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0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7F5240-058A-DDBA-5445-DE1EE99A1D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5218" y="0"/>
            <a:ext cx="4506783" cy="6858000"/>
          </a:xfrm>
          <a:custGeom>
            <a:avLst/>
            <a:gdLst>
              <a:gd name="connsiteX0" fmla="*/ 1400630 w 4506783"/>
              <a:gd name="connsiteY0" fmla="*/ 0 h 6858000"/>
              <a:gd name="connsiteX1" fmla="*/ 4506783 w 4506783"/>
              <a:gd name="connsiteY1" fmla="*/ 0 h 6858000"/>
              <a:gd name="connsiteX2" fmla="*/ 4506783 w 4506783"/>
              <a:gd name="connsiteY2" fmla="*/ 6858000 h 6858000"/>
              <a:gd name="connsiteX3" fmla="*/ 1400630 w 4506783"/>
              <a:gd name="connsiteY3" fmla="*/ 6858000 h 6858000"/>
              <a:gd name="connsiteX4" fmla="*/ 1273198 w 4506783"/>
              <a:gd name="connsiteY4" fmla="*/ 6724341 h 6858000"/>
              <a:gd name="connsiteX5" fmla="*/ 1272736 w 4506783"/>
              <a:gd name="connsiteY5" fmla="*/ 6723809 h 6858000"/>
              <a:gd name="connsiteX6" fmla="*/ 1123827 w 4506783"/>
              <a:gd name="connsiteY6" fmla="*/ 6551903 h 6858000"/>
              <a:gd name="connsiteX7" fmla="*/ 1076594 w 4506783"/>
              <a:gd name="connsiteY7" fmla="*/ 6492350 h 6858000"/>
              <a:gd name="connsiteX8" fmla="*/ 982453 w 4506783"/>
              <a:gd name="connsiteY8" fmla="*/ 6372554 h 6858000"/>
              <a:gd name="connsiteX9" fmla="*/ 929210 w 4506783"/>
              <a:gd name="connsiteY9" fmla="*/ 6298857 h 6858000"/>
              <a:gd name="connsiteX10" fmla="*/ 849364 w 4506783"/>
              <a:gd name="connsiteY10" fmla="*/ 6186576 h 6858000"/>
              <a:gd name="connsiteX11" fmla="*/ 796043 w 4506783"/>
              <a:gd name="connsiteY11" fmla="*/ 6105298 h 6858000"/>
              <a:gd name="connsiteX12" fmla="*/ 724844 w 4506783"/>
              <a:gd name="connsiteY12" fmla="*/ 5994239 h 6858000"/>
              <a:gd name="connsiteX13" fmla="*/ 673502 w 4506783"/>
              <a:gd name="connsiteY13" fmla="*/ 5907691 h 6858000"/>
              <a:gd name="connsiteX14" fmla="*/ 609167 w 4506783"/>
              <a:gd name="connsiteY14" fmla="*/ 5795801 h 6858000"/>
              <a:gd name="connsiteX15" fmla="*/ 560816 w 4506783"/>
              <a:gd name="connsiteY15" fmla="*/ 5705161 h 6858000"/>
              <a:gd name="connsiteX16" fmla="*/ 502611 w 4506783"/>
              <a:gd name="connsiteY16" fmla="*/ 5591517 h 6858000"/>
              <a:gd name="connsiteX17" fmla="*/ 457856 w 4506783"/>
              <a:gd name="connsiteY17" fmla="*/ 5497533 h 6858000"/>
              <a:gd name="connsiteX18" fmla="*/ 405454 w 4506783"/>
              <a:gd name="connsiteY18" fmla="*/ 5381624 h 6858000"/>
              <a:gd name="connsiteX19" fmla="*/ 364716 w 4506783"/>
              <a:gd name="connsiteY19" fmla="*/ 5284889 h 6858000"/>
              <a:gd name="connsiteX20" fmla="*/ 317976 w 4506783"/>
              <a:gd name="connsiteY20" fmla="*/ 5166345 h 6858000"/>
              <a:gd name="connsiteX21" fmla="*/ 281570 w 4506783"/>
              <a:gd name="connsiteY21" fmla="*/ 5067380 h 6858000"/>
              <a:gd name="connsiteX22" fmla="*/ 240456 w 4506783"/>
              <a:gd name="connsiteY22" fmla="*/ 4945870 h 6858000"/>
              <a:gd name="connsiteX23" fmla="*/ 208644 w 4506783"/>
              <a:gd name="connsiteY23" fmla="*/ 4845231 h 6858000"/>
              <a:gd name="connsiteX24" fmla="*/ 173170 w 4506783"/>
              <a:gd name="connsiteY24" fmla="*/ 4720310 h 6858000"/>
              <a:gd name="connsiteX25" fmla="*/ 146181 w 4506783"/>
              <a:gd name="connsiteY25" fmla="*/ 4618682 h 6858000"/>
              <a:gd name="connsiteX26" fmla="*/ 116397 w 4506783"/>
              <a:gd name="connsiteY26" fmla="*/ 4489635 h 6858000"/>
              <a:gd name="connsiteX27" fmla="*/ 94436 w 4506783"/>
              <a:gd name="connsiteY27" fmla="*/ 4387983 h 6858000"/>
              <a:gd name="connsiteX28" fmla="*/ 70418 w 4506783"/>
              <a:gd name="connsiteY28" fmla="*/ 4253486 h 6858000"/>
              <a:gd name="connsiteX29" fmla="*/ 53675 w 4506783"/>
              <a:gd name="connsiteY29" fmla="*/ 4153391 h 6858000"/>
              <a:gd name="connsiteX30" fmla="*/ 35512 w 4506783"/>
              <a:gd name="connsiteY30" fmla="*/ 4010453 h 6858000"/>
              <a:gd name="connsiteX31" fmla="*/ 24167 w 4506783"/>
              <a:gd name="connsiteY31" fmla="*/ 3915176 h 6858000"/>
              <a:gd name="connsiteX32" fmla="*/ 11957 w 4506783"/>
              <a:gd name="connsiteY32" fmla="*/ 3754610 h 6858000"/>
              <a:gd name="connsiteX33" fmla="*/ 6183 w 4506783"/>
              <a:gd name="connsiteY33" fmla="*/ 3673608 h 6858000"/>
              <a:gd name="connsiteX34" fmla="*/ 31 w 4506783"/>
              <a:gd name="connsiteY34" fmla="*/ 3430296 h 6858000"/>
              <a:gd name="connsiteX35" fmla="*/ 0 w 4506783"/>
              <a:gd name="connsiteY35" fmla="*/ 3429000 h 6858000"/>
              <a:gd name="connsiteX36" fmla="*/ 31 w 4506783"/>
              <a:gd name="connsiteY36" fmla="*/ 3427704 h 6858000"/>
              <a:gd name="connsiteX37" fmla="*/ 6183 w 4506783"/>
              <a:gd name="connsiteY37" fmla="*/ 3184392 h 6858000"/>
              <a:gd name="connsiteX38" fmla="*/ 11957 w 4506783"/>
              <a:gd name="connsiteY38" fmla="*/ 3103389 h 6858000"/>
              <a:gd name="connsiteX39" fmla="*/ 24167 w 4506783"/>
              <a:gd name="connsiteY39" fmla="*/ 2942824 h 6858000"/>
              <a:gd name="connsiteX40" fmla="*/ 35512 w 4506783"/>
              <a:gd name="connsiteY40" fmla="*/ 2847547 h 6858000"/>
              <a:gd name="connsiteX41" fmla="*/ 53675 w 4506783"/>
              <a:gd name="connsiteY41" fmla="*/ 2704610 h 6858000"/>
              <a:gd name="connsiteX42" fmla="*/ 70418 w 4506783"/>
              <a:gd name="connsiteY42" fmla="*/ 2604513 h 6858000"/>
              <a:gd name="connsiteX43" fmla="*/ 94436 w 4506783"/>
              <a:gd name="connsiteY43" fmla="*/ 2470018 h 6858000"/>
              <a:gd name="connsiteX44" fmla="*/ 116397 w 4506783"/>
              <a:gd name="connsiteY44" fmla="*/ 2368362 h 6858000"/>
              <a:gd name="connsiteX45" fmla="*/ 146180 w 4506783"/>
              <a:gd name="connsiteY45" fmla="*/ 2239320 h 6858000"/>
              <a:gd name="connsiteX46" fmla="*/ 173171 w 4506783"/>
              <a:gd name="connsiteY46" fmla="*/ 2137686 h 6858000"/>
              <a:gd name="connsiteX47" fmla="*/ 208643 w 4506783"/>
              <a:gd name="connsiteY47" fmla="*/ 2012771 h 6858000"/>
              <a:gd name="connsiteX48" fmla="*/ 240457 w 4506783"/>
              <a:gd name="connsiteY48" fmla="*/ 1912128 h 6858000"/>
              <a:gd name="connsiteX49" fmla="*/ 281570 w 4506783"/>
              <a:gd name="connsiteY49" fmla="*/ 1790622 h 6858000"/>
              <a:gd name="connsiteX50" fmla="*/ 317977 w 4506783"/>
              <a:gd name="connsiteY50" fmla="*/ 1691653 h 6858000"/>
              <a:gd name="connsiteX51" fmla="*/ 364715 w 4506783"/>
              <a:gd name="connsiteY51" fmla="*/ 1573116 h 6858000"/>
              <a:gd name="connsiteX52" fmla="*/ 405457 w 4506783"/>
              <a:gd name="connsiteY52" fmla="*/ 1476371 h 6858000"/>
              <a:gd name="connsiteX53" fmla="*/ 457853 w 4506783"/>
              <a:gd name="connsiteY53" fmla="*/ 1360473 h 6858000"/>
              <a:gd name="connsiteX54" fmla="*/ 502613 w 4506783"/>
              <a:gd name="connsiteY54" fmla="*/ 1266480 h 6858000"/>
              <a:gd name="connsiteX55" fmla="*/ 560812 w 4506783"/>
              <a:gd name="connsiteY55" fmla="*/ 1152848 h 6858000"/>
              <a:gd name="connsiteX56" fmla="*/ 609170 w 4506783"/>
              <a:gd name="connsiteY56" fmla="*/ 1062194 h 6858000"/>
              <a:gd name="connsiteX57" fmla="*/ 673494 w 4506783"/>
              <a:gd name="connsiteY57" fmla="*/ 950324 h 6858000"/>
              <a:gd name="connsiteX58" fmla="*/ 724847 w 4506783"/>
              <a:gd name="connsiteY58" fmla="*/ 863756 h 6858000"/>
              <a:gd name="connsiteX59" fmla="*/ 796026 w 4506783"/>
              <a:gd name="connsiteY59" fmla="*/ 752727 h 6858000"/>
              <a:gd name="connsiteX60" fmla="*/ 849370 w 4506783"/>
              <a:gd name="connsiteY60" fmla="*/ 671416 h 6858000"/>
              <a:gd name="connsiteX61" fmla="*/ 929173 w 4506783"/>
              <a:gd name="connsiteY61" fmla="*/ 559194 h 6858000"/>
              <a:gd name="connsiteX62" fmla="*/ 982460 w 4506783"/>
              <a:gd name="connsiteY62" fmla="*/ 485437 h 6858000"/>
              <a:gd name="connsiteX63" fmla="*/ 1076511 w 4506783"/>
              <a:gd name="connsiteY63" fmla="*/ 365756 h 6858000"/>
              <a:gd name="connsiteX64" fmla="*/ 1123837 w 4506783"/>
              <a:gd name="connsiteY64" fmla="*/ 306086 h 6858000"/>
              <a:gd name="connsiteX65" fmla="*/ 1272400 w 4506783"/>
              <a:gd name="connsiteY65" fmla="*/ 134579 h 6858000"/>
              <a:gd name="connsiteX66" fmla="*/ 1273198 w 4506783"/>
              <a:gd name="connsiteY66" fmla="*/ 1336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506783" h="6858000">
                <a:moveTo>
                  <a:pt x="1400630" y="0"/>
                </a:moveTo>
                <a:lnTo>
                  <a:pt x="4506783" y="0"/>
                </a:lnTo>
                <a:lnTo>
                  <a:pt x="4506783" y="6858000"/>
                </a:lnTo>
                <a:lnTo>
                  <a:pt x="1400630" y="6858000"/>
                </a:lnTo>
                <a:lnTo>
                  <a:pt x="1273198" y="6724341"/>
                </a:lnTo>
                <a:lnTo>
                  <a:pt x="1272736" y="6723809"/>
                </a:lnTo>
                <a:lnTo>
                  <a:pt x="1123827" y="6551903"/>
                </a:lnTo>
                <a:lnTo>
                  <a:pt x="1076594" y="6492350"/>
                </a:lnTo>
                <a:lnTo>
                  <a:pt x="982453" y="6372554"/>
                </a:lnTo>
                <a:lnTo>
                  <a:pt x="929210" y="6298857"/>
                </a:lnTo>
                <a:lnTo>
                  <a:pt x="849364" y="6186576"/>
                </a:lnTo>
                <a:lnTo>
                  <a:pt x="796043" y="6105298"/>
                </a:lnTo>
                <a:lnTo>
                  <a:pt x="724844" y="5994239"/>
                </a:lnTo>
                <a:lnTo>
                  <a:pt x="673502" y="5907691"/>
                </a:lnTo>
                <a:lnTo>
                  <a:pt x="609167" y="5795801"/>
                </a:lnTo>
                <a:lnTo>
                  <a:pt x="560816" y="5705161"/>
                </a:lnTo>
                <a:lnTo>
                  <a:pt x="502611" y="5591517"/>
                </a:lnTo>
                <a:lnTo>
                  <a:pt x="457856" y="5497533"/>
                </a:lnTo>
                <a:lnTo>
                  <a:pt x="405454" y="5381624"/>
                </a:lnTo>
                <a:lnTo>
                  <a:pt x="364716" y="5284889"/>
                </a:lnTo>
                <a:lnTo>
                  <a:pt x="317976" y="5166345"/>
                </a:lnTo>
                <a:lnTo>
                  <a:pt x="281570" y="5067380"/>
                </a:lnTo>
                <a:lnTo>
                  <a:pt x="240456" y="4945870"/>
                </a:lnTo>
                <a:lnTo>
                  <a:pt x="208644" y="4845231"/>
                </a:lnTo>
                <a:lnTo>
                  <a:pt x="173170" y="4720310"/>
                </a:lnTo>
                <a:lnTo>
                  <a:pt x="146181" y="4618682"/>
                </a:lnTo>
                <a:lnTo>
                  <a:pt x="116397" y="4489635"/>
                </a:lnTo>
                <a:lnTo>
                  <a:pt x="94436" y="4387983"/>
                </a:lnTo>
                <a:lnTo>
                  <a:pt x="70418" y="4253486"/>
                </a:lnTo>
                <a:lnTo>
                  <a:pt x="53675" y="4153391"/>
                </a:lnTo>
                <a:lnTo>
                  <a:pt x="35512" y="4010453"/>
                </a:lnTo>
                <a:lnTo>
                  <a:pt x="24167" y="3915176"/>
                </a:lnTo>
                <a:lnTo>
                  <a:pt x="11957" y="3754610"/>
                </a:lnTo>
                <a:lnTo>
                  <a:pt x="6183" y="3673608"/>
                </a:lnTo>
                <a:lnTo>
                  <a:pt x="31" y="3430296"/>
                </a:lnTo>
                <a:lnTo>
                  <a:pt x="0" y="3429000"/>
                </a:lnTo>
                <a:lnTo>
                  <a:pt x="31" y="3427704"/>
                </a:lnTo>
                <a:lnTo>
                  <a:pt x="6183" y="3184392"/>
                </a:lnTo>
                <a:lnTo>
                  <a:pt x="11957" y="3103389"/>
                </a:lnTo>
                <a:lnTo>
                  <a:pt x="24167" y="2942824"/>
                </a:lnTo>
                <a:lnTo>
                  <a:pt x="35512" y="2847547"/>
                </a:lnTo>
                <a:lnTo>
                  <a:pt x="53675" y="2704610"/>
                </a:lnTo>
                <a:lnTo>
                  <a:pt x="70418" y="2604513"/>
                </a:lnTo>
                <a:lnTo>
                  <a:pt x="94436" y="2470018"/>
                </a:lnTo>
                <a:lnTo>
                  <a:pt x="116397" y="2368362"/>
                </a:lnTo>
                <a:lnTo>
                  <a:pt x="146180" y="2239320"/>
                </a:lnTo>
                <a:lnTo>
                  <a:pt x="173171" y="2137686"/>
                </a:lnTo>
                <a:lnTo>
                  <a:pt x="208643" y="2012771"/>
                </a:lnTo>
                <a:lnTo>
                  <a:pt x="240457" y="1912128"/>
                </a:lnTo>
                <a:lnTo>
                  <a:pt x="281570" y="1790622"/>
                </a:lnTo>
                <a:lnTo>
                  <a:pt x="317977" y="1691653"/>
                </a:lnTo>
                <a:lnTo>
                  <a:pt x="364715" y="1573116"/>
                </a:lnTo>
                <a:lnTo>
                  <a:pt x="405457" y="1476371"/>
                </a:lnTo>
                <a:lnTo>
                  <a:pt x="457853" y="1360473"/>
                </a:lnTo>
                <a:lnTo>
                  <a:pt x="502613" y="1266480"/>
                </a:lnTo>
                <a:lnTo>
                  <a:pt x="560812" y="1152848"/>
                </a:lnTo>
                <a:lnTo>
                  <a:pt x="609170" y="1062194"/>
                </a:lnTo>
                <a:lnTo>
                  <a:pt x="673494" y="950324"/>
                </a:lnTo>
                <a:lnTo>
                  <a:pt x="724847" y="863756"/>
                </a:lnTo>
                <a:lnTo>
                  <a:pt x="796026" y="752727"/>
                </a:lnTo>
                <a:lnTo>
                  <a:pt x="849370" y="671416"/>
                </a:lnTo>
                <a:lnTo>
                  <a:pt x="929173" y="559194"/>
                </a:lnTo>
                <a:lnTo>
                  <a:pt x="982460" y="485437"/>
                </a:lnTo>
                <a:lnTo>
                  <a:pt x="1076511" y="365756"/>
                </a:lnTo>
                <a:lnTo>
                  <a:pt x="1123837" y="306086"/>
                </a:lnTo>
                <a:lnTo>
                  <a:pt x="1272400" y="134579"/>
                </a:lnTo>
                <a:lnTo>
                  <a:pt x="1273198" y="1336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968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080273A-1D0E-DF03-64C6-C2803040EF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9408" y="962025"/>
            <a:ext cx="4211468" cy="4933950"/>
          </a:xfrm>
          <a:custGeom>
            <a:avLst/>
            <a:gdLst>
              <a:gd name="connsiteX0" fmla="*/ 362270 w 4211468"/>
              <a:gd name="connsiteY0" fmla="*/ 0 h 4933950"/>
              <a:gd name="connsiteX1" fmla="*/ 3849198 w 4211468"/>
              <a:gd name="connsiteY1" fmla="*/ 0 h 4933950"/>
              <a:gd name="connsiteX2" fmla="*/ 4211468 w 4211468"/>
              <a:gd name="connsiteY2" fmla="*/ 362270 h 4933950"/>
              <a:gd name="connsiteX3" fmla="*/ 4211468 w 4211468"/>
              <a:gd name="connsiteY3" fmla="*/ 4571680 h 4933950"/>
              <a:gd name="connsiteX4" fmla="*/ 3849198 w 4211468"/>
              <a:gd name="connsiteY4" fmla="*/ 4933950 h 4933950"/>
              <a:gd name="connsiteX5" fmla="*/ 362270 w 4211468"/>
              <a:gd name="connsiteY5" fmla="*/ 4933950 h 4933950"/>
              <a:gd name="connsiteX6" fmla="*/ 0 w 4211468"/>
              <a:gd name="connsiteY6" fmla="*/ 4571680 h 4933950"/>
              <a:gd name="connsiteX7" fmla="*/ 0 w 4211468"/>
              <a:gd name="connsiteY7" fmla="*/ 362270 h 4933950"/>
              <a:gd name="connsiteX8" fmla="*/ 362270 w 4211468"/>
              <a:gd name="connsiteY8" fmla="*/ 0 h 493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1468" h="4933950">
                <a:moveTo>
                  <a:pt x="362270" y="0"/>
                </a:moveTo>
                <a:lnTo>
                  <a:pt x="3849198" y="0"/>
                </a:lnTo>
                <a:cubicBezTo>
                  <a:pt x="4049274" y="0"/>
                  <a:pt x="4211468" y="162194"/>
                  <a:pt x="4211468" y="362270"/>
                </a:cubicBezTo>
                <a:lnTo>
                  <a:pt x="4211468" y="4571680"/>
                </a:lnTo>
                <a:cubicBezTo>
                  <a:pt x="4211468" y="4771756"/>
                  <a:pt x="4049274" y="4933950"/>
                  <a:pt x="3849198" y="4933950"/>
                </a:cubicBezTo>
                <a:lnTo>
                  <a:pt x="362270" y="4933950"/>
                </a:lnTo>
                <a:cubicBezTo>
                  <a:pt x="162194" y="4933950"/>
                  <a:pt x="0" y="4771756"/>
                  <a:pt x="0" y="4571680"/>
                </a:cubicBezTo>
                <a:lnTo>
                  <a:pt x="0" y="362270"/>
                </a:lnTo>
                <a:cubicBezTo>
                  <a:pt x="0" y="162194"/>
                  <a:pt x="162194" y="0"/>
                  <a:pt x="36227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66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042AACB-8524-809C-C84D-8AD173ECDD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4651" y="1413205"/>
            <a:ext cx="4511040" cy="4511040"/>
          </a:xfrm>
          <a:custGeom>
            <a:avLst/>
            <a:gdLst>
              <a:gd name="connsiteX0" fmla="*/ 2255520 w 4511040"/>
              <a:gd name="connsiteY0" fmla="*/ 0 h 4511040"/>
              <a:gd name="connsiteX1" fmla="*/ 4511040 w 4511040"/>
              <a:gd name="connsiteY1" fmla="*/ 2255520 h 4511040"/>
              <a:gd name="connsiteX2" fmla="*/ 2255520 w 4511040"/>
              <a:gd name="connsiteY2" fmla="*/ 4511040 h 4511040"/>
              <a:gd name="connsiteX3" fmla="*/ 0 w 4511040"/>
              <a:gd name="connsiteY3" fmla="*/ 2255520 h 4511040"/>
              <a:gd name="connsiteX4" fmla="*/ 2255520 w 4511040"/>
              <a:gd name="connsiteY4" fmla="*/ 0 h 451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1040" h="4511040">
                <a:moveTo>
                  <a:pt x="2255520" y="0"/>
                </a:moveTo>
                <a:cubicBezTo>
                  <a:pt x="3501209" y="0"/>
                  <a:pt x="4511040" y="1009831"/>
                  <a:pt x="4511040" y="2255520"/>
                </a:cubicBezTo>
                <a:cubicBezTo>
                  <a:pt x="4511040" y="3501209"/>
                  <a:pt x="3501209" y="4511040"/>
                  <a:pt x="2255520" y="4511040"/>
                </a:cubicBezTo>
                <a:cubicBezTo>
                  <a:pt x="1009831" y="4511040"/>
                  <a:pt x="0" y="3501209"/>
                  <a:pt x="0" y="2255520"/>
                </a:cubicBezTo>
                <a:cubicBezTo>
                  <a:pt x="0" y="1009831"/>
                  <a:pt x="1009831" y="0"/>
                  <a:pt x="225552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118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707CA1-0B3D-29A8-24AC-768F8A732C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67760"/>
          </a:xfrm>
          <a:custGeom>
            <a:avLst/>
            <a:gdLst>
              <a:gd name="connsiteX0" fmla="*/ 0 w 12192000"/>
              <a:gd name="connsiteY0" fmla="*/ 0 h 3667760"/>
              <a:gd name="connsiteX1" fmla="*/ 12192000 w 12192000"/>
              <a:gd name="connsiteY1" fmla="*/ 0 h 3667760"/>
              <a:gd name="connsiteX2" fmla="*/ 12192000 w 12192000"/>
              <a:gd name="connsiteY2" fmla="*/ 3087520 h 3667760"/>
              <a:gd name="connsiteX3" fmla="*/ 11611760 w 12192000"/>
              <a:gd name="connsiteY3" fmla="*/ 3667760 h 3667760"/>
              <a:gd name="connsiteX4" fmla="*/ 580240 w 12192000"/>
              <a:gd name="connsiteY4" fmla="*/ 3667760 h 3667760"/>
              <a:gd name="connsiteX5" fmla="*/ 0 w 12192000"/>
              <a:gd name="connsiteY5" fmla="*/ 3087520 h 366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67760">
                <a:moveTo>
                  <a:pt x="0" y="0"/>
                </a:moveTo>
                <a:lnTo>
                  <a:pt x="12192000" y="0"/>
                </a:lnTo>
                <a:lnTo>
                  <a:pt x="12192000" y="3087520"/>
                </a:lnTo>
                <a:cubicBezTo>
                  <a:pt x="12192000" y="3407978"/>
                  <a:pt x="11932218" y="3667760"/>
                  <a:pt x="11611760" y="3667760"/>
                </a:cubicBezTo>
                <a:lnTo>
                  <a:pt x="580240" y="3667760"/>
                </a:lnTo>
                <a:cubicBezTo>
                  <a:pt x="259782" y="3667760"/>
                  <a:pt x="0" y="3407978"/>
                  <a:pt x="0" y="30875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6270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BEA3BB-52AB-F579-6E60-D64C15413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0640" y="776951"/>
            <a:ext cx="4607108" cy="2546431"/>
          </a:xfrm>
          <a:custGeom>
            <a:avLst/>
            <a:gdLst>
              <a:gd name="connsiteX0" fmla="*/ 213238 w 4607108"/>
              <a:gd name="connsiteY0" fmla="*/ 0 h 2546431"/>
              <a:gd name="connsiteX1" fmla="*/ 4393871 w 4607108"/>
              <a:gd name="connsiteY1" fmla="*/ 0 h 2546431"/>
              <a:gd name="connsiteX2" fmla="*/ 4607108 w 4607108"/>
              <a:gd name="connsiteY2" fmla="*/ 213238 h 2546431"/>
              <a:gd name="connsiteX3" fmla="*/ 4607108 w 4607108"/>
              <a:gd name="connsiteY3" fmla="*/ 2333193 h 2546431"/>
              <a:gd name="connsiteX4" fmla="*/ 4393871 w 4607108"/>
              <a:gd name="connsiteY4" fmla="*/ 2546431 h 2546431"/>
              <a:gd name="connsiteX5" fmla="*/ 213238 w 4607108"/>
              <a:gd name="connsiteY5" fmla="*/ 2546431 h 2546431"/>
              <a:gd name="connsiteX6" fmla="*/ 0 w 4607108"/>
              <a:gd name="connsiteY6" fmla="*/ 2333193 h 2546431"/>
              <a:gd name="connsiteX7" fmla="*/ 0 w 4607108"/>
              <a:gd name="connsiteY7" fmla="*/ 213238 h 2546431"/>
              <a:gd name="connsiteX8" fmla="*/ 213238 w 4607108"/>
              <a:gd name="connsiteY8" fmla="*/ 0 h 254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7108" h="2546431">
                <a:moveTo>
                  <a:pt x="213238" y="0"/>
                </a:moveTo>
                <a:lnTo>
                  <a:pt x="4393871" y="0"/>
                </a:lnTo>
                <a:cubicBezTo>
                  <a:pt x="4511638" y="0"/>
                  <a:pt x="4607108" y="95470"/>
                  <a:pt x="4607108" y="213238"/>
                </a:cubicBezTo>
                <a:lnTo>
                  <a:pt x="4607108" y="2333193"/>
                </a:lnTo>
                <a:cubicBezTo>
                  <a:pt x="4607108" y="2450961"/>
                  <a:pt x="4511638" y="2546431"/>
                  <a:pt x="4393871" y="2546431"/>
                </a:cubicBezTo>
                <a:lnTo>
                  <a:pt x="213238" y="2546431"/>
                </a:lnTo>
                <a:cubicBezTo>
                  <a:pt x="95470" y="2546431"/>
                  <a:pt x="0" y="2450961"/>
                  <a:pt x="0" y="2333193"/>
                </a:cubicBezTo>
                <a:lnTo>
                  <a:pt x="0" y="213238"/>
                </a:lnTo>
                <a:cubicBezTo>
                  <a:pt x="0" y="95470"/>
                  <a:pt x="95470" y="0"/>
                  <a:pt x="21323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FCBF29-23CD-3F0C-FC9C-D932D8DC6C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0640" y="3534619"/>
            <a:ext cx="4607108" cy="2546431"/>
          </a:xfrm>
          <a:custGeom>
            <a:avLst/>
            <a:gdLst>
              <a:gd name="connsiteX0" fmla="*/ 213238 w 4607108"/>
              <a:gd name="connsiteY0" fmla="*/ 0 h 2546431"/>
              <a:gd name="connsiteX1" fmla="*/ 4393871 w 4607108"/>
              <a:gd name="connsiteY1" fmla="*/ 0 h 2546431"/>
              <a:gd name="connsiteX2" fmla="*/ 4607108 w 4607108"/>
              <a:gd name="connsiteY2" fmla="*/ 213238 h 2546431"/>
              <a:gd name="connsiteX3" fmla="*/ 4607108 w 4607108"/>
              <a:gd name="connsiteY3" fmla="*/ 2333193 h 2546431"/>
              <a:gd name="connsiteX4" fmla="*/ 4393871 w 4607108"/>
              <a:gd name="connsiteY4" fmla="*/ 2546431 h 2546431"/>
              <a:gd name="connsiteX5" fmla="*/ 213238 w 4607108"/>
              <a:gd name="connsiteY5" fmla="*/ 2546431 h 2546431"/>
              <a:gd name="connsiteX6" fmla="*/ 0 w 4607108"/>
              <a:gd name="connsiteY6" fmla="*/ 2333193 h 2546431"/>
              <a:gd name="connsiteX7" fmla="*/ 0 w 4607108"/>
              <a:gd name="connsiteY7" fmla="*/ 213238 h 2546431"/>
              <a:gd name="connsiteX8" fmla="*/ 213238 w 4607108"/>
              <a:gd name="connsiteY8" fmla="*/ 0 h 254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7108" h="2546431">
                <a:moveTo>
                  <a:pt x="213238" y="0"/>
                </a:moveTo>
                <a:lnTo>
                  <a:pt x="4393871" y="0"/>
                </a:lnTo>
                <a:cubicBezTo>
                  <a:pt x="4511638" y="0"/>
                  <a:pt x="4607108" y="95470"/>
                  <a:pt x="4607108" y="213238"/>
                </a:cubicBezTo>
                <a:lnTo>
                  <a:pt x="4607108" y="2333193"/>
                </a:lnTo>
                <a:cubicBezTo>
                  <a:pt x="4607108" y="2450961"/>
                  <a:pt x="4511638" y="2546431"/>
                  <a:pt x="4393871" y="2546431"/>
                </a:cubicBezTo>
                <a:lnTo>
                  <a:pt x="213238" y="2546431"/>
                </a:lnTo>
                <a:cubicBezTo>
                  <a:pt x="95470" y="2546431"/>
                  <a:pt x="0" y="2450961"/>
                  <a:pt x="0" y="2333193"/>
                </a:cubicBezTo>
                <a:lnTo>
                  <a:pt x="0" y="213238"/>
                </a:lnTo>
                <a:cubicBezTo>
                  <a:pt x="0" y="95470"/>
                  <a:pt x="95470" y="0"/>
                  <a:pt x="21323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8636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8A815A-2E7D-F5DB-C106-093DD78D4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240" y="1219200"/>
            <a:ext cx="4815460" cy="4419600"/>
          </a:xfrm>
          <a:custGeom>
            <a:avLst/>
            <a:gdLst>
              <a:gd name="connsiteX0" fmla="*/ 370097 w 4815460"/>
              <a:gd name="connsiteY0" fmla="*/ 0 h 4419600"/>
              <a:gd name="connsiteX1" fmla="*/ 4445363 w 4815460"/>
              <a:gd name="connsiteY1" fmla="*/ 0 h 4419600"/>
              <a:gd name="connsiteX2" fmla="*/ 4815460 w 4815460"/>
              <a:gd name="connsiteY2" fmla="*/ 370097 h 4419600"/>
              <a:gd name="connsiteX3" fmla="*/ 4815460 w 4815460"/>
              <a:gd name="connsiteY3" fmla="*/ 4049503 h 4419600"/>
              <a:gd name="connsiteX4" fmla="*/ 4445363 w 4815460"/>
              <a:gd name="connsiteY4" fmla="*/ 4419600 h 4419600"/>
              <a:gd name="connsiteX5" fmla="*/ 370097 w 4815460"/>
              <a:gd name="connsiteY5" fmla="*/ 4419600 h 4419600"/>
              <a:gd name="connsiteX6" fmla="*/ 0 w 4815460"/>
              <a:gd name="connsiteY6" fmla="*/ 4049503 h 4419600"/>
              <a:gd name="connsiteX7" fmla="*/ 0 w 4815460"/>
              <a:gd name="connsiteY7" fmla="*/ 370097 h 4419600"/>
              <a:gd name="connsiteX8" fmla="*/ 370097 w 4815460"/>
              <a:gd name="connsiteY8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15460" h="4419600">
                <a:moveTo>
                  <a:pt x="370097" y="0"/>
                </a:moveTo>
                <a:lnTo>
                  <a:pt x="4445363" y="0"/>
                </a:lnTo>
                <a:cubicBezTo>
                  <a:pt x="4649762" y="0"/>
                  <a:pt x="4815460" y="165698"/>
                  <a:pt x="4815460" y="370097"/>
                </a:cubicBezTo>
                <a:lnTo>
                  <a:pt x="4815460" y="4049503"/>
                </a:lnTo>
                <a:cubicBezTo>
                  <a:pt x="4815460" y="4253902"/>
                  <a:pt x="4649762" y="4419600"/>
                  <a:pt x="4445363" y="4419600"/>
                </a:cubicBezTo>
                <a:lnTo>
                  <a:pt x="370097" y="4419600"/>
                </a:lnTo>
                <a:cubicBezTo>
                  <a:pt x="165698" y="4419600"/>
                  <a:pt x="0" y="4253902"/>
                  <a:pt x="0" y="4049503"/>
                </a:cubicBezTo>
                <a:lnTo>
                  <a:pt x="0" y="370097"/>
                </a:lnTo>
                <a:cubicBezTo>
                  <a:pt x="0" y="165698"/>
                  <a:pt x="165698" y="0"/>
                  <a:pt x="37009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38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0BAFAE-AEA4-C96B-864F-07D369755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3379" y="1516381"/>
            <a:ext cx="3825244" cy="3825240"/>
          </a:xfrm>
          <a:custGeom>
            <a:avLst/>
            <a:gdLst>
              <a:gd name="connsiteX0" fmla="*/ 1912622 w 3825244"/>
              <a:gd name="connsiteY0" fmla="*/ 0 h 3825240"/>
              <a:gd name="connsiteX1" fmla="*/ 3825244 w 3825244"/>
              <a:gd name="connsiteY1" fmla="*/ 1912620 h 3825240"/>
              <a:gd name="connsiteX2" fmla="*/ 1912622 w 3825244"/>
              <a:gd name="connsiteY2" fmla="*/ 3825240 h 3825240"/>
              <a:gd name="connsiteX3" fmla="*/ 0 w 3825244"/>
              <a:gd name="connsiteY3" fmla="*/ 1912620 h 3825240"/>
              <a:gd name="connsiteX4" fmla="*/ 1912622 w 3825244"/>
              <a:gd name="connsiteY4" fmla="*/ 0 h 38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244" h="3825240">
                <a:moveTo>
                  <a:pt x="1912622" y="0"/>
                </a:moveTo>
                <a:cubicBezTo>
                  <a:pt x="2968934" y="0"/>
                  <a:pt x="3825244" y="856309"/>
                  <a:pt x="3825244" y="1912620"/>
                </a:cubicBezTo>
                <a:cubicBezTo>
                  <a:pt x="3825244" y="2968931"/>
                  <a:pt x="2968934" y="3825240"/>
                  <a:pt x="1912622" y="3825240"/>
                </a:cubicBezTo>
                <a:cubicBezTo>
                  <a:pt x="856310" y="3825240"/>
                  <a:pt x="0" y="2968931"/>
                  <a:pt x="0" y="1912620"/>
                </a:cubicBezTo>
                <a:cubicBezTo>
                  <a:pt x="0" y="856309"/>
                  <a:pt x="856310" y="0"/>
                  <a:pt x="191262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3693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21B4E0-3711-D1BB-6F53-6EC98D8CC3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0622" y="1088020"/>
            <a:ext cx="4186898" cy="4681960"/>
          </a:xfrm>
          <a:custGeom>
            <a:avLst/>
            <a:gdLst>
              <a:gd name="connsiteX0" fmla="*/ 350611 w 4186898"/>
              <a:gd name="connsiteY0" fmla="*/ 0 h 4681960"/>
              <a:gd name="connsiteX1" fmla="*/ 3836287 w 4186898"/>
              <a:gd name="connsiteY1" fmla="*/ 0 h 4681960"/>
              <a:gd name="connsiteX2" fmla="*/ 4186898 w 4186898"/>
              <a:gd name="connsiteY2" fmla="*/ 350611 h 4681960"/>
              <a:gd name="connsiteX3" fmla="*/ 4186898 w 4186898"/>
              <a:gd name="connsiteY3" fmla="*/ 4331349 h 4681960"/>
              <a:gd name="connsiteX4" fmla="*/ 3836287 w 4186898"/>
              <a:gd name="connsiteY4" fmla="*/ 4681960 h 4681960"/>
              <a:gd name="connsiteX5" fmla="*/ 350611 w 4186898"/>
              <a:gd name="connsiteY5" fmla="*/ 4681960 h 4681960"/>
              <a:gd name="connsiteX6" fmla="*/ 0 w 4186898"/>
              <a:gd name="connsiteY6" fmla="*/ 4331349 h 4681960"/>
              <a:gd name="connsiteX7" fmla="*/ 0 w 4186898"/>
              <a:gd name="connsiteY7" fmla="*/ 350611 h 4681960"/>
              <a:gd name="connsiteX8" fmla="*/ 350611 w 4186898"/>
              <a:gd name="connsiteY8" fmla="*/ 0 h 46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898" h="4681960">
                <a:moveTo>
                  <a:pt x="350611" y="0"/>
                </a:moveTo>
                <a:lnTo>
                  <a:pt x="3836287" y="0"/>
                </a:lnTo>
                <a:cubicBezTo>
                  <a:pt x="4029925" y="0"/>
                  <a:pt x="4186898" y="156974"/>
                  <a:pt x="4186898" y="350611"/>
                </a:cubicBezTo>
                <a:lnTo>
                  <a:pt x="4186898" y="4331349"/>
                </a:lnTo>
                <a:cubicBezTo>
                  <a:pt x="4186898" y="4524986"/>
                  <a:pt x="4029925" y="4681960"/>
                  <a:pt x="3836287" y="4681960"/>
                </a:cubicBezTo>
                <a:lnTo>
                  <a:pt x="350611" y="4681960"/>
                </a:lnTo>
                <a:cubicBezTo>
                  <a:pt x="156974" y="4681960"/>
                  <a:pt x="0" y="4524986"/>
                  <a:pt x="0" y="4331349"/>
                </a:cubicBezTo>
                <a:lnTo>
                  <a:pt x="0" y="350611"/>
                </a:lnTo>
                <a:cubicBezTo>
                  <a:pt x="0" y="156974"/>
                  <a:pt x="156974" y="0"/>
                  <a:pt x="35061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ID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832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D314B4-04E0-FEEF-7387-098940BCFD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4474" y="779366"/>
            <a:ext cx="5299268" cy="5299268"/>
          </a:xfrm>
          <a:custGeom>
            <a:avLst/>
            <a:gdLst>
              <a:gd name="connsiteX0" fmla="*/ 2649634 w 5299268"/>
              <a:gd name="connsiteY0" fmla="*/ 1324817 h 5299268"/>
              <a:gd name="connsiteX1" fmla="*/ 1324817 w 5299268"/>
              <a:gd name="connsiteY1" fmla="*/ 2649634 h 5299268"/>
              <a:gd name="connsiteX2" fmla="*/ 2649634 w 5299268"/>
              <a:gd name="connsiteY2" fmla="*/ 3974451 h 5299268"/>
              <a:gd name="connsiteX3" fmla="*/ 3974451 w 5299268"/>
              <a:gd name="connsiteY3" fmla="*/ 2649634 h 5299268"/>
              <a:gd name="connsiteX4" fmla="*/ 2649634 w 5299268"/>
              <a:gd name="connsiteY4" fmla="*/ 1324817 h 5299268"/>
              <a:gd name="connsiteX5" fmla="*/ 2649634 w 5299268"/>
              <a:gd name="connsiteY5" fmla="*/ 0 h 5299268"/>
              <a:gd name="connsiteX6" fmla="*/ 5299268 w 5299268"/>
              <a:gd name="connsiteY6" fmla="*/ 2649634 h 5299268"/>
              <a:gd name="connsiteX7" fmla="*/ 2649634 w 5299268"/>
              <a:gd name="connsiteY7" fmla="*/ 5299268 h 5299268"/>
              <a:gd name="connsiteX8" fmla="*/ 0 w 5299268"/>
              <a:gd name="connsiteY8" fmla="*/ 2649634 h 5299268"/>
              <a:gd name="connsiteX9" fmla="*/ 2649634 w 5299268"/>
              <a:gd name="connsiteY9" fmla="*/ 0 h 529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9268" h="5299268">
                <a:moveTo>
                  <a:pt x="2649634" y="1324817"/>
                </a:moveTo>
                <a:cubicBezTo>
                  <a:pt x="1917958" y="1324817"/>
                  <a:pt x="1324817" y="1917958"/>
                  <a:pt x="1324817" y="2649634"/>
                </a:cubicBezTo>
                <a:cubicBezTo>
                  <a:pt x="1324817" y="3381310"/>
                  <a:pt x="1917958" y="3974451"/>
                  <a:pt x="2649634" y="3974451"/>
                </a:cubicBezTo>
                <a:cubicBezTo>
                  <a:pt x="3381310" y="3974451"/>
                  <a:pt x="3974451" y="3381310"/>
                  <a:pt x="3974451" y="2649634"/>
                </a:cubicBezTo>
                <a:cubicBezTo>
                  <a:pt x="3974451" y="1917958"/>
                  <a:pt x="3381310" y="1324817"/>
                  <a:pt x="2649634" y="1324817"/>
                </a:cubicBezTo>
                <a:close/>
                <a:moveTo>
                  <a:pt x="2649634" y="0"/>
                </a:moveTo>
                <a:cubicBezTo>
                  <a:pt x="4112986" y="0"/>
                  <a:pt x="5299268" y="1186282"/>
                  <a:pt x="5299268" y="2649634"/>
                </a:cubicBezTo>
                <a:cubicBezTo>
                  <a:pt x="5299268" y="4112986"/>
                  <a:pt x="4112986" y="5299268"/>
                  <a:pt x="2649634" y="5299268"/>
                </a:cubicBezTo>
                <a:cubicBezTo>
                  <a:pt x="1186282" y="5299268"/>
                  <a:pt x="0" y="4112986"/>
                  <a:pt x="0" y="2649634"/>
                </a:cubicBezTo>
                <a:cubicBezTo>
                  <a:pt x="0" y="1186282"/>
                  <a:pt x="1186282" y="0"/>
                  <a:pt x="2649634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13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5BBF09-F5EE-6B83-D77F-194739F321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9102" y="1088020"/>
            <a:ext cx="4186898" cy="4681960"/>
          </a:xfrm>
          <a:custGeom>
            <a:avLst/>
            <a:gdLst>
              <a:gd name="connsiteX0" fmla="*/ 350611 w 4186898"/>
              <a:gd name="connsiteY0" fmla="*/ 0 h 4681960"/>
              <a:gd name="connsiteX1" fmla="*/ 3836287 w 4186898"/>
              <a:gd name="connsiteY1" fmla="*/ 0 h 4681960"/>
              <a:gd name="connsiteX2" fmla="*/ 4186898 w 4186898"/>
              <a:gd name="connsiteY2" fmla="*/ 350611 h 4681960"/>
              <a:gd name="connsiteX3" fmla="*/ 4186898 w 4186898"/>
              <a:gd name="connsiteY3" fmla="*/ 4331349 h 4681960"/>
              <a:gd name="connsiteX4" fmla="*/ 3836287 w 4186898"/>
              <a:gd name="connsiteY4" fmla="*/ 4681960 h 4681960"/>
              <a:gd name="connsiteX5" fmla="*/ 350611 w 4186898"/>
              <a:gd name="connsiteY5" fmla="*/ 4681960 h 4681960"/>
              <a:gd name="connsiteX6" fmla="*/ 0 w 4186898"/>
              <a:gd name="connsiteY6" fmla="*/ 4331349 h 4681960"/>
              <a:gd name="connsiteX7" fmla="*/ 0 w 4186898"/>
              <a:gd name="connsiteY7" fmla="*/ 350611 h 4681960"/>
              <a:gd name="connsiteX8" fmla="*/ 350611 w 4186898"/>
              <a:gd name="connsiteY8" fmla="*/ 0 h 46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898" h="4681960">
                <a:moveTo>
                  <a:pt x="350611" y="0"/>
                </a:moveTo>
                <a:lnTo>
                  <a:pt x="3836287" y="0"/>
                </a:lnTo>
                <a:cubicBezTo>
                  <a:pt x="4029924" y="0"/>
                  <a:pt x="4186898" y="156974"/>
                  <a:pt x="4186898" y="350611"/>
                </a:cubicBezTo>
                <a:lnTo>
                  <a:pt x="4186898" y="4331349"/>
                </a:lnTo>
                <a:cubicBezTo>
                  <a:pt x="4186898" y="4524986"/>
                  <a:pt x="4029924" y="4681960"/>
                  <a:pt x="3836287" y="4681960"/>
                </a:cubicBezTo>
                <a:lnTo>
                  <a:pt x="350611" y="4681960"/>
                </a:lnTo>
                <a:cubicBezTo>
                  <a:pt x="156974" y="4681960"/>
                  <a:pt x="0" y="4524986"/>
                  <a:pt x="0" y="4331349"/>
                </a:cubicBezTo>
                <a:lnTo>
                  <a:pt x="0" y="350611"/>
                </a:lnTo>
                <a:cubicBezTo>
                  <a:pt x="0" y="156974"/>
                  <a:pt x="156974" y="0"/>
                  <a:pt x="350611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061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3F934-0BD9-278F-208B-D0948FA0C1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536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9EFCDD-E396-3397-DE22-DDBF86AB05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6440" y="1188720"/>
            <a:ext cx="6385560" cy="4480560"/>
          </a:xfrm>
          <a:custGeom>
            <a:avLst/>
            <a:gdLst>
              <a:gd name="connsiteX0" fmla="*/ 2240280 w 6385560"/>
              <a:gd name="connsiteY0" fmla="*/ 0 h 4480560"/>
              <a:gd name="connsiteX1" fmla="*/ 6385560 w 6385560"/>
              <a:gd name="connsiteY1" fmla="*/ 0 h 4480560"/>
              <a:gd name="connsiteX2" fmla="*/ 6385560 w 6385560"/>
              <a:gd name="connsiteY2" fmla="*/ 4480560 h 4480560"/>
              <a:gd name="connsiteX3" fmla="*/ 2240280 w 6385560"/>
              <a:gd name="connsiteY3" fmla="*/ 4480560 h 4480560"/>
              <a:gd name="connsiteX4" fmla="*/ 0 w 6385560"/>
              <a:gd name="connsiteY4" fmla="*/ 2240280 h 4480560"/>
              <a:gd name="connsiteX5" fmla="*/ 2240280 w 6385560"/>
              <a:gd name="connsiteY5" fmla="*/ 0 h 44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560" h="4480560">
                <a:moveTo>
                  <a:pt x="2240280" y="0"/>
                </a:moveTo>
                <a:lnTo>
                  <a:pt x="6385560" y="0"/>
                </a:lnTo>
                <a:lnTo>
                  <a:pt x="6385560" y="4480560"/>
                </a:lnTo>
                <a:lnTo>
                  <a:pt x="2240280" y="4480560"/>
                </a:lnTo>
                <a:cubicBezTo>
                  <a:pt x="1003008" y="4480560"/>
                  <a:pt x="0" y="3477552"/>
                  <a:pt x="0" y="2240280"/>
                </a:cubicBezTo>
                <a:cubicBezTo>
                  <a:pt x="0" y="1003008"/>
                  <a:pt x="1003008" y="0"/>
                  <a:pt x="224028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311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7866DF-131F-B846-EE79-4FDCBC03BD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64480" cy="6858000"/>
          </a:xfrm>
          <a:custGeom>
            <a:avLst/>
            <a:gdLst>
              <a:gd name="connsiteX0" fmla="*/ 0 w 5364480"/>
              <a:gd name="connsiteY0" fmla="*/ 0 h 6858000"/>
              <a:gd name="connsiteX1" fmla="*/ 4771329 w 5364480"/>
              <a:gd name="connsiteY1" fmla="*/ 0 h 6858000"/>
              <a:gd name="connsiteX2" fmla="*/ 5364480 w 5364480"/>
              <a:gd name="connsiteY2" fmla="*/ 593151 h 6858000"/>
              <a:gd name="connsiteX3" fmla="*/ 5364480 w 5364480"/>
              <a:gd name="connsiteY3" fmla="*/ 6264849 h 6858000"/>
              <a:gd name="connsiteX4" fmla="*/ 4771329 w 5364480"/>
              <a:gd name="connsiteY4" fmla="*/ 6858000 h 6858000"/>
              <a:gd name="connsiteX5" fmla="*/ 0 w 536448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4480" h="6858000">
                <a:moveTo>
                  <a:pt x="0" y="0"/>
                </a:moveTo>
                <a:lnTo>
                  <a:pt x="4771329" y="0"/>
                </a:lnTo>
                <a:cubicBezTo>
                  <a:pt x="5098917" y="0"/>
                  <a:pt x="5364480" y="265563"/>
                  <a:pt x="5364480" y="593151"/>
                </a:cubicBezTo>
                <a:lnTo>
                  <a:pt x="5364480" y="6264849"/>
                </a:lnTo>
                <a:cubicBezTo>
                  <a:pt x="5364480" y="6592437"/>
                  <a:pt x="5098917" y="6858000"/>
                  <a:pt x="4771329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688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C50280-62D1-92B4-F99C-CB3C249A0D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7841" y="671334"/>
            <a:ext cx="4598108" cy="6186667"/>
          </a:xfrm>
          <a:custGeom>
            <a:avLst/>
            <a:gdLst>
              <a:gd name="connsiteX0" fmla="*/ 372815 w 4598108"/>
              <a:gd name="connsiteY0" fmla="*/ 0 h 6186667"/>
              <a:gd name="connsiteX1" fmla="*/ 4225293 w 4598108"/>
              <a:gd name="connsiteY1" fmla="*/ 0 h 6186667"/>
              <a:gd name="connsiteX2" fmla="*/ 4598108 w 4598108"/>
              <a:gd name="connsiteY2" fmla="*/ 372815 h 6186667"/>
              <a:gd name="connsiteX3" fmla="*/ 4598108 w 4598108"/>
              <a:gd name="connsiteY3" fmla="*/ 6186667 h 6186667"/>
              <a:gd name="connsiteX4" fmla="*/ 0 w 4598108"/>
              <a:gd name="connsiteY4" fmla="*/ 6186667 h 6186667"/>
              <a:gd name="connsiteX5" fmla="*/ 0 w 4598108"/>
              <a:gd name="connsiteY5" fmla="*/ 372815 h 6186667"/>
              <a:gd name="connsiteX6" fmla="*/ 372815 w 4598108"/>
              <a:gd name="connsiteY6" fmla="*/ 0 h 61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8108" h="6186667">
                <a:moveTo>
                  <a:pt x="372815" y="0"/>
                </a:moveTo>
                <a:lnTo>
                  <a:pt x="4225293" y="0"/>
                </a:lnTo>
                <a:cubicBezTo>
                  <a:pt x="4431193" y="0"/>
                  <a:pt x="4598108" y="166915"/>
                  <a:pt x="4598108" y="372815"/>
                </a:cubicBezTo>
                <a:lnTo>
                  <a:pt x="4598108" y="6186667"/>
                </a:lnTo>
                <a:lnTo>
                  <a:pt x="0" y="6186667"/>
                </a:lnTo>
                <a:lnTo>
                  <a:pt x="0" y="372815"/>
                </a:lnTo>
                <a:cubicBezTo>
                  <a:pt x="0" y="166915"/>
                  <a:pt x="166915" y="0"/>
                  <a:pt x="37281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416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3C014E-1B18-AD31-8657-1A2CFB5E8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6944" y="1111170"/>
            <a:ext cx="3794181" cy="5746830"/>
          </a:xfrm>
          <a:custGeom>
            <a:avLst/>
            <a:gdLst>
              <a:gd name="connsiteX0" fmla="*/ 458109 w 3794181"/>
              <a:gd name="connsiteY0" fmla="*/ 0 h 5746830"/>
              <a:gd name="connsiteX1" fmla="*/ 3336073 w 3794181"/>
              <a:gd name="connsiteY1" fmla="*/ 0 h 5746830"/>
              <a:gd name="connsiteX2" fmla="*/ 3794181 w 3794181"/>
              <a:gd name="connsiteY2" fmla="*/ 458109 h 5746830"/>
              <a:gd name="connsiteX3" fmla="*/ 3794181 w 3794181"/>
              <a:gd name="connsiteY3" fmla="*/ 5746830 h 5746830"/>
              <a:gd name="connsiteX4" fmla="*/ 0 w 3794181"/>
              <a:gd name="connsiteY4" fmla="*/ 5746830 h 5746830"/>
              <a:gd name="connsiteX5" fmla="*/ 0 w 3794181"/>
              <a:gd name="connsiteY5" fmla="*/ 458109 h 5746830"/>
              <a:gd name="connsiteX6" fmla="*/ 458109 w 3794181"/>
              <a:gd name="connsiteY6" fmla="*/ 0 h 574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4181" h="5746830">
                <a:moveTo>
                  <a:pt x="458109" y="0"/>
                </a:moveTo>
                <a:lnTo>
                  <a:pt x="3336073" y="0"/>
                </a:lnTo>
                <a:cubicBezTo>
                  <a:pt x="3589079" y="0"/>
                  <a:pt x="3794181" y="205102"/>
                  <a:pt x="3794181" y="458109"/>
                </a:cubicBezTo>
                <a:lnTo>
                  <a:pt x="3794181" y="5746830"/>
                </a:lnTo>
                <a:lnTo>
                  <a:pt x="0" y="5746830"/>
                </a:lnTo>
                <a:lnTo>
                  <a:pt x="0" y="458109"/>
                </a:lnTo>
                <a:cubicBezTo>
                  <a:pt x="0" y="205102"/>
                  <a:pt x="205102" y="0"/>
                  <a:pt x="45810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256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D5750B-5A02-B181-84D5-9A1E82C219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7841" y="671334"/>
            <a:ext cx="4598108" cy="6186667"/>
          </a:xfrm>
          <a:custGeom>
            <a:avLst/>
            <a:gdLst>
              <a:gd name="connsiteX0" fmla="*/ 372815 w 4598108"/>
              <a:gd name="connsiteY0" fmla="*/ 0 h 6186667"/>
              <a:gd name="connsiteX1" fmla="*/ 4225293 w 4598108"/>
              <a:gd name="connsiteY1" fmla="*/ 0 h 6186667"/>
              <a:gd name="connsiteX2" fmla="*/ 4598108 w 4598108"/>
              <a:gd name="connsiteY2" fmla="*/ 372815 h 6186667"/>
              <a:gd name="connsiteX3" fmla="*/ 4598108 w 4598108"/>
              <a:gd name="connsiteY3" fmla="*/ 6186667 h 6186667"/>
              <a:gd name="connsiteX4" fmla="*/ 0 w 4598108"/>
              <a:gd name="connsiteY4" fmla="*/ 6186667 h 6186667"/>
              <a:gd name="connsiteX5" fmla="*/ 0 w 4598108"/>
              <a:gd name="connsiteY5" fmla="*/ 372815 h 6186667"/>
              <a:gd name="connsiteX6" fmla="*/ 372815 w 4598108"/>
              <a:gd name="connsiteY6" fmla="*/ 0 h 61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8108" h="6186667">
                <a:moveTo>
                  <a:pt x="372815" y="0"/>
                </a:moveTo>
                <a:lnTo>
                  <a:pt x="4225293" y="0"/>
                </a:lnTo>
                <a:cubicBezTo>
                  <a:pt x="4431193" y="0"/>
                  <a:pt x="4598108" y="166915"/>
                  <a:pt x="4598108" y="372815"/>
                </a:cubicBezTo>
                <a:lnTo>
                  <a:pt x="4598108" y="6186667"/>
                </a:lnTo>
                <a:lnTo>
                  <a:pt x="0" y="6186667"/>
                </a:lnTo>
                <a:lnTo>
                  <a:pt x="0" y="372815"/>
                </a:lnTo>
                <a:cubicBezTo>
                  <a:pt x="0" y="166915"/>
                  <a:pt x="166915" y="0"/>
                  <a:pt x="37281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11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1E158F-EFAA-E46F-9F6E-E23A4830B6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66350"/>
            <a:ext cx="12192000" cy="2891650"/>
          </a:xfrm>
          <a:custGeom>
            <a:avLst/>
            <a:gdLst>
              <a:gd name="connsiteX0" fmla="*/ 6096000 w 12192000"/>
              <a:gd name="connsiteY0" fmla="*/ 0 h 2891650"/>
              <a:gd name="connsiteX1" fmla="*/ 6531547 w 12192000"/>
              <a:gd name="connsiteY1" fmla="*/ 4263 h 2891650"/>
              <a:gd name="connsiteX2" fmla="*/ 6674906 w 12192000"/>
              <a:gd name="connsiteY2" fmla="*/ 8218 h 2891650"/>
              <a:gd name="connsiteX3" fmla="*/ 6951406 w 12192000"/>
              <a:gd name="connsiteY3" fmla="*/ 16357 h 2891650"/>
              <a:gd name="connsiteX4" fmla="*/ 7689132 w 12192000"/>
              <a:gd name="connsiteY4" fmla="*/ 57188 h 2891650"/>
              <a:gd name="connsiteX5" fmla="*/ 7781301 w 12192000"/>
              <a:gd name="connsiteY5" fmla="*/ 63559 h 2891650"/>
              <a:gd name="connsiteX6" fmla="*/ 8476256 w 12192000"/>
              <a:gd name="connsiteY6" fmla="*/ 128275 h 2891650"/>
              <a:gd name="connsiteX7" fmla="*/ 8581422 w 12192000"/>
              <a:gd name="connsiteY7" fmla="*/ 139834 h 2891650"/>
              <a:gd name="connsiteX8" fmla="*/ 9241780 w 12192000"/>
              <a:gd name="connsiteY8" fmla="*/ 227178 h 2891650"/>
              <a:gd name="connsiteX9" fmla="*/ 9347337 w 12192000"/>
              <a:gd name="connsiteY9" fmla="*/ 243288 h 2891650"/>
              <a:gd name="connsiteX10" fmla="*/ 9726724 w 12192000"/>
              <a:gd name="connsiteY10" fmla="*/ 309125 h 2891650"/>
              <a:gd name="connsiteX11" fmla="*/ 10142068 w 12192000"/>
              <a:gd name="connsiteY11" fmla="*/ 386570 h 2891650"/>
              <a:gd name="connsiteX12" fmla="*/ 10460312 w 12192000"/>
              <a:gd name="connsiteY12" fmla="*/ 455911 h 2891650"/>
              <a:gd name="connsiteX13" fmla="*/ 10846996 w 12192000"/>
              <a:gd name="connsiteY13" fmla="*/ 546839 h 2891650"/>
              <a:gd name="connsiteX14" fmla="*/ 11149313 w 12192000"/>
              <a:gd name="connsiteY14" fmla="*/ 627431 h 2891650"/>
              <a:gd name="connsiteX15" fmla="*/ 11507952 w 12192000"/>
              <a:gd name="connsiteY15" fmla="*/ 731237 h 2891650"/>
              <a:gd name="connsiteX16" fmla="*/ 11790864 w 12192000"/>
              <a:gd name="connsiteY16" fmla="*/ 822156 h 2891650"/>
              <a:gd name="connsiteX17" fmla="*/ 12192000 w 12192000"/>
              <a:gd name="connsiteY17" fmla="*/ 963272 h 2891650"/>
              <a:gd name="connsiteX18" fmla="*/ 12192000 w 12192000"/>
              <a:gd name="connsiteY18" fmla="*/ 2891650 h 2891650"/>
              <a:gd name="connsiteX19" fmla="*/ 0 w 12192000"/>
              <a:gd name="connsiteY19" fmla="*/ 2891650 h 2891650"/>
              <a:gd name="connsiteX20" fmla="*/ 0 w 12192000"/>
              <a:gd name="connsiteY20" fmla="*/ 963272 h 2891650"/>
              <a:gd name="connsiteX21" fmla="*/ 401137 w 12192000"/>
              <a:gd name="connsiteY21" fmla="*/ 822156 h 2891650"/>
              <a:gd name="connsiteX22" fmla="*/ 684049 w 12192000"/>
              <a:gd name="connsiteY22" fmla="*/ 731237 h 2891650"/>
              <a:gd name="connsiteX23" fmla="*/ 1042685 w 12192000"/>
              <a:gd name="connsiteY23" fmla="*/ 627431 h 2891650"/>
              <a:gd name="connsiteX24" fmla="*/ 1345007 w 12192000"/>
              <a:gd name="connsiteY24" fmla="*/ 546839 h 2891650"/>
              <a:gd name="connsiteX25" fmla="*/ 1731686 w 12192000"/>
              <a:gd name="connsiteY25" fmla="*/ 455911 h 2891650"/>
              <a:gd name="connsiteX26" fmla="*/ 2049934 w 12192000"/>
              <a:gd name="connsiteY26" fmla="*/ 386570 h 2891650"/>
              <a:gd name="connsiteX27" fmla="*/ 2465272 w 12192000"/>
              <a:gd name="connsiteY27" fmla="*/ 309126 h 2891650"/>
              <a:gd name="connsiteX28" fmla="*/ 2844668 w 12192000"/>
              <a:gd name="connsiteY28" fmla="*/ 243287 h 2891650"/>
              <a:gd name="connsiteX29" fmla="*/ 2950216 w 12192000"/>
              <a:gd name="connsiteY29" fmla="*/ 227179 h 2891650"/>
              <a:gd name="connsiteX30" fmla="*/ 3610581 w 12192000"/>
              <a:gd name="connsiteY30" fmla="*/ 139834 h 2891650"/>
              <a:gd name="connsiteX31" fmla="*/ 3715743 w 12192000"/>
              <a:gd name="connsiteY31" fmla="*/ 128275 h 2891650"/>
              <a:gd name="connsiteX32" fmla="*/ 4410701 w 12192000"/>
              <a:gd name="connsiteY32" fmla="*/ 63559 h 2891650"/>
              <a:gd name="connsiteX33" fmla="*/ 4502867 w 12192000"/>
              <a:gd name="connsiteY33" fmla="*/ 57188 h 2891650"/>
              <a:gd name="connsiteX34" fmla="*/ 5240595 w 12192000"/>
              <a:gd name="connsiteY34" fmla="*/ 16357 h 2891650"/>
              <a:gd name="connsiteX35" fmla="*/ 5517090 w 12192000"/>
              <a:gd name="connsiteY35" fmla="*/ 8218 h 2891650"/>
              <a:gd name="connsiteX36" fmla="*/ 5660454 w 12192000"/>
              <a:gd name="connsiteY36" fmla="*/ 4263 h 28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92000" h="2891650">
                <a:moveTo>
                  <a:pt x="6096000" y="0"/>
                </a:moveTo>
                <a:lnTo>
                  <a:pt x="6531547" y="4263"/>
                </a:lnTo>
                <a:lnTo>
                  <a:pt x="6674906" y="8218"/>
                </a:lnTo>
                <a:lnTo>
                  <a:pt x="6951406" y="16357"/>
                </a:lnTo>
                <a:lnTo>
                  <a:pt x="7689132" y="57188"/>
                </a:lnTo>
                <a:lnTo>
                  <a:pt x="7781301" y="63559"/>
                </a:lnTo>
                <a:lnTo>
                  <a:pt x="8476256" y="128275"/>
                </a:lnTo>
                <a:lnTo>
                  <a:pt x="8581422" y="139834"/>
                </a:lnTo>
                <a:lnTo>
                  <a:pt x="9241780" y="227178"/>
                </a:lnTo>
                <a:lnTo>
                  <a:pt x="9347337" y="243288"/>
                </a:lnTo>
                <a:lnTo>
                  <a:pt x="9726724" y="309125"/>
                </a:lnTo>
                <a:lnTo>
                  <a:pt x="10142068" y="386570"/>
                </a:lnTo>
                <a:lnTo>
                  <a:pt x="10460312" y="455911"/>
                </a:lnTo>
                <a:lnTo>
                  <a:pt x="10846996" y="546839"/>
                </a:lnTo>
                <a:lnTo>
                  <a:pt x="11149313" y="627431"/>
                </a:lnTo>
                <a:lnTo>
                  <a:pt x="11507952" y="731237"/>
                </a:lnTo>
                <a:lnTo>
                  <a:pt x="11790864" y="822156"/>
                </a:lnTo>
                <a:lnTo>
                  <a:pt x="12192000" y="963272"/>
                </a:lnTo>
                <a:lnTo>
                  <a:pt x="12192000" y="2891650"/>
                </a:lnTo>
                <a:lnTo>
                  <a:pt x="0" y="2891650"/>
                </a:lnTo>
                <a:lnTo>
                  <a:pt x="0" y="963272"/>
                </a:lnTo>
                <a:lnTo>
                  <a:pt x="401137" y="822156"/>
                </a:lnTo>
                <a:lnTo>
                  <a:pt x="684049" y="731237"/>
                </a:lnTo>
                <a:lnTo>
                  <a:pt x="1042685" y="627431"/>
                </a:lnTo>
                <a:lnTo>
                  <a:pt x="1345007" y="546839"/>
                </a:lnTo>
                <a:lnTo>
                  <a:pt x="1731686" y="455911"/>
                </a:lnTo>
                <a:lnTo>
                  <a:pt x="2049934" y="386570"/>
                </a:lnTo>
                <a:lnTo>
                  <a:pt x="2465272" y="309126"/>
                </a:lnTo>
                <a:lnTo>
                  <a:pt x="2844668" y="243287"/>
                </a:lnTo>
                <a:lnTo>
                  <a:pt x="2950216" y="227179"/>
                </a:lnTo>
                <a:lnTo>
                  <a:pt x="3610581" y="139834"/>
                </a:lnTo>
                <a:lnTo>
                  <a:pt x="3715743" y="128275"/>
                </a:lnTo>
                <a:lnTo>
                  <a:pt x="4410701" y="63559"/>
                </a:lnTo>
                <a:lnTo>
                  <a:pt x="4502867" y="57188"/>
                </a:lnTo>
                <a:lnTo>
                  <a:pt x="5240595" y="16357"/>
                </a:lnTo>
                <a:lnTo>
                  <a:pt x="5517090" y="8218"/>
                </a:lnTo>
                <a:lnTo>
                  <a:pt x="5660454" y="426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56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123C42-97CC-4AD8-4ED8-6C7391179B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5078"/>
            <a:ext cx="4826644" cy="3853410"/>
          </a:xfrm>
          <a:custGeom>
            <a:avLst/>
            <a:gdLst>
              <a:gd name="connsiteX0" fmla="*/ 0 w 4826644"/>
              <a:gd name="connsiteY0" fmla="*/ 0 h 3853410"/>
              <a:gd name="connsiteX1" fmla="*/ 4826644 w 4826644"/>
              <a:gd name="connsiteY1" fmla="*/ 0 h 3853410"/>
              <a:gd name="connsiteX2" fmla="*/ 4826644 w 4826644"/>
              <a:gd name="connsiteY2" fmla="*/ 3853410 h 3853410"/>
              <a:gd name="connsiteX3" fmla="*/ 0 w 4826644"/>
              <a:gd name="connsiteY3" fmla="*/ 3853410 h 38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644" h="3853410">
                <a:moveTo>
                  <a:pt x="0" y="0"/>
                </a:moveTo>
                <a:lnTo>
                  <a:pt x="4826644" y="0"/>
                </a:lnTo>
                <a:lnTo>
                  <a:pt x="4826644" y="3853410"/>
                </a:lnTo>
                <a:lnTo>
                  <a:pt x="0" y="38534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527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F658-5920-66BB-940D-022F4E849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5541-EDE8-45A0-BEA9-0AE60FA7179C}" type="datetimeFigureOut">
              <a:rPr lang="en-ID" smtClean="0"/>
              <a:t>06/04/2023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2B76-7C2C-337B-43B5-C5D31B59F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78BC7-5BED-5920-3E05-DCB70BB75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48759-05D9-47BD-9773-49B5F9D546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5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9" r:id="rId17"/>
    <p:sldLayoutId id="2147483658" r:id="rId18"/>
    <p:sldLayoutId id="214748365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80456-C306-61CE-B63C-F235F79B614B}"/>
              </a:ext>
            </a:extLst>
          </p:cNvPr>
          <p:cNvSpPr txBox="1"/>
          <p:nvPr/>
        </p:nvSpPr>
        <p:spPr>
          <a:xfrm>
            <a:off x="2286000" y="2373282"/>
            <a:ext cx="7802880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b="1" spc="1200" dirty="0">
                <a:solidFill>
                  <a:schemeClr val="bg2"/>
                </a:solidFill>
                <a:latin typeface="+mj-lt"/>
              </a:rPr>
              <a:t>SALS</a:t>
            </a:r>
            <a:endParaRPr lang="en-ID" sz="13800" b="1" spc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80FE4D-6FBC-C20F-9AE0-043C2F198D63}"/>
              </a:ext>
            </a:extLst>
          </p:cNvPr>
          <p:cNvSpPr/>
          <p:nvPr/>
        </p:nvSpPr>
        <p:spPr>
          <a:xfrm>
            <a:off x="47815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3DB58-1AB0-68C7-B51F-6B55F066846A}"/>
              </a:ext>
            </a:extLst>
          </p:cNvPr>
          <p:cNvSpPr/>
          <p:nvPr/>
        </p:nvSpPr>
        <p:spPr>
          <a:xfrm>
            <a:off x="69913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6C9ADC-4C73-3826-3895-C2FAC94453D7}"/>
              </a:ext>
            </a:extLst>
          </p:cNvPr>
          <p:cNvSpPr/>
          <p:nvPr/>
        </p:nvSpPr>
        <p:spPr>
          <a:xfrm>
            <a:off x="92011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101D56-9976-6FC5-C5E9-CE18DA37A0D8}"/>
              </a:ext>
            </a:extLst>
          </p:cNvPr>
          <p:cNvSpPr/>
          <p:nvPr/>
        </p:nvSpPr>
        <p:spPr>
          <a:xfrm>
            <a:off x="114109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DCFC6-BD21-4281-F6C7-25E5341BD61D}"/>
              </a:ext>
            </a:extLst>
          </p:cNvPr>
          <p:cNvSpPr/>
          <p:nvPr/>
        </p:nvSpPr>
        <p:spPr>
          <a:xfrm>
            <a:off x="136207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CB0059-B10D-CAC0-6F24-15EAE28A1E18}"/>
              </a:ext>
            </a:extLst>
          </p:cNvPr>
          <p:cNvSpPr/>
          <p:nvPr/>
        </p:nvSpPr>
        <p:spPr>
          <a:xfrm>
            <a:off x="47815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154029-A70D-C00D-FBF3-7C3BCDEC1793}"/>
              </a:ext>
            </a:extLst>
          </p:cNvPr>
          <p:cNvSpPr/>
          <p:nvPr/>
        </p:nvSpPr>
        <p:spPr>
          <a:xfrm>
            <a:off x="69913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DDCD59-2A24-E9D7-5CC2-7EBF1C91FAA6}"/>
              </a:ext>
            </a:extLst>
          </p:cNvPr>
          <p:cNvSpPr/>
          <p:nvPr/>
        </p:nvSpPr>
        <p:spPr>
          <a:xfrm>
            <a:off x="92011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041CCF-8A59-3C30-8922-EB2781E8D527}"/>
              </a:ext>
            </a:extLst>
          </p:cNvPr>
          <p:cNvSpPr/>
          <p:nvPr/>
        </p:nvSpPr>
        <p:spPr>
          <a:xfrm>
            <a:off x="114109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AEDF2-9208-FDCA-157D-C1622D19BDB3}"/>
              </a:ext>
            </a:extLst>
          </p:cNvPr>
          <p:cNvSpPr/>
          <p:nvPr/>
        </p:nvSpPr>
        <p:spPr>
          <a:xfrm>
            <a:off x="136207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8160A-0A2F-3CE7-DE44-A2B7A7A6D0C9}"/>
              </a:ext>
            </a:extLst>
          </p:cNvPr>
          <p:cNvSpPr/>
          <p:nvPr/>
        </p:nvSpPr>
        <p:spPr>
          <a:xfrm>
            <a:off x="47815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2F18B2-136B-A9E1-F0DF-6C5385F19F5D}"/>
              </a:ext>
            </a:extLst>
          </p:cNvPr>
          <p:cNvSpPr/>
          <p:nvPr/>
        </p:nvSpPr>
        <p:spPr>
          <a:xfrm>
            <a:off x="69913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3B886C-0A47-6AE9-A243-0F093B1DDCE4}"/>
              </a:ext>
            </a:extLst>
          </p:cNvPr>
          <p:cNvSpPr/>
          <p:nvPr/>
        </p:nvSpPr>
        <p:spPr>
          <a:xfrm>
            <a:off x="92011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BA664D-0E30-15A5-7844-F0661BC3D77E}"/>
              </a:ext>
            </a:extLst>
          </p:cNvPr>
          <p:cNvSpPr/>
          <p:nvPr/>
        </p:nvSpPr>
        <p:spPr>
          <a:xfrm>
            <a:off x="114109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322B00-F00B-9A80-9F4D-B9B6C516FA86}"/>
              </a:ext>
            </a:extLst>
          </p:cNvPr>
          <p:cNvSpPr/>
          <p:nvPr/>
        </p:nvSpPr>
        <p:spPr>
          <a:xfrm>
            <a:off x="136207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70D8DE-08E0-26D5-7019-FEAC52898131}"/>
              </a:ext>
            </a:extLst>
          </p:cNvPr>
          <p:cNvSpPr/>
          <p:nvPr/>
        </p:nvSpPr>
        <p:spPr>
          <a:xfrm>
            <a:off x="10861040" y="772160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0156A1-4D57-BF81-69E8-A88D41A6D4E4}"/>
              </a:ext>
            </a:extLst>
          </p:cNvPr>
          <p:cNvSpPr/>
          <p:nvPr/>
        </p:nvSpPr>
        <p:spPr>
          <a:xfrm>
            <a:off x="8859520" y="521208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107126-F5F4-0415-26DB-3938926EB5F4}"/>
              </a:ext>
            </a:extLst>
          </p:cNvPr>
          <p:cNvSpPr/>
          <p:nvPr/>
        </p:nvSpPr>
        <p:spPr>
          <a:xfrm>
            <a:off x="2225040" y="1534162"/>
            <a:ext cx="223520" cy="223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1D735F05-6657-C7E7-C94A-FBD64F2628B7}"/>
              </a:ext>
            </a:extLst>
          </p:cNvPr>
          <p:cNvSpPr/>
          <p:nvPr/>
        </p:nvSpPr>
        <p:spPr>
          <a:xfrm>
            <a:off x="5567680" y="-79756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C6E250-5E28-7AE5-5F71-64A77E599F81}"/>
              </a:ext>
            </a:extLst>
          </p:cNvPr>
          <p:cNvSpPr/>
          <p:nvPr/>
        </p:nvSpPr>
        <p:spPr>
          <a:xfrm>
            <a:off x="11736705" y="6308725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35FCE4-6B80-F98F-A12B-493A501F5E85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8F14933-B6CE-DEB7-3325-156FAD5C8480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0D456E0-4AAF-7E22-85EC-A34E54EF69C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1D3A36-D0A9-67AD-94FD-9AD5B89ACBBD}"/>
              </a:ext>
            </a:extLst>
          </p:cNvPr>
          <p:cNvGrpSpPr/>
          <p:nvPr/>
        </p:nvGrpSpPr>
        <p:grpSpPr>
          <a:xfrm rot="5400000">
            <a:off x="11594426" y="4353560"/>
            <a:ext cx="544913" cy="1128298"/>
            <a:chOff x="779145" y="549275"/>
            <a:chExt cx="953089" cy="197346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658F76-E666-FDF5-C9C5-DD85B95489B8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44B908A-337E-5271-7A93-0FA8C7947A07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02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E587595-4C37-EEAD-200D-E0629A8BE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9EE2A3E9-8B8C-A4E1-701E-FD982589F572}"/>
              </a:ext>
            </a:extLst>
          </p:cNvPr>
          <p:cNvSpPr/>
          <p:nvPr/>
        </p:nvSpPr>
        <p:spPr>
          <a:xfrm rot="10800000">
            <a:off x="0" y="-2"/>
            <a:ext cx="12192000" cy="3667762"/>
          </a:xfrm>
          <a:prstGeom prst="round2SameRect">
            <a:avLst>
              <a:gd name="adj1" fmla="val 15820"/>
              <a:gd name="adj2" fmla="val 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A5F575-8E1B-34A8-C98E-66C6B9E4E2B8}"/>
              </a:ext>
            </a:extLst>
          </p:cNvPr>
          <p:cNvGrpSpPr/>
          <p:nvPr/>
        </p:nvGrpSpPr>
        <p:grpSpPr>
          <a:xfrm>
            <a:off x="1479212" y="896947"/>
            <a:ext cx="2905125" cy="1508106"/>
            <a:chOff x="1201643" y="836706"/>
            <a:chExt cx="2905125" cy="15081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D841E3-3BB5-DF09-46CD-D73E5A782933}"/>
                </a:ext>
              </a:extLst>
            </p:cNvPr>
            <p:cNvSpPr txBox="1"/>
            <p:nvPr/>
          </p:nvSpPr>
          <p:spPr>
            <a:xfrm>
              <a:off x="1201643" y="114448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2"/>
                  </a:solidFill>
                  <a:latin typeface="+mj-lt"/>
                </a:rPr>
                <a:t>Releasing Energy</a:t>
              </a:r>
              <a:endParaRPr lang="en-ID" sz="3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BC180ED-2BB9-B113-B9E5-37CA78B0B4FD}"/>
                </a:ext>
              </a:extLst>
            </p:cNvPr>
            <p:cNvSpPr txBox="1"/>
            <p:nvPr/>
          </p:nvSpPr>
          <p:spPr>
            <a:xfrm>
              <a:off x="1201644" y="83670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2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559FD1-1C29-0C16-4517-7941D84DE1BE}"/>
              </a:ext>
            </a:extLst>
          </p:cNvPr>
          <p:cNvSpPr/>
          <p:nvPr/>
        </p:nvSpPr>
        <p:spPr>
          <a:xfrm>
            <a:off x="1479213" y="2900679"/>
            <a:ext cx="2933811" cy="1511923"/>
          </a:xfrm>
          <a:prstGeom prst="roundRect">
            <a:avLst>
              <a:gd name="adj" fmla="val 9867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A5191A-CB05-9899-A172-5C5BC1CA8DEE}"/>
              </a:ext>
            </a:extLst>
          </p:cNvPr>
          <p:cNvSpPr/>
          <p:nvPr/>
        </p:nvSpPr>
        <p:spPr>
          <a:xfrm>
            <a:off x="4629095" y="2900679"/>
            <a:ext cx="2933811" cy="1511923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E50AF2-B46B-D63D-92B7-9652676C7B09}"/>
              </a:ext>
            </a:extLst>
          </p:cNvPr>
          <p:cNvSpPr/>
          <p:nvPr/>
        </p:nvSpPr>
        <p:spPr>
          <a:xfrm>
            <a:off x="7778978" y="2900679"/>
            <a:ext cx="2933811" cy="1511923"/>
          </a:xfrm>
          <a:prstGeom prst="roundRect">
            <a:avLst>
              <a:gd name="adj" fmla="val 10485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66CD74-A224-B925-9991-CA378B6AC55F}"/>
              </a:ext>
            </a:extLst>
          </p:cNvPr>
          <p:cNvSpPr txBox="1"/>
          <p:nvPr/>
        </p:nvSpPr>
        <p:spPr>
          <a:xfrm>
            <a:off x="1479211" y="4793041"/>
            <a:ext cx="9233577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Morbi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iaculis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commodo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ligula libero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eroseu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arcu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orci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vulputate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Donec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nunc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fermentum et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vehicula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eros.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gravida libero, sed auctor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vel. Nunc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gravida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vel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urna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6A8C0FB-4436-410A-E8F9-956EA9373C2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446C94-BE96-7DB4-214D-0747ECB7CA2B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1581D22-AD42-E183-1FBE-709A408C9DB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BFA58B-6D53-C5C7-540C-8CD0AE8A60C2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C8E4103-2AE5-C723-5ECC-8C75203078C5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3F7DB2A-C1A2-A91F-1BD9-90B697915B27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9DD60D75-70AA-F182-9B34-8ECF5633AFAA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62823C-64FC-FFB3-E3EB-CACD64F1D804}"/>
              </a:ext>
            </a:extLst>
          </p:cNvPr>
          <p:cNvSpPr/>
          <p:nvPr/>
        </p:nvSpPr>
        <p:spPr>
          <a:xfrm>
            <a:off x="9070607" y="6341491"/>
            <a:ext cx="175276" cy="1752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8F94D7-36D7-4B2A-F59C-064838821F43}"/>
              </a:ext>
            </a:extLst>
          </p:cNvPr>
          <p:cNvSpPr/>
          <p:nvPr/>
        </p:nvSpPr>
        <p:spPr>
          <a:xfrm>
            <a:off x="6235967" y="143579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DBAA236-5531-1D4E-E742-5A142FEEB58A}"/>
              </a:ext>
            </a:extLst>
          </p:cNvPr>
          <p:cNvSpPr/>
          <p:nvPr/>
        </p:nvSpPr>
        <p:spPr>
          <a:xfrm>
            <a:off x="11734800" y="-4572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E6A59D-7EC9-AAA5-0D20-CCFE94B47A30}"/>
              </a:ext>
            </a:extLst>
          </p:cNvPr>
          <p:cNvSpPr txBox="1"/>
          <p:nvPr/>
        </p:nvSpPr>
        <p:spPr>
          <a:xfrm>
            <a:off x="1811879" y="3306697"/>
            <a:ext cx="2268478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E785AE-74C7-7862-02B5-864F335F9EBD}"/>
              </a:ext>
            </a:extLst>
          </p:cNvPr>
          <p:cNvSpPr/>
          <p:nvPr/>
        </p:nvSpPr>
        <p:spPr>
          <a:xfrm>
            <a:off x="1849979" y="2609254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FF609A-7677-0607-BFEB-1199DA13EB77}"/>
              </a:ext>
            </a:extLst>
          </p:cNvPr>
          <p:cNvSpPr txBox="1"/>
          <p:nvPr/>
        </p:nvSpPr>
        <p:spPr>
          <a:xfrm>
            <a:off x="4961760" y="3306697"/>
            <a:ext cx="2268478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366319-EBC9-D659-3464-E436C1DA67E5}"/>
              </a:ext>
            </a:extLst>
          </p:cNvPr>
          <p:cNvSpPr txBox="1"/>
          <p:nvPr/>
        </p:nvSpPr>
        <p:spPr>
          <a:xfrm>
            <a:off x="8111644" y="3306697"/>
            <a:ext cx="2268478" cy="891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C03E90-5834-F3DA-53DE-D2D9E76E829A}"/>
              </a:ext>
            </a:extLst>
          </p:cNvPr>
          <p:cNvSpPr/>
          <p:nvPr/>
        </p:nvSpPr>
        <p:spPr>
          <a:xfrm>
            <a:off x="4999860" y="2609254"/>
            <a:ext cx="582850" cy="582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AAEE27-DBC1-2111-BC4F-37931A71EA8E}"/>
              </a:ext>
            </a:extLst>
          </p:cNvPr>
          <p:cNvSpPr/>
          <p:nvPr/>
        </p:nvSpPr>
        <p:spPr>
          <a:xfrm>
            <a:off x="8155607" y="2609254"/>
            <a:ext cx="582850" cy="5828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28C532-E7DF-7C3B-569A-4FAD7D69F519}"/>
              </a:ext>
            </a:extLst>
          </p:cNvPr>
          <p:cNvSpPr/>
          <p:nvPr/>
        </p:nvSpPr>
        <p:spPr>
          <a:xfrm>
            <a:off x="8321564" y="2749867"/>
            <a:ext cx="250936" cy="301624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AA80859-FFEE-E02D-FCEE-10EBF7EE47B9}"/>
              </a:ext>
            </a:extLst>
          </p:cNvPr>
          <p:cNvSpPr/>
          <p:nvPr/>
        </p:nvSpPr>
        <p:spPr>
          <a:xfrm>
            <a:off x="5144405" y="2756915"/>
            <a:ext cx="293760" cy="287528"/>
          </a:xfrm>
          <a:custGeom>
            <a:avLst/>
            <a:gdLst>
              <a:gd name="connsiteX0" fmla="*/ 1596738 w 1922609"/>
              <a:gd name="connsiteY0" fmla="*/ 1264391 h 1881825"/>
              <a:gd name="connsiteX1" fmla="*/ 1645407 w 1922609"/>
              <a:gd name="connsiteY1" fmla="*/ 1313688 h 1881825"/>
              <a:gd name="connsiteX2" fmla="*/ 1596738 w 1922609"/>
              <a:gd name="connsiteY2" fmla="*/ 1362985 h 1881825"/>
              <a:gd name="connsiteX3" fmla="*/ 1548069 w 1922609"/>
              <a:gd name="connsiteY3" fmla="*/ 1313688 h 1881825"/>
              <a:gd name="connsiteX4" fmla="*/ 1596738 w 1922609"/>
              <a:gd name="connsiteY4" fmla="*/ 1264391 h 1881825"/>
              <a:gd name="connsiteX5" fmla="*/ 313640 w 1922609"/>
              <a:gd name="connsiteY5" fmla="*/ 1264370 h 1881825"/>
              <a:gd name="connsiteX6" fmla="*/ 331825 w 1922609"/>
              <a:gd name="connsiteY6" fmla="*/ 1267937 h 1881825"/>
              <a:gd name="connsiteX7" fmla="*/ 329182 w 1922609"/>
              <a:gd name="connsiteY7" fmla="*/ 1360352 h 1881825"/>
              <a:gd name="connsiteX8" fmla="*/ 313640 w 1922609"/>
              <a:gd name="connsiteY8" fmla="*/ 1362981 h 1881825"/>
              <a:gd name="connsiteX9" fmla="*/ 264971 w 1922609"/>
              <a:gd name="connsiteY9" fmla="*/ 1313684 h 1881825"/>
              <a:gd name="connsiteX10" fmla="*/ 264971 w 1922609"/>
              <a:gd name="connsiteY10" fmla="*/ 1313681 h 1881825"/>
              <a:gd name="connsiteX11" fmla="*/ 313640 w 1922609"/>
              <a:gd name="connsiteY11" fmla="*/ 1264370 h 1881825"/>
              <a:gd name="connsiteX12" fmla="*/ 550214 w 1922609"/>
              <a:gd name="connsiteY12" fmla="*/ 1028085 h 1881825"/>
              <a:gd name="connsiteX13" fmla="*/ 631979 w 1922609"/>
              <a:gd name="connsiteY13" fmla="*/ 1074193 h 1881825"/>
              <a:gd name="connsiteX14" fmla="*/ 801290 w 1922609"/>
              <a:gd name="connsiteY14" fmla="*/ 1355151 h 1881825"/>
              <a:gd name="connsiteX15" fmla="*/ 816941 w 1922609"/>
              <a:gd name="connsiteY15" fmla="*/ 1364929 h 1881825"/>
              <a:gd name="connsiteX16" fmla="*/ 1201458 w 1922609"/>
              <a:gd name="connsiteY16" fmla="*/ 1399034 h 1881825"/>
              <a:gd name="connsiteX17" fmla="*/ 1220715 w 1922609"/>
              <a:gd name="connsiteY17" fmla="*/ 1389256 h 1881825"/>
              <a:gd name="connsiteX18" fmla="*/ 1257220 w 1922609"/>
              <a:gd name="connsiteY18" fmla="*/ 1328599 h 1881825"/>
              <a:gd name="connsiteX19" fmla="*/ 1285074 w 1922609"/>
              <a:gd name="connsiteY19" fmla="*/ 1321667 h 1881825"/>
              <a:gd name="connsiteX20" fmla="*/ 1292009 w 1922609"/>
              <a:gd name="connsiteY20" fmla="*/ 1349493 h 1881825"/>
              <a:gd name="connsiteX21" fmla="*/ 1275917 w 1922609"/>
              <a:gd name="connsiteY21" fmla="*/ 1376231 h 1881825"/>
              <a:gd name="connsiteX22" fmla="*/ 1291902 w 1922609"/>
              <a:gd name="connsiteY22" fmla="*/ 1407023 h 1881825"/>
              <a:gd name="connsiteX23" fmla="*/ 1335607 w 1922609"/>
              <a:gd name="connsiteY23" fmla="*/ 1410188 h 1881825"/>
              <a:gd name="connsiteX24" fmla="*/ 1382638 w 1922609"/>
              <a:gd name="connsiteY24" fmla="*/ 1461834 h 1881825"/>
              <a:gd name="connsiteX25" fmla="*/ 1331113 w 1922609"/>
              <a:gd name="connsiteY25" fmla="*/ 1511388 h 1881825"/>
              <a:gd name="connsiteX26" fmla="*/ 776550 w 1922609"/>
              <a:gd name="connsiteY26" fmla="*/ 1502335 h 1881825"/>
              <a:gd name="connsiteX27" fmla="*/ 698500 w 1922609"/>
              <a:gd name="connsiteY27" fmla="*/ 1463791 h 1881825"/>
              <a:gd name="connsiteX28" fmla="*/ 475731 w 1922609"/>
              <a:gd name="connsiteY28" fmla="*/ 1182256 h 1881825"/>
              <a:gd name="connsiteX29" fmla="*/ 550214 w 1922609"/>
              <a:gd name="connsiteY29" fmla="*/ 1028085 h 1881825"/>
              <a:gd name="connsiteX30" fmla="*/ 1595680 w 1922609"/>
              <a:gd name="connsiteY30" fmla="*/ 1012783 h 1881825"/>
              <a:gd name="connsiteX31" fmla="*/ 1665552 w 1922609"/>
              <a:gd name="connsiteY31" fmla="*/ 1156078 h 1881825"/>
              <a:gd name="connsiteX32" fmla="*/ 1698154 w 1922609"/>
              <a:gd name="connsiteY32" fmla="*/ 1174813 h 1881825"/>
              <a:gd name="connsiteX33" fmla="*/ 1698151 w 1922609"/>
              <a:gd name="connsiteY33" fmla="*/ 1174813 h 1881825"/>
              <a:gd name="connsiteX34" fmla="*/ 1855864 w 1922609"/>
              <a:gd name="connsiteY34" fmla="*/ 1163174 h 1881825"/>
              <a:gd name="connsiteX35" fmla="*/ 1766897 w 1922609"/>
              <a:gd name="connsiteY35" fmla="*/ 1294909 h 1881825"/>
              <a:gd name="connsiteX36" fmla="*/ 1766897 w 1922609"/>
              <a:gd name="connsiteY36" fmla="*/ 1332434 h 1881825"/>
              <a:gd name="connsiteX37" fmla="*/ 1788714 w 1922609"/>
              <a:gd name="connsiteY37" fmla="*/ 1343282 h 1881825"/>
              <a:gd name="connsiteX38" fmla="*/ 1855868 w 1922609"/>
              <a:gd name="connsiteY38" fmla="*/ 1464168 h 1881825"/>
              <a:gd name="connsiteX39" fmla="*/ 1698154 w 1922609"/>
              <a:gd name="connsiteY39" fmla="*/ 1452516 h 1881825"/>
              <a:gd name="connsiteX40" fmla="*/ 1665549 w 1922609"/>
              <a:gd name="connsiteY40" fmla="*/ 1471251 h 1881825"/>
              <a:gd name="connsiteX41" fmla="*/ 1598252 w 1922609"/>
              <a:gd name="connsiteY41" fmla="*/ 1614545 h 1881825"/>
              <a:gd name="connsiteX42" fmla="*/ 1505408 w 1922609"/>
              <a:gd name="connsiteY42" fmla="*/ 1408053 h 1881825"/>
              <a:gd name="connsiteX43" fmla="*/ 1522282 w 1922609"/>
              <a:gd name="connsiteY43" fmla="*/ 1363422 h 1881825"/>
              <a:gd name="connsiteX44" fmla="*/ 1596741 w 1922609"/>
              <a:gd name="connsiteY44" fmla="*/ 1403669 h 1881825"/>
              <a:gd name="connsiteX45" fmla="*/ 1686138 w 1922609"/>
              <a:gd name="connsiteY45" fmla="*/ 1313668 h 1881825"/>
              <a:gd name="connsiteX46" fmla="*/ 1596741 w 1922609"/>
              <a:gd name="connsiteY46" fmla="*/ 1223667 h 1881825"/>
              <a:gd name="connsiteX47" fmla="*/ 1569691 w 1922609"/>
              <a:gd name="connsiteY47" fmla="*/ 1227893 h 1881825"/>
              <a:gd name="connsiteX48" fmla="*/ 1595680 w 1922609"/>
              <a:gd name="connsiteY48" fmla="*/ 1012783 h 1881825"/>
              <a:gd name="connsiteX49" fmla="*/ 303136 w 1922609"/>
              <a:gd name="connsiteY49" fmla="*/ 1012508 h 1881825"/>
              <a:gd name="connsiteX50" fmla="*/ 326905 w 1922609"/>
              <a:gd name="connsiteY50" fmla="*/ 1015039 h 1881825"/>
              <a:gd name="connsiteX51" fmla="*/ 330565 w 1922609"/>
              <a:gd name="connsiteY51" fmla="*/ 1225363 h 1881825"/>
              <a:gd name="connsiteX52" fmla="*/ 313643 w 1922609"/>
              <a:gd name="connsiteY52" fmla="*/ 1223687 h 1881825"/>
              <a:gd name="connsiteX53" fmla="*/ 224246 w 1922609"/>
              <a:gd name="connsiteY53" fmla="*/ 1313702 h 1881825"/>
              <a:gd name="connsiteX54" fmla="*/ 313656 w 1922609"/>
              <a:gd name="connsiteY54" fmla="*/ 1403703 h 1881825"/>
              <a:gd name="connsiteX55" fmla="*/ 325470 w 1922609"/>
              <a:gd name="connsiteY55" fmla="*/ 1402900 h 1881825"/>
              <a:gd name="connsiteX56" fmla="*/ 292251 w 1922609"/>
              <a:gd name="connsiteY56" fmla="*/ 1608798 h 1881825"/>
              <a:gd name="connsiteX57" fmla="*/ 244818 w 1922609"/>
              <a:gd name="connsiteY57" fmla="*/ 1471282 h 1881825"/>
              <a:gd name="connsiteX58" fmla="*/ 212216 w 1922609"/>
              <a:gd name="connsiteY58" fmla="*/ 1452547 h 1881825"/>
              <a:gd name="connsiteX59" fmla="*/ 54502 w 1922609"/>
              <a:gd name="connsiteY59" fmla="*/ 1464199 h 1881825"/>
              <a:gd name="connsiteX60" fmla="*/ 143470 w 1922609"/>
              <a:gd name="connsiteY60" fmla="*/ 1332464 h 1881825"/>
              <a:gd name="connsiteX61" fmla="*/ 143470 w 1922609"/>
              <a:gd name="connsiteY61" fmla="*/ 1294926 h 1881825"/>
              <a:gd name="connsiteX62" fmla="*/ 54501 w 1922609"/>
              <a:gd name="connsiteY62" fmla="*/ 1163191 h 1881825"/>
              <a:gd name="connsiteX63" fmla="*/ 212216 w 1922609"/>
              <a:gd name="connsiteY63" fmla="*/ 1174843 h 1881825"/>
              <a:gd name="connsiteX64" fmla="*/ 244818 w 1922609"/>
              <a:gd name="connsiteY64" fmla="*/ 1156109 h 1881825"/>
              <a:gd name="connsiteX65" fmla="*/ 303136 w 1922609"/>
              <a:gd name="connsiteY65" fmla="*/ 1012508 h 1881825"/>
              <a:gd name="connsiteX66" fmla="*/ 1530320 w 1922609"/>
              <a:gd name="connsiteY66" fmla="*/ 842720 h 1881825"/>
              <a:gd name="connsiteX67" fmla="*/ 1508794 w 1922609"/>
              <a:gd name="connsiteY67" fmla="*/ 1283850 h 1881825"/>
              <a:gd name="connsiteX68" fmla="*/ 1468989 w 1922609"/>
              <a:gd name="connsiteY68" fmla="*/ 1389180 h 1881825"/>
              <a:gd name="connsiteX69" fmla="*/ 1388725 w 1922609"/>
              <a:gd name="connsiteY69" fmla="*/ 1389187 h 1881825"/>
              <a:gd name="connsiteX70" fmla="*/ 1327879 w 1922609"/>
              <a:gd name="connsiteY70" fmla="*/ 1368828 h 1881825"/>
              <a:gd name="connsiteX71" fmla="*/ 1306085 w 1922609"/>
              <a:gd name="connsiteY71" fmla="*/ 1286782 h 1881825"/>
              <a:gd name="connsiteX72" fmla="*/ 1222322 w 1922609"/>
              <a:gd name="connsiteY72" fmla="*/ 1307608 h 1881825"/>
              <a:gd name="connsiteX73" fmla="*/ 1192378 w 1922609"/>
              <a:gd name="connsiteY73" fmla="*/ 1357348 h 1881825"/>
              <a:gd name="connsiteX74" fmla="*/ 1056190 w 1922609"/>
              <a:gd name="connsiteY74" fmla="*/ 1345266 h 1881825"/>
              <a:gd name="connsiteX75" fmla="*/ 1067897 w 1922609"/>
              <a:gd name="connsiteY75" fmla="*/ 1279016 h 1881825"/>
              <a:gd name="connsiteX76" fmla="*/ 1122787 w 1922609"/>
              <a:gd name="connsiteY76" fmla="*/ 1270783 h 1881825"/>
              <a:gd name="connsiteX77" fmla="*/ 1388310 w 1922609"/>
              <a:gd name="connsiteY77" fmla="*/ 1148716 h 1881825"/>
              <a:gd name="connsiteX78" fmla="*/ 1450162 w 1922609"/>
              <a:gd name="connsiteY78" fmla="*/ 965738 h 1881825"/>
              <a:gd name="connsiteX79" fmla="*/ 1416983 w 1922609"/>
              <a:gd name="connsiteY79" fmla="*/ 925117 h 1881825"/>
              <a:gd name="connsiteX80" fmla="*/ 1427606 w 1922609"/>
              <a:gd name="connsiteY80" fmla="*/ 921910 h 1881825"/>
              <a:gd name="connsiteX81" fmla="*/ 1530320 w 1922609"/>
              <a:gd name="connsiteY81" fmla="*/ 842720 h 1881825"/>
              <a:gd name="connsiteX82" fmla="*/ 458894 w 1922609"/>
              <a:gd name="connsiteY82" fmla="*/ 778334 h 1881825"/>
              <a:gd name="connsiteX83" fmla="*/ 517526 w 1922609"/>
              <a:gd name="connsiteY83" fmla="*/ 806081 h 1881825"/>
              <a:gd name="connsiteX84" fmla="*/ 549846 w 1922609"/>
              <a:gd name="connsiteY84" fmla="*/ 898537 h 1881825"/>
              <a:gd name="connsiteX85" fmla="*/ 886916 w 1922609"/>
              <a:gd name="connsiteY85" fmla="*/ 1157502 h 1881825"/>
              <a:gd name="connsiteX86" fmla="*/ 890418 w 1922609"/>
              <a:gd name="connsiteY86" fmla="*/ 1330583 h 1881825"/>
              <a:gd name="connsiteX87" fmla="*/ 830887 w 1922609"/>
              <a:gd name="connsiteY87" fmla="*/ 1325299 h 1881825"/>
              <a:gd name="connsiteX88" fmla="*/ 666911 w 1922609"/>
              <a:gd name="connsiteY88" fmla="*/ 1053191 h 1881825"/>
              <a:gd name="connsiteX89" fmla="*/ 478113 w 1922609"/>
              <a:gd name="connsiteY89" fmla="*/ 1008251 h 1881825"/>
              <a:gd name="connsiteX90" fmla="*/ 443809 w 1922609"/>
              <a:gd name="connsiteY90" fmla="*/ 1207496 h 1881825"/>
              <a:gd name="connsiteX91" fmla="*/ 666564 w 1922609"/>
              <a:gd name="connsiteY91" fmla="*/ 1489031 h 1881825"/>
              <a:gd name="connsiteX92" fmla="*/ 775904 w 1922609"/>
              <a:gd name="connsiteY92" fmla="*/ 1543035 h 1881825"/>
              <a:gd name="connsiteX93" fmla="*/ 889426 w 1922609"/>
              <a:gd name="connsiteY93" fmla="*/ 1544899 h 1881825"/>
              <a:gd name="connsiteX94" fmla="*/ 888056 w 1922609"/>
              <a:gd name="connsiteY94" fmla="*/ 1841173 h 1881825"/>
              <a:gd name="connsiteX95" fmla="*/ 928784 w 1922609"/>
              <a:gd name="connsiteY95" fmla="*/ 1841173 h 1881825"/>
              <a:gd name="connsiteX96" fmla="*/ 929762 w 1922609"/>
              <a:gd name="connsiteY96" fmla="*/ 1628947 h 1881825"/>
              <a:gd name="connsiteX97" fmla="*/ 965879 w 1922609"/>
              <a:gd name="connsiteY97" fmla="*/ 1546149 h 1881825"/>
              <a:gd name="connsiteX98" fmla="*/ 1330450 w 1922609"/>
              <a:gd name="connsiteY98" fmla="*/ 1552105 h 1881825"/>
              <a:gd name="connsiteX99" fmla="*/ 1423358 w 1922609"/>
              <a:gd name="connsiteY99" fmla="*/ 1462733 h 1881825"/>
              <a:gd name="connsiteX100" fmla="*/ 1417968 w 1922609"/>
              <a:gd name="connsiteY100" fmla="*/ 1429891 h 1881825"/>
              <a:gd name="connsiteX101" fmla="*/ 1470915 w 1922609"/>
              <a:gd name="connsiteY101" fmla="*/ 1429891 h 1881825"/>
              <a:gd name="connsiteX102" fmla="*/ 1480933 w 1922609"/>
              <a:gd name="connsiteY102" fmla="*/ 1448506 h 1881825"/>
              <a:gd name="connsiteX103" fmla="*/ 1613365 w 1922609"/>
              <a:gd name="connsiteY103" fmla="*/ 1841159 h 1881825"/>
              <a:gd name="connsiteX104" fmla="*/ 1902223 w 1922609"/>
              <a:gd name="connsiteY104" fmla="*/ 1841159 h 1881825"/>
              <a:gd name="connsiteX105" fmla="*/ 1902223 w 1922609"/>
              <a:gd name="connsiteY105" fmla="*/ 1841135 h 1881825"/>
              <a:gd name="connsiteX106" fmla="*/ 1922609 w 1922609"/>
              <a:gd name="connsiteY106" fmla="*/ 1861480 h 1881825"/>
              <a:gd name="connsiteX107" fmla="*/ 1902236 w 1922609"/>
              <a:gd name="connsiteY107" fmla="*/ 1881825 h 1881825"/>
              <a:gd name="connsiteX108" fmla="*/ 20371 w 1922609"/>
              <a:gd name="connsiteY108" fmla="*/ 1881825 h 1881825"/>
              <a:gd name="connsiteX109" fmla="*/ 0 w 1922609"/>
              <a:gd name="connsiteY109" fmla="*/ 1861480 h 1881825"/>
              <a:gd name="connsiteX110" fmla="*/ 20371 w 1922609"/>
              <a:gd name="connsiteY110" fmla="*/ 1841135 h 1881825"/>
              <a:gd name="connsiteX111" fmla="*/ 323390 w 1922609"/>
              <a:gd name="connsiteY111" fmla="*/ 1841149 h 1881825"/>
              <a:gd name="connsiteX112" fmla="*/ 351943 w 1922609"/>
              <a:gd name="connsiteY112" fmla="*/ 1502458 h 1881825"/>
              <a:gd name="connsiteX113" fmla="*/ 352064 w 1922609"/>
              <a:gd name="connsiteY113" fmla="*/ 1501895 h 1881825"/>
              <a:gd name="connsiteX114" fmla="*/ 365862 w 1922609"/>
              <a:gd name="connsiteY114" fmla="*/ 1153907 h 1881825"/>
              <a:gd name="connsiteX115" fmla="*/ 365755 w 1922609"/>
              <a:gd name="connsiteY115" fmla="*/ 1152860 h 1881825"/>
              <a:gd name="connsiteX116" fmla="*/ 458894 w 1922609"/>
              <a:gd name="connsiteY116" fmla="*/ 778334 h 1881825"/>
              <a:gd name="connsiteX117" fmla="*/ 734686 w 1922609"/>
              <a:gd name="connsiteY117" fmla="*/ 748160 h 1881825"/>
              <a:gd name="connsiteX118" fmla="*/ 754976 w 1922609"/>
              <a:gd name="connsiteY118" fmla="*/ 768436 h 1881825"/>
              <a:gd name="connsiteX119" fmla="*/ 754976 w 1922609"/>
              <a:gd name="connsiteY119" fmla="*/ 861160 h 1881825"/>
              <a:gd name="connsiteX120" fmla="*/ 763665 w 1922609"/>
              <a:gd name="connsiteY120" fmla="*/ 877831 h 1881825"/>
              <a:gd name="connsiteX121" fmla="*/ 1062689 w 1922609"/>
              <a:gd name="connsiteY121" fmla="*/ 1087029 h 1881825"/>
              <a:gd name="connsiteX122" fmla="*/ 1086024 w 1922609"/>
              <a:gd name="connsiteY122" fmla="*/ 1087057 h 1881825"/>
              <a:gd name="connsiteX123" fmla="*/ 1279501 w 1922609"/>
              <a:gd name="connsiteY123" fmla="*/ 952170 h 1881825"/>
              <a:gd name="connsiteX124" fmla="*/ 1414175 w 1922609"/>
              <a:gd name="connsiteY124" fmla="*/ 984785 h 1881825"/>
              <a:gd name="connsiteX125" fmla="*/ 1371246 w 1922609"/>
              <a:gd name="connsiteY125" fmla="*/ 1111813 h 1881825"/>
              <a:gd name="connsiteX126" fmla="*/ 1105978 w 1922609"/>
              <a:gd name="connsiteY126" fmla="*/ 1233760 h 1881825"/>
              <a:gd name="connsiteX127" fmla="*/ 1043617 w 1922609"/>
              <a:gd name="connsiteY127" fmla="*/ 1226585 h 1881825"/>
              <a:gd name="connsiteX128" fmla="*/ 574678 w 1922609"/>
              <a:gd name="connsiteY128" fmla="*/ 866272 h 1881825"/>
              <a:gd name="connsiteX129" fmla="*/ 574692 w 1922609"/>
              <a:gd name="connsiteY129" fmla="*/ 866282 h 1881825"/>
              <a:gd name="connsiteX130" fmla="*/ 566806 w 1922609"/>
              <a:gd name="connsiteY130" fmla="*/ 796359 h 1881825"/>
              <a:gd name="connsiteX131" fmla="*/ 632854 w 1922609"/>
              <a:gd name="connsiteY131" fmla="*/ 787697 h 1881825"/>
              <a:gd name="connsiteX132" fmla="*/ 682220 w 1922609"/>
              <a:gd name="connsiteY132" fmla="*/ 822794 h 1881825"/>
              <a:gd name="connsiteX133" fmla="*/ 714395 w 1922609"/>
              <a:gd name="connsiteY133" fmla="*/ 806215 h 1881825"/>
              <a:gd name="connsiteX134" fmla="*/ 714395 w 1922609"/>
              <a:gd name="connsiteY134" fmla="*/ 768436 h 1881825"/>
              <a:gd name="connsiteX135" fmla="*/ 734686 w 1922609"/>
              <a:gd name="connsiteY135" fmla="*/ 748160 h 1881825"/>
              <a:gd name="connsiteX136" fmla="*/ 1261889 w 1922609"/>
              <a:gd name="connsiteY136" fmla="*/ 740724 h 1881825"/>
              <a:gd name="connsiteX137" fmla="*/ 1371377 w 1922609"/>
              <a:gd name="connsiteY137" fmla="*/ 764622 h 1881825"/>
              <a:gd name="connsiteX138" fmla="*/ 1397167 w 1922609"/>
              <a:gd name="connsiteY138" fmla="*/ 911631 h 1881825"/>
              <a:gd name="connsiteX139" fmla="*/ 1256166 w 1922609"/>
              <a:gd name="connsiteY139" fmla="*/ 918766 h 1881825"/>
              <a:gd name="connsiteX140" fmla="*/ 1074337 w 1922609"/>
              <a:gd name="connsiteY140" fmla="*/ 1045522 h 1881825"/>
              <a:gd name="connsiteX141" fmla="*/ 1029397 w 1922609"/>
              <a:gd name="connsiteY141" fmla="*/ 1014088 h 1881825"/>
              <a:gd name="connsiteX142" fmla="*/ 1058164 w 1922609"/>
              <a:gd name="connsiteY142" fmla="*/ 973937 h 1881825"/>
              <a:gd name="connsiteX143" fmla="*/ 1172197 w 1922609"/>
              <a:gd name="connsiteY143" fmla="*/ 879727 h 1881825"/>
              <a:gd name="connsiteX144" fmla="*/ 1261889 w 1922609"/>
              <a:gd name="connsiteY144" fmla="*/ 740724 h 1881825"/>
              <a:gd name="connsiteX145" fmla="*/ 926388 w 1922609"/>
              <a:gd name="connsiteY145" fmla="*/ 267590 h 1881825"/>
              <a:gd name="connsiteX146" fmla="*/ 840208 w 1922609"/>
              <a:gd name="connsiteY146" fmla="*/ 605947 h 1881825"/>
              <a:gd name="connsiteX147" fmla="*/ 561464 w 1922609"/>
              <a:gd name="connsiteY147" fmla="*/ 620205 h 1881825"/>
              <a:gd name="connsiteX148" fmla="*/ 533597 w 1922609"/>
              <a:gd name="connsiteY148" fmla="*/ 627459 h 1881825"/>
              <a:gd name="connsiteX149" fmla="*/ 540852 w 1922609"/>
              <a:gd name="connsiteY149" fmla="*/ 655313 h 1881825"/>
              <a:gd name="connsiteX150" fmla="*/ 700924 w 1922609"/>
              <a:gd name="connsiteY150" fmla="*/ 699608 h 1881825"/>
              <a:gd name="connsiteX151" fmla="*/ 700818 w 1922609"/>
              <a:gd name="connsiteY151" fmla="*/ 717725 h 1881825"/>
              <a:gd name="connsiteX152" fmla="*/ 673675 w 1922609"/>
              <a:gd name="connsiteY152" fmla="*/ 766754 h 1881825"/>
              <a:gd name="connsiteX153" fmla="*/ 656468 w 1922609"/>
              <a:gd name="connsiteY153" fmla="*/ 754525 h 1881825"/>
              <a:gd name="connsiteX154" fmla="*/ 536213 w 1922609"/>
              <a:gd name="connsiteY154" fmla="*/ 769466 h 1881825"/>
              <a:gd name="connsiteX155" fmla="*/ 476936 w 1922609"/>
              <a:gd name="connsiteY155" fmla="*/ 741637 h 1881825"/>
              <a:gd name="connsiteX156" fmla="*/ 476936 w 1922609"/>
              <a:gd name="connsiteY156" fmla="*/ 600783 h 1881825"/>
              <a:gd name="connsiteX157" fmla="*/ 476936 w 1922609"/>
              <a:gd name="connsiteY157" fmla="*/ 600780 h 1881825"/>
              <a:gd name="connsiteX158" fmla="*/ 496515 w 1922609"/>
              <a:gd name="connsiteY158" fmla="*/ 490743 h 1881825"/>
              <a:gd name="connsiteX159" fmla="*/ 509040 w 1922609"/>
              <a:gd name="connsiteY159" fmla="*/ 443149 h 1881825"/>
              <a:gd name="connsiteX160" fmla="*/ 557829 w 1922609"/>
              <a:gd name="connsiteY160" fmla="*/ 454722 h 1881825"/>
              <a:gd name="connsiteX161" fmla="*/ 580481 w 1922609"/>
              <a:gd name="connsiteY161" fmla="*/ 491213 h 1881825"/>
              <a:gd name="connsiteX162" fmla="*/ 618153 w 1922609"/>
              <a:gd name="connsiteY162" fmla="*/ 480485 h 1881825"/>
              <a:gd name="connsiteX163" fmla="*/ 618153 w 1922609"/>
              <a:gd name="connsiteY163" fmla="*/ 334468 h 1881825"/>
              <a:gd name="connsiteX164" fmla="*/ 682821 w 1922609"/>
              <a:gd name="connsiteY164" fmla="*/ 270004 h 1881825"/>
              <a:gd name="connsiteX165" fmla="*/ 900196 w 1922609"/>
              <a:gd name="connsiteY165" fmla="*/ 270004 h 1881825"/>
              <a:gd name="connsiteX166" fmla="*/ 926388 w 1922609"/>
              <a:gd name="connsiteY166" fmla="*/ 267590 h 1881825"/>
              <a:gd name="connsiteX167" fmla="*/ 1188488 w 1922609"/>
              <a:gd name="connsiteY167" fmla="*/ 194574 h 1881825"/>
              <a:gd name="connsiteX168" fmla="*/ 1371250 w 1922609"/>
              <a:gd name="connsiteY168" fmla="*/ 226774 h 1881825"/>
              <a:gd name="connsiteX169" fmla="*/ 1420698 w 1922609"/>
              <a:gd name="connsiteY169" fmla="*/ 297329 h 1881825"/>
              <a:gd name="connsiteX170" fmla="*/ 1396384 w 1922609"/>
              <a:gd name="connsiteY170" fmla="*/ 435098 h 1881825"/>
              <a:gd name="connsiteX171" fmla="*/ 1431626 w 1922609"/>
              <a:gd name="connsiteY171" fmla="*/ 452199 h 1881825"/>
              <a:gd name="connsiteX172" fmla="*/ 1459040 w 1922609"/>
              <a:gd name="connsiteY172" fmla="*/ 421527 h 1881825"/>
              <a:gd name="connsiteX173" fmla="*/ 1505642 w 1922609"/>
              <a:gd name="connsiteY173" fmla="*/ 418763 h 1881825"/>
              <a:gd name="connsiteX174" fmla="*/ 1509411 w 1922609"/>
              <a:gd name="connsiteY174" fmla="*/ 464579 h 1881825"/>
              <a:gd name="connsiteX175" fmla="*/ 1505024 w 1922609"/>
              <a:gd name="connsiteY175" fmla="*/ 566768 h 1881825"/>
              <a:gd name="connsiteX176" fmla="*/ 1450776 w 1922609"/>
              <a:gd name="connsiteY176" fmla="*/ 617665 h 1881825"/>
              <a:gd name="connsiteX177" fmla="*/ 1380811 w 1922609"/>
              <a:gd name="connsiteY177" fmla="*/ 724118 h 1881825"/>
              <a:gd name="connsiteX178" fmla="*/ 1270160 w 1922609"/>
              <a:gd name="connsiteY178" fmla="*/ 699938 h 1881825"/>
              <a:gd name="connsiteX179" fmla="*/ 1281935 w 1922609"/>
              <a:gd name="connsiteY179" fmla="*/ 630872 h 1881825"/>
              <a:gd name="connsiteX180" fmla="*/ 1383537 w 1922609"/>
              <a:gd name="connsiteY180" fmla="*/ 635528 h 1881825"/>
              <a:gd name="connsiteX181" fmla="*/ 1383537 w 1922609"/>
              <a:gd name="connsiteY181" fmla="*/ 635531 h 1881825"/>
              <a:gd name="connsiteX182" fmla="*/ 1400837 w 1922609"/>
              <a:gd name="connsiteY182" fmla="*/ 612556 h 1881825"/>
              <a:gd name="connsiteX183" fmla="*/ 1377824 w 1922609"/>
              <a:gd name="connsiteY183" fmla="*/ 595243 h 1881825"/>
              <a:gd name="connsiteX184" fmla="*/ 1167085 w 1922609"/>
              <a:gd name="connsiteY184" fmla="*/ 251101 h 1881825"/>
              <a:gd name="connsiteX185" fmla="*/ 1188488 w 1922609"/>
              <a:gd name="connsiteY185" fmla="*/ 194574 h 1881825"/>
              <a:gd name="connsiteX186" fmla="*/ 1694172 w 1922609"/>
              <a:gd name="connsiteY186" fmla="*/ 104508 h 1881825"/>
              <a:gd name="connsiteX187" fmla="*/ 1784265 w 1922609"/>
              <a:gd name="connsiteY187" fmla="*/ 132470 h 1881825"/>
              <a:gd name="connsiteX188" fmla="*/ 1839519 w 1922609"/>
              <a:gd name="connsiteY188" fmla="*/ 334289 h 1881825"/>
              <a:gd name="connsiteX189" fmla="*/ 1424516 w 1922609"/>
              <a:gd name="connsiteY189" fmla="*/ 874227 h 1881825"/>
              <a:gd name="connsiteX190" fmla="*/ 1477744 w 1922609"/>
              <a:gd name="connsiteY190" fmla="*/ 648158 h 1881825"/>
              <a:gd name="connsiteX191" fmla="*/ 1578782 w 1922609"/>
              <a:gd name="connsiteY191" fmla="*/ 552513 h 1881825"/>
              <a:gd name="connsiteX192" fmla="*/ 1578800 w 1922609"/>
              <a:gd name="connsiteY192" fmla="*/ 552503 h 1881825"/>
              <a:gd name="connsiteX193" fmla="*/ 1694172 w 1922609"/>
              <a:gd name="connsiteY193" fmla="*/ 104508 h 1881825"/>
              <a:gd name="connsiteX194" fmla="*/ 568546 w 1922609"/>
              <a:gd name="connsiteY194" fmla="*/ 25157 h 1881825"/>
              <a:gd name="connsiteX195" fmla="*/ 568790 w 1922609"/>
              <a:gd name="connsiteY195" fmla="*/ 25157 h 1881825"/>
              <a:gd name="connsiteX196" fmla="*/ 900467 w 1922609"/>
              <a:gd name="connsiteY196" fmla="*/ 26109 h 1881825"/>
              <a:gd name="connsiteX197" fmla="*/ 1002068 w 1922609"/>
              <a:gd name="connsiteY197" fmla="*/ 127670 h 1881825"/>
              <a:gd name="connsiteX198" fmla="*/ 900172 w 1922609"/>
              <a:gd name="connsiteY198" fmla="*/ 229299 h 1881825"/>
              <a:gd name="connsiteX199" fmla="*/ 682796 w 1922609"/>
              <a:gd name="connsiteY199" fmla="*/ 229299 h 1881825"/>
              <a:gd name="connsiteX200" fmla="*/ 577401 w 1922609"/>
              <a:gd name="connsiteY200" fmla="*/ 334468 h 1881825"/>
              <a:gd name="connsiteX201" fmla="*/ 577387 w 1922609"/>
              <a:gd name="connsiteY201" fmla="*/ 415752 h 1881825"/>
              <a:gd name="connsiteX202" fmla="*/ 488018 w 1922609"/>
              <a:gd name="connsiteY202" fmla="*/ 408295 h 1881825"/>
              <a:gd name="connsiteX203" fmla="*/ 461074 w 1922609"/>
              <a:gd name="connsiteY203" fmla="*/ 510834 h 1881825"/>
              <a:gd name="connsiteX204" fmla="*/ 461070 w 1922609"/>
              <a:gd name="connsiteY204" fmla="*/ 510848 h 1881825"/>
              <a:gd name="connsiteX205" fmla="*/ 458334 w 1922609"/>
              <a:gd name="connsiteY205" fmla="*/ 561419 h 1881825"/>
              <a:gd name="connsiteX206" fmla="*/ 355970 w 1922609"/>
              <a:gd name="connsiteY206" fmla="*/ 189294 h 1881825"/>
              <a:gd name="connsiteX207" fmla="*/ 568546 w 1922609"/>
              <a:gd name="connsiteY207" fmla="*/ 25157 h 1881825"/>
              <a:gd name="connsiteX208" fmla="*/ 1412053 w 1922609"/>
              <a:gd name="connsiteY208" fmla="*/ 0 h 1881825"/>
              <a:gd name="connsiteX209" fmla="*/ 1505662 w 1922609"/>
              <a:gd name="connsiteY209" fmla="*/ 9559 h 1881825"/>
              <a:gd name="connsiteX210" fmla="*/ 1692369 w 1922609"/>
              <a:gd name="connsiteY210" fmla="*/ 206899 h 1881825"/>
              <a:gd name="connsiteX211" fmla="*/ 1534618 w 1922609"/>
              <a:gd name="connsiteY211" fmla="*/ 536710 h 1881825"/>
              <a:gd name="connsiteX212" fmla="*/ 1540839 w 1922609"/>
              <a:gd name="connsiteY212" fmla="*/ 490469 h 1881825"/>
              <a:gd name="connsiteX213" fmla="*/ 1483748 w 1922609"/>
              <a:gd name="connsiteY213" fmla="*/ 369919 h 1881825"/>
              <a:gd name="connsiteX214" fmla="*/ 1447621 w 1922609"/>
              <a:gd name="connsiteY214" fmla="*/ 379240 h 1881825"/>
              <a:gd name="connsiteX215" fmla="*/ 1460832 w 1922609"/>
              <a:gd name="connsiteY215" fmla="*/ 304393 h 1881825"/>
              <a:gd name="connsiteX216" fmla="*/ 1378343 w 1922609"/>
              <a:gd name="connsiteY216" fmla="*/ 186687 h 1881825"/>
              <a:gd name="connsiteX217" fmla="*/ 1166800 w 1922609"/>
              <a:gd name="connsiteY217" fmla="*/ 149419 h 1881825"/>
              <a:gd name="connsiteX218" fmla="*/ 1166810 w 1922609"/>
              <a:gd name="connsiteY218" fmla="*/ 149420 h 1881825"/>
              <a:gd name="connsiteX219" fmla="*/ 1151323 w 1922609"/>
              <a:gd name="connsiteY219" fmla="*/ 122222 h 1881825"/>
              <a:gd name="connsiteX220" fmla="*/ 1412053 w 1922609"/>
              <a:gd name="connsiteY220" fmla="*/ 0 h 188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922609" h="1881825">
                <a:moveTo>
                  <a:pt x="1596738" y="1264391"/>
                </a:moveTo>
                <a:cubicBezTo>
                  <a:pt x="1623575" y="1264391"/>
                  <a:pt x="1645407" y="1286504"/>
                  <a:pt x="1645407" y="1313688"/>
                </a:cubicBezTo>
                <a:cubicBezTo>
                  <a:pt x="1645407" y="1340872"/>
                  <a:pt x="1623572" y="1362985"/>
                  <a:pt x="1596738" y="1362985"/>
                </a:cubicBezTo>
                <a:cubicBezTo>
                  <a:pt x="1569901" y="1362985"/>
                  <a:pt x="1548069" y="1340858"/>
                  <a:pt x="1548069" y="1313688"/>
                </a:cubicBezTo>
                <a:cubicBezTo>
                  <a:pt x="1548069" y="1286504"/>
                  <a:pt x="1569904" y="1264391"/>
                  <a:pt x="1596738" y="1264391"/>
                </a:cubicBezTo>
                <a:close/>
                <a:moveTo>
                  <a:pt x="313640" y="1264370"/>
                </a:moveTo>
                <a:cubicBezTo>
                  <a:pt x="319929" y="1264370"/>
                  <a:pt x="326085" y="1265592"/>
                  <a:pt x="331825" y="1267937"/>
                </a:cubicBezTo>
                <a:cubicBezTo>
                  <a:pt x="332186" y="1298757"/>
                  <a:pt x="331276" y="1329601"/>
                  <a:pt x="329182" y="1360352"/>
                </a:cubicBezTo>
                <a:cubicBezTo>
                  <a:pt x="324180" y="1362082"/>
                  <a:pt x="318924" y="1362981"/>
                  <a:pt x="313640" y="1362981"/>
                </a:cubicBezTo>
                <a:cubicBezTo>
                  <a:pt x="286803" y="1362981"/>
                  <a:pt x="264971" y="1340868"/>
                  <a:pt x="264971" y="1313684"/>
                </a:cubicBezTo>
                <a:lnTo>
                  <a:pt x="264971" y="1313681"/>
                </a:lnTo>
                <a:cubicBezTo>
                  <a:pt x="264971" y="1286500"/>
                  <a:pt x="286806" y="1264384"/>
                  <a:pt x="313640" y="1264370"/>
                </a:cubicBezTo>
                <a:close/>
                <a:moveTo>
                  <a:pt x="550214" y="1028085"/>
                </a:moveTo>
                <a:cubicBezTo>
                  <a:pt x="583337" y="1028085"/>
                  <a:pt x="614868" y="1045804"/>
                  <a:pt x="631979" y="1074193"/>
                </a:cubicBezTo>
                <a:lnTo>
                  <a:pt x="801290" y="1355151"/>
                </a:lnTo>
                <a:cubicBezTo>
                  <a:pt x="804644" y="1360730"/>
                  <a:pt x="810463" y="1364352"/>
                  <a:pt x="816941" y="1364929"/>
                </a:cubicBezTo>
                <a:lnTo>
                  <a:pt x="1201458" y="1399034"/>
                </a:lnTo>
                <a:cubicBezTo>
                  <a:pt x="1209248" y="1399690"/>
                  <a:pt x="1216705" y="1395920"/>
                  <a:pt x="1220715" y="1389256"/>
                </a:cubicBezTo>
                <a:lnTo>
                  <a:pt x="1257220" y="1328599"/>
                </a:lnTo>
                <a:cubicBezTo>
                  <a:pt x="1264598" y="1318594"/>
                  <a:pt x="1273878" y="1316287"/>
                  <a:pt x="1285074" y="1321667"/>
                </a:cubicBezTo>
                <a:cubicBezTo>
                  <a:pt x="1294662" y="1327431"/>
                  <a:pt x="1297776" y="1339918"/>
                  <a:pt x="1292009" y="1349493"/>
                </a:cubicBezTo>
                <a:lnTo>
                  <a:pt x="1275917" y="1376231"/>
                </a:lnTo>
                <a:cubicBezTo>
                  <a:pt x="1268220" y="1389026"/>
                  <a:pt x="1277016" y="1405952"/>
                  <a:pt x="1291902" y="1407023"/>
                </a:cubicBezTo>
                <a:lnTo>
                  <a:pt x="1335607" y="1410188"/>
                </a:lnTo>
                <a:cubicBezTo>
                  <a:pt x="1362574" y="1412145"/>
                  <a:pt x="1383228" y="1434839"/>
                  <a:pt x="1382638" y="1461834"/>
                </a:cubicBezTo>
                <a:cubicBezTo>
                  <a:pt x="1382034" y="1489608"/>
                  <a:pt x="1358887" y="1511993"/>
                  <a:pt x="1331113" y="1511388"/>
                </a:cubicBezTo>
                <a:lnTo>
                  <a:pt x="776550" y="1502335"/>
                </a:lnTo>
                <a:cubicBezTo>
                  <a:pt x="745933" y="1501837"/>
                  <a:pt x="717489" y="1487785"/>
                  <a:pt x="698500" y="1463791"/>
                </a:cubicBezTo>
                <a:lnTo>
                  <a:pt x="475731" y="1182256"/>
                </a:lnTo>
                <a:cubicBezTo>
                  <a:pt x="427759" y="1121626"/>
                  <a:pt x="472593" y="1028085"/>
                  <a:pt x="550214" y="1028085"/>
                </a:cubicBezTo>
                <a:close/>
                <a:moveTo>
                  <a:pt x="1595680" y="1012783"/>
                </a:moveTo>
                <a:cubicBezTo>
                  <a:pt x="1658511" y="1010638"/>
                  <a:pt x="1671145" y="1112600"/>
                  <a:pt x="1665552" y="1156078"/>
                </a:cubicBezTo>
                <a:cubicBezTo>
                  <a:pt x="1663286" y="1173686"/>
                  <a:pt x="1684057" y="1185607"/>
                  <a:pt x="1698154" y="1174813"/>
                </a:cubicBezTo>
                <a:lnTo>
                  <a:pt x="1698151" y="1174813"/>
                </a:lnTo>
                <a:cubicBezTo>
                  <a:pt x="1733008" y="1148071"/>
                  <a:pt x="1825007" y="1109452"/>
                  <a:pt x="1855864" y="1163174"/>
                </a:cubicBezTo>
                <a:cubicBezTo>
                  <a:pt x="1886831" y="1217099"/>
                  <a:pt x="1808095" y="1277637"/>
                  <a:pt x="1766897" y="1294909"/>
                </a:cubicBezTo>
                <a:cubicBezTo>
                  <a:pt x="1750575" y="1301748"/>
                  <a:pt x="1750575" y="1325595"/>
                  <a:pt x="1766897" y="1332434"/>
                </a:cubicBezTo>
                <a:cubicBezTo>
                  <a:pt x="1771497" y="1334363"/>
                  <a:pt x="1784478" y="1339046"/>
                  <a:pt x="1788714" y="1343282"/>
                </a:cubicBezTo>
                <a:cubicBezTo>
                  <a:pt x="1844239" y="1375510"/>
                  <a:pt x="1875004" y="1430856"/>
                  <a:pt x="1855868" y="1464168"/>
                </a:cubicBezTo>
                <a:cubicBezTo>
                  <a:pt x="1824993" y="1517932"/>
                  <a:pt x="1732980" y="1479230"/>
                  <a:pt x="1698154" y="1452516"/>
                </a:cubicBezTo>
                <a:cubicBezTo>
                  <a:pt x="1684057" y="1441719"/>
                  <a:pt x="1663283" y="1453642"/>
                  <a:pt x="1665549" y="1471251"/>
                </a:cubicBezTo>
                <a:cubicBezTo>
                  <a:pt x="1671193" y="1515086"/>
                  <a:pt x="1659259" y="1612211"/>
                  <a:pt x="1598252" y="1614545"/>
                </a:cubicBezTo>
                <a:cubicBezTo>
                  <a:pt x="1576001" y="1550626"/>
                  <a:pt x="1505408" y="1408053"/>
                  <a:pt x="1505408" y="1408053"/>
                </a:cubicBezTo>
                <a:lnTo>
                  <a:pt x="1522282" y="1363422"/>
                </a:lnTo>
                <a:cubicBezTo>
                  <a:pt x="1538322" y="1387656"/>
                  <a:pt x="1565705" y="1403669"/>
                  <a:pt x="1596741" y="1403669"/>
                </a:cubicBezTo>
                <a:cubicBezTo>
                  <a:pt x="1646021" y="1403669"/>
                  <a:pt x="1686138" y="1363301"/>
                  <a:pt x="1686138" y="1313668"/>
                </a:cubicBezTo>
                <a:cubicBezTo>
                  <a:pt x="1686138" y="1264034"/>
                  <a:pt x="1646038" y="1223667"/>
                  <a:pt x="1596741" y="1223667"/>
                </a:cubicBezTo>
                <a:cubicBezTo>
                  <a:pt x="1587310" y="1223667"/>
                  <a:pt x="1578233" y="1225157"/>
                  <a:pt x="1569691" y="1227893"/>
                </a:cubicBezTo>
                <a:cubicBezTo>
                  <a:pt x="1588639" y="1157904"/>
                  <a:pt x="1597369" y="1085859"/>
                  <a:pt x="1595680" y="1012783"/>
                </a:cubicBezTo>
                <a:close/>
                <a:moveTo>
                  <a:pt x="303136" y="1012508"/>
                </a:moveTo>
                <a:cubicBezTo>
                  <a:pt x="310285" y="1011356"/>
                  <a:pt x="318189" y="1012052"/>
                  <a:pt x="326905" y="1015039"/>
                </a:cubicBezTo>
                <a:cubicBezTo>
                  <a:pt x="317612" y="1086185"/>
                  <a:pt x="327118" y="1154419"/>
                  <a:pt x="330565" y="1225363"/>
                </a:cubicBezTo>
                <a:cubicBezTo>
                  <a:pt x="325027" y="1224292"/>
                  <a:pt x="319369" y="1223687"/>
                  <a:pt x="313643" y="1223687"/>
                </a:cubicBezTo>
                <a:cubicBezTo>
                  <a:pt x="264342" y="1223687"/>
                  <a:pt x="224246" y="1264082"/>
                  <a:pt x="224246" y="1313702"/>
                </a:cubicBezTo>
                <a:cubicBezTo>
                  <a:pt x="224246" y="1363322"/>
                  <a:pt x="264356" y="1403703"/>
                  <a:pt x="313656" y="1403703"/>
                </a:cubicBezTo>
                <a:cubicBezTo>
                  <a:pt x="317612" y="1403703"/>
                  <a:pt x="321553" y="1403422"/>
                  <a:pt x="325470" y="1402900"/>
                </a:cubicBezTo>
                <a:cubicBezTo>
                  <a:pt x="318092" y="1472195"/>
                  <a:pt x="301221" y="1539757"/>
                  <a:pt x="292251" y="1608798"/>
                </a:cubicBezTo>
                <a:cubicBezTo>
                  <a:pt x="247942" y="1584282"/>
                  <a:pt x="239050" y="1516164"/>
                  <a:pt x="244818" y="1471282"/>
                </a:cubicBezTo>
                <a:cubicBezTo>
                  <a:pt x="247070" y="1453738"/>
                  <a:pt x="226406" y="1441671"/>
                  <a:pt x="212216" y="1452547"/>
                </a:cubicBezTo>
                <a:cubicBezTo>
                  <a:pt x="177359" y="1479288"/>
                  <a:pt x="85334" y="1517911"/>
                  <a:pt x="54502" y="1464199"/>
                </a:cubicBezTo>
                <a:cubicBezTo>
                  <a:pt x="23535" y="1410274"/>
                  <a:pt x="102286" y="1349737"/>
                  <a:pt x="143470" y="1332464"/>
                </a:cubicBezTo>
                <a:cubicBezTo>
                  <a:pt x="159791" y="1325608"/>
                  <a:pt x="159791" y="1301779"/>
                  <a:pt x="143470" y="1294926"/>
                </a:cubicBezTo>
                <a:cubicBezTo>
                  <a:pt x="102271" y="1277654"/>
                  <a:pt x="23549" y="1217075"/>
                  <a:pt x="54501" y="1163191"/>
                </a:cubicBezTo>
                <a:cubicBezTo>
                  <a:pt x="85376" y="1109424"/>
                  <a:pt x="177376" y="1148130"/>
                  <a:pt x="212216" y="1174843"/>
                </a:cubicBezTo>
                <a:cubicBezTo>
                  <a:pt x="226309" y="1185655"/>
                  <a:pt x="247084" y="1173717"/>
                  <a:pt x="244818" y="1156109"/>
                </a:cubicBezTo>
                <a:cubicBezTo>
                  <a:pt x="240065" y="1119180"/>
                  <a:pt x="253095" y="1020573"/>
                  <a:pt x="303136" y="1012508"/>
                </a:cubicBezTo>
                <a:close/>
                <a:moveTo>
                  <a:pt x="1530320" y="842720"/>
                </a:moveTo>
                <a:cubicBezTo>
                  <a:pt x="1569372" y="987697"/>
                  <a:pt x="1561967" y="1143158"/>
                  <a:pt x="1508794" y="1283850"/>
                </a:cubicBezTo>
                <a:lnTo>
                  <a:pt x="1468989" y="1389180"/>
                </a:lnTo>
                <a:lnTo>
                  <a:pt x="1388725" y="1389187"/>
                </a:lnTo>
                <a:cubicBezTo>
                  <a:pt x="1371047" y="1375159"/>
                  <a:pt x="1349899" y="1370102"/>
                  <a:pt x="1327879" y="1368828"/>
                </a:cubicBezTo>
                <a:cubicBezTo>
                  <a:pt x="1343905" y="1340250"/>
                  <a:pt x="1334381" y="1303787"/>
                  <a:pt x="1306085" y="1286782"/>
                </a:cubicBezTo>
                <a:cubicBezTo>
                  <a:pt x="1277751" y="1269750"/>
                  <a:pt x="1239326" y="1279366"/>
                  <a:pt x="1222322" y="1307608"/>
                </a:cubicBezTo>
                <a:lnTo>
                  <a:pt x="1192378" y="1357348"/>
                </a:lnTo>
                <a:lnTo>
                  <a:pt x="1056190" y="1345266"/>
                </a:lnTo>
                <a:cubicBezTo>
                  <a:pt x="1061433" y="1323435"/>
                  <a:pt x="1065350" y="1301277"/>
                  <a:pt x="1067897" y="1279016"/>
                </a:cubicBezTo>
                <a:cubicBezTo>
                  <a:pt x="1086457" y="1281364"/>
                  <a:pt x="1105539" y="1278601"/>
                  <a:pt x="1122787" y="1270783"/>
                </a:cubicBezTo>
                <a:cubicBezTo>
                  <a:pt x="1185322" y="1242405"/>
                  <a:pt x="1301701" y="1188747"/>
                  <a:pt x="1388310" y="1148716"/>
                </a:cubicBezTo>
                <a:cubicBezTo>
                  <a:pt x="1456517" y="1117186"/>
                  <a:pt x="1485366" y="1032311"/>
                  <a:pt x="1450162" y="965738"/>
                </a:cubicBezTo>
                <a:cubicBezTo>
                  <a:pt x="1441819" y="949966"/>
                  <a:pt x="1430486" y="936206"/>
                  <a:pt x="1416983" y="925117"/>
                </a:cubicBezTo>
                <a:cubicBezTo>
                  <a:pt x="1420726" y="925048"/>
                  <a:pt x="1424399" y="923963"/>
                  <a:pt x="1427606" y="921910"/>
                </a:cubicBezTo>
                <a:cubicBezTo>
                  <a:pt x="1434376" y="917581"/>
                  <a:pt x="1475897" y="888519"/>
                  <a:pt x="1530320" y="842720"/>
                </a:cubicBezTo>
                <a:close/>
                <a:moveTo>
                  <a:pt x="458894" y="778334"/>
                </a:moveTo>
                <a:cubicBezTo>
                  <a:pt x="477523" y="789413"/>
                  <a:pt x="497143" y="798707"/>
                  <a:pt x="517526" y="806081"/>
                </a:cubicBezTo>
                <a:cubicBezTo>
                  <a:pt x="509279" y="839785"/>
                  <a:pt x="521254" y="876557"/>
                  <a:pt x="549846" y="898537"/>
                </a:cubicBezTo>
                <a:lnTo>
                  <a:pt x="886916" y="1157502"/>
                </a:lnTo>
                <a:cubicBezTo>
                  <a:pt x="893662" y="1214699"/>
                  <a:pt x="890686" y="1273090"/>
                  <a:pt x="890418" y="1330583"/>
                </a:cubicBezTo>
                <a:lnTo>
                  <a:pt x="830887" y="1325299"/>
                </a:lnTo>
                <a:lnTo>
                  <a:pt x="666911" y="1053191"/>
                </a:lnTo>
                <a:cubicBezTo>
                  <a:pt x="628260" y="989046"/>
                  <a:pt x="541706" y="968313"/>
                  <a:pt x="478113" y="1008251"/>
                </a:cubicBezTo>
                <a:cubicBezTo>
                  <a:pt x="410617" y="1050641"/>
                  <a:pt x="394415" y="1145067"/>
                  <a:pt x="443809" y="1207496"/>
                </a:cubicBezTo>
                <a:lnTo>
                  <a:pt x="666564" y="1489031"/>
                </a:lnTo>
                <a:cubicBezTo>
                  <a:pt x="693157" y="1522652"/>
                  <a:pt x="733017" y="1542338"/>
                  <a:pt x="775904" y="1543035"/>
                </a:cubicBezTo>
                <a:lnTo>
                  <a:pt x="889426" y="1544899"/>
                </a:lnTo>
                <a:lnTo>
                  <a:pt x="888056" y="1841173"/>
                </a:lnTo>
                <a:lnTo>
                  <a:pt x="928784" y="1841173"/>
                </a:lnTo>
                <a:lnTo>
                  <a:pt x="929762" y="1628947"/>
                </a:lnTo>
                <a:cubicBezTo>
                  <a:pt x="940814" y="1601403"/>
                  <a:pt x="952696" y="1574177"/>
                  <a:pt x="965879" y="1546149"/>
                </a:cubicBezTo>
                <a:lnTo>
                  <a:pt x="1330450" y="1552105"/>
                </a:lnTo>
                <a:cubicBezTo>
                  <a:pt x="1380646" y="1552761"/>
                  <a:pt x="1422260" y="1512823"/>
                  <a:pt x="1423358" y="1462733"/>
                </a:cubicBezTo>
                <a:cubicBezTo>
                  <a:pt x="1423616" y="1451201"/>
                  <a:pt x="1421655" y="1440149"/>
                  <a:pt x="1417968" y="1429891"/>
                </a:cubicBezTo>
                <a:lnTo>
                  <a:pt x="1470915" y="1429891"/>
                </a:lnTo>
                <a:lnTo>
                  <a:pt x="1480933" y="1448506"/>
                </a:lnTo>
                <a:cubicBezTo>
                  <a:pt x="1547142" y="1571465"/>
                  <a:pt x="1591653" y="1703457"/>
                  <a:pt x="1613365" y="1841159"/>
                </a:cubicBezTo>
                <a:lnTo>
                  <a:pt x="1902223" y="1841159"/>
                </a:lnTo>
                <a:lnTo>
                  <a:pt x="1902223" y="1841135"/>
                </a:lnTo>
                <a:cubicBezTo>
                  <a:pt x="1913477" y="1841135"/>
                  <a:pt x="1922595" y="1850240"/>
                  <a:pt x="1922609" y="1861480"/>
                </a:cubicBezTo>
                <a:cubicBezTo>
                  <a:pt x="1922609" y="1872717"/>
                  <a:pt x="1913490" y="1881825"/>
                  <a:pt x="1902236" y="1881825"/>
                </a:cubicBezTo>
                <a:lnTo>
                  <a:pt x="20371" y="1881825"/>
                </a:lnTo>
                <a:cubicBezTo>
                  <a:pt x="9119" y="1881825"/>
                  <a:pt x="0" y="1872717"/>
                  <a:pt x="0" y="1861480"/>
                </a:cubicBezTo>
                <a:cubicBezTo>
                  <a:pt x="0" y="1850240"/>
                  <a:pt x="9120" y="1841135"/>
                  <a:pt x="20371" y="1841135"/>
                </a:cubicBezTo>
                <a:lnTo>
                  <a:pt x="323390" y="1841149"/>
                </a:lnTo>
                <a:cubicBezTo>
                  <a:pt x="320519" y="1794588"/>
                  <a:pt x="316956" y="1663039"/>
                  <a:pt x="351943" y="1502458"/>
                </a:cubicBezTo>
                <a:cubicBezTo>
                  <a:pt x="351981" y="1502269"/>
                  <a:pt x="352022" y="1502084"/>
                  <a:pt x="352064" y="1501895"/>
                </a:cubicBezTo>
                <a:cubicBezTo>
                  <a:pt x="373696" y="1387096"/>
                  <a:pt x="378334" y="1269990"/>
                  <a:pt x="365862" y="1153907"/>
                </a:cubicBezTo>
                <a:lnTo>
                  <a:pt x="365755" y="1152860"/>
                </a:lnTo>
                <a:cubicBezTo>
                  <a:pt x="351552" y="1020549"/>
                  <a:pt x="384559" y="888302"/>
                  <a:pt x="458894" y="778334"/>
                </a:cubicBezTo>
                <a:close/>
                <a:moveTo>
                  <a:pt x="734686" y="748160"/>
                </a:moveTo>
                <a:cubicBezTo>
                  <a:pt x="745871" y="748160"/>
                  <a:pt x="754976" y="757255"/>
                  <a:pt x="754976" y="768436"/>
                </a:cubicBezTo>
                <a:lnTo>
                  <a:pt x="754976" y="861160"/>
                </a:lnTo>
                <a:cubicBezTo>
                  <a:pt x="754976" y="867800"/>
                  <a:pt x="758220" y="874024"/>
                  <a:pt x="763665" y="877831"/>
                </a:cubicBezTo>
                <a:lnTo>
                  <a:pt x="1062689" y="1087029"/>
                </a:lnTo>
                <a:cubicBezTo>
                  <a:pt x="1069689" y="1091939"/>
                  <a:pt x="1079010" y="1091939"/>
                  <a:pt x="1086024" y="1087057"/>
                </a:cubicBezTo>
                <a:lnTo>
                  <a:pt x="1279501" y="952170"/>
                </a:lnTo>
                <a:cubicBezTo>
                  <a:pt x="1324267" y="920976"/>
                  <a:pt x="1388694" y="936587"/>
                  <a:pt x="1414175" y="984785"/>
                </a:cubicBezTo>
                <a:cubicBezTo>
                  <a:pt x="1438516" y="1030797"/>
                  <a:pt x="1418384" y="1090019"/>
                  <a:pt x="1371246" y="1111813"/>
                </a:cubicBezTo>
                <a:cubicBezTo>
                  <a:pt x="1285039" y="1151659"/>
                  <a:pt x="1169035" y="1205155"/>
                  <a:pt x="1105978" y="1233760"/>
                </a:cubicBezTo>
                <a:cubicBezTo>
                  <a:pt x="1085406" y="1243081"/>
                  <a:pt x="1061521" y="1240345"/>
                  <a:pt x="1043617" y="1226585"/>
                </a:cubicBezTo>
                <a:lnTo>
                  <a:pt x="574678" y="866272"/>
                </a:lnTo>
                <a:lnTo>
                  <a:pt x="574692" y="866282"/>
                </a:lnTo>
                <a:cubicBezTo>
                  <a:pt x="553156" y="849734"/>
                  <a:pt x="549548" y="817239"/>
                  <a:pt x="566806" y="796359"/>
                </a:cubicBezTo>
                <a:cubicBezTo>
                  <a:pt x="582671" y="777208"/>
                  <a:pt x="612564" y="773263"/>
                  <a:pt x="632854" y="787697"/>
                </a:cubicBezTo>
                <a:lnTo>
                  <a:pt x="682220" y="822794"/>
                </a:lnTo>
                <a:cubicBezTo>
                  <a:pt x="695458" y="832194"/>
                  <a:pt x="714395" y="822471"/>
                  <a:pt x="714395" y="806215"/>
                </a:cubicBezTo>
                <a:lnTo>
                  <a:pt x="714395" y="768436"/>
                </a:lnTo>
                <a:cubicBezTo>
                  <a:pt x="714395" y="757255"/>
                  <a:pt x="723500" y="748160"/>
                  <a:pt x="734686" y="748160"/>
                </a:cubicBezTo>
                <a:close/>
                <a:moveTo>
                  <a:pt x="1261889" y="740724"/>
                </a:moveTo>
                <a:cubicBezTo>
                  <a:pt x="1296557" y="755181"/>
                  <a:pt x="1333691" y="763280"/>
                  <a:pt x="1371377" y="764622"/>
                </a:cubicBezTo>
                <a:cubicBezTo>
                  <a:pt x="1364122" y="815032"/>
                  <a:pt x="1373000" y="866303"/>
                  <a:pt x="1397167" y="911631"/>
                </a:cubicBezTo>
                <a:cubicBezTo>
                  <a:pt x="1353126" y="887129"/>
                  <a:pt x="1297512" y="889947"/>
                  <a:pt x="1256166" y="918766"/>
                </a:cubicBezTo>
                <a:lnTo>
                  <a:pt x="1074337" y="1045522"/>
                </a:lnTo>
                <a:lnTo>
                  <a:pt x="1029397" y="1014088"/>
                </a:lnTo>
                <a:cubicBezTo>
                  <a:pt x="1035247" y="998491"/>
                  <a:pt x="1045021" y="984786"/>
                  <a:pt x="1058164" y="973937"/>
                </a:cubicBezTo>
                <a:lnTo>
                  <a:pt x="1172197" y="879727"/>
                </a:lnTo>
                <a:cubicBezTo>
                  <a:pt x="1215891" y="843641"/>
                  <a:pt x="1247137" y="794985"/>
                  <a:pt x="1261889" y="740724"/>
                </a:cubicBezTo>
                <a:close/>
                <a:moveTo>
                  <a:pt x="926388" y="267590"/>
                </a:moveTo>
                <a:cubicBezTo>
                  <a:pt x="932945" y="425626"/>
                  <a:pt x="903307" y="542299"/>
                  <a:pt x="840208" y="605947"/>
                </a:cubicBezTo>
                <a:cubicBezTo>
                  <a:pt x="766906" y="679884"/>
                  <a:pt x="645550" y="669502"/>
                  <a:pt x="561464" y="620205"/>
                </a:cubicBezTo>
                <a:cubicBezTo>
                  <a:pt x="551769" y="614516"/>
                  <a:pt x="539283" y="617764"/>
                  <a:pt x="533597" y="627459"/>
                </a:cubicBezTo>
                <a:cubicBezTo>
                  <a:pt x="527898" y="637155"/>
                  <a:pt x="531156" y="649627"/>
                  <a:pt x="540852" y="655313"/>
                </a:cubicBezTo>
                <a:cubicBezTo>
                  <a:pt x="604582" y="692676"/>
                  <a:pt x="667801" y="699165"/>
                  <a:pt x="700924" y="699608"/>
                </a:cubicBezTo>
                <a:lnTo>
                  <a:pt x="700818" y="717725"/>
                </a:lnTo>
                <a:cubicBezTo>
                  <a:pt x="684589" y="728560"/>
                  <a:pt x="674224" y="746773"/>
                  <a:pt x="673675" y="766754"/>
                </a:cubicBezTo>
                <a:lnTo>
                  <a:pt x="656468" y="754525"/>
                </a:lnTo>
                <a:cubicBezTo>
                  <a:pt x="618716" y="727691"/>
                  <a:pt x="566161" y="734303"/>
                  <a:pt x="536213" y="769466"/>
                </a:cubicBezTo>
                <a:cubicBezTo>
                  <a:pt x="515480" y="762356"/>
                  <a:pt x="495630" y="753035"/>
                  <a:pt x="476936" y="741637"/>
                </a:cubicBezTo>
                <a:lnTo>
                  <a:pt x="476936" y="600783"/>
                </a:lnTo>
                <a:lnTo>
                  <a:pt x="476936" y="600780"/>
                </a:lnTo>
                <a:cubicBezTo>
                  <a:pt x="508974" y="573771"/>
                  <a:pt x="517599" y="527876"/>
                  <a:pt x="496515" y="490743"/>
                </a:cubicBezTo>
                <a:cubicBezTo>
                  <a:pt x="487006" y="473996"/>
                  <a:pt x="492506" y="453088"/>
                  <a:pt x="509040" y="443149"/>
                </a:cubicBezTo>
                <a:cubicBezTo>
                  <a:pt x="525753" y="433093"/>
                  <a:pt x="547639" y="438280"/>
                  <a:pt x="557829" y="454722"/>
                </a:cubicBezTo>
                <a:cubicBezTo>
                  <a:pt x="569605" y="473701"/>
                  <a:pt x="580481" y="491213"/>
                  <a:pt x="580481" y="491213"/>
                </a:cubicBezTo>
                <a:cubicBezTo>
                  <a:pt x="591052" y="508232"/>
                  <a:pt x="618153" y="500507"/>
                  <a:pt x="618153" y="480485"/>
                </a:cubicBezTo>
                <a:lnTo>
                  <a:pt x="618153" y="334468"/>
                </a:lnTo>
                <a:cubicBezTo>
                  <a:pt x="618153" y="298918"/>
                  <a:pt x="647160" y="270004"/>
                  <a:pt x="682821" y="270004"/>
                </a:cubicBezTo>
                <a:lnTo>
                  <a:pt x="900196" y="270004"/>
                </a:lnTo>
                <a:cubicBezTo>
                  <a:pt x="909033" y="270004"/>
                  <a:pt x="917791" y="269186"/>
                  <a:pt x="926388" y="267590"/>
                </a:cubicBezTo>
                <a:close/>
                <a:moveTo>
                  <a:pt x="1188488" y="194574"/>
                </a:moveTo>
                <a:lnTo>
                  <a:pt x="1371250" y="226774"/>
                </a:lnTo>
                <a:cubicBezTo>
                  <a:pt x="1404349" y="232596"/>
                  <a:pt x="1426531" y="264258"/>
                  <a:pt x="1420698" y="297329"/>
                </a:cubicBezTo>
                <a:lnTo>
                  <a:pt x="1396384" y="435098"/>
                </a:lnTo>
                <a:cubicBezTo>
                  <a:pt x="1392910" y="454825"/>
                  <a:pt x="1418271" y="467137"/>
                  <a:pt x="1431626" y="452199"/>
                </a:cubicBezTo>
                <a:cubicBezTo>
                  <a:pt x="1431626" y="452199"/>
                  <a:pt x="1444795" y="437488"/>
                  <a:pt x="1459040" y="421527"/>
                </a:cubicBezTo>
                <a:cubicBezTo>
                  <a:pt x="1471042" y="408062"/>
                  <a:pt x="1491950" y="406829"/>
                  <a:pt x="1505642" y="418763"/>
                </a:cubicBezTo>
                <a:cubicBezTo>
                  <a:pt x="1519213" y="430580"/>
                  <a:pt x="1520864" y="450699"/>
                  <a:pt x="1509411" y="464579"/>
                </a:cubicBezTo>
                <a:cubicBezTo>
                  <a:pt x="1484747" y="494461"/>
                  <a:pt x="1483649" y="536044"/>
                  <a:pt x="1505024" y="566768"/>
                </a:cubicBezTo>
                <a:cubicBezTo>
                  <a:pt x="1487923" y="583868"/>
                  <a:pt x="1469727" y="600952"/>
                  <a:pt x="1450776" y="617665"/>
                </a:cubicBezTo>
                <a:cubicBezTo>
                  <a:pt x="1418133" y="646486"/>
                  <a:pt x="1394142" y="683043"/>
                  <a:pt x="1380811" y="724118"/>
                </a:cubicBezTo>
                <a:cubicBezTo>
                  <a:pt x="1342579" y="723877"/>
                  <a:pt x="1304814" y="715631"/>
                  <a:pt x="1270160" y="699938"/>
                </a:cubicBezTo>
                <a:lnTo>
                  <a:pt x="1281935" y="630872"/>
                </a:lnTo>
                <a:cubicBezTo>
                  <a:pt x="1315007" y="638666"/>
                  <a:pt x="1349875" y="640276"/>
                  <a:pt x="1383537" y="635528"/>
                </a:cubicBezTo>
                <a:lnTo>
                  <a:pt x="1383537" y="635531"/>
                </a:lnTo>
                <a:cubicBezTo>
                  <a:pt x="1394681" y="633962"/>
                  <a:pt x="1402433" y="623676"/>
                  <a:pt x="1400837" y="612556"/>
                </a:cubicBezTo>
                <a:cubicBezTo>
                  <a:pt x="1399268" y="601412"/>
                  <a:pt x="1388941" y="593687"/>
                  <a:pt x="1377824" y="595243"/>
                </a:cubicBezTo>
                <a:cubicBezTo>
                  <a:pt x="1177694" y="623463"/>
                  <a:pt x="1132351" y="406465"/>
                  <a:pt x="1167085" y="251101"/>
                </a:cubicBezTo>
                <a:cubicBezTo>
                  <a:pt x="1171510" y="231240"/>
                  <a:pt x="1178699" y="212290"/>
                  <a:pt x="1188488" y="194574"/>
                </a:cubicBezTo>
                <a:close/>
                <a:moveTo>
                  <a:pt x="1694172" y="104508"/>
                </a:moveTo>
                <a:cubicBezTo>
                  <a:pt x="1729403" y="105420"/>
                  <a:pt x="1759615" y="114781"/>
                  <a:pt x="1784265" y="132470"/>
                </a:cubicBezTo>
                <a:cubicBezTo>
                  <a:pt x="1837023" y="170341"/>
                  <a:pt x="1856136" y="240117"/>
                  <a:pt x="1839519" y="334289"/>
                </a:cubicBezTo>
                <a:cubicBezTo>
                  <a:pt x="1794613" y="588548"/>
                  <a:pt x="1502192" y="817473"/>
                  <a:pt x="1424516" y="874227"/>
                </a:cubicBezTo>
                <a:cubicBezTo>
                  <a:pt x="1392223" y="795878"/>
                  <a:pt x="1412568" y="705664"/>
                  <a:pt x="1477744" y="648158"/>
                </a:cubicBezTo>
                <a:cubicBezTo>
                  <a:pt x="1512560" y="617435"/>
                  <a:pt x="1544035" y="583278"/>
                  <a:pt x="1578782" y="552513"/>
                </a:cubicBezTo>
                <a:lnTo>
                  <a:pt x="1578800" y="552503"/>
                </a:lnTo>
                <a:cubicBezTo>
                  <a:pt x="1710050" y="436283"/>
                  <a:pt x="1786961" y="267626"/>
                  <a:pt x="1694172" y="104508"/>
                </a:cubicBezTo>
                <a:close/>
                <a:moveTo>
                  <a:pt x="568546" y="25157"/>
                </a:moveTo>
                <a:lnTo>
                  <a:pt x="568790" y="25157"/>
                </a:lnTo>
                <a:lnTo>
                  <a:pt x="900467" y="26109"/>
                </a:lnTo>
                <a:cubicBezTo>
                  <a:pt x="956472" y="26284"/>
                  <a:pt x="1002041" y="71825"/>
                  <a:pt x="1002068" y="127670"/>
                </a:cubicBezTo>
                <a:cubicBezTo>
                  <a:pt x="1002096" y="182978"/>
                  <a:pt x="955453" y="229299"/>
                  <a:pt x="900172" y="229299"/>
                </a:cubicBezTo>
                <a:lnTo>
                  <a:pt x="682796" y="229299"/>
                </a:lnTo>
                <a:cubicBezTo>
                  <a:pt x="624686" y="229299"/>
                  <a:pt x="577401" y="276478"/>
                  <a:pt x="577401" y="334468"/>
                </a:cubicBezTo>
                <a:lnTo>
                  <a:pt x="577387" y="415752"/>
                </a:lnTo>
                <a:cubicBezTo>
                  <a:pt x="553046" y="394926"/>
                  <a:pt x="516891" y="390913"/>
                  <a:pt x="488018" y="408295"/>
                </a:cubicBezTo>
                <a:cubicBezTo>
                  <a:pt x="452426" y="429711"/>
                  <a:pt x="440595" y="474744"/>
                  <a:pt x="461074" y="510834"/>
                </a:cubicBezTo>
                <a:lnTo>
                  <a:pt x="461070" y="510848"/>
                </a:lnTo>
                <a:cubicBezTo>
                  <a:pt x="470405" y="527286"/>
                  <a:pt x="468864" y="546920"/>
                  <a:pt x="458334" y="561419"/>
                </a:cubicBezTo>
                <a:cubicBezTo>
                  <a:pt x="325607" y="407372"/>
                  <a:pt x="328896" y="274616"/>
                  <a:pt x="355970" y="189294"/>
                </a:cubicBezTo>
                <a:cubicBezTo>
                  <a:pt x="395346" y="65174"/>
                  <a:pt x="516015" y="25157"/>
                  <a:pt x="568546" y="25157"/>
                </a:cubicBezTo>
                <a:close/>
                <a:moveTo>
                  <a:pt x="1412053" y="0"/>
                </a:moveTo>
                <a:cubicBezTo>
                  <a:pt x="1446691" y="-31"/>
                  <a:pt x="1479226" y="3480"/>
                  <a:pt x="1505662" y="9559"/>
                </a:cubicBezTo>
                <a:cubicBezTo>
                  <a:pt x="1599752" y="31188"/>
                  <a:pt x="1660839" y="95735"/>
                  <a:pt x="1692369" y="206899"/>
                </a:cubicBezTo>
                <a:cubicBezTo>
                  <a:pt x="1709817" y="268387"/>
                  <a:pt x="1695027" y="405017"/>
                  <a:pt x="1534618" y="536710"/>
                </a:cubicBezTo>
                <a:cubicBezTo>
                  <a:pt x="1527830" y="521783"/>
                  <a:pt x="1529777" y="503868"/>
                  <a:pt x="1540839" y="490469"/>
                </a:cubicBezTo>
                <a:cubicBezTo>
                  <a:pt x="1579744" y="443331"/>
                  <a:pt x="1545185" y="369919"/>
                  <a:pt x="1483748" y="369919"/>
                </a:cubicBezTo>
                <a:cubicBezTo>
                  <a:pt x="1471224" y="369919"/>
                  <a:pt x="1458741" y="373057"/>
                  <a:pt x="1447621" y="379240"/>
                </a:cubicBezTo>
                <a:lnTo>
                  <a:pt x="1460832" y="304393"/>
                </a:lnTo>
                <a:cubicBezTo>
                  <a:pt x="1470568" y="249222"/>
                  <a:pt x="1433569" y="196423"/>
                  <a:pt x="1378343" y="186687"/>
                </a:cubicBezTo>
                <a:lnTo>
                  <a:pt x="1166800" y="149419"/>
                </a:lnTo>
                <a:lnTo>
                  <a:pt x="1166810" y="149420"/>
                </a:lnTo>
                <a:cubicBezTo>
                  <a:pt x="1153081" y="147006"/>
                  <a:pt x="1148426" y="134359"/>
                  <a:pt x="1151323" y="122222"/>
                </a:cubicBezTo>
                <a:cubicBezTo>
                  <a:pt x="1185286" y="32062"/>
                  <a:pt x="1308138" y="92"/>
                  <a:pt x="1412053" y="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65BFFCF-0013-5897-1403-50D725216B35}"/>
              </a:ext>
            </a:extLst>
          </p:cNvPr>
          <p:cNvSpPr/>
          <p:nvPr/>
        </p:nvSpPr>
        <p:spPr>
          <a:xfrm>
            <a:off x="2007627" y="2769863"/>
            <a:ext cx="267554" cy="261632"/>
          </a:xfrm>
          <a:custGeom>
            <a:avLst/>
            <a:gdLst>
              <a:gd name="connsiteX0" fmla="*/ 1162308 w 1751092"/>
              <a:gd name="connsiteY0" fmla="*/ 1593321 h 1712343"/>
              <a:gd name="connsiteX1" fmla="*/ 1145932 w 1751092"/>
              <a:gd name="connsiteY1" fmla="*/ 1596579 h 1712343"/>
              <a:gd name="connsiteX2" fmla="*/ 1142674 w 1751092"/>
              <a:gd name="connsiteY2" fmla="*/ 1612956 h 1712343"/>
              <a:gd name="connsiteX3" fmla="*/ 1156554 w 1751092"/>
              <a:gd name="connsiteY3" fmla="*/ 1622222 h 1712343"/>
              <a:gd name="connsiteX4" fmla="*/ 1167177 w 1751092"/>
              <a:gd name="connsiteY4" fmla="*/ 1617824 h 1712343"/>
              <a:gd name="connsiteX5" fmla="*/ 1171575 w 1751092"/>
              <a:gd name="connsiteY5" fmla="*/ 1607202 h 1712343"/>
              <a:gd name="connsiteX6" fmla="*/ 1162308 w 1751092"/>
              <a:gd name="connsiteY6" fmla="*/ 1593321 h 1712343"/>
              <a:gd name="connsiteX7" fmla="*/ 140937 w 1751092"/>
              <a:gd name="connsiteY7" fmla="*/ 1593321 h 1712343"/>
              <a:gd name="connsiteX8" fmla="*/ 124560 w 1751092"/>
              <a:gd name="connsiteY8" fmla="*/ 1596579 h 1712343"/>
              <a:gd name="connsiteX9" fmla="*/ 121302 w 1751092"/>
              <a:gd name="connsiteY9" fmla="*/ 1612956 h 1712343"/>
              <a:gd name="connsiteX10" fmla="*/ 135183 w 1751092"/>
              <a:gd name="connsiteY10" fmla="*/ 1622222 h 1712343"/>
              <a:gd name="connsiteX11" fmla="*/ 145805 w 1751092"/>
              <a:gd name="connsiteY11" fmla="*/ 1617824 h 1712343"/>
              <a:gd name="connsiteX12" fmla="*/ 150203 w 1751092"/>
              <a:gd name="connsiteY12" fmla="*/ 1607202 h 1712343"/>
              <a:gd name="connsiteX13" fmla="*/ 140937 w 1751092"/>
              <a:gd name="connsiteY13" fmla="*/ 1593321 h 1712343"/>
              <a:gd name="connsiteX14" fmla="*/ 1109637 w 1751092"/>
              <a:gd name="connsiteY14" fmla="*/ 1443054 h 1712343"/>
              <a:gd name="connsiteX15" fmla="*/ 1122672 w 1751092"/>
              <a:gd name="connsiteY15" fmla="*/ 1443724 h 1712343"/>
              <a:gd name="connsiteX16" fmla="*/ 1475123 w 1751092"/>
              <a:gd name="connsiteY16" fmla="*/ 1492873 h 1712343"/>
              <a:gd name="connsiteX17" fmla="*/ 1726807 w 1751092"/>
              <a:gd name="connsiteY17" fmla="*/ 1651243 h 1712343"/>
              <a:gd name="connsiteX18" fmla="*/ 1726820 w 1751092"/>
              <a:gd name="connsiteY18" fmla="*/ 1651243 h 1712343"/>
              <a:gd name="connsiteX19" fmla="*/ 1719391 w 1751092"/>
              <a:gd name="connsiteY19" fmla="*/ 1693206 h 1712343"/>
              <a:gd name="connsiteX20" fmla="*/ 1681303 w 1751092"/>
              <a:gd name="connsiteY20" fmla="*/ 1712343 h 1712343"/>
              <a:gd name="connsiteX21" fmla="*/ 1098760 w 1751092"/>
              <a:gd name="connsiteY21" fmla="*/ 1712343 h 1712343"/>
              <a:gd name="connsiteX22" fmla="*/ 1051420 w 1751092"/>
              <a:gd name="connsiteY22" fmla="*/ 1664975 h 1712343"/>
              <a:gd name="connsiteX23" fmla="*/ 1051420 w 1751092"/>
              <a:gd name="connsiteY23" fmla="*/ 1595426 h 1712343"/>
              <a:gd name="connsiteX24" fmla="*/ 1059268 w 1751092"/>
              <a:gd name="connsiteY24" fmla="*/ 1554657 h 1712343"/>
              <a:gd name="connsiteX25" fmla="*/ 1059255 w 1751092"/>
              <a:gd name="connsiteY25" fmla="*/ 1554657 h 1712343"/>
              <a:gd name="connsiteX26" fmla="*/ 1100264 w 1751092"/>
              <a:gd name="connsiteY26" fmla="*/ 1452132 h 1712343"/>
              <a:gd name="connsiteX27" fmla="*/ 1109637 w 1751092"/>
              <a:gd name="connsiteY27" fmla="*/ 1443054 h 1712343"/>
              <a:gd name="connsiteX28" fmla="*/ 88265 w 1751092"/>
              <a:gd name="connsiteY28" fmla="*/ 1443054 h 1712343"/>
              <a:gd name="connsiteX29" fmla="*/ 101300 w 1751092"/>
              <a:gd name="connsiteY29" fmla="*/ 1443724 h 1712343"/>
              <a:gd name="connsiteX30" fmla="*/ 453751 w 1751092"/>
              <a:gd name="connsiteY30" fmla="*/ 1492873 h 1712343"/>
              <a:gd name="connsiteX31" fmla="*/ 705435 w 1751092"/>
              <a:gd name="connsiteY31" fmla="*/ 1651243 h 1712343"/>
              <a:gd name="connsiteX32" fmla="*/ 705448 w 1751092"/>
              <a:gd name="connsiteY32" fmla="*/ 1651243 h 1712343"/>
              <a:gd name="connsiteX33" fmla="*/ 698019 w 1751092"/>
              <a:gd name="connsiteY33" fmla="*/ 1693206 h 1712343"/>
              <a:gd name="connsiteX34" fmla="*/ 659931 w 1751092"/>
              <a:gd name="connsiteY34" fmla="*/ 1712343 h 1712343"/>
              <a:gd name="connsiteX35" fmla="*/ 77388 w 1751092"/>
              <a:gd name="connsiteY35" fmla="*/ 1712343 h 1712343"/>
              <a:gd name="connsiteX36" fmla="*/ 30048 w 1751092"/>
              <a:gd name="connsiteY36" fmla="*/ 1664975 h 1712343"/>
              <a:gd name="connsiteX37" fmla="*/ 30048 w 1751092"/>
              <a:gd name="connsiteY37" fmla="*/ 1595426 h 1712343"/>
              <a:gd name="connsiteX38" fmla="*/ 37896 w 1751092"/>
              <a:gd name="connsiteY38" fmla="*/ 1554657 h 1712343"/>
              <a:gd name="connsiteX39" fmla="*/ 78892 w 1751092"/>
              <a:gd name="connsiteY39" fmla="*/ 1452132 h 1712343"/>
              <a:gd name="connsiteX40" fmla="*/ 88265 w 1751092"/>
              <a:gd name="connsiteY40" fmla="*/ 1443054 h 1712343"/>
              <a:gd name="connsiteX41" fmla="*/ 1006370 w 1751092"/>
              <a:gd name="connsiteY41" fmla="*/ 1381895 h 1712343"/>
              <a:gd name="connsiteX42" fmla="*/ 1021390 w 1751092"/>
              <a:gd name="connsiteY42" fmla="*/ 1396912 h 1712343"/>
              <a:gd name="connsiteX43" fmla="*/ 991350 w 1751092"/>
              <a:gd name="connsiteY43" fmla="*/ 1396912 h 1712343"/>
              <a:gd name="connsiteX44" fmla="*/ 1006370 w 1751092"/>
              <a:gd name="connsiteY44" fmla="*/ 1381895 h 1712343"/>
              <a:gd name="connsiteX45" fmla="*/ 736007 w 1751092"/>
              <a:gd name="connsiteY45" fmla="*/ 1381892 h 1712343"/>
              <a:gd name="connsiteX46" fmla="*/ 886209 w 1751092"/>
              <a:gd name="connsiteY46" fmla="*/ 1381892 h 1712343"/>
              <a:gd name="connsiteX47" fmla="*/ 896831 w 1751092"/>
              <a:gd name="connsiteY47" fmla="*/ 1386290 h 1712343"/>
              <a:gd name="connsiteX48" fmla="*/ 901229 w 1751092"/>
              <a:gd name="connsiteY48" fmla="*/ 1396912 h 1712343"/>
              <a:gd name="connsiteX49" fmla="*/ 896831 w 1751092"/>
              <a:gd name="connsiteY49" fmla="*/ 1407534 h 1712343"/>
              <a:gd name="connsiteX50" fmla="*/ 886209 w 1751092"/>
              <a:gd name="connsiteY50" fmla="*/ 1411932 h 1712343"/>
              <a:gd name="connsiteX51" fmla="*/ 736007 w 1751092"/>
              <a:gd name="connsiteY51" fmla="*/ 1411932 h 1712343"/>
              <a:gd name="connsiteX52" fmla="*/ 720987 w 1751092"/>
              <a:gd name="connsiteY52" fmla="*/ 1396912 h 1712343"/>
              <a:gd name="connsiteX53" fmla="*/ 736007 w 1751092"/>
              <a:gd name="connsiteY53" fmla="*/ 1381892 h 1712343"/>
              <a:gd name="connsiteX54" fmla="*/ 1193610 w 1751092"/>
              <a:gd name="connsiteY54" fmla="*/ 1304965 h 1712343"/>
              <a:gd name="connsiteX55" fmla="*/ 1444740 w 1751092"/>
              <a:gd name="connsiteY55" fmla="*/ 1388690 h 1712343"/>
              <a:gd name="connsiteX56" fmla="*/ 1414700 w 1751092"/>
              <a:gd name="connsiteY56" fmla="*/ 1476343 h 1712343"/>
              <a:gd name="connsiteX57" fmla="*/ 1157345 w 1751092"/>
              <a:gd name="connsiteY57" fmla="*/ 1427674 h 1712343"/>
              <a:gd name="connsiteX58" fmla="*/ 1152250 w 1751092"/>
              <a:gd name="connsiteY58" fmla="*/ 1425127 h 1712343"/>
              <a:gd name="connsiteX59" fmla="*/ 244934 w 1751092"/>
              <a:gd name="connsiteY59" fmla="*/ 1183622 h 1712343"/>
              <a:gd name="connsiteX60" fmla="*/ 451729 w 1751092"/>
              <a:gd name="connsiteY60" fmla="*/ 1366480 h 1712343"/>
              <a:gd name="connsiteX61" fmla="*/ 401292 w 1751092"/>
              <a:gd name="connsiteY61" fmla="*/ 1474626 h 1712343"/>
              <a:gd name="connsiteX62" fmla="*/ 135972 w 1751092"/>
              <a:gd name="connsiteY62" fmla="*/ 1427673 h 1712343"/>
              <a:gd name="connsiteX63" fmla="*/ 132161 w 1751092"/>
              <a:gd name="connsiteY63" fmla="*/ 1425662 h 1712343"/>
              <a:gd name="connsiteX64" fmla="*/ 1121083 w 1751092"/>
              <a:gd name="connsiteY64" fmla="*/ 1137490 h 1712343"/>
              <a:gd name="connsiteX65" fmla="*/ 1583122 w 1751092"/>
              <a:gd name="connsiteY65" fmla="*/ 1296704 h 1712343"/>
              <a:gd name="connsiteX66" fmla="*/ 1566306 w 1751092"/>
              <a:gd name="connsiteY66" fmla="*/ 1349397 h 1712343"/>
              <a:gd name="connsiteX67" fmla="*/ 1566296 w 1751092"/>
              <a:gd name="connsiteY67" fmla="*/ 1349397 h 1712343"/>
              <a:gd name="connsiteX68" fmla="*/ 1543698 w 1751092"/>
              <a:gd name="connsiteY68" fmla="*/ 1375736 h 1712343"/>
              <a:gd name="connsiteX69" fmla="*/ 1509099 w 1751092"/>
              <a:gd name="connsiteY69" fmla="*/ 1378325 h 1712343"/>
              <a:gd name="connsiteX70" fmla="*/ 1509085 w 1751092"/>
              <a:gd name="connsiteY70" fmla="*/ 1378338 h 1712343"/>
              <a:gd name="connsiteX71" fmla="*/ 1129306 w 1751092"/>
              <a:gd name="connsiteY71" fmla="*/ 1251712 h 1712343"/>
              <a:gd name="connsiteX72" fmla="*/ 1103128 w 1751092"/>
              <a:gd name="connsiteY72" fmla="*/ 1228699 h 1712343"/>
              <a:gd name="connsiteX73" fmla="*/ 1101075 w 1751092"/>
              <a:gd name="connsiteY73" fmla="*/ 1193911 h 1712343"/>
              <a:gd name="connsiteX74" fmla="*/ 910636 w 1751092"/>
              <a:gd name="connsiteY74" fmla="*/ 1127648 h 1712343"/>
              <a:gd name="connsiteX75" fmla="*/ 930160 w 1751092"/>
              <a:gd name="connsiteY75" fmla="*/ 1135990 h 1712343"/>
              <a:gd name="connsiteX76" fmla="*/ 990241 w 1751092"/>
              <a:gd name="connsiteY76" fmla="*/ 1286192 h 1712343"/>
              <a:gd name="connsiteX77" fmla="*/ 990296 w 1751092"/>
              <a:gd name="connsiteY77" fmla="*/ 1297831 h 1712343"/>
              <a:gd name="connsiteX78" fmla="*/ 982008 w 1751092"/>
              <a:gd name="connsiteY78" fmla="*/ 1306012 h 1712343"/>
              <a:gd name="connsiteX79" fmla="*/ 970380 w 1751092"/>
              <a:gd name="connsiteY79" fmla="*/ 1305823 h 1712343"/>
              <a:gd name="connsiteX80" fmla="*/ 962374 w 1751092"/>
              <a:gd name="connsiteY80" fmla="*/ 1297377 h 1712343"/>
              <a:gd name="connsiteX81" fmla="*/ 902293 w 1751092"/>
              <a:gd name="connsiteY81" fmla="*/ 1147175 h 1712343"/>
              <a:gd name="connsiteX82" fmla="*/ 910636 w 1751092"/>
              <a:gd name="connsiteY82" fmla="*/ 1127648 h 1712343"/>
              <a:gd name="connsiteX83" fmla="*/ 218320 w 1751092"/>
              <a:gd name="connsiteY83" fmla="*/ 987889 h 1712343"/>
              <a:gd name="connsiteX84" fmla="*/ 597687 w 1751092"/>
              <a:gd name="connsiteY84" fmla="*/ 1304734 h 1712343"/>
              <a:gd name="connsiteX85" fmla="*/ 554007 w 1751092"/>
              <a:gd name="connsiteY85" fmla="*/ 1355803 h 1712343"/>
              <a:gd name="connsiteX86" fmla="*/ 522909 w 1751092"/>
              <a:gd name="connsiteY86" fmla="*/ 1371414 h 1712343"/>
              <a:gd name="connsiteX87" fmla="*/ 489957 w 1751092"/>
              <a:gd name="connsiteY87" fmla="*/ 1360215 h 1712343"/>
              <a:gd name="connsiteX88" fmla="*/ 188294 w 1751092"/>
              <a:gd name="connsiteY88" fmla="*/ 1093487 h 1712343"/>
              <a:gd name="connsiteX89" fmla="*/ 188280 w 1751092"/>
              <a:gd name="connsiteY89" fmla="*/ 1093487 h 1712343"/>
              <a:gd name="connsiteX90" fmla="*/ 183237 w 1751092"/>
              <a:gd name="connsiteY90" fmla="*/ 1031206 h 1712343"/>
              <a:gd name="connsiteX91" fmla="*/ 285401 w 1751092"/>
              <a:gd name="connsiteY91" fmla="*/ 570805 h 1712343"/>
              <a:gd name="connsiteX92" fmla="*/ 300421 w 1751092"/>
              <a:gd name="connsiteY92" fmla="*/ 585822 h 1712343"/>
              <a:gd name="connsiteX93" fmla="*/ 270381 w 1751092"/>
              <a:gd name="connsiteY93" fmla="*/ 585822 h 1712343"/>
              <a:gd name="connsiteX94" fmla="*/ 285401 w 1751092"/>
              <a:gd name="connsiteY94" fmla="*/ 570805 h 1712343"/>
              <a:gd name="connsiteX95" fmla="*/ 15020 w 1751092"/>
              <a:gd name="connsiteY95" fmla="*/ 570785 h 1712343"/>
              <a:gd name="connsiteX96" fmla="*/ 165222 w 1751092"/>
              <a:gd name="connsiteY96" fmla="*/ 570785 h 1712343"/>
              <a:gd name="connsiteX97" fmla="*/ 180242 w 1751092"/>
              <a:gd name="connsiteY97" fmla="*/ 585805 h 1712343"/>
              <a:gd name="connsiteX98" fmla="*/ 165222 w 1751092"/>
              <a:gd name="connsiteY98" fmla="*/ 600825 h 1712343"/>
              <a:gd name="connsiteX99" fmla="*/ 15020 w 1751092"/>
              <a:gd name="connsiteY99" fmla="*/ 600825 h 1712343"/>
              <a:gd name="connsiteX100" fmla="*/ 0 w 1751092"/>
              <a:gd name="connsiteY100" fmla="*/ 585805 h 1712343"/>
              <a:gd name="connsiteX101" fmla="*/ 15020 w 1751092"/>
              <a:gd name="connsiteY101" fmla="*/ 570785 h 1712343"/>
              <a:gd name="connsiteX102" fmla="*/ 189567 w 1751092"/>
              <a:gd name="connsiteY102" fmla="*/ 316262 h 1712343"/>
              <a:gd name="connsiteX103" fmla="*/ 201195 w 1751092"/>
              <a:gd name="connsiteY103" fmla="*/ 316451 h 1712343"/>
              <a:gd name="connsiteX104" fmla="*/ 209201 w 1751092"/>
              <a:gd name="connsiteY104" fmla="*/ 324900 h 1712343"/>
              <a:gd name="connsiteX105" fmla="*/ 269282 w 1751092"/>
              <a:gd name="connsiteY105" fmla="*/ 475102 h 1712343"/>
              <a:gd name="connsiteX106" fmla="*/ 260819 w 1751092"/>
              <a:gd name="connsiteY106" fmla="*/ 494348 h 1712343"/>
              <a:gd name="connsiteX107" fmla="*/ 241415 w 1751092"/>
              <a:gd name="connsiteY107" fmla="*/ 486287 h 1712343"/>
              <a:gd name="connsiteX108" fmla="*/ 181334 w 1751092"/>
              <a:gd name="connsiteY108" fmla="*/ 336085 h 1712343"/>
              <a:gd name="connsiteX109" fmla="*/ 181279 w 1751092"/>
              <a:gd name="connsiteY109" fmla="*/ 324443 h 1712343"/>
              <a:gd name="connsiteX110" fmla="*/ 189567 w 1751092"/>
              <a:gd name="connsiteY110" fmla="*/ 316262 h 1712343"/>
              <a:gd name="connsiteX111" fmla="*/ 799077 w 1751092"/>
              <a:gd name="connsiteY111" fmla="*/ 70985 h 1712343"/>
              <a:gd name="connsiteX112" fmla="*/ 947951 w 1751092"/>
              <a:gd name="connsiteY112" fmla="*/ 325793 h 1712343"/>
              <a:gd name="connsiteX113" fmla="*/ 1025372 w 1751092"/>
              <a:gd name="connsiteY113" fmla="*/ 667704 h 1712343"/>
              <a:gd name="connsiteX114" fmla="*/ 1025400 w 1751092"/>
              <a:gd name="connsiteY114" fmla="*/ 667710 h 1712343"/>
              <a:gd name="connsiteX115" fmla="*/ 977188 w 1751092"/>
              <a:gd name="connsiteY115" fmla="*/ 862194 h 1712343"/>
              <a:gd name="connsiteX116" fmla="*/ 617321 w 1751092"/>
              <a:gd name="connsiteY116" fmla="*/ 1282072 h 1712343"/>
              <a:gd name="connsiteX117" fmla="*/ 543748 w 1751092"/>
              <a:gd name="connsiteY117" fmla="*/ 1220635 h 1712343"/>
              <a:gd name="connsiteX118" fmla="*/ 896443 w 1751092"/>
              <a:gd name="connsiteY118" fmla="*/ 809340 h 1712343"/>
              <a:gd name="connsiteX119" fmla="*/ 926267 w 1751092"/>
              <a:gd name="connsiteY119" fmla="*/ 694314 h 1712343"/>
              <a:gd name="connsiteX120" fmla="*/ 942558 w 1751092"/>
              <a:gd name="connsiteY120" fmla="*/ 52 h 1712343"/>
              <a:gd name="connsiteX121" fmla="*/ 1208053 w 1751092"/>
              <a:gd name="connsiteY121" fmla="*/ 52 h 1712343"/>
              <a:gd name="connsiteX122" fmla="*/ 1615847 w 1751092"/>
              <a:gd name="connsiteY122" fmla="*/ 690191 h 1712343"/>
              <a:gd name="connsiteX123" fmla="*/ 1615857 w 1751092"/>
              <a:gd name="connsiteY123" fmla="*/ 690219 h 1712343"/>
              <a:gd name="connsiteX124" fmla="*/ 1624962 w 1751092"/>
              <a:gd name="connsiteY124" fmla="*/ 777215 h 1712343"/>
              <a:gd name="connsiteX125" fmla="*/ 1474465 w 1751092"/>
              <a:gd name="connsiteY125" fmla="*/ 1227821 h 1712343"/>
              <a:gd name="connsiteX126" fmla="*/ 1265562 w 1751092"/>
              <a:gd name="connsiteY126" fmla="*/ 1155724 h 1712343"/>
              <a:gd name="connsiteX127" fmla="*/ 1375867 w 1751092"/>
              <a:gd name="connsiteY127" fmla="*/ 825280 h 1712343"/>
              <a:gd name="connsiteX128" fmla="*/ 1364188 w 1751092"/>
              <a:gd name="connsiteY128" fmla="*/ 713674 h 1712343"/>
              <a:gd name="connsiteX129" fmla="*/ 1242934 w 1751092"/>
              <a:gd name="connsiteY129" fmla="*/ 35 h 1712343"/>
              <a:gd name="connsiteX130" fmla="*/ 1358200 w 1751092"/>
              <a:gd name="connsiteY130" fmla="*/ 48 h 1712343"/>
              <a:gd name="connsiteX131" fmla="*/ 1720435 w 1751092"/>
              <a:gd name="connsiteY131" fmla="*/ 621215 h 1712343"/>
              <a:gd name="connsiteX132" fmla="*/ 1740444 w 1751092"/>
              <a:gd name="connsiteY132" fmla="*/ 803253 h 1712343"/>
              <a:gd name="connsiteX133" fmla="*/ 1592134 w 1751092"/>
              <a:gd name="connsiteY133" fmla="*/ 1268072 h 1712343"/>
              <a:gd name="connsiteX134" fmla="*/ 1502977 w 1751092"/>
              <a:gd name="connsiteY134" fmla="*/ 1237307 h 1712343"/>
              <a:gd name="connsiteX135" fmla="*/ 1653539 w 1751092"/>
              <a:gd name="connsiteY135" fmla="*/ 786495 h 1712343"/>
              <a:gd name="connsiteX136" fmla="*/ 1641699 w 1751092"/>
              <a:gd name="connsiteY136" fmla="*/ 674931 h 1712343"/>
              <a:gd name="connsiteX137" fmla="*/ 792218 w 1751092"/>
              <a:gd name="connsiteY137" fmla="*/ 31 h 1712343"/>
              <a:gd name="connsiteX138" fmla="*/ 907631 w 1751092"/>
              <a:gd name="connsiteY138" fmla="*/ 31 h 1712343"/>
              <a:gd name="connsiteX139" fmla="*/ 1338428 w 1751092"/>
              <a:gd name="connsiteY139" fmla="*/ 728793 h 1712343"/>
              <a:gd name="connsiteX140" fmla="*/ 1347440 w 1751092"/>
              <a:gd name="connsiteY140" fmla="*/ 815550 h 1712343"/>
              <a:gd name="connsiteX141" fmla="*/ 1347453 w 1751092"/>
              <a:gd name="connsiteY141" fmla="*/ 815550 h 1712343"/>
              <a:gd name="connsiteX142" fmla="*/ 1237231 w 1751092"/>
              <a:gd name="connsiteY142" fmla="*/ 1145699 h 1712343"/>
              <a:gd name="connsiteX143" fmla="*/ 1131125 w 1751092"/>
              <a:gd name="connsiteY143" fmla="*/ 1109142 h 1712343"/>
              <a:gd name="connsiteX144" fmla="*/ 1227107 w 1751092"/>
              <a:gd name="connsiteY144" fmla="*/ 838779 h 1712343"/>
              <a:gd name="connsiteX145" fmla="*/ 1227124 w 1751092"/>
              <a:gd name="connsiteY145" fmla="*/ 838762 h 1712343"/>
              <a:gd name="connsiteX146" fmla="*/ 1216422 w 1751092"/>
              <a:gd name="connsiteY146" fmla="*/ 725291 h 1712343"/>
              <a:gd name="connsiteX147" fmla="*/ 423862 w 1751092"/>
              <a:gd name="connsiteY147" fmla="*/ 28 h 1712343"/>
              <a:gd name="connsiteX148" fmla="*/ 513420 w 1751092"/>
              <a:gd name="connsiteY148" fmla="*/ 28 h 1712343"/>
              <a:gd name="connsiteX149" fmla="*/ 630148 w 1751092"/>
              <a:gd name="connsiteY149" fmla="*/ 571276 h 1712343"/>
              <a:gd name="connsiteX150" fmla="*/ 608193 w 1751092"/>
              <a:gd name="connsiteY150" fmla="*/ 659292 h 1712343"/>
              <a:gd name="connsiteX151" fmla="*/ 307494 w 1751092"/>
              <a:gd name="connsiteY151" fmla="*/ 1023279 h 1712343"/>
              <a:gd name="connsiteX152" fmla="*/ 237316 w 1751092"/>
              <a:gd name="connsiteY152" fmla="*/ 964582 h 1712343"/>
              <a:gd name="connsiteX153" fmla="*/ 501671 w 1751092"/>
              <a:gd name="connsiteY153" fmla="*/ 639153 h 1712343"/>
              <a:gd name="connsiteX154" fmla="*/ 529336 w 1751092"/>
              <a:gd name="connsiteY154" fmla="*/ 527400 h 1712343"/>
              <a:gd name="connsiteX155" fmla="*/ 544105 w 1751092"/>
              <a:gd name="connsiteY155" fmla="*/ 0 h 1712343"/>
              <a:gd name="connsiteX156" fmla="*/ 753732 w 1751092"/>
              <a:gd name="connsiteY156" fmla="*/ 0 h 1712343"/>
              <a:gd name="connsiteX157" fmla="*/ 896570 w 1751092"/>
              <a:gd name="connsiteY157" fmla="*/ 700198 h 1712343"/>
              <a:gd name="connsiteX158" fmla="*/ 873354 w 1751092"/>
              <a:gd name="connsiteY158" fmla="*/ 789664 h 1712343"/>
              <a:gd name="connsiteX159" fmla="*/ 520526 w 1751092"/>
              <a:gd name="connsiteY159" fmla="*/ 1201234 h 1712343"/>
              <a:gd name="connsiteX160" fmla="*/ 330427 w 1751092"/>
              <a:gd name="connsiteY160" fmla="*/ 1042435 h 1712343"/>
              <a:gd name="connsiteX161" fmla="*/ 631370 w 1751092"/>
              <a:gd name="connsiteY161" fmla="*/ 678401 h 1712343"/>
              <a:gd name="connsiteX162" fmla="*/ 659587 w 1751092"/>
              <a:gd name="connsiteY162" fmla="*/ 565240 h 17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751092" h="1712343">
                <a:moveTo>
                  <a:pt x="1162308" y="1593321"/>
                </a:moveTo>
                <a:cubicBezTo>
                  <a:pt x="1156688" y="1591000"/>
                  <a:pt x="1150224" y="1592288"/>
                  <a:pt x="1145932" y="1596579"/>
                </a:cubicBezTo>
                <a:cubicBezTo>
                  <a:pt x="1141641" y="1600871"/>
                  <a:pt x="1140353" y="1607336"/>
                  <a:pt x="1142674" y="1612956"/>
                </a:cubicBezTo>
                <a:cubicBezTo>
                  <a:pt x="1145009" y="1618559"/>
                  <a:pt x="1150478" y="1622222"/>
                  <a:pt x="1156554" y="1622222"/>
                </a:cubicBezTo>
                <a:cubicBezTo>
                  <a:pt x="1160537" y="1622222"/>
                  <a:pt x="1164358" y="1620639"/>
                  <a:pt x="1167177" y="1617824"/>
                </a:cubicBezTo>
                <a:cubicBezTo>
                  <a:pt x="1169992" y="1615005"/>
                  <a:pt x="1171575" y="1611184"/>
                  <a:pt x="1171575" y="1607202"/>
                </a:cubicBezTo>
                <a:cubicBezTo>
                  <a:pt x="1171575" y="1601125"/>
                  <a:pt x="1167915" y="1595656"/>
                  <a:pt x="1162308" y="1593321"/>
                </a:cubicBezTo>
                <a:close/>
                <a:moveTo>
                  <a:pt x="140937" y="1593321"/>
                </a:moveTo>
                <a:cubicBezTo>
                  <a:pt x="135316" y="1591000"/>
                  <a:pt x="128852" y="1592288"/>
                  <a:pt x="124560" y="1596579"/>
                </a:cubicBezTo>
                <a:cubicBezTo>
                  <a:pt x="120269" y="1600871"/>
                  <a:pt x="118981" y="1607336"/>
                  <a:pt x="121302" y="1612956"/>
                </a:cubicBezTo>
                <a:cubicBezTo>
                  <a:pt x="123637" y="1618559"/>
                  <a:pt x="129106" y="1622222"/>
                  <a:pt x="135183" y="1622222"/>
                </a:cubicBezTo>
                <a:cubicBezTo>
                  <a:pt x="139165" y="1622222"/>
                  <a:pt x="142986" y="1620639"/>
                  <a:pt x="145805" y="1617824"/>
                </a:cubicBezTo>
                <a:cubicBezTo>
                  <a:pt x="148620" y="1615005"/>
                  <a:pt x="150203" y="1611184"/>
                  <a:pt x="150203" y="1607202"/>
                </a:cubicBezTo>
                <a:cubicBezTo>
                  <a:pt x="150203" y="1601125"/>
                  <a:pt x="146543" y="1595656"/>
                  <a:pt x="140937" y="1593321"/>
                </a:cubicBezTo>
                <a:close/>
                <a:moveTo>
                  <a:pt x="1109637" y="1443054"/>
                </a:moveTo>
                <a:cubicBezTo>
                  <a:pt x="1113887" y="1441472"/>
                  <a:pt x="1118607" y="1441698"/>
                  <a:pt x="1122672" y="1443724"/>
                </a:cubicBezTo>
                <a:cubicBezTo>
                  <a:pt x="1223896" y="1494349"/>
                  <a:pt x="1296357" y="1542198"/>
                  <a:pt x="1475123" y="1492873"/>
                </a:cubicBezTo>
                <a:cubicBezTo>
                  <a:pt x="1597901" y="1493556"/>
                  <a:pt x="1694246" y="1554094"/>
                  <a:pt x="1726807" y="1651243"/>
                </a:cubicBezTo>
                <a:lnTo>
                  <a:pt x="1726820" y="1651243"/>
                </a:lnTo>
                <a:cubicBezTo>
                  <a:pt x="1731112" y="1665621"/>
                  <a:pt x="1728352" y="1681177"/>
                  <a:pt x="1719391" y="1693206"/>
                </a:cubicBezTo>
                <a:cubicBezTo>
                  <a:pt x="1710434" y="1705236"/>
                  <a:pt x="1696310" y="1712329"/>
                  <a:pt x="1681303" y="1712343"/>
                </a:cubicBezTo>
                <a:lnTo>
                  <a:pt x="1098760" y="1712343"/>
                </a:lnTo>
                <a:cubicBezTo>
                  <a:pt x="1072623" y="1712288"/>
                  <a:pt x="1051448" y="1691112"/>
                  <a:pt x="1051420" y="1664975"/>
                </a:cubicBezTo>
                <a:lnTo>
                  <a:pt x="1051420" y="1595426"/>
                </a:lnTo>
                <a:cubicBezTo>
                  <a:pt x="1051406" y="1581467"/>
                  <a:pt x="1054077" y="1567624"/>
                  <a:pt x="1059268" y="1554657"/>
                </a:cubicBezTo>
                <a:lnTo>
                  <a:pt x="1059255" y="1554657"/>
                </a:lnTo>
                <a:lnTo>
                  <a:pt x="1100264" y="1452132"/>
                </a:lnTo>
                <a:cubicBezTo>
                  <a:pt x="1101994" y="1447936"/>
                  <a:pt x="1105400" y="1444651"/>
                  <a:pt x="1109637" y="1443054"/>
                </a:cubicBezTo>
                <a:close/>
                <a:moveTo>
                  <a:pt x="88265" y="1443054"/>
                </a:moveTo>
                <a:cubicBezTo>
                  <a:pt x="92515" y="1441472"/>
                  <a:pt x="97235" y="1441698"/>
                  <a:pt x="101300" y="1443724"/>
                </a:cubicBezTo>
                <a:cubicBezTo>
                  <a:pt x="202524" y="1494349"/>
                  <a:pt x="274958" y="1542198"/>
                  <a:pt x="453751" y="1492873"/>
                </a:cubicBezTo>
                <a:cubicBezTo>
                  <a:pt x="576529" y="1493556"/>
                  <a:pt x="672874" y="1554094"/>
                  <a:pt x="705435" y="1651243"/>
                </a:cubicBezTo>
                <a:lnTo>
                  <a:pt x="705448" y="1651243"/>
                </a:lnTo>
                <a:cubicBezTo>
                  <a:pt x="709740" y="1665621"/>
                  <a:pt x="706980" y="1681177"/>
                  <a:pt x="698019" y="1693206"/>
                </a:cubicBezTo>
                <a:cubicBezTo>
                  <a:pt x="689062" y="1705236"/>
                  <a:pt x="674938" y="1712329"/>
                  <a:pt x="659931" y="1712343"/>
                </a:cubicBezTo>
                <a:lnTo>
                  <a:pt x="77388" y="1712343"/>
                </a:lnTo>
                <a:cubicBezTo>
                  <a:pt x="51251" y="1712288"/>
                  <a:pt x="30076" y="1691112"/>
                  <a:pt x="30048" y="1664975"/>
                </a:cubicBezTo>
                <a:lnTo>
                  <a:pt x="30048" y="1595426"/>
                </a:lnTo>
                <a:cubicBezTo>
                  <a:pt x="30034" y="1581467"/>
                  <a:pt x="32705" y="1567624"/>
                  <a:pt x="37896" y="1554657"/>
                </a:cubicBezTo>
                <a:lnTo>
                  <a:pt x="78892" y="1452132"/>
                </a:lnTo>
                <a:cubicBezTo>
                  <a:pt x="80619" y="1447936"/>
                  <a:pt x="84028" y="1444651"/>
                  <a:pt x="88265" y="1443054"/>
                </a:cubicBezTo>
                <a:close/>
                <a:moveTo>
                  <a:pt x="1006370" y="1381895"/>
                </a:moveTo>
                <a:cubicBezTo>
                  <a:pt x="1013880" y="1381895"/>
                  <a:pt x="1021390" y="1386901"/>
                  <a:pt x="1021390" y="1396912"/>
                </a:cubicBezTo>
                <a:cubicBezTo>
                  <a:pt x="1021390" y="1416934"/>
                  <a:pt x="991350" y="1416934"/>
                  <a:pt x="991350" y="1396912"/>
                </a:cubicBezTo>
                <a:cubicBezTo>
                  <a:pt x="991350" y="1386901"/>
                  <a:pt x="998860" y="1381895"/>
                  <a:pt x="1006370" y="1381895"/>
                </a:cubicBezTo>
                <a:close/>
                <a:moveTo>
                  <a:pt x="736007" y="1381892"/>
                </a:moveTo>
                <a:lnTo>
                  <a:pt x="886209" y="1381892"/>
                </a:lnTo>
                <a:cubicBezTo>
                  <a:pt x="890192" y="1381892"/>
                  <a:pt x="894016" y="1383475"/>
                  <a:pt x="896831" y="1386290"/>
                </a:cubicBezTo>
                <a:cubicBezTo>
                  <a:pt x="899647" y="1389109"/>
                  <a:pt x="901229" y="1392930"/>
                  <a:pt x="901229" y="1396912"/>
                </a:cubicBezTo>
                <a:cubicBezTo>
                  <a:pt x="901229" y="1400895"/>
                  <a:pt x="899647" y="1404719"/>
                  <a:pt x="896831" y="1407534"/>
                </a:cubicBezTo>
                <a:cubicBezTo>
                  <a:pt x="894013" y="1410350"/>
                  <a:pt x="890192" y="1411932"/>
                  <a:pt x="886209" y="1411932"/>
                </a:cubicBezTo>
                <a:lnTo>
                  <a:pt x="736007" y="1411932"/>
                </a:lnTo>
                <a:cubicBezTo>
                  <a:pt x="727706" y="1411932"/>
                  <a:pt x="720987" y="1405214"/>
                  <a:pt x="720987" y="1396912"/>
                </a:cubicBezTo>
                <a:cubicBezTo>
                  <a:pt x="720987" y="1388611"/>
                  <a:pt x="727706" y="1381892"/>
                  <a:pt x="736007" y="1381892"/>
                </a:cubicBezTo>
                <a:close/>
                <a:moveTo>
                  <a:pt x="1193610" y="1304965"/>
                </a:moveTo>
                <a:lnTo>
                  <a:pt x="1444740" y="1388690"/>
                </a:lnTo>
                <a:lnTo>
                  <a:pt x="1414700" y="1476343"/>
                </a:lnTo>
                <a:cubicBezTo>
                  <a:pt x="1295706" y="1498442"/>
                  <a:pt x="1230891" y="1465319"/>
                  <a:pt x="1157345" y="1427674"/>
                </a:cubicBezTo>
                <a:lnTo>
                  <a:pt x="1152250" y="1425127"/>
                </a:lnTo>
                <a:close/>
                <a:moveTo>
                  <a:pt x="244934" y="1183622"/>
                </a:moveTo>
                <a:lnTo>
                  <a:pt x="451729" y="1366480"/>
                </a:lnTo>
                <a:lnTo>
                  <a:pt x="401292" y="1474626"/>
                </a:lnTo>
                <a:cubicBezTo>
                  <a:pt x="277162" y="1499770"/>
                  <a:pt x="211073" y="1466149"/>
                  <a:pt x="135972" y="1427673"/>
                </a:cubicBezTo>
                <a:lnTo>
                  <a:pt x="132161" y="1425662"/>
                </a:lnTo>
                <a:close/>
                <a:moveTo>
                  <a:pt x="1121083" y="1137490"/>
                </a:moveTo>
                <a:lnTo>
                  <a:pt x="1583122" y="1296704"/>
                </a:lnTo>
                <a:lnTo>
                  <a:pt x="1566306" y="1349397"/>
                </a:lnTo>
                <a:lnTo>
                  <a:pt x="1566296" y="1349397"/>
                </a:lnTo>
                <a:cubicBezTo>
                  <a:pt x="1562553" y="1360836"/>
                  <a:pt x="1554427" y="1370305"/>
                  <a:pt x="1543698" y="1375736"/>
                </a:cubicBezTo>
                <a:cubicBezTo>
                  <a:pt x="1532956" y="1381153"/>
                  <a:pt x="1520511" y="1382094"/>
                  <a:pt x="1509099" y="1378325"/>
                </a:cubicBezTo>
                <a:lnTo>
                  <a:pt x="1509085" y="1378338"/>
                </a:lnTo>
                <a:lnTo>
                  <a:pt x="1129306" y="1251712"/>
                </a:lnTo>
                <a:cubicBezTo>
                  <a:pt x="1117867" y="1247850"/>
                  <a:pt x="1108439" y="1239562"/>
                  <a:pt x="1103128" y="1228699"/>
                </a:cubicBezTo>
                <a:cubicBezTo>
                  <a:pt x="1097830" y="1217851"/>
                  <a:pt x="1097079" y="1205323"/>
                  <a:pt x="1101075" y="1193911"/>
                </a:cubicBezTo>
                <a:close/>
                <a:moveTo>
                  <a:pt x="910636" y="1127648"/>
                </a:moveTo>
                <a:cubicBezTo>
                  <a:pt x="918333" y="1124565"/>
                  <a:pt x="927077" y="1128290"/>
                  <a:pt x="930160" y="1135990"/>
                </a:cubicBezTo>
                <a:lnTo>
                  <a:pt x="990241" y="1286192"/>
                </a:lnTo>
                <a:cubicBezTo>
                  <a:pt x="991824" y="1289907"/>
                  <a:pt x="991837" y="1294102"/>
                  <a:pt x="990296" y="1297831"/>
                </a:cubicBezTo>
                <a:cubicBezTo>
                  <a:pt x="988741" y="1301559"/>
                  <a:pt x="985764" y="1304512"/>
                  <a:pt x="982008" y="1306012"/>
                </a:cubicBezTo>
                <a:cubicBezTo>
                  <a:pt x="978266" y="1307516"/>
                  <a:pt x="974067" y="1307447"/>
                  <a:pt x="970380" y="1305823"/>
                </a:cubicBezTo>
                <a:cubicBezTo>
                  <a:pt x="966679" y="1304189"/>
                  <a:pt x="963795" y="1301144"/>
                  <a:pt x="962374" y="1297377"/>
                </a:cubicBezTo>
                <a:lnTo>
                  <a:pt x="902293" y="1147175"/>
                </a:lnTo>
                <a:cubicBezTo>
                  <a:pt x="899210" y="1139475"/>
                  <a:pt x="902939" y="1130731"/>
                  <a:pt x="910636" y="1127648"/>
                </a:cubicBezTo>
                <a:close/>
                <a:moveTo>
                  <a:pt x="218320" y="987889"/>
                </a:moveTo>
                <a:lnTo>
                  <a:pt x="597687" y="1304734"/>
                </a:lnTo>
                <a:lnTo>
                  <a:pt x="554007" y="1355803"/>
                </a:lnTo>
                <a:cubicBezTo>
                  <a:pt x="546148" y="1364963"/>
                  <a:pt x="534953" y="1370583"/>
                  <a:pt x="522909" y="1371414"/>
                </a:cubicBezTo>
                <a:cubicBezTo>
                  <a:pt x="510866" y="1372244"/>
                  <a:pt x="498997" y="1368207"/>
                  <a:pt x="489957" y="1360215"/>
                </a:cubicBezTo>
                <a:lnTo>
                  <a:pt x="188294" y="1093487"/>
                </a:lnTo>
                <a:lnTo>
                  <a:pt x="188280" y="1093487"/>
                </a:lnTo>
                <a:cubicBezTo>
                  <a:pt x="170149" y="1077461"/>
                  <a:pt x="167921" y="1049954"/>
                  <a:pt x="183237" y="1031206"/>
                </a:cubicBezTo>
                <a:close/>
                <a:moveTo>
                  <a:pt x="285401" y="570805"/>
                </a:moveTo>
                <a:cubicBezTo>
                  <a:pt x="292911" y="570805"/>
                  <a:pt x="300421" y="575810"/>
                  <a:pt x="300421" y="585822"/>
                </a:cubicBezTo>
                <a:cubicBezTo>
                  <a:pt x="300421" y="605844"/>
                  <a:pt x="270381" y="605844"/>
                  <a:pt x="270381" y="585822"/>
                </a:cubicBezTo>
                <a:cubicBezTo>
                  <a:pt x="270381" y="575810"/>
                  <a:pt x="277891" y="570805"/>
                  <a:pt x="285401" y="570805"/>
                </a:cubicBezTo>
                <a:close/>
                <a:moveTo>
                  <a:pt x="15020" y="570785"/>
                </a:moveTo>
                <a:lnTo>
                  <a:pt x="165222" y="570785"/>
                </a:lnTo>
                <a:cubicBezTo>
                  <a:pt x="173524" y="570785"/>
                  <a:pt x="180242" y="577504"/>
                  <a:pt x="180242" y="585805"/>
                </a:cubicBezTo>
                <a:cubicBezTo>
                  <a:pt x="180242" y="594107"/>
                  <a:pt x="173524" y="600825"/>
                  <a:pt x="165222" y="600825"/>
                </a:cubicBezTo>
                <a:lnTo>
                  <a:pt x="15020" y="600825"/>
                </a:lnTo>
                <a:cubicBezTo>
                  <a:pt x="6719" y="600825"/>
                  <a:pt x="0" y="594107"/>
                  <a:pt x="0" y="585805"/>
                </a:cubicBezTo>
                <a:cubicBezTo>
                  <a:pt x="0" y="577504"/>
                  <a:pt x="6719" y="570785"/>
                  <a:pt x="15020" y="570785"/>
                </a:cubicBezTo>
                <a:close/>
                <a:moveTo>
                  <a:pt x="189567" y="316262"/>
                </a:moveTo>
                <a:cubicBezTo>
                  <a:pt x="193309" y="314762"/>
                  <a:pt x="197508" y="314827"/>
                  <a:pt x="201195" y="316451"/>
                </a:cubicBezTo>
                <a:cubicBezTo>
                  <a:pt x="204896" y="318089"/>
                  <a:pt x="207780" y="321130"/>
                  <a:pt x="209201" y="324900"/>
                </a:cubicBezTo>
                <a:lnTo>
                  <a:pt x="269282" y="475102"/>
                </a:lnTo>
                <a:cubicBezTo>
                  <a:pt x="272166" y="482761"/>
                  <a:pt x="268410" y="491303"/>
                  <a:pt x="260819" y="494348"/>
                </a:cubicBezTo>
                <a:cubicBezTo>
                  <a:pt x="253229" y="497390"/>
                  <a:pt x="244608" y="493809"/>
                  <a:pt x="241415" y="486287"/>
                </a:cubicBezTo>
                <a:lnTo>
                  <a:pt x="181334" y="336085"/>
                </a:lnTo>
                <a:cubicBezTo>
                  <a:pt x="179751" y="332371"/>
                  <a:pt x="179738" y="328172"/>
                  <a:pt x="181279" y="324443"/>
                </a:cubicBezTo>
                <a:cubicBezTo>
                  <a:pt x="182835" y="320715"/>
                  <a:pt x="185811" y="317766"/>
                  <a:pt x="189567" y="316262"/>
                </a:cubicBezTo>
                <a:close/>
                <a:moveTo>
                  <a:pt x="799077" y="70985"/>
                </a:moveTo>
                <a:lnTo>
                  <a:pt x="947951" y="325793"/>
                </a:lnTo>
                <a:lnTo>
                  <a:pt x="1025372" y="667704"/>
                </a:lnTo>
                <a:lnTo>
                  <a:pt x="1025400" y="667710"/>
                </a:lnTo>
                <a:cubicBezTo>
                  <a:pt x="1040808" y="736522"/>
                  <a:pt x="1022945" y="808564"/>
                  <a:pt x="977188" y="862194"/>
                </a:cubicBezTo>
                <a:lnTo>
                  <a:pt x="617321" y="1282072"/>
                </a:lnTo>
                <a:lnTo>
                  <a:pt x="543748" y="1220635"/>
                </a:lnTo>
                <a:lnTo>
                  <a:pt x="896443" y="809340"/>
                </a:lnTo>
                <a:cubicBezTo>
                  <a:pt x="923719" y="777717"/>
                  <a:pt x="934743" y="735203"/>
                  <a:pt x="926267" y="694314"/>
                </a:cubicBezTo>
                <a:close/>
                <a:moveTo>
                  <a:pt x="942558" y="52"/>
                </a:moveTo>
                <a:lnTo>
                  <a:pt x="1208053" y="52"/>
                </a:lnTo>
                <a:lnTo>
                  <a:pt x="1615847" y="690191"/>
                </a:lnTo>
                <a:lnTo>
                  <a:pt x="1615857" y="690219"/>
                </a:lnTo>
                <a:cubicBezTo>
                  <a:pt x="1631427" y="716503"/>
                  <a:pt x="1634753" y="748274"/>
                  <a:pt x="1624962" y="777215"/>
                </a:cubicBezTo>
                <a:lnTo>
                  <a:pt x="1474465" y="1227821"/>
                </a:lnTo>
                <a:lnTo>
                  <a:pt x="1265562" y="1155724"/>
                </a:lnTo>
                <a:lnTo>
                  <a:pt x="1375867" y="825280"/>
                </a:lnTo>
                <a:cubicBezTo>
                  <a:pt x="1388367" y="788143"/>
                  <a:pt x="1384103" y="747415"/>
                  <a:pt x="1364188" y="713674"/>
                </a:cubicBezTo>
                <a:close/>
                <a:moveTo>
                  <a:pt x="1242934" y="35"/>
                </a:moveTo>
                <a:lnTo>
                  <a:pt x="1358200" y="48"/>
                </a:lnTo>
                <a:lnTo>
                  <a:pt x="1720435" y="621215"/>
                </a:lnTo>
                <a:cubicBezTo>
                  <a:pt x="1752542" y="676331"/>
                  <a:pt x="1759810" y="742475"/>
                  <a:pt x="1740444" y="803253"/>
                </a:cubicBezTo>
                <a:lnTo>
                  <a:pt x="1592134" y="1268072"/>
                </a:lnTo>
                <a:lnTo>
                  <a:pt x="1502977" y="1237307"/>
                </a:lnTo>
                <a:lnTo>
                  <a:pt x="1653539" y="786495"/>
                </a:lnTo>
                <a:cubicBezTo>
                  <a:pt x="1665985" y="749362"/>
                  <a:pt x="1661666" y="708631"/>
                  <a:pt x="1641699" y="674931"/>
                </a:cubicBezTo>
                <a:close/>
                <a:moveTo>
                  <a:pt x="792218" y="31"/>
                </a:moveTo>
                <a:lnTo>
                  <a:pt x="907631" y="31"/>
                </a:lnTo>
                <a:lnTo>
                  <a:pt x="1338428" y="728793"/>
                </a:lnTo>
                <a:cubicBezTo>
                  <a:pt x="1353904" y="755026"/>
                  <a:pt x="1357190" y="786704"/>
                  <a:pt x="1347440" y="815550"/>
                </a:cubicBezTo>
                <a:lnTo>
                  <a:pt x="1347453" y="815550"/>
                </a:lnTo>
                <a:lnTo>
                  <a:pt x="1237231" y="1145699"/>
                </a:lnTo>
                <a:lnTo>
                  <a:pt x="1131125" y="1109142"/>
                </a:lnTo>
                <a:lnTo>
                  <a:pt x="1227107" y="838779"/>
                </a:lnTo>
                <a:lnTo>
                  <a:pt x="1227124" y="838762"/>
                </a:lnTo>
                <a:cubicBezTo>
                  <a:pt x="1240496" y="801210"/>
                  <a:pt x="1236579" y="759678"/>
                  <a:pt x="1216422" y="725291"/>
                </a:cubicBezTo>
                <a:close/>
                <a:moveTo>
                  <a:pt x="423862" y="28"/>
                </a:moveTo>
                <a:lnTo>
                  <a:pt x="513420" y="28"/>
                </a:lnTo>
                <a:lnTo>
                  <a:pt x="630148" y="571276"/>
                </a:lnTo>
                <a:cubicBezTo>
                  <a:pt x="636585" y="602432"/>
                  <a:pt x="628510" y="634817"/>
                  <a:pt x="608193" y="659292"/>
                </a:cubicBezTo>
                <a:lnTo>
                  <a:pt x="307494" y="1023279"/>
                </a:lnTo>
                <a:lnTo>
                  <a:pt x="237316" y="964582"/>
                </a:lnTo>
                <a:lnTo>
                  <a:pt x="501671" y="639153"/>
                </a:lnTo>
                <a:cubicBezTo>
                  <a:pt x="527152" y="607918"/>
                  <a:pt x="537304" y="566923"/>
                  <a:pt x="529336" y="527400"/>
                </a:cubicBezTo>
                <a:close/>
                <a:moveTo>
                  <a:pt x="544105" y="0"/>
                </a:moveTo>
                <a:lnTo>
                  <a:pt x="753732" y="0"/>
                </a:lnTo>
                <a:lnTo>
                  <a:pt x="896570" y="700198"/>
                </a:lnTo>
                <a:cubicBezTo>
                  <a:pt x="903155" y="732010"/>
                  <a:pt x="894572" y="765068"/>
                  <a:pt x="873354" y="789664"/>
                </a:cubicBezTo>
                <a:lnTo>
                  <a:pt x="520526" y="1201234"/>
                </a:lnTo>
                <a:lnTo>
                  <a:pt x="330427" y="1042435"/>
                </a:lnTo>
                <a:lnTo>
                  <a:pt x="631370" y="678401"/>
                </a:lnTo>
                <a:cubicBezTo>
                  <a:pt x="657469" y="646912"/>
                  <a:pt x="667834" y="605284"/>
                  <a:pt x="659587" y="56524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995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7F268F-1452-FD11-39DE-6E945B5AF6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5EAB0A-5786-2271-9287-125E95CDB923}"/>
              </a:ext>
            </a:extLst>
          </p:cNvPr>
          <p:cNvSpPr/>
          <p:nvPr/>
        </p:nvSpPr>
        <p:spPr>
          <a:xfrm>
            <a:off x="9374608" y="4903359"/>
            <a:ext cx="1020886" cy="10208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04AE2-D7DA-34DD-6763-09DEF50BC07E}"/>
              </a:ext>
            </a:extLst>
          </p:cNvPr>
          <p:cNvSpPr txBox="1"/>
          <p:nvPr/>
        </p:nvSpPr>
        <p:spPr>
          <a:xfrm>
            <a:off x="1110202" y="1660054"/>
            <a:ext cx="3771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Simply Taking Delight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30766-547B-3C91-F6D7-1A72C8E1FBF1}"/>
              </a:ext>
            </a:extLst>
          </p:cNvPr>
          <p:cNvSpPr txBox="1"/>
          <p:nvPr/>
        </p:nvSpPr>
        <p:spPr>
          <a:xfrm>
            <a:off x="1110204" y="1352277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6AF25-419A-E039-3C6D-47859A25CB19}"/>
              </a:ext>
            </a:extLst>
          </p:cNvPr>
          <p:cNvSpPr txBox="1"/>
          <p:nvPr/>
        </p:nvSpPr>
        <p:spPr>
          <a:xfrm>
            <a:off x="1110204" y="2860383"/>
            <a:ext cx="3751163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6E92D0-9DF9-0789-D61E-85687222CD0B}"/>
              </a:ext>
            </a:extLst>
          </p:cNvPr>
          <p:cNvSpPr/>
          <p:nvPr/>
        </p:nvSpPr>
        <p:spPr>
          <a:xfrm>
            <a:off x="-426720" y="4499303"/>
            <a:ext cx="5411107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0A73B-AE15-F7E8-1BF3-3E029988DB9E}"/>
              </a:ext>
            </a:extLst>
          </p:cNvPr>
          <p:cNvSpPr txBox="1"/>
          <p:nvPr/>
        </p:nvSpPr>
        <p:spPr>
          <a:xfrm>
            <a:off x="1110203" y="4655501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B464E3-2799-C83E-DA57-4E6FF5897AF0}"/>
              </a:ext>
            </a:extLst>
          </p:cNvPr>
          <p:cNvSpPr/>
          <p:nvPr/>
        </p:nvSpPr>
        <p:spPr>
          <a:xfrm>
            <a:off x="4692962" y="4711088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A74ACF-564D-B2BF-3FAD-1B27EC2A824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01912D5-6C75-C79A-7417-880A08F30FE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939728-8B42-720C-73F8-6370FF0F75C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9F3C1-950D-384B-12E0-6C7E25F3AE7F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32F9F5-022D-56FD-50AA-D55F757B1F14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0283D5C-E4A4-DC2B-EFD4-3F38233A61A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99B3199-25C4-B730-84FF-F3D5005AC434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AD06AF-E5F5-3525-7B1B-AA42AEC36AF9}"/>
              </a:ext>
            </a:extLst>
          </p:cNvPr>
          <p:cNvSpPr/>
          <p:nvPr/>
        </p:nvSpPr>
        <p:spPr>
          <a:xfrm>
            <a:off x="5628476" y="1721939"/>
            <a:ext cx="263282" cy="2632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C8A8E75-0CDF-56F8-A263-52DBF143D588}"/>
              </a:ext>
            </a:extLst>
          </p:cNvPr>
          <p:cNvSpPr/>
          <p:nvPr/>
        </p:nvSpPr>
        <p:spPr>
          <a:xfrm>
            <a:off x="11105064" y="620545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88EC34B-ACA2-EBBA-15CC-01168F58AEC9}"/>
              </a:ext>
            </a:extLst>
          </p:cNvPr>
          <p:cNvSpPr/>
          <p:nvPr/>
        </p:nvSpPr>
        <p:spPr>
          <a:xfrm>
            <a:off x="9650742" y="5081041"/>
            <a:ext cx="468618" cy="665522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E7F93B4-A1EB-9A26-BF52-226F428EEC33}"/>
              </a:ext>
            </a:extLst>
          </p:cNvPr>
          <p:cNvSpPr/>
          <p:nvPr/>
        </p:nvSpPr>
        <p:spPr>
          <a:xfrm>
            <a:off x="4814842" y="4846935"/>
            <a:ext cx="339090" cy="288296"/>
          </a:xfrm>
          <a:custGeom>
            <a:avLst/>
            <a:gdLst>
              <a:gd name="connsiteX0" fmla="*/ 844614 w 1827131"/>
              <a:gd name="connsiteY0" fmla="*/ 1234297 h 1553443"/>
              <a:gd name="connsiteX1" fmla="*/ 984959 w 1827131"/>
              <a:gd name="connsiteY1" fmla="*/ 1234297 h 1553443"/>
              <a:gd name="connsiteX2" fmla="*/ 986878 w 1827131"/>
              <a:gd name="connsiteY2" fmla="*/ 1288129 h 1553443"/>
              <a:gd name="connsiteX3" fmla="*/ 842698 w 1827131"/>
              <a:gd name="connsiteY3" fmla="*/ 1288129 h 1553443"/>
              <a:gd name="connsiteX4" fmla="*/ 844614 w 1827131"/>
              <a:gd name="connsiteY4" fmla="*/ 1234297 h 1553443"/>
              <a:gd name="connsiteX5" fmla="*/ 440881 w 1827131"/>
              <a:gd name="connsiteY5" fmla="*/ 1234291 h 1553443"/>
              <a:gd name="connsiteX6" fmla="*/ 392816 w 1827131"/>
              <a:gd name="connsiteY6" fmla="*/ 1288123 h 1553443"/>
              <a:gd name="connsiteX7" fmla="*/ 271690 w 1827131"/>
              <a:gd name="connsiteY7" fmla="*/ 1288123 h 1553443"/>
              <a:gd name="connsiteX8" fmla="*/ 87115 w 1827131"/>
              <a:gd name="connsiteY8" fmla="*/ 1499614 h 1553443"/>
              <a:gd name="connsiteX9" fmla="*/ 1738615 w 1827131"/>
              <a:gd name="connsiteY9" fmla="*/ 1499614 h 1553443"/>
              <a:gd name="connsiteX10" fmla="*/ 1554040 w 1827131"/>
              <a:gd name="connsiteY10" fmla="*/ 1288123 h 1553443"/>
              <a:gd name="connsiteX11" fmla="*/ 1432914 w 1827131"/>
              <a:gd name="connsiteY11" fmla="*/ 1288123 h 1553443"/>
              <a:gd name="connsiteX12" fmla="*/ 1384849 w 1827131"/>
              <a:gd name="connsiteY12" fmla="*/ 1234291 h 1553443"/>
              <a:gd name="connsiteX13" fmla="*/ 1567491 w 1827131"/>
              <a:gd name="connsiteY13" fmla="*/ 1234291 h 1553443"/>
              <a:gd name="connsiteX14" fmla="*/ 1588640 w 1827131"/>
              <a:gd name="connsiteY14" fmla="*/ 1243907 h 1553443"/>
              <a:gd name="connsiteX15" fmla="*/ 1821279 w 1827131"/>
              <a:gd name="connsiteY15" fmla="*/ 1509227 h 1553443"/>
              <a:gd name="connsiteX16" fmla="*/ 1821286 w 1827131"/>
              <a:gd name="connsiteY16" fmla="*/ 1509227 h 1553443"/>
              <a:gd name="connsiteX17" fmla="*/ 1825135 w 1827131"/>
              <a:gd name="connsiteY17" fmla="*/ 1538059 h 1553443"/>
              <a:gd name="connsiteX18" fmla="*/ 1800138 w 1827131"/>
              <a:gd name="connsiteY18" fmla="*/ 1553443 h 1553443"/>
              <a:gd name="connsiteX19" fmla="*/ 27516 w 1827131"/>
              <a:gd name="connsiteY19" fmla="*/ 1553443 h 1553443"/>
              <a:gd name="connsiteX20" fmla="*/ 2518 w 1827131"/>
              <a:gd name="connsiteY20" fmla="*/ 1538059 h 1553443"/>
              <a:gd name="connsiteX21" fmla="*/ 6367 w 1827131"/>
              <a:gd name="connsiteY21" fmla="*/ 1509227 h 1553443"/>
              <a:gd name="connsiteX22" fmla="*/ 240922 w 1827131"/>
              <a:gd name="connsiteY22" fmla="*/ 1243921 h 1553443"/>
              <a:gd name="connsiteX23" fmla="*/ 260155 w 1827131"/>
              <a:gd name="connsiteY23" fmla="*/ 1234305 h 1553443"/>
              <a:gd name="connsiteX24" fmla="*/ 998896 w 1827131"/>
              <a:gd name="connsiteY24" fmla="*/ 731548 h 1553443"/>
              <a:gd name="connsiteX25" fmla="*/ 1025332 w 1827131"/>
              <a:gd name="connsiteY25" fmla="*/ 745968 h 1553443"/>
              <a:gd name="connsiteX26" fmla="*/ 1059932 w 1827131"/>
              <a:gd name="connsiteY26" fmla="*/ 788265 h 1553443"/>
              <a:gd name="connsiteX27" fmla="*/ 1157980 w 1827131"/>
              <a:gd name="connsiteY27" fmla="*/ 851711 h 1553443"/>
              <a:gd name="connsiteX28" fmla="*/ 1167597 w 1827131"/>
              <a:gd name="connsiteY28" fmla="*/ 853626 h 1553443"/>
              <a:gd name="connsiteX29" fmla="*/ 1213742 w 1827131"/>
              <a:gd name="connsiteY29" fmla="*/ 859394 h 1553443"/>
              <a:gd name="connsiteX30" fmla="*/ 1234891 w 1827131"/>
              <a:gd name="connsiteY30" fmla="*/ 859394 h 1553443"/>
              <a:gd name="connsiteX31" fmla="*/ 1317569 w 1827131"/>
              <a:gd name="connsiteY31" fmla="*/ 870943 h 1553443"/>
              <a:gd name="connsiteX32" fmla="*/ 1457914 w 1827131"/>
              <a:gd name="connsiteY32" fmla="*/ 974756 h 1553443"/>
              <a:gd name="connsiteX33" fmla="*/ 1480981 w 1827131"/>
              <a:gd name="connsiteY33" fmla="*/ 1009356 h 1553443"/>
              <a:gd name="connsiteX34" fmla="*/ 1469446 w 1827131"/>
              <a:gd name="connsiteY34" fmla="*/ 1065104 h 1553443"/>
              <a:gd name="connsiteX35" fmla="*/ 1446382 w 1827131"/>
              <a:gd name="connsiteY35" fmla="*/ 1072787 h 1553443"/>
              <a:gd name="connsiteX36" fmla="*/ 1413698 w 1827131"/>
              <a:gd name="connsiteY36" fmla="*/ 1055487 h 1553443"/>
              <a:gd name="connsiteX37" fmla="*/ 1390630 w 1827131"/>
              <a:gd name="connsiteY37" fmla="*/ 1020888 h 1553443"/>
              <a:gd name="connsiteX38" fmla="*/ 1313734 w 1827131"/>
              <a:gd name="connsiteY38" fmla="*/ 957442 h 1553443"/>
              <a:gd name="connsiteX39" fmla="*/ 1313734 w 1827131"/>
              <a:gd name="connsiteY39" fmla="*/ 1120869 h 1553443"/>
              <a:gd name="connsiteX40" fmla="*/ 1309885 w 1827131"/>
              <a:gd name="connsiteY40" fmla="*/ 1215079 h 1553443"/>
              <a:gd name="connsiteX41" fmla="*/ 1317569 w 1827131"/>
              <a:gd name="connsiteY41" fmla="*/ 1238146 h 1553443"/>
              <a:gd name="connsiteX42" fmla="*/ 1415627 w 1827131"/>
              <a:gd name="connsiteY42" fmla="*/ 1341987 h 1553443"/>
              <a:gd name="connsiteX43" fmla="*/ 1411779 w 1827131"/>
              <a:gd name="connsiteY43" fmla="*/ 1407351 h 1553443"/>
              <a:gd name="connsiteX44" fmla="*/ 1381014 w 1827131"/>
              <a:gd name="connsiteY44" fmla="*/ 1418883 h 1553443"/>
              <a:gd name="connsiteX45" fmla="*/ 1346414 w 1827131"/>
              <a:gd name="connsiteY45" fmla="*/ 1403502 h 1553443"/>
              <a:gd name="connsiteX46" fmla="*/ 1252204 w 1827131"/>
              <a:gd name="connsiteY46" fmla="*/ 1299690 h 1553443"/>
              <a:gd name="connsiteX47" fmla="*/ 1219524 w 1827131"/>
              <a:gd name="connsiteY47" fmla="*/ 1211244 h 1553443"/>
              <a:gd name="connsiteX48" fmla="*/ 1221443 w 1827131"/>
              <a:gd name="connsiteY48" fmla="*/ 1151647 h 1553443"/>
              <a:gd name="connsiteX49" fmla="*/ 1140691 w 1827131"/>
              <a:gd name="connsiteY49" fmla="*/ 1228544 h 1553443"/>
              <a:gd name="connsiteX50" fmla="*/ 1131078 w 1827131"/>
              <a:gd name="connsiteY50" fmla="*/ 1263144 h 1553443"/>
              <a:gd name="connsiteX51" fmla="*/ 1161843 w 1827131"/>
              <a:gd name="connsiteY51" fmla="*/ 1359273 h 1553443"/>
              <a:gd name="connsiteX52" fmla="*/ 1131078 w 1827131"/>
              <a:gd name="connsiteY52" fmla="*/ 1416954 h 1553443"/>
              <a:gd name="connsiteX53" fmla="*/ 1117613 w 1827131"/>
              <a:gd name="connsiteY53" fmla="*/ 1418869 h 1553443"/>
              <a:gd name="connsiteX54" fmla="*/ 1073397 w 1827131"/>
              <a:gd name="connsiteY54" fmla="*/ 1386189 h 1553443"/>
              <a:gd name="connsiteX55" fmla="*/ 1042632 w 1827131"/>
              <a:gd name="connsiteY55" fmla="*/ 1290060 h 1553443"/>
              <a:gd name="connsiteX56" fmla="*/ 1075313 w 1827131"/>
              <a:gd name="connsiteY56" fmla="*/ 1161247 h 1553443"/>
              <a:gd name="connsiteX57" fmla="*/ 1142610 w 1827131"/>
              <a:gd name="connsiteY57" fmla="*/ 1099717 h 1553443"/>
              <a:gd name="connsiteX58" fmla="*/ 1142610 w 1827131"/>
              <a:gd name="connsiteY58" fmla="*/ 930526 h 1553443"/>
              <a:gd name="connsiteX59" fmla="*/ 1138761 w 1827131"/>
              <a:gd name="connsiteY59" fmla="*/ 928607 h 1553443"/>
              <a:gd name="connsiteX60" fmla="*/ 998416 w 1827131"/>
              <a:gd name="connsiteY60" fmla="*/ 838246 h 1553443"/>
              <a:gd name="connsiteX61" fmla="*/ 963817 w 1827131"/>
              <a:gd name="connsiteY61" fmla="*/ 795949 h 1553443"/>
              <a:gd name="connsiteX62" fmla="*/ 969584 w 1827131"/>
              <a:gd name="connsiteY62" fmla="*/ 740201 h 1553443"/>
              <a:gd name="connsiteX63" fmla="*/ 998896 w 1827131"/>
              <a:gd name="connsiteY63" fmla="*/ 731548 h 1553443"/>
              <a:gd name="connsiteX64" fmla="*/ 836445 w 1827131"/>
              <a:gd name="connsiteY64" fmla="*/ 729618 h 1553443"/>
              <a:gd name="connsiteX65" fmla="*/ 865765 w 1827131"/>
              <a:gd name="connsiteY65" fmla="*/ 738271 h 1553443"/>
              <a:gd name="connsiteX66" fmla="*/ 871529 w 1827131"/>
              <a:gd name="connsiteY66" fmla="*/ 794019 h 1553443"/>
              <a:gd name="connsiteX67" fmla="*/ 836930 w 1827131"/>
              <a:gd name="connsiteY67" fmla="*/ 836316 h 1553443"/>
              <a:gd name="connsiteX68" fmla="*/ 696585 w 1827131"/>
              <a:gd name="connsiteY68" fmla="*/ 926677 h 1553443"/>
              <a:gd name="connsiteX69" fmla="*/ 692736 w 1827131"/>
              <a:gd name="connsiteY69" fmla="*/ 928596 h 1553443"/>
              <a:gd name="connsiteX70" fmla="*/ 692736 w 1827131"/>
              <a:gd name="connsiteY70" fmla="*/ 1097787 h 1553443"/>
              <a:gd name="connsiteX71" fmla="*/ 758100 w 1827131"/>
              <a:gd name="connsiteY71" fmla="*/ 1161232 h 1553443"/>
              <a:gd name="connsiteX72" fmla="*/ 790784 w 1827131"/>
              <a:gd name="connsiteY72" fmla="*/ 1290045 h 1553443"/>
              <a:gd name="connsiteX73" fmla="*/ 760020 w 1827131"/>
              <a:gd name="connsiteY73" fmla="*/ 1386175 h 1553443"/>
              <a:gd name="connsiteX74" fmla="*/ 715804 w 1827131"/>
              <a:gd name="connsiteY74" fmla="*/ 1418855 h 1553443"/>
              <a:gd name="connsiteX75" fmla="*/ 702339 w 1827131"/>
              <a:gd name="connsiteY75" fmla="*/ 1416939 h 1553443"/>
              <a:gd name="connsiteX76" fmla="*/ 671574 w 1827131"/>
              <a:gd name="connsiteY76" fmla="*/ 1359258 h 1553443"/>
              <a:gd name="connsiteX77" fmla="*/ 702339 w 1827131"/>
              <a:gd name="connsiteY77" fmla="*/ 1263129 h 1553443"/>
              <a:gd name="connsiteX78" fmla="*/ 692722 w 1827131"/>
              <a:gd name="connsiteY78" fmla="*/ 1228530 h 1553443"/>
              <a:gd name="connsiteX79" fmla="*/ 611974 w 1827131"/>
              <a:gd name="connsiteY79" fmla="*/ 1151633 h 1553443"/>
              <a:gd name="connsiteX80" fmla="*/ 613893 w 1827131"/>
              <a:gd name="connsiteY80" fmla="*/ 1211230 h 1553443"/>
              <a:gd name="connsiteX81" fmla="*/ 581209 w 1827131"/>
              <a:gd name="connsiteY81" fmla="*/ 1299675 h 1553443"/>
              <a:gd name="connsiteX82" fmla="*/ 486999 w 1827131"/>
              <a:gd name="connsiteY82" fmla="*/ 1403488 h 1553443"/>
              <a:gd name="connsiteX83" fmla="*/ 452399 w 1827131"/>
              <a:gd name="connsiteY83" fmla="*/ 1418869 h 1553443"/>
              <a:gd name="connsiteX84" fmla="*/ 421634 w 1827131"/>
              <a:gd name="connsiteY84" fmla="*/ 1407337 h 1553443"/>
              <a:gd name="connsiteX85" fmla="*/ 417786 w 1827131"/>
              <a:gd name="connsiteY85" fmla="*/ 1341972 h 1553443"/>
              <a:gd name="connsiteX86" fmla="*/ 511996 w 1827131"/>
              <a:gd name="connsiteY86" fmla="*/ 1238160 h 1553443"/>
              <a:gd name="connsiteX87" fmla="*/ 519679 w 1827131"/>
              <a:gd name="connsiteY87" fmla="*/ 1215092 h 1553443"/>
              <a:gd name="connsiteX88" fmla="*/ 515831 w 1827131"/>
              <a:gd name="connsiteY88" fmla="*/ 1120882 h 1553443"/>
              <a:gd name="connsiteX89" fmla="*/ 515831 w 1827131"/>
              <a:gd name="connsiteY89" fmla="*/ 957456 h 1553443"/>
              <a:gd name="connsiteX90" fmla="*/ 438934 w 1827131"/>
              <a:gd name="connsiteY90" fmla="*/ 1020901 h 1553443"/>
              <a:gd name="connsiteX91" fmla="*/ 415870 w 1827131"/>
              <a:gd name="connsiteY91" fmla="*/ 1055500 h 1553443"/>
              <a:gd name="connsiteX92" fmla="*/ 383186 w 1827131"/>
              <a:gd name="connsiteY92" fmla="*/ 1072800 h 1553443"/>
              <a:gd name="connsiteX93" fmla="*/ 362024 w 1827131"/>
              <a:gd name="connsiteY93" fmla="*/ 1065089 h 1553443"/>
              <a:gd name="connsiteX94" fmla="*/ 350492 w 1827131"/>
              <a:gd name="connsiteY94" fmla="*/ 1009341 h 1553443"/>
              <a:gd name="connsiteX95" fmla="*/ 373560 w 1827131"/>
              <a:gd name="connsiteY95" fmla="*/ 974742 h 1553443"/>
              <a:gd name="connsiteX96" fmla="*/ 513905 w 1827131"/>
              <a:gd name="connsiteY96" fmla="*/ 870929 h 1553443"/>
              <a:gd name="connsiteX97" fmla="*/ 592734 w 1827131"/>
              <a:gd name="connsiteY97" fmla="*/ 859397 h 1553443"/>
              <a:gd name="connsiteX98" fmla="*/ 613883 w 1827131"/>
              <a:gd name="connsiteY98" fmla="*/ 859397 h 1553443"/>
              <a:gd name="connsiteX99" fmla="*/ 660028 w 1827131"/>
              <a:gd name="connsiteY99" fmla="*/ 853629 h 1553443"/>
              <a:gd name="connsiteX100" fmla="*/ 677369 w 1827131"/>
              <a:gd name="connsiteY100" fmla="*/ 849780 h 1553443"/>
              <a:gd name="connsiteX101" fmla="*/ 775417 w 1827131"/>
              <a:gd name="connsiteY101" fmla="*/ 786335 h 1553443"/>
              <a:gd name="connsiteX102" fmla="*/ 810014 w 1827131"/>
              <a:gd name="connsiteY102" fmla="*/ 744038 h 1553443"/>
              <a:gd name="connsiteX103" fmla="*/ 836445 w 1827131"/>
              <a:gd name="connsiteY103" fmla="*/ 729618 h 1553443"/>
              <a:gd name="connsiteX104" fmla="*/ 1226466 w 1827131"/>
              <a:gd name="connsiteY104" fmla="*/ 659496 h 1553443"/>
              <a:gd name="connsiteX105" fmla="*/ 1315674 w 1827131"/>
              <a:gd name="connsiteY105" fmla="*/ 747163 h 1553443"/>
              <a:gd name="connsiteX106" fmla="*/ 1228021 w 1827131"/>
              <a:gd name="connsiteY106" fmla="*/ 836371 h 1553443"/>
              <a:gd name="connsiteX107" fmla="*/ 1138799 w 1827131"/>
              <a:gd name="connsiteY107" fmla="*/ 748718 h 1553443"/>
              <a:gd name="connsiteX108" fmla="*/ 1226466 w 1827131"/>
              <a:gd name="connsiteY108" fmla="*/ 659496 h 1553443"/>
              <a:gd name="connsiteX109" fmla="*/ 601194 w 1827131"/>
              <a:gd name="connsiteY109" fmla="*/ 657796 h 1553443"/>
              <a:gd name="connsiteX110" fmla="*/ 688860 w 1827131"/>
              <a:gd name="connsiteY110" fmla="*/ 747004 h 1553443"/>
              <a:gd name="connsiteX111" fmla="*/ 599652 w 1827131"/>
              <a:gd name="connsiteY111" fmla="*/ 834671 h 1553443"/>
              <a:gd name="connsiteX112" fmla="*/ 511972 w 1827131"/>
              <a:gd name="connsiteY112" fmla="*/ 745463 h 1553443"/>
              <a:gd name="connsiteX113" fmla="*/ 601194 w 1827131"/>
              <a:gd name="connsiteY113" fmla="*/ 657796 h 1553443"/>
              <a:gd name="connsiteX114" fmla="*/ 615819 w 1827131"/>
              <a:gd name="connsiteY114" fmla="*/ 478722 h 1553443"/>
              <a:gd name="connsiteX115" fmla="*/ 650433 w 1827131"/>
              <a:gd name="connsiteY115" fmla="*/ 494106 h 1553443"/>
              <a:gd name="connsiteX116" fmla="*/ 635052 w 1827131"/>
              <a:gd name="connsiteY116" fmla="*/ 528705 h 1553443"/>
              <a:gd name="connsiteX117" fmla="*/ 585065 w 1827131"/>
              <a:gd name="connsiteY117" fmla="*/ 549854 h 1553443"/>
              <a:gd name="connsiteX118" fmla="*/ 575452 w 1827131"/>
              <a:gd name="connsiteY118" fmla="*/ 551770 h 1553443"/>
              <a:gd name="connsiteX119" fmla="*/ 550455 w 1827131"/>
              <a:gd name="connsiteY119" fmla="*/ 534470 h 1553443"/>
              <a:gd name="connsiteX120" fmla="*/ 565835 w 1827131"/>
              <a:gd name="connsiteY120" fmla="*/ 499870 h 1553443"/>
              <a:gd name="connsiteX121" fmla="*/ 1191639 w 1827131"/>
              <a:gd name="connsiteY121" fmla="*/ 478487 h 1553443"/>
              <a:gd name="connsiteX122" fmla="*/ 1211827 w 1827131"/>
              <a:gd name="connsiteY122" fmla="*/ 478725 h 1553443"/>
              <a:gd name="connsiteX123" fmla="*/ 1261811 w 1827131"/>
              <a:gd name="connsiteY123" fmla="*/ 499877 h 1553443"/>
              <a:gd name="connsiteX124" fmla="*/ 1277191 w 1827131"/>
              <a:gd name="connsiteY124" fmla="*/ 534477 h 1553443"/>
              <a:gd name="connsiteX125" fmla="*/ 1252194 w 1827131"/>
              <a:gd name="connsiteY125" fmla="*/ 551777 h 1553443"/>
              <a:gd name="connsiteX126" fmla="*/ 1242578 w 1827131"/>
              <a:gd name="connsiteY126" fmla="*/ 549858 h 1553443"/>
              <a:gd name="connsiteX127" fmla="*/ 1192594 w 1827131"/>
              <a:gd name="connsiteY127" fmla="*/ 528709 h 1553443"/>
              <a:gd name="connsiteX128" fmla="*/ 1177227 w 1827131"/>
              <a:gd name="connsiteY128" fmla="*/ 494110 h 1553443"/>
              <a:gd name="connsiteX129" fmla="*/ 1191639 w 1827131"/>
              <a:gd name="connsiteY129" fmla="*/ 478487 h 1553443"/>
              <a:gd name="connsiteX130" fmla="*/ 996483 w 1827131"/>
              <a:gd name="connsiteY130" fmla="*/ 467183 h 1553443"/>
              <a:gd name="connsiteX131" fmla="*/ 983018 w 1827131"/>
              <a:gd name="connsiteY131" fmla="*/ 528713 h 1553443"/>
              <a:gd name="connsiteX132" fmla="*/ 1050316 w 1827131"/>
              <a:gd name="connsiteY132" fmla="*/ 467183 h 1553443"/>
              <a:gd name="connsiteX133" fmla="*/ 884970 w 1827131"/>
              <a:gd name="connsiteY133" fmla="*/ 467183 h 1553443"/>
              <a:gd name="connsiteX134" fmla="*/ 915735 w 1827131"/>
              <a:gd name="connsiteY134" fmla="*/ 544080 h 1553443"/>
              <a:gd name="connsiteX135" fmla="*/ 942651 w 1827131"/>
              <a:gd name="connsiteY135" fmla="*/ 467183 h 1553443"/>
              <a:gd name="connsiteX136" fmla="*/ 777309 w 1827131"/>
              <a:gd name="connsiteY136" fmla="*/ 467183 h 1553443"/>
              <a:gd name="connsiteX137" fmla="*/ 846522 w 1827131"/>
              <a:gd name="connsiteY137" fmla="*/ 528713 h 1553443"/>
              <a:gd name="connsiteX138" fmla="*/ 831141 w 1827131"/>
              <a:gd name="connsiteY138" fmla="*/ 467183 h 1553443"/>
              <a:gd name="connsiteX139" fmla="*/ 1225278 w 1827131"/>
              <a:gd name="connsiteY139" fmla="*/ 357599 h 1553443"/>
              <a:gd name="connsiteX140" fmla="*/ 1279110 w 1827131"/>
              <a:gd name="connsiteY140" fmla="*/ 357599 h 1553443"/>
              <a:gd name="connsiteX141" fmla="*/ 1306027 w 1827131"/>
              <a:gd name="connsiteY141" fmla="*/ 384515 h 1553443"/>
              <a:gd name="connsiteX142" fmla="*/ 1279110 w 1827131"/>
              <a:gd name="connsiteY142" fmla="*/ 411431 h 1553443"/>
              <a:gd name="connsiteX143" fmla="*/ 1225278 w 1827131"/>
              <a:gd name="connsiteY143" fmla="*/ 411431 h 1553443"/>
              <a:gd name="connsiteX144" fmla="*/ 1198362 w 1827131"/>
              <a:gd name="connsiteY144" fmla="*/ 384515 h 1553443"/>
              <a:gd name="connsiteX145" fmla="*/ 1225278 w 1827131"/>
              <a:gd name="connsiteY145" fmla="*/ 357599 h 1553443"/>
              <a:gd name="connsiteX146" fmla="*/ 548528 w 1827131"/>
              <a:gd name="connsiteY146" fmla="*/ 357599 h 1553443"/>
              <a:gd name="connsiteX147" fmla="*/ 602361 w 1827131"/>
              <a:gd name="connsiteY147" fmla="*/ 357599 h 1553443"/>
              <a:gd name="connsiteX148" fmla="*/ 629277 w 1827131"/>
              <a:gd name="connsiteY148" fmla="*/ 384515 h 1553443"/>
              <a:gd name="connsiteX149" fmla="*/ 602361 w 1827131"/>
              <a:gd name="connsiteY149" fmla="*/ 411431 h 1553443"/>
              <a:gd name="connsiteX150" fmla="*/ 548528 w 1827131"/>
              <a:gd name="connsiteY150" fmla="*/ 411431 h 1553443"/>
              <a:gd name="connsiteX151" fmla="*/ 521612 w 1827131"/>
              <a:gd name="connsiteY151" fmla="*/ 384515 h 1553443"/>
              <a:gd name="connsiteX152" fmla="*/ 548528 w 1827131"/>
              <a:gd name="connsiteY152" fmla="*/ 357599 h 1553443"/>
              <a:gd name="connsiteX153" fmla="*/ 758090 w 1827131"/>
              <a:gd name="connsiteY153" fmla="*/ 355684 h 1553443"/>
              <a:gd name="connsiteX154" fmla="*/ 754241 w 1827131"/>
              <a:gd name="connsiteY154" fmla="*/ 384515 h 1553443"/>
              <a:gd name="connsiteX155" fmla="*/ 758090 w 1827131"/>
              <a:gd name="connsiteY155" fmla="*/ 413347 h 1553443"/>
              <a:gd name="connsiteX156" fmla="*/ 827303 w 1827131"/>
              <a:gd name="connsiteY156" fmla="*/ 413347 h 1553443"/>
              <a:gd name="connsiteX157" fmla="*/ 827303 w 1827131"/>
              <a:gd name="connsiteY157" fmla="*/ 384515 h 1553443"/>
              <a:gd name="connsiteX158" fmla="*/ 827303 w 1827131"/>
              <a:gd name="connsiteY158" fmla="*/ 355684 h 1553443"/>
              <a:gd name="connsiteX159" fmla="*/ 1002265 w 1827131"/>
              <a:gd name="connsiteY159" fmla="*/ 355673 h 1553443"/>
              <a:gd name="connsiteX160" fmla="*/ 1002265 w 1827131"/>
              <a:gd name="connsiteY160" fmla="*/ 384505 h 1553443"/>
              <a:gd name="connsiteX161" fmla="*/ 1002265 w 1827131"/>
              <a:gd name="connsiteY161" fmla="*/ 413340 h 1553443"/>
              <a:gd name="connsiteX162" fmla="*/ 1071478 w 1827131"/>
              <a:gd name="connsiteY162" fmla="*/ 413340 h 1553443"/>
              <a:gd name="connsiteX163" fmla="*/ 1075326 w 1827131"/>
              <a:gd name="connsiteY163" fmla="*/ 384505 h 1553443"/>
              <a:gd name="connsiteX164" fmla="*/ 1071478 w 1827131"/>
              <a:gd name="connsiteY164" fmla="*/ 355673 h 1553443"/>
              <a:gd name="connsiteX165" fmla="*/ 879216 w 1827131"/>
              <a:gd name="connsiteY165" fmla="*/ 355670 h 1553443"/>
              <a:gd name="connsiteX166" fmla="*/ 879216 w 1827131"/>
              <a:gd name="connsiteY166" fmla="*/ 384502 h 1553443"/>
              <a:gd name="connsiteX167" fmla="*/ 879216 w 1827131"/>
              <a:gd name="connsiteY167" fmla="*/ 413337 h 1553443"/>
              <a:gd name="connsiteX168" fmla="*/ 950348 w 1827131"/>
              <a:gd name="connsiteY168" fmla="*/ 413337 h 1553443"/>
              <a:gd name="connsiteX169" fmla="*/ 950348 w 1827131"/>
              <a:gd name="connsiteY169" fmla="*/ 384502 h 1553443"/>
              <a:gd name="connsiteX170" fmla="*/ 950348 w 1827131"/>
              <a:gd name="connsiteY170" fmla="*/ 355670 h 1553443"/>
              <a:gd name="connsiteX171" fmla="*/ 844603 w 1827131"/>
              <a:gd name="connsiteY171" fmla="*/ 240322 h 1553443"/>
              <a:gd name="connsiteX172" fmla="*/ 775390 w 1827131"/>
              <a:gd name="connsiteY172" fmla="*/ 301851 h 1553443"/>
              <a:gd name="connsiteX173" fmla="*/ 829222 w 1827131"/>
              <a:gd name="connsiteY173" fmla="*/ 301851 h 1553443"/>
              <a:gd name="connsiteX174" fmla="*/ 844603 w 1827131"/>
              <a:gd name="connsiteY174" fmla="*/ 240322 h 1553443"/>
              <a:gd name="connsiteX175" fmla="*/ 981113 w 1827131"/>
              <a:gd name="connsiteY175" fmla="*/ 240311 h 1553443"/>
              <a:gd name="connsiteX176" fmla="*/ 996497 w 1827131"/>
              <a:gd name="connsiteY176" fmla="*/ 301841 h 1553443"/>
              <a:gd name="connsiteX177" fmla="*/ 1050326 w 1827131"/>
              <a:gd name="connsiteY177" fmla="*/ 301841 h 1553443"/>
              <a:gd name="connsiteX178" fmla="*/ 981113 w 1827131"/>
              <a:gd name="connsiteY178" fmla="*/ 240311 h 1553443"/>
              <a:gd name="connsiteX179" fmla="*/ 911897 w 1827131"/>
              <a:gd name="connsiteY179" fmla="*/ 224941 h 1553443"/>
              <a:gd name="connsiteX180" fmla="*/ 884980 w 1827131"/>
              <a:gd name="connsiteY180" fmla="*/ 301837 h 1553443"/>
              <a:gd name="connsiteX181" fmla="*/ 942661 w 1827131"/>
              <a:gd name="connsiteY181" fmla="*/ 301837 h 1553443"/>
              <a:gd name="connsiteX182" fmla="*/ 911900 w 1827131"/>
              <a:gd name="connsiteY182" fmla="*/ 224941 h 1553443"/>
              <a:gd name="connsiteX183" fmla="*/ 1242588 w 1827131"/>
              <a:gd name="connsiteY183" fmla="*/ 219183 h 1553443"/>
              <a:gd name="connsiteX184" fmla="*/ 1277188 w 1827131"/>
              <a:gd name="connsiteY184" fmla="*/ 234564 h 1553443"/>
              <a:gd name="connsiteX185" fmla="*/ 1261807 w 1827131"/>
              <a:gd name="connsiteY185" fmla="*/ 269164 h 1553443"/>
              <a:gd name="connsiteX186" fmla="*/ 1211823 w 1827131"/>
              <a:gd name="connsiteY186" fmla="*/ 290312 h 1553443"/>
              <a:gd name="connsiteX187" fmla="*/ 1202207 w 1827131"/>
              <a:gd name="connsiteY187" fmla="*/ 292231 h 1553443"/>
              <a:gd name="connsiteX188" fmla="*/ 1177223 w 1827131"/>
              <a:gd name="connsiteY188" fmla="*/ 274932 h 1553443"/>
              <a:gd name="connsiteX189" fmla="*/ 1192604 w 1827131"/>
              <a:gd name="connsiteY189" fmla="*/ 240332 h 1553443"/>
              <a:gd name="connsiteX190" fmla="*/ 566796 w 1827131"/>
              <a:gd name="connsiteY190" fmla="*/ 218938 h 1553443"/>
              <a:gd name="connsiteX191" fmla="*/ 586984 w 1827131"/>
              <a:gd name="connsiteY191" fmla="*/ 219176 h 1553443"/>
              <a:gd name="connsiteX192" fmla="*/ 635048 w 1827131"/>
              <a:gd name="connsiteY192" fmla="*/ 240328 h 1553443"/>
              <a:gd name="connsiteX193" fmla="*/ 650429 w 1827131"/>
              <a:gd name="connsiteY193" fmla="*/ 274928 h 1553443"/>
              <a:gd name="connsiteX194" fmla="*/ 625432 w 1827131"/>
              <a:gd name="connsiteY194" fmla="*/ 292228 h 1553443"/>
              <a:gd name="connsiteX195" fmla="*/ 615816 w 1827131"/>
              <a:gd name="connsiteY195" fmla="*/ 290309 h 1553443"/>
              <a:gd name="connsiteX196" fmla="*/ 565832 w 1827131"/>
              <a:gd name="connsiteY196" fmla="*/ 269160 h 1553443"/>
              <a:gd name="connsiteX197" fmla="*/ 565835 w 1827131"/>
              <a:gd name="connsiteY197" fmla="*/ 269160 h 1553443"/>
              <a:gd name="connsiteX198" fmla="*/ 552384 w 1827131"/>
              <a:gd name="connsiteY198" fmla="*/ 234561 h 1553443"/>
              <a:gd name="connsiteX199" fmla="*/ 566796 w 1827131"/>
              <a:gd name="connsiteY199" fmla="*/ 218938 h 1553443"/>
              <a:gd name="connsiteX200" fmla="*/ 846536 w 1827131"/>
              <a:gd name="connsiteY200" fmla="*/ 0 h 1553443"/>
              <a:gd name="connsiteX201" fmla="*/ 981113 w 1827131"/>
              <a:gd name="connsiteY201" fmla="*/ 0 h 1553443"/>
              <a:gd name="connsiteX202" fmla="*/ 1008029 w 1827131"/>
              <a:gd name="connsiteY202" fmla="*/ 26915 h 1553443"/>
              <a:gd name="connsiteX203" fmla="*/ 981113 w 1827131"/>
              <a:gd name="connsiteY203" fmla="*/ 53831 h 1553443"/>
              <a:gd name="connsiteX204" fmla="*/ 940732 w 1827131"/>
              <a:gd name="connsiteY204" fmla="*/ 53831 h 1553443"/>
              <a:gd name="connsiteX205" fmla="*/ 940732 w 1827131"/>
              <a:gd name="connsiteY205" fmla="*/ 173028 h 1553443"/>
              <a:gd name="connsiteX206" fmla="*/ 1121458 w 1827131"/>
              <a:gd name="connsiteY206" fmla="*/ 436418 h 1553443"/>
              <a:gd name="connsiteX207" fmla="*/ 961884 w 1827131"/>
              <a:gd name="connsiteY207" fmla="*/ 594077 h 1553443"/>
              <a:gd name="connsiteX208" fmla="*/ 700426 w 1827131"/>
              <a:gd name="connsiteY208" fmla="*/ 384519 h 1553443"/>
              <a:gd name="connsiteX209" fmla="*/ 886917 w 1827131"/>
              <a:gd name="connsiteY209" fmla="*/ 173028 h 1553443"/>
              <a:gd name="connsiteX210" fmla="*/ 886917 w 1827131"/>
              <a:gd name="connsiteY210" fmla="*/ 53831 h 1553443"/>
              <a:gd name="connsiteX211" fmla="*/ 846536 w 1827131"/>
              <a:gd name="connsiteY211" fmla="*/ 53831 h 1553443"/>
              <a:gd name="connsiteX212" fmla="*/ 819619 w 1827131"/>
              <a:gd name="connsiteY212" fmla="*/ 26915 h 1553443"/>
              <a:gd name="connsiteX213" fmla="*/ 846536 w 1827131"/>
              <a:gd name="connsiteY213" fmla="*/ 0 h 15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827131" h="1553443">
                <a:moveTo>
                  <a:pt x="844614" y="1234297"/>
                </a:moveTo>
                <a:lnTo>
                  <a:pt x="984959" y="1234297"/>
                </a:lnTo>
                <a:cubicBezTo>
                  <a:pt x="983029" y="1251597"/>
                  <a:pt x="983029" y="1270830"/>
                  <a:pt x="986878" y="1288129"/>
                </a:cubicBezTo>
                <a:lnTo>
                  <a:pt x="842698" y="1288129"/>
                </a:lnTo>
                <a:cubicBezTo>
                  <a:pt x="846533" y="1270830"/>
                  <a:pt x="846533" y="1251597"/>
                  <a:pt x="844614" y="1234297"/>
                </a:cubicBezTo>
                <a:close/>
                <a:moveTo>
                  <a:pt x="440881" y="1234291"/>
                </a:moveTo>
                <a:lnTo>
                  <a:pt x="392816" y="1288123"/>
                </a:lnTo>
                <a:lnTo>
                  <a:pt x="271690" y="1288123"/>
                </a:lnTo>
                <a:lnTo>
                  <a:pt x="87115" y="1499614"/>
                </a:lnTo>
                <a:lnTo>
                  <a:pt x="1738615" y="1499614"/>
                </a:lnTo>
                <a:lnTo>
                  <a:pt x="1554040" y="1288123"/>
                </a:lnTo>
                <a:lnTo>
                  <a:pt x="1432914" y="1288123"/>
                </a:lnTo>
                <a:lnTo>
                  <a:pt x="1384849" y="1234291"/>
                </a:lnTo>
                <a:lnTo>
                  <a:pt x="1567491" y="1234291"/>
                </a:lnTo>
                <a:cubicBezTo>
                  <a:pt x="1577108" y="1234291"/>
                  <a:pt x="1582872" y="1238140"/>
                  <a:pt x="1588640" y="1243907"/>
                </a:cubicBezTo>
                <a:lnTo>
                  <a:pt x="1821279" y="1509227"/>
                </a:lnTo>
                <a:lnTo>
                  <a:pt x="1821286" y="1509227"/>
                </a:lnTo>
                <a:cubicBezTo>
                  <a:pt x="1827054" y="1516925"/>
                  <a:pt x="1828973" y="1528457"/>
                  <a:pt x="1825135" y="1538059"/>
                </a:cubicBezTo>
                <a:cubicBezTo>
                  <a:pt x="1821289" y="1547676"/>
                  <a:pt x="1811673" y="1553443"/>
                  <a:pt x="1800138" y="1553443"/>
                </a:cubicBezTo>
                <a:lnTo>
                  <a:pt x="27516" y="1553443"/>
                </a:lnTo>
                <a:cubicBezTo>
                  <a:pt x="15983" y="1553443"/>
                  <a:pt x="6367" y="1547676"/>
                  <a:pt x="2518" y="1538059"/>
                </a:cubicBezTo>
                <a:cubicBezTo>
                  <a:pt x="-1317" y="1528460"/>
                  <a:pt x="-1317" y="1516911"/>
                  <a:pt x="6367" y="1509227"/>
                </a:cubicBezTo>
                <a:lnTo>
                  <a:pt x="240922" y="1243921"/>
                </a:lnTo>
                <a:cubicBezTo>
                  <a:pt x="244771" y="1238153"/>
                  <a:pt x="252468" y="1234305"/>
                  <a:pt x="260155" y="1234305"/>
                </a:cubicBezTo>
                <a:close/>
                <a:moveTo>
                  <a:pt x="998896" y="731548"/>
                </a:moveTo>
                <a:cubicBezTo>
                  <a:pt x="1008987" y="732511"/>
                  <a:pt x="1018599" y="737319"/>
                  <a:pt x="1025332" y="745968"/>
                </a:cubicBezTo>
                <a:lnTo>
                  <a:pt x="1059932" y="788265"/>
                </a:lnTo>
                <a:cubicBezTo>
                  <a:pt x="1084919" y="819027"/>
                  <a:pt x="1119532" y="842094"/>
                  <a:pt x="1157980" y="851711"/>
                </a:cubicBezTo>
                <a:lnTo>
                  <a:pt x="1167597" y="853626"/>
                </a:lnTo>
                <a:cubicBezTo>
                  <a:pt x="1182977" y="857475"/>
                  <a:pt x="1198358" y="859394"/>
                  <a:pt x="1213742" y="859394"/>
                </a:cubicBezTo>
                <a:lnTo>
                  <a:pt x="1234891" y="859394"/>
                </a:lnTo>
                <a:cubicBezTo>
                  <a:pt x="1261807" y="859394"/>
                  <a:pt x="1286804" y="863243"/>
                  <a:pt x="1317569" y="870943"/>
                </a:cubicBezTo>
                <a:cubicBezTo>
                  <a:pt x="1373317" y="888243"/>
                  <a:pt x="1423314" y="924772"/>
                  <a:pt x="1457914" y="974756"/>
                </a:cubicBezTo>
                <a:lnTo>
                  <a:pt x="1480981" y="1009356"/>
                </a:lnTo>
                <a:cubicBezTo>
                  <a:pt x="1492514" y="1028571"/>
                  <a:pt x="1488679" y="1053568"/>
                  <a:pt x="1469446" y="1065104"/>
                </a:cubicBezTo>
                <a:cubicBezTo>
                  <a:pt x="1461762" y="1070868"/>
                  <a:pt x="1454065" y="1072787"/>
                  <a:pt x="1446382" y="1072787"/>
                </a:cubicBezTo>
                <a:cubicBezTo>
                  <a:pt x="1434846" y="1072787"/>
                  <a:pt x="1421381" y="1067019"/>
                  <a:pt x="1413698" y="1055487"/>
                </a:cubicBezTo>
                <a:lnTo>
                  <a:pt x="1390630" y="1020888"/>
                </a:lnTo>
                <a:cubicBezTo>
                  <a:pt x="1371415" y="993975"/>
                  <a:pt x="1344499" y="970907"/>
                  <a:pt x="1313734" y="957442"/>
                </a:cubicBezTo>
                <a:lnTo>
                  <a:pt x="1313734" y="1120869"/>
                </a:lnTo>
                <a:lnTo>
                  <a:pt x="1309885" y="1215079"/>
                </a:lnTo>
                <a:cubicBezTo>
                  <a:pt x="1307956" y="1222762"/>
                  <a:pt x="1311804" y="1232379"/>
                  <a:pt x="1317569" y="1238146"/>
                </a:cubicBezTo>
                <a:lnTo>
                  <a:pt x="1415627" y="1341987"/>
                </a:lnTo>
                <a:cubicBezTo>
                  <a:pt x="1432931" y="1361206"/>
                  <a:pt x="1431011" y="1390051"/>
                  <a:pt x="1411779" y="1407351"/>
                </a:cubicBezTo>
                <a:cubicBezTo>
                  <a:pt x="1402166" y="1415035"/>
                  <a:pt x="1392549" y="1418883"/>
                  <a:pt x="1381014" y="1418883"/>
                </a:cubicBezTo>
                <a:cubicBezTo>
                  <a:pt x="1367566" y="1418883"/>
                  <a:pt x="1356031" y="1413115"/>
                  <a:pt x="1346414" y="1403502"/>
                </a:cubicBezTo>
                <a:lnTo>
                  <a:pt x="1252204" y="1299690"/>
                </a:lnTo>
                <a:cubicBezTo>
                  <a:pt x="1229140" y="1274689"/>
                  <a:pt x="1217605" y="1243925"/>
                  <a:pt x="1219524" y="1211244"/>
                </a:cubicBezTo>
                <a:lnTo>
                  <a:pt x="1221443" y="1151647"/>
                </a:lnTo>
                <a:lnTo>
                  <a:pt x="1140691" y="1228544"/>
                </a:lnTo>
                <a:cubicBezTo>
                  <a:pt x="1131078" y="1238143"/>
                  <a:pt x="1127229" y="1251608"/>
                  <a:pt x="1131078" y="1263144"/>
                </a:cubicBezTo>
                <a:lnTo>
                  <a:pt x="1161843" y="1359273"/>
                </a:lnTo>
                <a:cubicBezTo>
                  <a:pt x="1169526" y="1384270"/>
                  <a:pt x="1156075" y="1409267"/>
                  <a:pt x="1131078" y="1416954"/>
                </a:cubicBezTo>
                <a:cubicBezTo>
                  <a:pt x="1127229" y="1418869"/>
                  <a:pt x="1121462" y="1418869"/>
                  <a:pt x="1117613" y="1418869"/>
                </a:cubicBezTo>
                <a:cubicBezTo>
                  <a:pt x="1098394" y="1418869"/>
                  <a:pt x="1079161" y="1405418"/>
                  <a:pt x="1073397" y="1386189"/>
                </a:cubicBezTo>
                <a:lnTo>
                  <a:pt x="1042632" y="1290060"/>
                </a:lnTo>
                <a:cubicBezTo>
                  <a:pt x="1027248" y="1243911"/>
                  <a:pt x="1040713" y="1193927"/>
                  <a:pt x="1075313" y="1161247"/>
                </a:cubicBezTo>
                <a:lnTo>
                  <a:pt x="1142610" y="1099717"/>
                </a:lnTo>
                <a:lnTo>
                  <a:pt x="1142610" y="930526"/>
                </a:lnTo>
                <a:lnTo>
                  <a:pt x="1138761" y="928607"/>
                </a:lnTo>
                <a:cubicBezTo>
                  <a:pt x="1083013" y="913226"/>
                  <a:pt x="1033016" y="882462"/>
                  <a:pt x="998416" y="838246"/>
                </a:cubicBezTo>
                <a:lnTo>
                  <a:pt x="963817" y="795949"/>
                </a:lnTo>
                <a:cubicBezTo>
                  <a:pt x="950352" y="778649"/>
                  <a:pt x="952285" y="753666"/>
                  <a:pt x="969584" y="740201"/>
                </a:cubicBezTo>
                <a:cubicBezTo>
                  <a:pt x="978234" y="733469"/>
                  <a:pt x="988805" y="730586"/>
                  <a:pt x="998896" y="731548"/>
                </a:cubicBezTo>
                <a:close/>
                <a:moveTo>
                  <a:pt x="836445" y="729618"/>
                </a:moveTo>
                <a:cubicBezTo>
                  <a:pt x="846539" y="728656"/>
                  <a:pt x="857114" y="731539"/>
                  <a:pt x="865765" y="738271"/>
                </a:cubicBezTo>
                <a:cubicBezTo>
                  <a:pt x="883065" y="751722"/>
                  <a:pt x="884994" y="776719"/>
                  <a:pt x="871529" y="794019"/>
                </a:cubicBezTo>
                <a:lnTo>
                  <a:pt x="836930" y="836316"/>
                </a:lnTo>
                <a:cubicBezTo>
                  <a:pt x="800397" y="880532"/>
                  <a:pt x="750417" y="913212"/>
                  <a:pt x="696585" y="926677"/>
                </a:cubicBezTo>
                <a:lnTo>
                  <a:pt x="692736" y="928596"/>
                </a:lnTo>
                <a:lnTo>
                  <a:pt x="692736" y="1097787"/>
                </a:lnTo>
                <a:lnTo>
                  <a:pt x="758100" y="1161232"/>
                </a:lnTo>
                <a:cubicBezTo>
                  <a:pt x="792700" y="1193916"/>
                  <a:pt x="804249" y="1243900"/>
                  <a:pt x="790784" y="1290045"/>
                </a:cubicBezTo>
                <a:lnTo>
                  <a:pt x="760020" y="1386175"/>
                </a:lnTo>
                <a:cubicBezTo>
                  <a:pt x="754252" y="1405390"/>
                  <a:pt x="735033" y="1418855"/>
                  <a:pt x="715804" y="1418855"/>
                </a:cubicBezTo>
                <a:cubicBezTo>
                  <a:pt x="711955" y="1418855"/>
                  <a:pt x="706187" y="1418855"/>
                  <a:pt x="702339" y="1416939"/>
                </a:cubicBezTo>
                <a:cubicBezTo>
                  <a:pt x="677342" y="1409242"/>
                  <a:pt x="663890" y="1384255"/>
                  <a:pt x="671574" y="1359258"/>
                </a:cubicBezTo>
                <a:lnTo>
                  <a:pt x="702339" y="1263129"/>
                </a:lnTo>
                <a:cubicBezTo>
                  <a:pt x="706187" y="1251594"/>
                  <a:pt x="702339" y="1238142"/>
                  <a:pt x="692722" y="1228530"/>
                </a:cubicBezTo>
                <a:lnTo>
                  <a:pt x="611974" y="1151633"/>
                </a:lnTo>
                <a:lnTo>
                  <a:pt x="613893" y="1211230"/>
                </a:lnTo>
                <a:cubicBezTo>
                  <a:pt x="613893" y="1243927"/>
                  <a:pt x="602357" y="1274675"/>
                  <a:pt x="581209" y="1299675"/>
                </a:cubicBezTo>
                <a:lnTo>
                  <a:pt x="486999" y="1403488"/>
                </a:lnTo>
                <a:cubicBezTo>
                  <a:pt x="477396" y="1413101"/>
                  <a:pt x="463935" y="1418869"/>
                  <a:pt x="452399" y="1418869"/>
                </a:cubicBezTo>
                <a:cubicBezTo>
                  <a:pt x="440867" y="1418869"/>
                  <a:pt x="431251" y="1415020"/>
                  <a:pt x="421634" y="1407337"/>
                </a:cubicBezTo>
                <a:cubicBezTo>
                  <a:pt x="402405" y="1390037"/>
                  <a:pt x="400486" y="1361202"/>
                  <a:pt x="417786" y="1341972"/>
                </a:cubicBezTo>
                <a:lnTo>
                  <a:pt x="511996" y="1238160"/>
                </a:lnTo>
                <a:cubicBezTo>
                  <a:pt x="517764" y="1232392"/>
                  <a:pt x="519679" y="1224708"/>
                  <a:pt x="519679" y="1215092"/>
                </a:cubicBezTo>
                <a:lnTo>
                  <a:pt x="515831" y="1120882"/>
                </a:lnTo>
                <a:lnTo>
                  <a:pt x="515831" y="957456"/>
                </a:lnTo>
                <a:cubicBezTo>
                  <a:pt x="485080" y="970917"/>
                  <a:pt x="458167" y="992065"/>
                  <a:pt x="438934" y="1020901"/>
                </a:cubicBezTo>
                <a:lnTo>
                  <a:pt x="415870" y="1055500"/>
                </a:lnTo>
                <a:cubicBezTo>
                  <a:pt x="408183" y="1067032"/>
                  <a:pt x="396651" y="1072800"/>
                  <a:pt x="383186" y="1072800"/>
                </a:cubicBezTo>
                <a:cubicBezTo>
                  <a:pt x="375489" y="1072800"/>
                  <a:pt x="367806" y="1068965"/>
                  <a:pt x="362024" y="1065089"/>
                </a:cubicBezTo>
                <a:cubicBezTo>
                  <a:pt x="342805" y="1053557"/>
                  <a:pt x="338957" y="1028574"/>
                  <a:pt x="350492" y="1009341"/>
                </a:cubicBezTo>
                <a:lnTo>
                  <a:pt x="373560" y="974742"/>
                </a:lnTo>
                <a:cubicBezTo>
                  <a:pt x="406244" y="924761"/>
                  <a:pt x="456224" y="888229"/>
                  <a:pt x="513905" y="870929"/>
                </a:cubicBezTo>
                <a:cubicBezTo>
                  <a:pt x="540821" y="863245"/>
                  <a:pt x="565818" y="859397"/>
                  <a:pt x="592734" y="859397"/>
                </a:cubicBezTo>
                <a:lnTo>
                  <a:pt x="613883" y="859397"/>
                </a:lnTo>
                <a:cubicBezTo>
                  <a:pt x="629263" y="859397"/>
                  <a:pt x="644644" y="857478"/>
                  <a:pt x="660028" y="853629"/>
                </a:cubicBezTo>
                <a:lnTo>
                  <a:pt x="677369" y="849780"/>
                </a:lnTo>
                <a:cubicBezTo>
                  <a:pt x="715821" y="838248"/>
                  <a:pt x="750417" y="817100"/>
                  <a:pt x="775417" y="786335"/>
                </a:cubicBezTo>
                <a:lnTo>
                  <a:pt x="810014" y="744038"/>
                </a:lnTo>
                <a:cubicBezTo>
                  <a:pt x="816740" y="735389"/>
                  <a:pt x="826352" y="730581"/>
                  <a:pt x="836445" y="729618"/>
                </a:cubicBezTo>
                <a:close/>
                <a:moveTo>
                  <a:pt x="1226466" y="659496"/>
                </a:moveTo>
                <a:cubicBezTo>
                  <a:pt x="1275310" y="659067"/>
                  <a:pt x="1315245" y="698322"/>
                  <a:pt x="1315674" y="747163"/>
                </a:cubicBezTo>
                <a:cubicBezTo>
                  <a:pt x="1316117" y="796007"/>
                  <a:pt x="1276862" y="835942"/>
                  <a:pt x="1228021" y="836371"/>
                </a:cubicBezTo>
                <a:cubicBezTo>
                  <a:pt x="1179177" y="836814"/>
                  <a:pt x="1139229" y="797559"/>
                  <a:pt x="1138799" y="748718"/>
                </a:cubicBezTo>
                <a:cubicBezTo>
                  <a:pt x="1138370" y="699874"/>
                  <a:pt x="1177625" y="659926"/>
                  <a:pt x="1226466" y="659496"/>
                </a:cubicBezTo>
                <a:close/>
                <a:moveTo>
                  <a:pt x="601194" y="657796"/>
                </a:moveTo>
                <a:cubicBezTo>
                  <a:pt x="650038" y="658226"/>
                  <a:pt x="689276" y="698164"/>
                  <a:pt x="688860" y="747004"/>
                </a:cubicBezTo>
                <a:cubicBezTo>
                  <a:pt x="688431" y="795848"/>
                  <a:pt x="648493" y="835100"/>
                  <a:pt x="599652" y="834671"/>
                </a:cubicBezTo>
                <a:cubicBezTo>
                  <a:pt x="550798" y="834242"/>
                  <a:pt x="511557" y="794303"/>
                  <a:pt x="511972" y="745463"/>
                </a:cubicBezTo>
                <a:cubicBezTo>
                  <a:pt x="512401" y="696619"/>
                  <a:pt x="552353" y="657367"/>
                  <a:pt x="601194" y="657796"/>
                </a:cubicBezTo>
                <a:close/>
                <a:moveTo>
                  <a:pt x="615819" y="478722"/>
                </a:moveTo>
                <a:cubicBezTo>
                  <a:pt x="629284" y="474873"/>
                  <a:pt x="644665" y="480655"/>
                  <a:pt x="650433" y="494106"/>
                </a:cubicBezTo>
                <a:cubicBezTo>
                  <a:pt x="654281" y="507554"/>
                  <a:pt x="648513" y="522938"/>
                  <a:pt x="635052" y="528705"/>
                </a:cubicBezTo>
                <a:lnTo>
                  <a:pt x="585065" y="549854"/>
                </a:lnTo>
                <a:cubicBezTo>
                  <a:pt x="583135" y="551770"/>
                  <a:pt x="579300" y="551770"/>
                  <a:pt x="575452" y="551770"/>
                </a:cubicBezTo>
                <a:cubicBezTo>
                  <a:pt x="563916" y="551770"/>
                  <a:pt x="554303" y="544086"/>
                  <a:pt x="550455" y="534470"/>
                </a:cubicBezTo>
                <a:cubicBezTo>
                  <a:pt x="546603" y="521019"/>
                  <a:pt x="552370" y="505638"/>
                  <a:pt x="565835" y="499870"/>
                </a:cubicBezTo>
                <a:close/>
                <a:moveTo>
                  <a:pt x="1191639" y="478487"/>
                </a:moveTo>
                <a:cubicBezTo>
                  <a:pt x="1197886" y="475843"/>
                  <a:pt x="1205094" y="475843"/>
                  <a:pt x="1211827" y="478725"/>
                </a:cubicBezTo>
                <a:lnTo>
                  <a:pt x="1261811" y="499877"/>
                </a:lnTo>
                <a:cubicBezTo>
                  <a:pt x="1277191" y="505642"/>
                  <a:pt x="1282959" y="521012"/>
                  <a:pt x="1277191" y="534477"/>
                </a:cubicBezTo>
                <a:cubicBezTo>
                  <a:pt x="1273343" y="546009"/>
                  <a:pt x="1261811" y="551777"/>
                  <a:pt x="1252194" y="551777"/>
                </a:cubicBezTo>
                <a:cubicBezTo>
                  <a:pt x="1250261" y="551777"/>
                  <a:pt x="1246426" y="551777"/>
                  <a:pt x="1242578" y="549858"/>
                </a:cubicBezTo>
                <a:lnTo>
                  <a:pt x="1192594" y="528709"/>
                </a:lnTo>
                <a:cubicBezTo>
                  <a:pt x="1179143" y="522928"/>
                  <a:pt x="1171446" y="507561"/>
                  <a:pt x="1177227" y="494110"/>
                </a:cubicBezTo>
                <a:cubicBezTo>
                  <a:pt x="1180109" y="486417"/>
                  <a:pt x="1185393" y="481130"/>
                  <a:pt x="1191639" y="478487"/>
                </a:cubicBezTo>
                <a:close/>
                <a:moveTo>
                  <a:pt x="996483" y="467183"/>
                </a:moveTo>
                <a:cubicBezTo>
                  <a:pt x="994564" y="490251"/>
                  <a:pt x="988796" y="511399"/>
                  <a:pt x="983018" y="528713"/>
                </a:cubicBezTo>
                <a:cubicBezTo>
                  <a:pt x="1009935" y="515248"/>
                  <a:pt x="1034932" y="494099"/>
                  <a:pt x="1050316" y="467183"/>
                </a:cubicBezTo>
                <a:close/>
                <a:moveTo>
                  <a:pt x="884970" y="467183"/>
                </a:moveTo>
                <a:cubicBezTo>
                  <a:pt x="892667" y="513315"/>
                  <a:pt x="908048" y="540231"/>
                  <a:pt x="915735" y="544080"/>
                </a:cubicBezTo>
                <a:cubicBezTo>
                  <a:pt x="921503" y="540245"/>
                  <a:pt x="934968" y="515248"/>
                  <a:pt x="942651" y="467183"/>
                </a:cubicBezTo>
                <a:close/>
                <a:moveTo>
                  <a:pt x="777309" y="467183"/>
                </a:moveTo>
                <a:cubicBezTo>
                  <a:pt x="792689" y="494099"/>
                  <a:pt x="817690" y="515248"/>
                  <a:pt x="846522" y="528713"/>
                </a:cubicBezTo>
                <a:cubicBezTo>
                  <a:pt x="838825" y="509480"/>
                  <a:pt x="834990" y="490251"/>
                  <a:pt x="831141" y="467183"/>
                </a:cubicBezTo>
                <a:close/>
                <a:moveTo>
                  <a:pt x="1225278" y="357599"/>
                </a:moveTo>
                <a:lnTo>
                  <a:pt x="1279110" y="357599"/>
                </a:lnTo>
                <a:cubicBezTo>
                  <a:pt x="1294491" y="357599"/>
                  <a:pt x="1306027" y="369135"/>
                  <a:pt x="1306027" y="384515"/>
                </a:cubicBezTo>
                <a:cubicBezTo>
                  <a:pt x="1306027" y="399896"/>
                  <a:pt x="1294491" y="411431"/>
                  <a:pt x="1279110" y="411431"/>
                </a:cubicBezTo>
                <a:lnTo>
                  <a:pt x="1225278" y="411431"/>
                </a:lnTo>
                <a:cubicBezTo>
                  <a:pt x="1209894" y="411431"/>
                  <a:pt x="1198362" y="399896"/>
                  <a:pt x="1198362" y="384515"/>
                </a:cubicBezTo>
                <a:cubicBezTo>
                  <a:pt x="1198362" y="369135"/>
                  <a:pt x="1211827" y="357599"/>
                  <a:pt x="1225278" y="357599"/>
                </a:cubicBezTo>
                <a:close/>
                <a:moveTo>
                  <a:pt x="548528" y="357599"/>
                </a:moveTo>
                <a:lnTo>
                  <a:pt x="602361" y="357599"/>
                </a:lnTo>
                <a:cubicBezTo>
                  <a:pt x="617741" y="357599"/>
                  <a:pt x="629277" y="369135"/>
                  <a:pt x="629277" y="384515"/>
                </a:cubicBezTo>
                <a:cubicBezTo>
                  <a:pt x="629277" y="399899"/>
                  <a:pt x="617741" y="411431"/>
                  <a:pt x="602361" y="411431"/>
                </a:cubicBezTo>
                <a:lnTo>
                  <a:pt x="548528" y="411431"/>
                </a:lnTo>
                <a:cubicBezTo>
                  <a:pt x="533148" y="411431"/>
                  <a:pt x="521612" y="399886"/>
                  <a:pt x="521612" y="384515"/>
                </a:cubicBezTo>
                <a:cubicBezTo>
                  <a:pt x="521612" y="369135"/>
                  <a:pt x="533148" y="357599"/>
                  <a:pt x="548528" y="357599"/>
                </a:cubicBezTo>
                <a:close/>
                <a:moveTo>
                  <a:pt x="758090" y="355684"/>
                </a:moveTo>
                <a:cubicBezTo>
                  <a:pt x="756160" y="365283"/>
                  <a:pt x="754241" y="374899"/>
                  <a:pt x="754241" y="384515"/>
                </a:cubicBezTo>
                <a:cubicBezTo>
                  <a:pt x="754241" y="394118"/>
                  <a:pt x="754241" y="403734"/>
                  <a:pt x="758090" y="413347"/>
                </a:cubicBezTo>
                <a:lnTo>
                  <a:pt x="827303" y="413347"/>
                </a:lnTo>
                <a:lnTo>
                  <a:pt x="827303" y="384515"/>
                </a:lnTo>
                <a:lnTo>
                  <a:pt x="827303" y="355684"/>
                </a:lnTo>
                <a:close/>
                <a:moveTo>
                  <a:pt x="1002265" y="355673"/>
                </a:moveTo>
                <a:lnTo>
                  <a:pt x="1002265" y="384505"/>
                </a:lnTo>
                <a:lnTo>
                  <a:pt x="1002265" y="413340"/>
                </a:lnTo>
                <a:lnTo>
                  <a:pt x="1071478" y="413340"/>
                </a:lnTo>
                <a:cubicBezTo>
                  <a:pt x="1073407" y="403738"/>
                  <a:pt x="1075326" y="394121"/>
                  <a:pt x="1075326" y="384505"/>
                </a:cubicBezTo>
                <a:cubicBezTo>
                  <a:pt x="1075326" y="374906"/>
                  <a:pt x="1073397" y="365290"/>
                  <a:pt x="1071478" y="355673"/>
                </a:cubicBezTo>
                <a:close/>
                <a:moveTo>
                  <a:pt x="879216" y="355670"/>
                </a:moveTo>
                <a:cubicBezTo>
                  <a:pt x="877287" y="365286"/>
                  <a:pt x="879216" y="374903"/>
                  <a:pt x="879216" y="384502"/>
                </a:cubicBezTo>
                <a:lnTo>
                  <a:pt x="879216" y="413337"/>
                </a:lnTo>
                <a:lnTo>
                  <a:pt x="950348" y="413337"/>
                </a:lnTo>
                <a:lnTo>
                  <a:pt x="950348" y="384502"/>
                </a:lnTo>
                <a:lnTo>
                  <a:pt x="950348" y="355670"/>
                </a:lnTo>
                <a:close/>
                <a:moveTo>
                  <a:pt x="844603" y="240322"/>
                </a:moveTo>
                <a:cubicBezTo>
                  <a:pt x="817686" y="253773"/>
                  <a:pt x="792689" y="274921"/>
                  <a:pt x="775390" y="301851"/>
                </a:cubicBezTo>
                <a:lnTo>
                  <a:pt x="829222" y="301851"/>
                </a:lnTo>
                <a:cubicBezTo>
                  <a:pt x="833071" y="278770"/>
                  <a:pt x="838835" y="259554"/>
                  <a:pt x="844603" y="240322"/>
                </a:cubicBezTo>
                <a:close/>
                <a:moveTo>
                  <a:pt x="981113" y="240311"/>
                </a:moveTo>
                <a:cubicBezTo>
                  <a:pt x="988814" y="259544"/>
                  <a:pt x="992649" y="278773"/>
                  <a:pt x="996497" y="301841"/>
                </a:cubicBezTo>
                <a:lnTo>
                  <a:pt x="1050326" y="301841"/>
                </a:lnTo>
                <a:cubicBezTo>
                  <a:pt x="1034945" y="274925"/>
                  <a:pt x="1009948" y="253776"/>
                  <a:pt x="981113" y="240311"/>
                </a:cubicBezTo>
                <a:close/>
                <a:moveTo>
                  <a:pt x="911897" y="224941"/>
                </a:moveTo>
                <a:cubicBezTo>
                  <a:pt x="906132" y="228776"/>
                  <a:pt x="892667" y="255692"/>
                  <a:pt x="884980" y="301837"/>
                </a:cubicBezTo>
                <a:lnTo>
                  <a:pt x="942661" y="301837"/>
                </a:lnTo>
                <a:cubicBezTo>
                  <a:pt x="934964" y="255706"/>
                  <a:pt x="919583" y="228790"/>
                  <a:pt x="911900" y="224941"/>
                </a:cubicBezTo>
                <a:close/>
                <a:moveTo>
                  <a:pt x="1242588" y="219183"/>
                </a:moveTo>
                <a:cubicBezTo>
                  <a:pt x="1256039" y="215335"/>
                  <a:pt x="1271423" y="221099"/>
                  <a:pt x="1277188" y="234564"/>
                </a:cubicBezTo>
                <a:cubicBezTo>
                  <a:pt x="1281036" y="248015"/>
                  <a:pt x="1275272" y="263399"/>
                  <a:pt x="1261807" y="269164"/>
                </a:cubicBezTo>
                <a:lnTo>
                  <a:pt x="1211823" y="290312"/>
                </a:lnTo>
                <a:cubicBezTo>
                  <a:pt x="1209890" y="292231"/>
                  <a:pt x="1206055" y="292231"/>
                  <a:pt x="1202207" y="292231"/>
                </a:cubicBezTo>
                <a:cubicBezTo>
                  <a:pt x="1192590" y="292231"/>
                  <a:pt x="1181058" y="286464"/>
                  <a:pt x="1177223" y="274932"/>
                </a:cubicBezTo>
                <a:cubicBezTo>
                  <a:pt x="1173375" y="261480"/>
                  <a:pt x="1179139" y="246100"/>
                  <a:pt x="1192604" y="240332"/>
                </a:cubicBezTo>
                <a:close/>
                <a:moveTo>
                  <a:pt x="566796" y="218938"/>
                </a:moveTo>
                <a:cubicBezTo>
                  <a:pt x="573043" y="216294"/>
                  <a:pt x="580252" y="216294"/>
                  <a:pt x="586984" y="219176"/>
                </a:cubicBezTo>
                <a:lnTo>
                  <a:pt x="635048" y="240328"/>
                </a:lnTo>
                <a:cubicBezTo>
                  <a:pt x="650429" y="246093"/>
                  <a:pt x="656197" y="261463"/>
                  <a:pt x="650429" y="274928"/>
                </a:cubicBezTo>
                <a:cubicBezTo>
                  <a:pt x="646580" y="286460"/>
                  <a:pt x="635048" y="292228"/>
                  <a:pt x="625432" y="292228"/>
                </a:cubicBezTo>
                <a:cubicBezTo>
                  <a:pt x="623499" y="292228"/>
                  <a:pt x="619664" y="292228"/>
                  <a:pt x="615816" y="290309"/>
                </a:cubicBezTo>
                <a:lnTo>
                  <a:pt x="565832" y="269160"/>
                </a:lnTo>
                <a:lnTo>
                  <a:pt x="565835" y="269160"/>
                </a:lnTo>
                <a:cubicBezTo>
                  <a:pt x="552370" y="263392"/>
                  <a:pt x="546603" y="248012"/>
                  <a:pt x="552384" y="234561"/>
                </a:cubicBezTo>
                <a:cubicBezTo>
                  <a:pt x="555266" y="226868"/>
                  <a:pt x="560550" y="221581"/>
                  <a:pt x="566796" y="218938"/>
                </a:cubicBezTo>
                <a:close/>
                <a:moveTo>
                  <a:pt x="846536" y="0"/>
                </a:moveTo>
                <a:lnTo>
                  <a:pt x="981113" y="0"/>
                </a:lnTo>
                <a:cubicBezTo>
                  <a:pt x="996494" y="0"/>
                  <a:pt x="1008029" y="11533"/>
                  <a:pt x="1008029" y="26915"/>
                </a:cubicBezTo>
                <a:cubicBezTo>
                  <a:pt x="1008029" y="42298"/>
                  <a:pt x="996497" y="53831"/>
                  <a:pt x="981113" y="53831"/>
                </a:cubicBezTo>
                <a:lnTo>
                  <a:pt x="940732" y="53831"/>
                </a:lnTo>
                <a:lnTo>
                  <a:pt x="940732" y="173028"/>
                </a:lnTo>
                <a:cubicBezTo>
                  <a:pt x="1061862" y="188412"/>
                  <a:pt x="1152223" y="305690"/>
                  <a:pt x="1121458" y="436418"/>
                </a:cubicBezTo>
                <a:cubicBezTo>
                  <a:pt x="1104158" y="515248"/>
                  <a:pt x="1040713" y="576777"/>
                  <a:pt x="961884" y="594077"/>
                </a:cubicBezTo>
                <a:cubicBezTo>
                  <a:pt x="823458" y="622912"/>
                  <a:pt x="700412" y="517167"/>
                  <a:pt x="700426" y="384519"/>
                </a:cubicBezTo>
                <a:cubicBezTo>
                  <a:pt x="700426" y="276840"/>
                  <a:pt x="781171" y="186493"/>
                  <a:pt x="886917" y="173028"/>
                </a:cubicBezTo>
                <a:lnTo>
                  <a:pt x="886917" y="53831"/>
                </a:lnTo>
                <a:lnTo>
                  <a:pt x="846536" y="53831"/>
                </a:lnTo>
                <a:cubicBezTo>
                  <a:pt x="831155" y="53831"/>
                  <a:pt x="819619" y="42298"/>
                  <a:pt x="819619" y="26915"/>
                </a:cubicBezTo>
                <a:cubicBezTo>
                  <a:pt x="819619" y="11533"/>
                  <a:pt x="831155" y="0"/>
                  <a:pt x="846536" y="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73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B709D-81B5-3E35-436F-955BE143076C}"/>
              </a:ext>
            </a:extLst>
          </p:cNvPr>
          <p:cNvSpPr txBox="1"/>
          <p:nvPr/>
        </p:nvSpPr>
        <p:spPr>
          <a:xfrm>
            <a:off x="1110204" y="1989247"/>
            <a:ext cx="3651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Improve</a:t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Your Muscle 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18869-5486-BAC0-65D3-EB5A953F30A2}"/>
              </a:ext>
            </a:extLst>
          </p:cNvPr>
          <p:cNvSpPr txBox="1"/>
          <p:nvPr/>
        </p:nvSpPr>
        <p:spPr>
          <a:xfrm>
            <a:off x="1110204" y="168147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51764-D6CE-37F3-4721-C93663573A29}"/>
              </a:ext>
            </a:extLst>
          </p:cNvPr>
          <p:cNvSpPr txBox="1"/>
          <p:nvPr/>
        </p:nvSpPr>
        <p:spPr>
          <a:xfrm>
            <a:off x="1110203" y="3190410"/>
            <a:ext cx="8417646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82AF8C-9238-A2C7-CDD5-82DCA16CA61C}"/>
              </a:ext>
            </a:extLst>
          </p:cNvPr>
          <p:cNvGrpSpPr/>
          <p:nvPr/>
        </p:nvGrpSpPr>
        <p:grpSpPr>
          <a:xfrm>
            <a:off x="1110204" y="4181107"/>
            <a:ext cx="10119772" cy="995423"/>
            <a:chOff x="1110203" y="4181107"/>
            <a:chExt cx="10439253" cy="99542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E937F9D-06B5-FF9E-A07B-DFC8219036EE}"/>
                </a:ext>
              </a:extLst>
            </p:cNvPr>
            <p:cNvSpPr/>
            <p:nvPr/>
          </p:nvSpPr>
          <p:spPr>
            <a:xfrm>
              <a:off x="1110203" y="4181107"/>
              <a:ext cx="5118186" cy="9954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943710B-B811-7418-4426-BE50FB478D50}"/>
                </a:ext>
              </a:extLst>
            </p:cNvPr>
            <p:cNvSpPr/>
            <p:nvPr/>
          </p:nvSpPr>
          <p:spPr>
            <a:xfrm>
              <a:off x="6431270" y="4181107"/>
              <a:ext cx="5118186" cy="9954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369229A-135D-D53F-3210-8A12D18C54A3}"/>
              </a:ext>
            </a:extLst>
          </p:cNvPr>
          <p:cNvSpPr txBox="1"/>
          <p:nvPr/>
        </p:nvSpPr>
        <p:spPr>
          <a:xfrm>
            <a:off x="2101061" y="4343300"/>
            <a:ext cx="3712829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FC584-3E43-DEAD-C1C7-CBB6980FFF13}"/>
              </a:ext>
            </a:extLst>
          </p:cNvPr>
          <p:cNvSpPr txBox="1"/>
          <p:nvPr/>
        </p:nvSpPr>
        <p:spPr>
          <a:xfrm>
            <a:off x="7235437" y="4343300"/>
            <a:ext cx="3712829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8D211C-7937-3299-F82D-44CE9E3D07F6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AD495AE-7BBE-61EC-B317-B62585A097B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A3B8A87-CCF3-FF13-0EDC-E581C694524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2C3B91-108A-F7EA-ECF7-582335942E1B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15D8B9-D748-7814-9C86-C317283CC45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F7F3F4A-6D2C-2F56-E006-87499B37D09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19863765-3AF1-6E55-A9DA-933A28752205}"/>
              </a:ext>
            </a:extLst>
          </p:cNvPr>
          <p:cNvSpPr/>
          <p:nvPr/>
        </p:nvSpPr>
        <p:spPr>
          <a:xfrm>
            <a:off x="9845040" y="-2346960"/>
            <a:ext cx="4693920" cy="46939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C10FA8-B6CA-1025-B0E2-8C8FC8FAB13E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C9B698-A653-C3AE-F441-407300CF441E}"/>
              </a:ext>
            </a:extLst>
          </p:cNvPr>
          <p:cNvSpPr/>
          <p:nvPr/>
        </p:nvSpPr>
        <p:spPr>
          <a:xfrm>
            <a:off x="4355399" y="835253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B0BDD7-D2B5-F5A1-87F4-5749D9CBC3EF}"/>
              </a:ext>
            </a:extLst>
          </p:cNvPr>
          <p:cNvSpPr/>
          <p:nvPr/>
        </p:nvSpPr>
        <p:spPr>
          <a:xfrm>
            <a:off x="6403702" y="6151880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FE87F3-07EA-7511-2652-D925279A148C}"/>
              </a:ext>
            </a:extLst>
          </p:cNvPr>
          <p:cNvSpPr/>
          <p:nvPr/>
        </p:nvSpPr>
        <p:spPr>
          <a:xfrm>
            <a:off x="1454690" y="4366891"/>
            <a:ext cx="338212" cy="623854"/>
          </a:xfrm>
          <a:custGeom>
            <a:avLst/>
            <a:gdLst>
              <a:gd name="connsiteX0" fmla="*/ 66343 w 865095"/>
              <a:gd name="connsiteY0" fmla="*/ 442185 h 1595722"/>
              <a:gd name="connsiteX1" fmla="*/ 106724 w 865095"/>
              <a:gd name="connsiteY1" fmla="*/ 447953 h 1595722"/>
              <a:gd name="connsiteX2" fmla="*/ 147105 w 865095"/>
              <a:gd name="connsiteY2" fmla="*/ 474869 h 1595722"/>
              <a:gd name="connsiteX3" fmla="*/ 164405 w 865095"/>
              <a:gd name="connsiteY3" fmla="*/ 507550 h 1595722"/>
              <a:gd name="connsiteX4" fmla="*/ 170173 w 865095"/>
              <a:gd name="connsiteY4" fmla="*/ 540234 h 1595722"/>
              <a:gd name="connsiteX5" fmla="*/ 168254 w 865095"/>
              <a:gd name="connsiteY5" fmla="*/ 557534 h 1595722"/>
              <a:gd name="connsiteX6" fmla="*/ 120189 w 865095"/>
              <a:gd name="connsiteY6" fmla="*/ 603669 h 1595722"/>
              <a:gd name="connsiteX7" fmla="*/ 120185 w 865095"/>
              <a:gd name="connsiteY7" fmla="*/ 603665 h 1595722"/>
              <a:gd name="connsiteX8" fmla="*/ 20208 w 865095"/>
              <a:gd name="connsiteY8" fmla="*/ 569066 h 1595722"/>
              <a:gd name="connsiteX9" fmla="*/ 975 w 865095"/>
              <a:gd name="connsiteY9" fmla="*/ 517152 h 1595722"/>
              <a:gd name="connsiteX10" fmla="*/ 6743 w 865095"/>
              <a:gd name="connsiteY10" fmla="*/ 484472 h 1595722"/>
              <a:gd name="connsiteX11" fmla="*/ 29810 w 865095"/>
              <a:gd name="connsiteY11" fmla="*/ 449869 h 1595722"/>
              <a:gd name="connsiteX12" fmla="*/ 66343 w 865095"/>
              <a:gd name="connsiteY12" fmla="*/ 442185 h 1595722"/>
              <a:gd name="connsiteX13" fmla="*/ 231702 w 865095"/>
              <a:gd name="connsiteY13" fmla="*/ 0 h 1595722"/>
              <a:gd name="connsiteX14" fmla="*/ 235551 w 865095"/>
              <a:gd name="connsiteY14" fmla="*/ 49984 h 1595722"/>
              <a:gd name="connsiteX15" fmla="*/ 235551 w 865095"/>
              <a:gd name="connsiteY15" fmla="*/ 57668 h 1595722"/>
              <a:gd name="connsiteX16" fmla="*/ 222089 w 865095"/>
              <a:gd name="connsiteY16" fmla="*/ 101884 h 1595722"/>
              <a:gd name="connsiteX17" fmla="*/ 222089 w 865095"/>
              <a:gd name="connsiteY17" fmla="*/ 113418 h 1595722"/>
              <a:gd name="connsiteX18" fmla="*/ 262471 w 865095"/>
              <a:gd name="connsiteY18" fmla="*/ 246078 h 1595722"/>
              <a:gd name="connsiteX19" fmla="*/ 262471 w 865095"/>
              <a:gd name="connsiteY19" fmla="*/ 247997 h 1595722"/>
              <a:gd name="connsiteX20" fmla="*/ 306687 w 865095"/>
              <a:gd name="connsiteY20" fmla="*/ 451788 h 1595722"/>
              <a:gd name="connsiteX21" fmla="*/ 316300 w 865095"/>
              <a:gd name="connsiteY21" fmla="*/ 465253 h 1595722"/>
              <a:gd name="connsiteX22" fmla="*/ 372048 w 865095"/>
              <a:gd name="connsiteY22" fmla="*/ 496017 h 1595722"/>
              <a:gd name="connsiteX23" fmla="*/ 375896 w 865095"/>
              <a:gd name="connsiteY23" fmla="*/ 499866 h 1595722"/>
              <a:gd name="connsiteX24" fmla="*/ 443194 w 865095"/>
              <a:gd name="connsiteY24" fmla="*/ 563311 h 1595722"/>
              <a:gd name="connsiteX25" fmla="*/ 447045 w 865095"/>
              <a:gd name="connsiteY25" fmla="*/ 567160 h 1595722"/>
              <a:gd name="connsiteX26" fmla="*/ 556636 w 865095"/>
              <a:gd name="connsiteY26" fmla="*/ 624841 h 1595722"/>
              <a:gd name="connsiteX27" fmla="*/ 579704 w 865095"/>
              <a:gd name="connsiteY27" fmla="*/ 620992 h 1595722"/>
              <a:gd name="connsiteX28" fmla="*/ 758497 w 865095"/>
              <a:gd name="connsiteY28" fmla="*/ 457566 h 1595722"/>
              <a:gd name="connsiteX29" fmla="*/ 768114 w 865095"/>
              <a:gd name="connsiteY29" fmla="*/ 451798 h 1595722"/>
              <a:gd name="connsiteX30" fmla="*/ 825795 w 865095"/>
              <a:gd name="connsiteY30" fmla="*/ 438333 h 1595722"/>
              <a:gd name="connsiteX31" fmla="*/ 848862 w 865095"/>
              <a:gd name="connsiteY31" fmla="*/ 451798 h 1595722"/>
              <a:gd name="connsiteX32" fmla="*/ 864243 w 865095"/>
              <a:gd name="connsiteY32" fmla="*/ 499863 h 1595722"/>
              <a:gd name="connsiteX33" fmla="*/ 864243 w 865095"/>
              <a:gd name="connsiteY33" fmla="*/ 507550 h 1595722"/>
              <a:gd name="connsiteX34" fmla="*/ 846943 w 865095"/>
              <a:gd name="connsiteY34" fmla="*/ 765172 h 1595722"/>
              <a:gd name="connsiteX35" fmla="*/ 846943 w 865095"/>
              <a:gd name="connsiteY35" fmla="*/ 767088 h 1595722"/>
              <a:gd name="connsiteX36" fmla="*/ 845027 w 865095"/>
              <a:gd name="connsiteY36" fmla="*/ 895901 h 1595722"/>
              <a:gd name="connsiteX37" fmla="*/ 806579 w 865095"/>
              <a:gd name="connsiteY37" fmla="*/ 905518 h 1595722"/>
              <a:gd name="connsiteX38" fmla="*/ 754666 w 865095"/>
              <a:gd name="connsiteY38" fmla="*/ 807469 h 1595722"/>
              <a:gd name="connsiteX39" fmla="*/ 754666 w 865095"/>
              <a:gd name="connsiteY39" fmla="*/ 786321 h 1595722"/>
              <a:gd name="connsiteX40" fmla="*/ 773895 w 865095"/>
              <a:gd name="connsiteY40" fmla="*/ 755556 h 1595722"/>
              <a:gd name="connsiteX41" fmla="*/ 775814 w 865095"/>
              <a:gd name="connsiteY41" fmla="*/ 742091 h 1595722"/>
              <a:gd name="connsiteX42" fmla="*/ 762349 w 865095"/>
              <a:gd name="connsiteY42" fmla="*/ 661342 h 1595722"/>
              <a:gd name="connsiteX43" fmla="*/ 723901 w 865095"/>
              <a:gd name="connsiteY43" fmla="*/ 653659 h 1595722"/>
              <a:gd name="connsiteX44" fmla="*/ 616240 w 865095"/>
              <a:gd name="connsiteY44" fmla="*/ 817086 h 1595722"/>
              <a:gd name="connsiteX45" fmla="*/ 612391 w 865095"/>
              <a:gd name="connsiteY45" fmla="*/ 824769 h 1595722"/>
              <a:gd name="connsiteX46" fmla="*/ 552794 w 865095"/>
              <a:gd name="connsiteY46" fmla="*/ 1147756 h 1595722"/>
              <a:gd name="connsiteX47" fmla="*/ 552794 w 865095"/>
              <a:gd name="connsiteY47" fmla="*/ 1151605 h 1595722"/>
              <a:gd name="connsiteX48" fmla="*/ 445133 w 865095"/>
              <a:gd name="connsiteY48" fmla="*/ 1441912 h 1595722"/>
              <a:gd name="connsiteX49" fmla="*/ 443214 w 865095"/>
              <a:gd name="connsiteY49" fmla="*/ 1445760 h 1595722"/>
              <a:gd name="connsiteX50" fmla="*/ 422066 w 865095"/>
              <a:gd name="connsiteY50" fmla="*/ 1578422 h 1595722"/>
              <a:gd name="connsiteX51" fmla="*/ 400917 w 865095"/>
              <a:gd name="connsiteY51" fmla="*/ 1595722 h 1595722"/>
              <a:gd name="connsiteX52" fmla="*/ 374001 w 865095"/>
              <a:gd name="connsiteY52" fmla="*/ 1595722 h 1595722"/>
              <a:gd name="connsiteX53" fmla="*/ 352853 w 865095"/>
              <a:gd name="connsiteY53" fmla="*/ 1578422 h 1595722"/>
              <a:gd name="connsiteX54" fmla="*/ 345169 w 865095"/>
              <a:gd name="connsiteY54" fmla="*/ 1520741 h 1595722"/>
              <a:gd name="connsiteX55" fmla="*/ 345169 w 865095"/>
              <a:gd name="connsiteY55" fmla="*/ 1516892 h 1595722"/>
              <a:gd name="connsiteX56" fmla="*/ 345169 w 865095"/>
              <a:gd name="connsiteY56" fmla="*/ 1468828 h 1595722"/>
              <a:gd name="connsiteX57" fmla="*/ 349018 w 865095"/>
              <a:gd name="connsiteY57" fmla="*/ 1455363 h 1595722"/>
              <a:gd name="connsiteX58" fmla="*/ 385550 w 865095"/>
              <a:gd name="connsiteY58" fmla="*/ 1409217 h 1595722"/>
              <a:gd name="connsiteX59" fmla="*/ 389399 w 865095"/>
              <a:gd name="connsiteY59" fmla="*/ 1399601 h 1595722"/>
              <a:gd name="connsiteX60" fmla="*/ 422079 w 865095"/>
              <a:gd name="connsiteY60" fmla="*/ 1168894 h 1595722"/>
              <a:gd name="connsiteX61" fmla="*/ 425928 w 865095"/>
              <a:gd name="connsiteY61" fmla="*/ 1159278 h 1595722"/>
              <a:gd name="connsiteX62" fmla="*/ 450928 w 865095"/>
              <a:gd name="connsiteY62" fmla="*/ 1122749 h 1595722"/>
              <a:gd name="connsiteX63" fmla="*/ 454777 w 865095"/>
              <a:gd name="connsiteY63" fmla="*/ 1107365 h 1595722"/>
              <a:gd name="connsiteX64" fmla="*/ 414396 w 865095"/>
              <a:gd name="connsiteY64" fmla="*/ 924723 h 1595722"/>
              <a:gd name="connsiteX65" fmla="*/ 414396 w 865095"/>
              <a:gd name="connsiteY65" fmla="*/ 918955 h 1595722"/>
              <a:gd name="connsiteX66" fmla="*/ 420160 w 865095"/>
              <a:gd name="connsiteY66" fmla="*/ 822826 h 1595722"/>
              <a:gd name="connsiteX67" fmla="*/ 416312 w 865095"/>
              <a:gd name="connsiteY67" fmla="*/ 809361 h 1595722"/>
              <a:gd name="connsiteX68" fmla="*/ 374015 w 865095"/>
              <a:gd name="connsiteY68" fmla="*/ 753613 h 1595722"/>
              <a:gd name="connsiteX69" fmla="*/ 364402 w 865095"/>
              <a:gd name="connsiteY69" fmla="*/ 745929 h 1595722"/>
              <a:gd name="connsiteX70" fmla="*/ 239441 w 865095"/>
              <a:gd name="connsiteY70" fmla="*/ 705548 h 1595722"/>
              <a:gd name="connsiteX71" fmla="*/ 225976 w 865095"/>
              <a:gd name="connsiteY71" fmla="*/ 720932 h 1595722"/>
              <a:gd name="connsiteX72" fmla="*/ 224057 w 865095"/>
              <a:gd name="connsiteY72" fmla="*/ 865126 h 1595722"/>
              <a:gd name="connsiteX73" fmla="*/ 224057 w 865095"/>
              <a:gd name="connsiteY73" fmla="*/ 867042 h 1595722"/>
              <a:gd name="connsiteX74" fmla="*/ 210592 w 865095"/>
              <a:gd name="connsiteY74" fmla="*/ 1047768 h 1595722"/>
              <a:gd name="connsiteX75" fmla="*/ 212511 w 865095"/>
              <a:gd name="connsiteY75" fmla="*/ 1055452 h 1595722"/>
              <a:gd name="connsiteX76" fmla="*/ 243276 w 865095"/>
              <a:gd name="connsiteY76" fmla="*/ 1140049 h 1595722"/>
              <a:gd name="connsiteX77" fmla="*/ 214399 w 865095"/>
              <a:gd name="connsiteY77" fmla="*/ 1157376 h 1595722"/>
              <a:gd name="connsiteX78" fmla="*/ 214392 w 865095"/>
              <a:gd name="connsiteY78" fmla="*/ 1157369 h 1595722"/>
              <a:gd name="connsiteX79" fmla="*/ 204776 w 865095"/>
              <a:gd name="connsiteY79" fmla="*/ 1147753 h 1595722"/>
              <a:gd name="connsiteX80" fmla="*/ 160560 w 865095"/>
              <a:gd name="connsiteY80" fmla="*/ 1061240 h 1595722"/>
              <a:gd name="connsiteX81" fmla="*/ 158644 w 865095"/>
              <a:gd name="connsiteY81" fmla="*/ 1051624 h 1595722"/>
              <a:gd name="connsiteX82" fmla="*/ 164409 w 865095"/>
              <a:gd name="connsiteY82" fmla="*/ 868982 h 1595722"/>
              <a:gd name="connsiteX83" fmla="*/ 164409 w 865095"/>
              <a:gd name="connsiteY83" fmla="*/ 863217 h 1595722"/>
              <a:gd name="connsiteX84" fmla="*/ 125960 w 865095"/>
              <a:gd name="connsiteY84" fmla="*/ 680575 h 1595722"/>
              <a:gd name="connsiteX85" fmla="*/ 129809 w 865095"/>
              <a:gd name="connsiteY85" fmla="*/ 663275 h 1595722"/>
              <a:gd name="connsiteX86" fmla="*/ 162493 w 865095"/>
              <a:gd name="connsiteY86" fmla="*/ 624827 h 1595722"/>
              <a:gd name="connsiteX87" fmla="*/ 164409 w 865095"/>
              <a:gd name="connsiteY87" fmla="*/ 622908 h 1595722"/>
              <a:gd name="connsiteX88" fmla="*/ 210557 w 865095"/>
              <a:gd name="connsiteY88" fmla="*/ 586375 h 1595722"/>
              <a:gd name="connsiteX89" fmla="*/ 218241 w 865095"/>
              <a:gd name="connsiteY89" fmla="*/ 569076 h 1595722"/>
              <a:gd name="connsiteX90" fmla="*/ 210557 w 865095"/>
              <a:gd name="connsiteY90" fmla="*/ 482563 h 1595722"/>
              <a:gd name="connsiteX91" fmla="*/ 210557 w 865095"/>
              <a:gd name="connsiteY91" fmla="*/ 480644 h 1595722"/>
              <a:gd name="connsiteX92" fmla="*/ 216322 w 865095"/>
              <a:gd name="connsiteY92" fmla="*/ 338369 h 1595722"/>
              <a:gd name="connsiteX93" fmla="*/ 216322 w 865095"/>
              <a:gd name="connsiteY93" fmla="*/ 334520 h 1595722"/>
              <a:gd name="connsiteX94" fmla="*/ 175940 w 865095"/>
              <a:gd name="connsiteY94" fmla="*/ 86515 h 1595722"/>
              <a:gd name="connsiteX95" fmla="*/ 179789 w 865095"/>
              <a:gd name="connsiteY95" fmla="*/ 71132 h 159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65095" h="1595722">
                <a:moveTo>
                  <a:pt x="66343" y="442185"/>
                </a:moveTo>
                <a:lnTo>
                  <a:pt x="106724" y="447953"/>
                </a:lnTo>
                <a:cubicBezTo>
                  <a:pt x="124024" y="449869"/>
                  <a:pt x="139404" y="459485"/>
                  <a:pt x="147105" y="474869"/>
                </a:cubicBezTo>
                <a:lnTo>
                  <a:pt x="164405" y="507550"/>
                </a:lnTo>
                <a:cubicBezTo>
                  <a:pt x="170173" y="517166"/>
                  <a:pt x="172088" y="528698"/>
                  <a:pt x="170173" y="540234"/>
                </a:cubicBezTo>
                <a:lnTo>
                  <a:pt x="168254" y="557534"/>
                </a:lnTo>
                <a:cubicBezTo>
                  <a:pt x="164405" y="580601"/>
                  <a:pt x="145186" y="601750"/>
                  <a:pt x="120189" y="603669"/>
                </a:cubicBezTo>
                <a:lnTo>
                  <a:pt x="120185" y="603665"/>
                </a:lnTo>
                <a:cubicBezTo>
                  <a:pt x="93269" y="605584"/>
                  <a:pt x="56740" y="599817"/>
                  <a:pt x="20208" y="569066"/>
                </a:cubicBezTo>
                <a:cubicBezTo>
                  <a:pt x="4824" y="557534"/>
                  <a:pt x="-2860" y="536385"/>
                  <a:pt x="975" y="517152"/>
                </a:cubicBezTo>
                <a:cubicBezTo>
                  <a:pt x="2894" y="503687"/>
                  <a:pt x="4824" y="494085"/>
                  <a:pt x="6743" y="484472"/>
                </a:cubicBezTo>
                <a:cubicBezTo>
                  <a:pt x="8662" y="469088"/>
                  <a:pt x="18275" y="457556"/>
                  <a:pt x="29810" y="449869"/>
                </a:cubicBezTo>
                <a:cubicBezTo>
                  <a:pt x="41342" y="442185"/>
                  <a:pt x="52878" y="440256"/>
                  <a:pt x="66343" y="442185"/>
                </a:cubicBezTo>
                <a:close/>
                <a:moveTo>
                  <a:pt x="231702" y="0"/>
                </a:moveTo>
                <a:lnTo>
                  <a:pt x="235551" y="49984"/>
                </a:lnTo>
                <a:lnTo>
                  <a:pt x="235551" y="57668"/>
                </a:lnTo>
                <a:lnTo>
                  <a:pt x="222089" y="101884"/>
                </a:lnTo>
                <a:cubicBezTo>
                  <a:pt x="220170" y="105733"/>
                  <a:pt x="220170" y="109569"/>
                  <a:pt x="222089" y="113418"/>
                </a:cubicBezTo>
                <a:lnTo>
                  <a:pt x="262471" y="246078"/>
                </a:lnTo>
                <a:lnTo>
                  <a:pt x="262471" y="247997"/>
                </a:lnTo>
                <a:lnTo>
                  <a:pt x="306687" y="451788"/>
                </a:lnTo>
                <a:cubicBezTo>
                  <a:pt x="308602" y="457555"/>
                  <a:pt x="312451" y="463320"/>
                  <a:pt x="316300" y="465253"/>
                </a:cubicBezTo>
                <a:lnTo>
                  <a:pt x="372048" y="496017"/>
                </a:lnTo>
                <a:cubicBezTo>
                  <a:pt x="373967" y="496017"/>
                  <a:pt x="373967" y="497933"/>
                  <a:pt x="375896" y="499866"/>
                </a:cubicBezTo>
                <a:lnTo>
                  <a:pt x="443194" y="563311"/>
                </a:lnTo>
                <a:lnTo>
                  <a:pt x="447045" y="567160"/>
                </a:lnTo>
                <a:lnTo>
                  <a:pt x="556636" y="624841"/>
                </a:lnTo>
                <a:cubicBezTo>
                  <a:pt x="564323" y="628689"/>
                  <a:pt x="573939" y="628689"/>
                  <a:pt x="579704" y="620992"/>
                </a:cubicBezTo>
                <a:lnTo>
                  <a:pt x="758497" y="457566"/>
                </a:lnTo>
                <a:cubicBezTo>
                  <a:pt x="760416" y="455647"/>
                  <a:pt x="764265" y="453717"/>
                  <a:pt x="768114" y="451798"/>
                </a:cubicBezTo>
                <a:lnTo>
                  <a:pt x="825795" y="438333"/>
                </a:lnTo>
                <a:cubicBezTo>
                  <a:pt x="835411" y="436417"/>
                  <a:pt x="846943" y="442182"/>
                  <a:pt x="848862" y="451798"/>
                </a:cubicBezTo>
                <a:lnTo>
                  <a:pt x="864243" y="499863"/>
                </a:lnTo>
                <a:cubicBezTo>
                  <a:pt x="864243" y="501782"/>
                  <a:pt x="866162" y="505630"/>
                  <a:pt x="864243" y="507550"/>
                </a:cubicBezTo>
                <a:lnTo>
                  <a:pt x="846943" y="765172"/>
                </a:lnTo>
                <a:lnTo>
                  <a:pt x="846943" y="767088"/>
                </a:lnTo>
                <a:lnTo>
                  <a:pt x="845027" y="895901"/>
                </a:lnTo>
                <a:cubicBezTo>
                  <a:pt x="845027" y="917050"/>
                  <a:pt x="816192" y="924736"/>
                  <a:pt x="806579" y="905518"/>
                </a:cubicBezTo>
                <a:lnTo>
                  <a:pt x="754666" y="807469"/>
                </a:lnTo>
                <a:cubicBezTo>
                  <a:pt x="750817" y="801701"/>
                  <a:pt x="750817" y="794004"/>
                  <a:pt x="754666" y="786321"/>
                </a:cubicBezTo>
                <a:lnTo>
                  <a:pt x="773895" y="755556"/>
                </a:lnTo>
                <a:cubicBezTo>
                  <a:pt x="775814" y="751707"/>
                  <a:pt x="777744" y="745940"/>
                  <a:pt x="775814" y="742091"/>
                </a:cubicBezTo>
                <a:lnTo>
                  <a:pt x="762349" y="661342"/>
                </a:lnTo>
                <a:cubicBezTo>
                  <a:pt x="758501" y="642110"/>
                  <a:pt x="735433" y="638275"/>
                  <a:pt x="723901" y="653659"/>
                </a:cubicBezTo>
                <a:lnTo>
                  <a:pt x="616240" y="817086"/>
                </a:lnTo>
                <a:cubicBezTo>
                  <a:pt x="614321" y="819001"/>
                  <a:pt x="614321" y="822850"/>
                  <a:pt x="612391" y="824769"/>
                </a:cubicBezTo>
                <a:lnTo>
                  <a:pt x="552794" y="1147756"/>
                </a:lnTo>
                <a:lnTo>
                  <a:pt x="552794" y="1151605"/>
                </a:lnTo>
                <a:lnTo>
                  <a:pt x="445133" y="1441912"/>
                </a:lnTo>
                <a:cubicBezTo>
                  <a:pt x="445133" y="1443831"/>
                  <a:pt x="445133" y="1443831"/>
                  <a:pt x="443214" y="1445760"/>
                </a:cubicBezTo>
                <a:lnTo>
                  <a:pt x="422066" y="1578422"/>
                </a:lnTo>
                <a:cubicBezTo>
                  <a:pt x="420150" y="1588038"/>
                  <a:pt x="412449" y="1595722"/>
                  <a:pt x="400917" y="1595722"/>
                </a:cubicBezTo>
                <a:lnTo>
                  <a:pt x="374001" y="1595722"/>
                </a:lnTo>
                <a:cubicBezTo>
                  <a:pt x="364385" y="1595722"/>
                  <a:pt x="354772" y="1588038"/>
                  <a:pt x="352853" y="1578422"/>
                </a:cubicBezTo>
                <a:lnTo>
                  <a:pt x="345169" y="1520741"/>
                </a:lnTo>
                <a:lnTo>
                  <a:pt x="345169" y="1516892"/>
                </a:lnTo>
                <a:lnTo>
                  <a:pt x="345169" y="1468828"/>
                </a:lnTo>
                <a:cubicBezTo>
                  <a:pt x="345169" y="1464979"/>
                  <a:pt x="347085" y="1459212"/>
                  <a:pt x="349018" y="1455363"/>
                </a:cubicBezTo>
                <a:lnTo>
                  <a:pt x="385550" y="1409217"/>
                </a:lnTo>
                <a:cubicBezTo>
                  <a:pt x="387466" y="1405369"/>
                  <a:pt x="389399" y="1403450"/>
                  <a:pt x="389399" y="1399601"/>
                </a:cubicBezTo>
                <a:lnTo>
                  <a:pt x="422079" y="1168894"/>
                </a:lnTo>
                <a:cubicBezTo>
                  <a:pt x="422079" y="1165046"/>
                  <a:pt x="423999" y="1163130"/>
                  <a:pt x="425928" y="1159278"/>
                </a:cubicBezTo>
                <a:lnTo>
                  <a:pt x="450928" y="1122749"/>
                </a:lnTo>
                <a:cubicBezTo>
                  <a:pt x="454777" y="1118897"/>
                  <a:pt x="454777" y="1113133"/>
                  <a:pt x="454777" y="1107365"/>
                </a:cubicBezTo>
                <a:lnTo>
                  <a:pt x="414396" y="924723"/>
                </a:lnTo>
                <a:lnTo>
                  <a:pt x="414396" y="918955"/>
                </a:lnTo>
                <a:lnTo>
                  <a:pt x="420160" y="822826"/>
                </a:lnTo>
                <a:cubicBezTo>
                  <a:pt x="420160" y="817061"/>
                  <a:pt x="418245" y="813213"/>
                  <a:pt x="416312" y="809361"/>
                </a:cubicBezTo>
                <a:lnTo>
                  <a:pt x="374015" y="753613"/>
                </a:lnTo>
                <a:cubicBezTo>
                  <a:pt x="372099" y="749764"/>
                  <a:pt x="368250" y="747848"/>
                  <a:pt x="364402" y="745929"/>
                </a:cubicBezTo>
                <a:lnTo>
                  <a:pt x="239441" y="705548"/>
                </a:lnTo>
                <a:lnTo>
                  <a:pt x="225976" y="720932"/>
                </a:lnTo>
                <a:lnTo>
                  <a:pt x="224057" y="865126"/>
                </a:lnTo>
                <a:lnTo>
                  <a:pt x="224057" y="867042"/>
                </a:lnTo>
                <a:lnTo>
                  <a:pt x="210592" y="1047768"/>
                </a:lnTo>
                <a:cubicBezTo>
                  <a:pt x="210592" y="1049687"/>
                  <a:pt x="210592" y="1053536"/>
                  <a:pt x="212511" y="1055452"/>
                </a:cubicBezTo>
                <a:lnTo>
                  <a:pt x="243276" y="1140049"/>
                </a:lnTo>
                <a:cubicBezTo>
                  <a:pt x="250932" y="1149679"/>
                  <a:pt x="231702" y="1166992"/>
                  <a:pt x="214399" y="1157376"/>
                </a:cubicBezTo>
                <a:lnTo>
                  <a:pt x="214392" y="1157369"/>
                </a:lnTo>
                <a:cubicBezTo>
                  <a:pt x="210544" y="1155450"/>
                  <a:pt x="206709" y="1151601"/>
                  <a:pt x="204776" y="1147753"/>
                </a:cubicBezTo>
                <a:lnTo>
                  <a:pt x="160560" y="1061240"/>
                </a:lnTo>
                <a:cubicBezTo>
                  <a:pt x="158644" y="1057391"/>
                  <a:pt x="158644" y="1055476"/>
                  <a:pt x="158644" y="1051624"/>
                </a:cubicBezTo>
                <a:lnTo>
                  <a:pt x="164409" y="868982"/>
                </a:lnTo>
                <a:lnTo>
                  <a:pt x="164409" y="863217"/>
                </a:lnTo>
                <a:lnTo>
                  <a:pt x="125960" y="680575"/>
                </a:lnTo>
                <a:cubicBezTo>
                  <a:pt x="124044" y="674807"/>
                  <a:pt x="125960" y="667110"/>
                  <a:pt x="129809" y="663275"/>
                </a:cubicBezTo>
                <a:lnTo>
                  <a:pt x="162493" y="624827"/>
                </a:lnTo>
                <a:cubicBezTo>
                  <a:pt x="162493" y="622908"/>
                  <a:pt x="164409" y="622908"/>
                  <a:pt x="164409" y="622908"/>
                </a:cubicBezTo>
                <a:lnTo>
                  <a:pt x="210557" y="586375"/>
                </a:lnTo>
                <a:cubicBezTo>
                  <a:pt x="216322" y="582527"/>
                  <a:pt x="218241" y="574843"/>
                  <a:pt x="218241" y="569076"/>
                </a:cubicBezTo>
                <a:lnTo>
                  <a:pt x="210557" y="482563"/>
                </a:lnTo>
                <a:lnTo>
                  <a:pt x="210557" y="480644"/>
                </a:lnTo>
                <a:lnTo>
                  <a:pt x="216322" y="338369"/>
                </a:lnTo>
                <a:lnTo>
                  <a:pt x="216322" y="334520"/>
                </a:lnTo>
                <a:lnTo>
                  <a:pt x="175940" y="86515"/>
                </a:lnTo>
                <a:cubicBezTo>
                  <a:pt x="175940" y="80748"/>
                  <a:pt x="175940" y="74981"/>
                  <a:pt x="179789" y="71132"/>
                </a:cubicBezTo>
                <a:close/>
              </a:path>
            </a:pathLst>
          </a:custGeom>
          <a:solidFill>
            <a:schemeClr val="accent1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933928-1708-36B5-9EE6-ECD23141E2D8}"/>
              </a:ext>
            </a:extLst>
          </p:cNvPr>
          <p:cNvSpPr/>
          <p:nvPr/>
        </p:nvSpPr>
        <p:spPr>
          <a:xfrm>
            <a:off x="6497455" y="4422702"/>
            <a:ext cx="602480" cy="512232"/>
          </a:xfrm>
          <a:custGeom>
            <a:avLst/>
            <a:gdLst>
              <a:gd name="connsiteX0" fmla="*/ 844614 w 1827131"/>
              <a:gd name="connsiteY0" fmla="*/ 1234297 h 1553443"/>
              <a:gd name="connsiteX1" fmla="*/ 984959 w 1827131"/>
              <a:gd name="connsiteY1" fmla="*/ 1234297 h 1553443"/>
              <a:gd name="connsiteX2" fmla="*/ 986878 w 1827131"/>
              <a:gd name="connsiteY2" fmla="*/ 1288129 h 1553443"/>
              <a:gd name="connsiteX3" fmla="*/ 842698 w 1827131"/>
              <a:gd name="connsiteY3" fmla="*/ 1288129 h 1553443"/>
              <a:gd name="connsiteX4" fmla="*/ 844614 w 1827131"/>
              <a:gd name="connsiteY4" fmla="*/ 1234297 h 1553443"/>
              <a:gd name="connsiteX5" fmla="*/ 440881 w 1827131"/>
              <a:gd name="connsiteY5" fmla="*/ 1234291 h 1553443"/>
              <a:gd name="connsiteX6" fmla="*/ 392816 w 1827131"/>
              <a:gd name="connsiteY6" fmla="*/ 1288123 h 1553443"/>
              <a:gd name="connsiteX7" fmla="*/ 271690 w 1827131"/>
              <a:gd name="connsiteY7" fmla="*/ 1288123 h 1553443"/>
              <a:gd name="connsiteX8" fmla="*/ 87115 w 1827131"/>
              <a:gd name="connsiteY8" fmla="*/ 1499614 h 1553443"/>
              <a:gd name="connsiteX9" fmla="*/ 1738615 w 1827131"/>
              <a:gd name="connsiteY9" fmla="*/ 1499614 h 1553443"/>
              <a:gd name="connsiteX10" fmla="*/ 1554040 w 1827131"/>
              <a:gd name="connsiteY10" fmla="*/ 1288123 h 1553443"/>
              <a:gd name="connsiteX11" fmla="*/ 1432914 w 1827131"/>
              <a:gd name="connsiteY11" fmla="*/ 1288123 h 1553443"/>
              <a:gd name="connsiteX12" fmla="*/ 1384849 w 1827131"/>
              <a:gd name="connsiteY12" fmla="*/ 1234291 h 1553443"/>
              <a:gd name="connsiteX13" fmla="*/ 1567491 w 1827131"/>
              <a:gd name="connsiteY13" fmla="*/ 1234291 h 1553443"/>
              <a:gd name="connsiteX14" fmla="*/ 1588640 w 1827131"/>
              <a:gd name="connsiteY14" fmla="*/ 1243907 h 1553443"/>
              <a:gd name="connsiteX15" fmla="*/ 1821279 w 1827131"/>
              <a:gd name="connsiteY15" fmla="*/ 1509227 h 1553443"/>
              <a:gd name="connsiteX16" fmla="*/ 1821286 w 1827131"/>
              <a:gd name="connsiteY16" fmla="*/ 1509227 h 1553443"/>
              <a:gd name="connsiteX17" fmla="*/ 1825135 w 1827131"/>
              <a:gd name="connsiteY17" fmla="*/ 1538059 h 1553443"/>
              <a:gd name="connsiteX18" fmla="*/ 1800138 w 1827131"/>
              <a:gd name="connsiteY18" fmla="*/ 1553443 h 1553443"/>
              <a:gd name="connsiteX19" fmla="*/ 27516 w 1827131"/>
              <a:gd name="connsiteY19" fmla="*/ 1553443 h 1553443"/>
              <a:gd name="connsiteX20" fmla="*/ 2518 w 1827131"/>
              <a:gd name="connsiteY20" fmla="*/ 1538059 h 1553443"/>
              <a:gd name="connsiteX21" fmla="*/ 6367 w 1827131"/>
              <a:gd name="connsiteY21" fmla="*/ 1509227 h 1553443"/>
              <a:gd name="connsiteX22" fmla="*/ 240922 w 1827131"/>
              <a:gd name="connsiteY22" fmla="*/ 1243921 h 1553443"/>
              <a:gd name="connsiteX23" fmla="*/ 260155 w 1827131"/>
              <a:gd name="connsiteY23" fmla="*/ 1234305 h 1553443"/>
              <a:gd name="connsiteX24" fmla="*/ 998896 w 1827131"/>
              <a:gd name="connsiteY24" fmla="*/ 731548 h 1553443"/>
              <a:gd name="connsiteX25" fmla="*/ 1025332 w 1827131"/>
              <a:gd name="connsiteY25" fmla="*/ 745968 h 1553443"/>
              <a:gd name="connsiteX26" fmla="*/ 1059932 w 1827131"/>
              <a:gd name="connsiteY26" fmla="*/ 788265 h 1553443"/>
              <a:gd name="connsiteX27" fmla="*/ 1157980 w 1827131"/>
              <a:gd name="connsiteY27" fmla="*/ 851711 h 1553443"/>
              <a:gd name="connsiteX28" fmla="*/ 1167597 w 1827131"/>
              <a:gd name="connsiteY28" fmla="*/ 853626 h 1553443"/>
              <a:gd name="connsiteX29" fmla="*/ 1213742 w 1827131"/>
              <a:gd name="connsiteY29" fmla="*/ 859394 h 1553443"/>
              <a:gd name="connsiteX30" fmla="*/ 1234891 w 1827131"/>
              <a:gd name="connsiteY30" fmla="*/ 859394 h 1553443"/>
              <a:gd name="connsiteX31" fmla="*/ 1317569 w 1827131"/>
              <a:gd name="connsiteY31" fmla="*/ 870943 h 1553443"/>
              <a:gd name="connsiteX32" fmla="*/ 1457914 w 1827131"/>
              <a:gd name="connsiteY32" fmla="*/ 974756 h 1553443"/>
              <a:gd name="connsiteX33" fmla="*/ 1480981 w 1827131"/>
              <a:gd name="connsiteY33" fmla="*/ 1009356 h 1553443"/>
              <a:gd name="connsiteX34" fmla="*/ 1469446 w 1827131"/>
              <a:gd name="connsiteY34" fmla="*/ 1065104 h 1553443"/>
              <a:gd name="connsiteX35" fmla="*/ 1446382 w 1827131"/>
              <a:gd name="connsiteY35" fmla="*/ 1072787 h 1553443"/>
              <a:gd name="connsiteX36" fmla="*/ 1413698 w 1827131"/>
              <a:gd name="connsiteY36" fmla="*/ 1055487 h 1553443"/>
              <a:gd name="connsiteX37" fmla="*/ 1390630 w 1827131"/>
              <a:gd name="connsiteY37" fmla="*/ 1020888 h 1553443"/>
              <a:gd name="connsiteX38" fmla="*/ 1313734 w 1827131"/>
              <a:gd name="connsiteY38" fmla="*/ 957442 h 1553443"/>
              <a:gd name="connsiteX39" fmla="*/ 1313734 w 1827131"/>
              <a:gd name="connsiteY39" fmla="*/ 1120869 h 1553443"/>
              <a:gd name="connsiteX40" fmla="*/ 1309885 w 1827131"/>
              <a:gd name="connsiteY40" fmla="*/ 1215079 h 1553443"/>
              <a:gd name="connsiteX41" fmla="*/ 1317569 w 1827131"/>
              <a:gd name="connsiteY41" fmla="*/ 1238146 h 1553443"/>
              <a:gd name="connsiteX42" fmla="*/ 1415627 w 1827131"/>
              <a:gd name="connsiteY42" fmla="*/ 1341987 h 1553443"/>
              <a:gd name="connsiteX43" fmla="*/ 1411779 w 1827131"/>
              <a:gd name="connsiteY43" fmla="*/ 1407351 h 1553443"/>
              <a:gd name="connsiteX44" fmla="*/ 1381014 w 1827131"/>
              <a:gd name="connsiteY44" fmla="*/ 1418883 h 1553443"/>
              <a:gd name="connsiteX45" fmla="*/ 1346414 w 1827131"/>
              <a:gd name="connsiteY45" fmla="*/ 1403502 h 1553443"/>
              <a:gd name="connsiteX46" fmla="*/ 1252204 w 1827131"/>
              <a:gd name="connsiteY46" fmla="*/ 1299690 h 1553443"/>
              <a:gd name="connsiteX47" fmla="*/ 1219524 w 1827131"/>
              <a:gd name="connsiteY47" fmla="*/ 1211244 h 1553443"/>
              <a:gd name="connsiteX48" fmla="*/ 1221443 w 1827131"/>
              <a:gd name="connsiteY48" fmla="*/ 1151647 h 1553443"/>
              <a:gd name="connsiteX49" fmla="*/ 1140691 w 1827131"/>
              <a:gd name="connsiteY49" fmla="*/ 1228544 h 1553443"/>
              <a:gd name="connsiteX50" fmla="*/ 1131078 w 1827131"/>
              <a:gd name="connsiteY50" fmla="*/ 1263144 h 1553443"/>
              <a:gd name="connsiteX51" fmla="*/ 1161843 w 1827131"/>
              <a:gd name="connsiteY51" fmla="*/ 1359273 h 1553443"/>
              <a:gd name="connsiteX52" fmla="*/ 1131078 w 1827131"/>
              <a:gd name="connsiteY52" fmla="*/ 1416954 h 1553443"/>
              <a:gd name="connsiteX53" fmla="*/ 1117613 w 1827131"/>
              <a:gd name="connsiteY53" fmla="*/ 1418869 h 1553443"/>
              <a:gd name="connsiteX54" fmla="*/ 1073397 w 1827131"/>
              <a:gd name="connsiteY54" fmla="*/ 1386189 h 1553443"/>
              <a:gd name="connsiteX55" fmla="*/ 1042632 w 1827131"/>
              <a:gd name="connsiteY55" fmla="*/ 1290060 h 1553443"/>
              <a:gd name="connsiteX56" fmla="*/ 1075313 w 1827131"/>
              <a:gd name="connsiteY56" fmla="*/ 1161247 h 1553443"/>
              <a:gd name="connsiteX57" fmla="*/ 1142610 w 1827131"/>
              <a:gd name="connsiteY57" fmla="*/ 1099717 h 1553443"/>
              <a:gd name="connsiteX58" fmla="*/ 1142610 w 1827131"/>
              <a:gd name="connsiteY58" fmla="*/ 930526 h 1553443"/>
              <a:gd name="connsiteX59" fmla="*/ 1138761 w 1827131"/>
              <a:gd name="connsiteY59" fmla="*/ 928607 h 1553443"/>
              <a:gd name="connsiteX60" fmla="*/ 998416 w 1827131"/>
              <a:gd name="connsiteY60" fmla="*/ 838246 h 1553443"/>
              <a:gd name="connsiteX61" fmla="*/ 963817 w 1827131"/>
              <a:gd name="connsiteY61" fmla="*/ 795949 h 1553443"/>
              <a:gd name="connsiteX62" fmla="*/ 969584 w 1827131"/>
              <a:gd name="connsiteY62" fmla="*/ 740201 h 1553443"/>
              <a:gd name="connsiteX63" fmla="*/ 998896 w 1827131"/>
              <a:gd name="connsiteY63" fmla="*/ 731548 h 1553443"/>
              <a:gd name="connsiteX64" fmla="*/ 836445 w 1827131"/>
              <a:gd name="connsiteY64" fmla="*/ 729618 h 1553443"/>
              <a:gd name="connsiteX65" fmla="*/ 865765 w 1827131"/>
              <a:gd name="connsiteY65" fmla="*/ 738271 h 1553443"/>
              <a:gd name="connsiteX66" fmla="*/ 871529 w 1827131"/>
              <a:gd name="connsiteY66" fmla="*/ 794019 h 1553443"/>
              <a:gd name="connsiteX67" fmla="*/ 836930 w 1827131"/>
              <a:gd name="connsiteY67" fmla="*/ 836316 h 1553443"/>
              <a:gd name="connsiteX68" fmla="*/ 696585 w 1827131"/>
              <a:gd name="connsiteY68" fmla="*/ 926677 h 1553443"/>
              <a:gd name="connsiteX69" fmla="*/ 692736 w 1827131"/>
              <a:gd name="connsiteY69" fmla="*/ 928596 h 1553443"/>
              <a:gd name="connsiteX70" fmla="*/ 692736 w 1827131"/>
              <a:gd name="connsiteY70" fmla="*/ 1097787 h 1553443"/>
              <a:gd name="connsiteX71" fmla="*/ 758100 w 1827131"/>
              <a:gd name="connsiteY71" fmla="*/ 1161232 h 1553443"/>
              <a:gd name="connsiteX72" fmla="*/ 790784 w 1827131"/>
              <a:gd name="connsiteY72" fmla="*/ 1290045 h 1553443"/>
              <a:gd name="connsiteX73" fmla="*/ 760020 w 1827131"/>
              <a:gd name="connsiteY73" fmla="*/ 1386175 h 1553443"/>
              <a:gd name="connsiteX74" fmla="*/ 715804 w 1827131"/>
              <a:gd name="connsiteY74" fmla="*/ 1418855 h 1553443"/>
              <a:gd name="connsiteX75" fmla="*/ 702339 w 1827131"/>
              <a:gd name="connsiteY75" fmla="*/ 1416939 h 1553443"/>
              <a:gd name="connsiteX76" fmla="*/ 671574 w 1827131"/>
              <a:gd name="connsiteY76" fmla="*/ 1359258 h 1553443"/>
              <a:gd name="connsiteX77" fmla="*/ 702339 w 1827131"/>
              <a:gd name="connsiteY77" fmla="*/ 1263129 h 1553443"/>
              <a:gd name="connsiteX78" fmla="*/ 692722 w 1827131"/>
              <a:gd name="connsiteY78" fmla="*/ 1228530 h 1553443"/>
              <a:gd name="connsiteX79" fmla="*/ 611974 w 1827131"/>
              <a:gd name="connsiteY79" fmla="*/ 1151633 h 1553443"/>
              <a:gd name="connsiteX80" fmla="*/ 613893 w 1827131"/>
              <a:gd name="connsiteY80" fmla="*/ 1211230 h 1553443"/>
              <a:gd name="connsiteX81" fmla="*/ 581209 w 1827131"/>
              <a:gd name="connsiteY81" fmla="*/ 1299675 h 1553443"/>
              <a:gd name="connsiteX82" fmla="*/ 486999 w 1827131"/>
              <a:gd name="connsiteY82" fmla="*/ 1403488 h 1553443"/>
              <a:gd name="connsiteX83" fmla="*/ 452399 w 1827131"/>
              <a:gd name="connsiteY83" fmla="*/ 1418869 h 1553443"/>
              <a:gd name="connsiteX84" fmla="*/ 421634 w 1827131"/>
              <a:gd name="connsiteY84" fmla="*/ 1407337 h 1553443"/>
              <a:gd name="connsiteX85" fmla="*/ 417786 w 1827131"/>
              <a:gd name="connsiteY85" fmla="*/ 1341972 h 1553443"/>
              <a:gd name="connsiteX86" fmla="*/ 511996 w 1827131"/>
              <a:gd name="connsiteY86" fmla="*/ 1238160 h 1553443"/>
              <a:gd name="connsiteX87" fmla="*/ 519679 w 1827131"/>
              <a:gd name="connsiteY87" fmla="*/ 1215092 h 1553443"/>
              <a:gd name="connsiteX88" fmla="*/ 515831 w 1827131"/>
              <a:gd name="connsiteY88" fmla="*/ 1120882 h 1553443"/>
              <a:gd name="connsiteX89" fmla="*/ 515831 w 1827131"/>
              <a:gd name="connsiteY89" fmla="*/ 957456 h 1553443"/>
              <a:gd name="connsiteX90" fmla="*/ 438934 w 1827131"/>
              <a:gd name="connsiteY90" fmla="*/ 1020901 h 1553443"/>
              <a:gd name="connsiteX91" fmla="*/ 415870 w 1827131"/>
              <a:gd name="connsiteY91" fmla="*/ 1055500 h 1553443"/>
              <a:gd name="connsiteX92" fmla="*/ 383186 w 1827131"/>
              <a:gd name="connsiteY92" fmla="*/ 1072800 h 1553443"/>
              <a:gd name="connsiteX93" fmla="*/ 362024 w 1827131"/>
              <a:gd name="connsiteY93" fmla="*/ 1065089 h 1553443"/>
              <a:gd name="connsiteX94" fmla="*/ 350492 w 1827131"/>
              <a:gd name="connsiteY94" fmla="*/ 1009341 h 1553443"/>
              <a:gd name="connsiteX95" fmla="*/ 373560 w 1827131"/>
              <a:gd name="connsiteY95" fmla="*/ 974742 h 1553443"/>
              <a:gd name="connsiteX96" fmla="*/ 513905 w 1827131"/>
              <a:gd name="connsiteY96" fmla="*/ 870929 h 1553443"/>
              <a:gd name="connsiteX97" fmla="*/ 592734 w 1827131"/>
              <a:gd name="connsiteY97" fmla="*/ 859397 h 1553443"/>
              <a:gd name="connsiteX98" fmla="*/ 613883 w 1827131"/>
              <a:gd name="connsiteY98" fmla="*/ 859397 h 1553443"/>
              <a:gd name="connsiteX99" fmla="*/ 660028 w 1827131"/>
              <a:gd name="connsiteY99" fmla="*/ 853629 h 1553443"/>
              <a:gd name="connsiteX100" fmla="*/ 677369 w 1827131"/>
              <a:gd name="connsiteY100" fmla="*/ 849780 h 1553443"/>
              <a:gd name="connsiteX101" fmla="*/ 775417 w 1827131"/>
              <a:gd name="connsiteY101" fmla="*/ 786335 h 1553443"/>
              <a:gd name="connsiteX102" fmla="*/ 810014 w 1827131"/>
              <a:gd name="connsiteY102" fmla="*/ 744038 h 1553443"/>
              <a:gd name="connsiteX103" fmla="*/ 836445 w 1827131"/>
              <a:gd name="connsiteY103" fmla="*/ 729618 h 1553443"/>
              <a:gd name="connsiteX104" fmla="*/ 1226466 w 1827131"/>
              <a:gd name="connsiteY104" fmla="*/ 659496 h 1553443"/>
              <a:gd name="connsiteX105" fmla="*/ 1315674 w 1827131"/>
              <a:gd name="connsiteY105" fmla="*/ 747163 h 1553443"/>
              <a:gd name="connsiteX106" fmla="*/ 1228021 w 1827131"/>
              <a:gd name="connsiteY106" fmla="*/ 836371 h 1553443"/>
              <a:gd name="connsiteX107" fmla="*/ 1138799 w 1827131"/>
              <a:gd name="connsiteY107" fmla="*/ 748718 h 1553443"/>
              <a:gd name="connsiteX108" fmla="*/ 1226466 w 1827131"/>
              <a:gd name="connsiteY108" fmla="*/ 659496 h 1553443"/>
              <a:gd name="connsiteX109" fmla="*/ 601194 w 1827131"/>
              <a:gd name="connsiteY109" fmla="*/ 657796 h 1553443"/>
              <a:gd name="connsiteX110" fmla="*/ 688860 w 1827131"/>
              <a:gd name="connsiteY110" fmla="*/ 747004 h 1553443"/>
              <a:gd name="connsiteX111" fmla="*/ 599652 w 1827131"/>
              <a:gd name="connsiteY111" fmla="*/ 834671 h 1553443"/>
              <a:gd name="connsiteX112" fmla="*/ 511972 w 1827131"/>
              <a:gd name="connsiteY112" fmla="*/ 745463 h 1553443"/>
              <a:gd name="connsiteX113" fmla="*/ 601194 w 1827131"/>
              <a:gd name="connsiteY113" fmla="*/ 657796 h 1553443"/>
              <a:gd name="connsiteX114" fmla="*/ 615819 w 1827131"/>
              <a:gd name="connsiteY114" fmla="*/ 478722 h 1553443"/>
              <a:gd name="connsiteX115" fmla="*/ 650433 w 1827131"/>
              <a:gd name="connsiteY115" fmla="*/ 494106 h 1553443"/>
              <a:gd name="connsiteX116" fmla="*/ 635052 w 1827131"/>
              <a:gd name="connsiteY116" fmla="*/ 528705 h 1553443"/>
              <a:gd name="connsiteX117" fmla="*/ 585065 w 1827131"/>
              <a:gd name="connsiteY117" fmla="*/ 549854 h 1553443"/>
              <a:gd name="connsiteX118" fmla="*/ 575452 w 1827131"/>
              <a:gd name="connsiteY118" fmla="*/ 551770 h 1553443"/>
              <a:gd name="connsiteX119" fmla="*/ 550455 w 1827131"/>
              <a:gd name="connsiteY119" fmla="*/ 534470 h 1553443"/>
              <a:gd name="connsiteX120" fmla="*/ 565835 w 1827131"/>
              <a:gd name="connsiteY120" fmla="*/ 499870 h 1553443"/>
              <a:gd name="connsiteX121" fmla="*/ 1191639 w 1827131"/>
              <a:gd name="connsiteY121" fmla="*/ 478487 h 1553443"/>
              <a:gd name="connsiteX122" fmla="*/ 1211827 w 1827131"/>
              <a:gd name="connsiteY122" fmla="*/ 478725 h 1553443"/>
              <a:gd name="connsiteX123" fmla="*/ 1261811 w 1827131"/>
              <a:gd name="connsiteY123" fmla="*/ 499877 h 1553443"/>
              <a:gd name="connsiteX124" fmla="*/ 1277191 w 1827131"/>
              <a:gd name="connsiteY124" fmla="*/ 534477 h 1553443"/>
              <a:gd name="connsiteX125" fmla="*/ 1252194 w 1827131"/>
              <a:gd name="connsiteY125" fmla="*/ 551777 h 1553443"/>
              <a:gd name="connsiteX126" fmla="*/ 1242578 w 1827131"/>
              <a:gd name="connsiteY126" fmla="*/ 549858 h 1553443"/>
              <a:gd name="connsiteX127" fmla="*/ 1192594 w 1827131"/>
              <a:gd name="connsiteY127" fmla="*/ 528709 h 1553443"/>
              <a:gd name="connsiteX128" fmla="*/ 1177227 w 1827131"/>
              <a:gd name="connsiteY128" fmla="*/ 494110 h 1553443"/>
              <a:gd name="connsiteX129" fmla="*/ 1191639 w 1827131"/>
              <a:gd name="connsiteY129" fmla="*/ 478487 h 1553443"/>
              <a:gd name="connsiteX130" fmla="*/ 996483 w 1827131"/>
              <a:gd name="connsiteY130" fmla="*/ 467183 h 1553443"/>
              <a:gd name="connsiteX131" fmla="*/ 983018 w 1827131"/>
              <a:gd name="connsiteY131" fmla="*/ 528713 h 1553443"/>
              <a:gd name="connsiteX132" fmla="*/ 1050316 w 1827131"/>
              <a:gd name="connsiteY132" fmla="*/ 467183 h 1553443"/>
              <a:gd name="connsiteX133" fmla="*/ 884970 w 1827131"/>
              <a:gd name="connsiteY133" fmla="*/ 467183 h 1553443"/>
              <a:gd name="connsiteX134" fmla="*/ 915735 w 1827131"/>
              <a:gd name="connsiteY134" fmla="*/ 544080 h 1553443"/>
              <a:gd name="connsiteX135" fmla="*/ 942651 w 1827131"/>
              <a:gd name="connsiteY135" fmla="*/ 467183 h 1553443"/>
              <a:gd name="connsiteX136" fmla="*/ 777309 w 1827131"/>
              <a:gd name="connsiteY136" fmla="*/ 467183 h 1553443"/>
              <a:gd name="connsiteX137" fmla="*/ 846522 w 1827131"/>
              <a:gd name="connsiteY137" fmla="*/ 528713 h 1553443"/>
              <a:gd name="connsiteX138" fmla="*/ 831141 w 1827131"/>
              <a:gd name="connsiteY138" fmla="*/ 467183 h 1553443"/>
              <a:gd name="connsiteX139" fmla="*/ 1225278 w 1827131"/>
              <a:gd name="connsiteY139" fmla="*/ 357599 h 1553443"/>
              <a:gd name="connsiteX140" fmla="*/ 1279110 w 1827131"/>
              <a:gd name="connsiteY140" fmla="*/ 357599 h 1553443"/>
              <a:gd name="connsiteX141" fmla="*/ 1306027 w 1827131"/>
              <a:gd name="connsiteY141" fmla="*/ 384515 h 1553443"/>
              <a:gd name="connsiteX142" fmla="*/ 1279110 w 1827131"/>
              <a:gd name="connsiteY142" fmla="*/ 411431 h 1553443"/>
              <a:gd name="connsiteX143" fmla="*/ 1225278 w 1827131"/>
              <a:gd name="connsiteY143" fmla="*/ 411431 h 1553443"/>
              <a:gd name="connsiteX144" fmla="*/ 1198362 w 1827131"/>
              <a:gd name="connsiteY144" fmla="*/ 384515 h 1553443"/>
              <a:gd name="connsiteX145" fmla="*/ 1225278 w 1827131"/>
              <a:gd name="connsiteY145" fmla="*/ 357599 h 1553443"/>
              <a:gd name="connsiteX146" fmla="*/ 548528 w 1827131"/>
              <a:gd name="connsiteY146" fmla="*/ 357599 h 1553443"/>
              <a:gd name="connsiteX147" fmla="*/ 602361 w 1827131"/>
              <a:gd name="connsiteY147" fmla="*/ 357599 h 1553443"/>
              <a:gd name="connsiteX148" fmla="*/ 629277 w 1827131"/>
              <a:gd name="connsiteY148" fmla="*/ 384515 h 1553443"/>
              <a:gd name="connsiteX149" fmla="*/ 602361 w 1827131"/>
              <a:gd name="connsiteY149" fmla="*/ 411431 h 1553443"/>
              <a:gd name="connsiteX150" fmla="*/ 548528 w 1827131"/>
              <a:gd name="connsiteY150" fmla="*/ 411431 h 1553443"/>
              <a:gd name="connsiteX151" fmla="*/ 521612 w 1827131"/>
              <a:gd name="connsiteY151" fmla="*/ 384515 h 1553443"/>
              <a:gd name="connsiteX152" fmla="*/ 548528 w 1827131"/>
              <a:gd name="connsiteY152" fmla="*/ 357599 h 1553443"/>
              <a:gd name="connsiteX153" fmla="*/ 758090 w 1827131"/>
              <a:gd name="connsiteY153" fmla="*/ 355684 h 1553443"/>
              <a:gd name="connsiteX154" fmla="*/ 754241 w 1827131"/>
              <a:gd name="connsiteY154" fmla="*/ 384515 h 1553443"/>
              <a:gd name="connsiteX155" fmla="*/ 758090 w 1827131"/>
              <a:gd name="connsiteY155" fmla="*/ 413347 h 1553443"/>
              <a:gd name="connsiteX156" fmla="*/ 827303 w 1827131"/>
              <a:gd name="connsiteY156" fmla="*/ 413347 h 1553443"/>
              <a:gd name="connsiteX157" fmla="*/ 827303 w 1827131"/>
              <a:gd name="connsiteY157" fmla="*/ 384515 h 1553443"/>
              <a:gd name="connsiteX158" fmla="*/ 827303 w 1827131"/>
              <a:gd name="connsiteY158" fmla="*/ 355684 h 1553443"/>
              <a:gd name="connsiteX159" fmla="*/ 1002265 w 1827131"/>
              <a:gd name="connsiteY159" fmla="*/ 355673 h 1553443"/>
              <a:gd name="connsiteX160" fmla="*/ 1002265 w 1827131"/>
              <a:gd name="connsiteY160" fmla="*/ 384505 h 1553443"/>
              <a:gd name="connsiteX161" fmla="*/ 1002265 w 1827131"/>
              <a:gd name="connsiteY161" fmla="*/ 413340 h 1553443"/>
              <a:gd name="connsiteX162" fmla="*/ 1071478 w 1827131"/>
              <a:gd name="connsiteY162" fmla="*/ 413340 h 1553443"/>
              <a:gd name="connsiteX163" fmla="*/ 1075326 w 1827131"/>
              <a:gd name="connsiteY163" fmla="*/ 384505 h 1553443"/>
              <a:gd name="connsiteX164" fmla="*/ 1071478 w 1827131"/>
              <a:gd name="connsiteY164" fmla="*/ 355673 h 1553443"/>
              <a:gd name="connsiteX165" fmla="*/ 879216 w 1827131"/>
              <a:gd name="connsiteY165" fmla="*/ 355670 h 1553443"/>
              <a:gd name="connsiteX166" fmla="*/ 879216 w 1827131"/>
              <a:gd name="connsiteY166" fmla="*/ 384502 h 1553443"/>
              <a:gd name="connsiteX167" fmla="*/ 879216 w 1827131"/>
              <a:gd name="connsiteY167" fmla="*/ 413337 h 1553443"/>
              <a:gd name="connsiteX168" fmla="*/ 950348 w 1827131"/>
              <a:gd name="connsiteY168" fmla="*/ 413337 h 1553443"/>
              <a:gd name="connsiteX169" fmla="*/ 950348 w 1827131"/>
              <a:gd name="connsiteY169" fmla="*/ 384502 h 1553443"/>
              <a:gd name="connsiteX170" fmla="*/ 950348 w 1827131"/>
              <a:gd name="connsiteY170" fmla="*/ 355670 h 1553443"/>
              <a:gd name="connsiteX171" fmla="*/ 844603 w 1827131"/>
              <a:gd name="connsiteY171" fmla="*/ 240322 h 1553443"/>
              <a:gd name="connsiteX172" fmla="*/ 775390 w 1827131"/>
              <a:gd name="connsiteY172" fmla="*/ 301851 h 1553443"/>
              <a:gd name="connsiteX173" fmla="*/ 829222 w 1827131"/>
              <a:gd name="connsiteY173" fmla="*/ 301851 h 1553443"/>
              <a:gd name="connsiteX174" fmla="*/ 844603 w 1827131"/>
              <a:gd name="connsiteY174" fmla="*/ 240322 h 1553443"/>
              <a:gd name="connsiteX175" fmla="*/ 981113 w 1827131"/>
              <a:gd name="connsiteY175" fmla="*/ 240311 h 1553443"/>
              <a:gd name="connsiteX176" fmla="*/ 996497 w 1827131"/>
              <a:gd name="connsiteY176" fmla="*/ 301841 h 1553443"/>
              <a:gd name="connsiteX177" fmla="*/ 1050326 w 1827131"/>
              <a:gd name="connsiteY177" fmla="*/ 301841 h 1553443"/>
              <a:gd name="connsiteX178" fmla="*/ 981113 w 1827131"/>
              <a:gd name="connsiteY178" fmla="*/ 240311 h 1553443"/>
              <a:gd name="connsiteX179" fmla="*/ 911897 w 1827131"/>
              <a:gd name="connsiteY179" fmla="*/ 224941 h 1553443"/>
              <a:gd name="connsiteX180" fmla="*/ 884980 w 1827131"/>
              <a:gd name="connsiteY180" fmla="*/ 301837 h 1553443"/>
              <a:gd name="connsiteX181" fmla="*/ 942661 w 1827131"/>
              <a:gd name="connsiteY181" fmla="*/ 301837 h 1553443"/>
              <a:gd name="connsiteX182" fmla="*/ 911900 w 1827131"/>
              <a:gd name="connsiteY182" fmla="*/ 224941 h 1553443"/>
              <a:gd name="connsiteX183" fmla="*/ 1242588 w 1827131"/>
              <a:gd name="connsiteY183" fmla="*/ 219183 h 1553443"/>
              <a:gd name="connsiteX184" fmla="*/ 1277188 w 1827131"/>
              <a:gd name="connsiteY184" fmla="*/ 234564 h 1553443"/>
              <a:gd name="connsiteX185" fmla="*/ 1261807 w 1827131"/>
              <a:gd name="connsiteY185" fmla="*/ 269164 h 1553443"/>
              <a:gd name="connsiteX186" fmla="*/ 1211823 w 1827131"/>
              <a:gd name="connsiteY186" fmla="*/ 290312 h 1553443"/>
              <a:gd name="connsiteX187" fmla="*/ 1202207 w 1827131"/>
              <a:gd name="connsiteY187" fmla="*/ 292231 h 1553443"/>
              <a:gd name="connsiteX188" fmla="*/ 1177223 w 1827131"/>
              <a:gd name="connsiteY188" fmla="*/ 274932 h 1553443"/>
              <a:gd name="connsiteX189" fmla="*/ 1192604 w 1827131"/>
              <a:gd name="connsiteY189" fmla="*/ 240332 h 1553443"/>
              <a:gd name="connsiteX190" fmla="*/ 566796 w 1827131"/>
              <a:gd name="connsiteY190" fmla="*/ 218938 h 1553443"/>
              <a:gd name="connsiteX191" fmla="*/ 586984 w 1827131"/>
              <a:gd name="connsiteY191" fmla="*/ 219176 h 1553443"/>
              <a:gd name="connsiteX192" fmla="*/ 635048 w 1827131"/>
              <a:gd name="connsiteY192" fmla="*/ 240328 h 1553443"/>
              <a:gd name="connsiteX193" fmla="*/ 650429 w 1827131"/>
              <a:gd name="connsiteY193" fmla="*/ 274928 h 1553443"/>
              <a:gd name="connsiteX194" fmla="*/ 625432 w 1827131"/>
              <a:gd name="connsiteY194" fmla="*/ 292228 h 1553443"/>
              <a:gd name="connsiteX195" fmla="*/ 615816 w 1827131"/>
              <a:gd name="connsiteY195" fmla="*/ 290309 h 1553443"/>
              <a:gd name="connsiteX196" fmla="*/ 565832 w 1827131"/>
              <a:gd name="connsiteY196" fmla="*/ 269160 h 1553443"/>
              <a:gd name="connsiteX197" fmla="*/ 565835 w 1827131"/>
              <a:gd name="connsiteY197" fmla="*/ 269160 h 1553443"/>
              <a:gd name="connsiteX198" fmla="*/ 552384 w 1827131"/>
              <a:gd name="connsiteY198" fmla="*/ 234561 h 1553443"/>
              <a:gd name="connsiteX199" fmla="*/ 566796 w 1827131"/>
              <a:gd name="connsiteY199" fmla="*/ 218938 h 1553443"/>
              <a:gd name="connsiteX200" fmla="*/ 846536 w 1827131"/>
              <a:gd name="connsiteY200" fmla="*/ 0 h 1553443"/>
              <a:gd name="connsiteX201" fmla="*/ 981113 w 1827131"/>
              <a:gd name="connsiteY201" fmla="*/ 0 h 1553443"/>
              <a:gd name="connsiteX202" fmla="*/ 1008029 w 1827131"/>
              <a:gd name="connsiteY202" fmla="*/ 26915 h 1553443"/>
              <a:gd name="connsiteX203" fmla="*/ 981113 w 1827131"/>
              <a:gd name="connsiteY203" fmla="*/ 53831 h 1553443"/>
              <a:gd name="connsiteX204" fmla="*/ 940732 w 1827131"/>
              <a:gd name="connsiteY204" fmla="*/ 53831 h 1553443"/>
              <a:gd name="connsiteX205" fmla="*/ 940732 w 1827131"/>
              <a:gd name="connsiteY205" fmla="*/ 173028 h 1553443"/>
              <a:gd name="connsiteX206" fmla="*/ 1121458 w 1827131"/>
              <a:gd name="connsiteY206" fmla="*/ 436418 h 1553443"/>
              <a:gd name="connsiteX207" fmla="*/ 961884 w 1827131"/>
              <a:gd name="connsiteY207" fmla="*/ 594077 h 1553443"/>
              <a:gd name="connsiteX208" fmla="*/ 700426 w 1827131"/>
              <a:gd name="connsiteY208" fmla="*/ 384519 h 1553443"/>
              <a:gd name="connsiteX209" fmla="*/ 886917 w 1827131"/>
              <a:gd name="connsiteY209" fmla="*/ 173028 h 1553443"/>
              <a:gd name="connsiteX210" fmla="*/ 886917 w 1827131"/>
              <a:gd name="connsiteY210" fmla="*/ 53831 h 1553443"/>
              <a:gd name="connsiteX211" fmla="*/ 846536 w 1827131"/>
              <a:gd name="connsiteY211" fmla="*/ 53831 h 1553443"/>
              <a:gd name="connsiteX212" fmla="*/ 819619 w 1827131"/>
              <a:gd name="connsiteY212" fmla="*/ 26915 h 1553443"/>
              <a:gd name="connsiteX213" fmla="*/ 846536 w 1827131"/>
              <a:gd name="connsiteY213" fmla="*/ 0 h 15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827131" h="1553443">
                <a:moveTo>
                  <a:pt x="844614" y="1234297"/>
                </a:moveTo>
                <a:lnTo>
                  <a:pt x="984959" y="1234297"/>
                </a:lnTo>
                <a:cubicBezTo>
                  <a:pt x="983029" y="1251597"/>
                  <a:pt x="983029" y="1270830"/>
                  <a:pt x="986878" y="1288129"/>
                </a:cubicBezTo>
                <a:lnTo>
                  <a:pt x="842698" y="1288129"/>
                </a:lnTo>
                <a:cubicBezTo>
                  <a:pt x="846533" y="1270830"/>
                  <a:pt x="846533" y="1251597"/>
                  <a:pt x="844614" y="1234297"/>
                </a:cubicBezTo>
                <a:close/>
                <a:moveTo>
                  <a:pt x="440881" y="1234291"/>
                </a:moveTo>
                <a:lnTo>
                  <a:pt x="392816" y="1288123"/>
                </a:lnTo>
                <a:lnTo>
                  <a:pt x="271690" y="1288123"/>
                </a:lnTo>
                <a:lnTo>
                  <a:pt x="87115" y="1499614"/>
                </a:lnTo>
                <a:lnTo>
                  <a:pt x="1738615" y="1499614"/>
                </a:lnTo>
                <a:lnTo>
                  <a:pt x="1554040" y="1288123"/>
                </a:lnTo>
                <a:lnTo>
                  <a:pt x="1432914" y="1288123"/>
                </a:lnTo>
                <a:lnTo>
                  <a:pt x="1384849" y="1234291"/>
                </a:lnTo>
                <a:lnTo>
                  <a:pt x="1567491" y="1234291"/>
                </a:lnTo>
                <a:cubicBezTo>
                  <a:pt x="1577108" y="1234291"/>
                  <a:pt x="1582872" y="1238140"/>
                  <a:pt x="1588640" y="1243907"/>
                </a:cubicBezTo>
                <a:lnTo>
                  <a:pt x="1821279" y="1509227"/>
                </a:lnTo>
                <a:lnTo>
                  <a:pt x="1821286" y="1509227"/>
                </a:lnTo>
                <a:cubicBezTo>
                  <a:pt x="1827054" y="1516925"/>
                  <a:pt x="1828973" y="1528457"/>
                  <a:pt x="1825135" y="1538059"/>
                </a:cubicBezTo>
                <a:cubicBezTo>
                  <a:pt x="1821289" y="1547676"/>
                  <a:pt x="1811673" y="1553443"/>
                  <a:pt x="1800138" y="1553443"/>
                </a:cubicBezTo>
                <a:lnTo>
                  <a:pt x="27516" y="1553443"/>
                </a:lnTo>
                <a:cubicBezTo>
                  <a:pt x="15983" y="1553443"/>
                  <a:pt x="6367" y="1547676"/>
                  <a:pt x="2518" y="1538059"/>
                </a:cubicBezTo>
                <a:cubicBezTo>
                  <a:pt x="-1317" y="1528460"/>
                  <a:pt x="-1317" y="1516911"/>
                  <a:pt x="6367" y="1509227"/>
                </a:cubicBezTo>
                <a:lnTo>
                  <a:pt x="240922" y="1243921"/>
                </a:lnTo>
                <a:cubicBezTo>
                  <a:pt x="244771" y="1238153"/>
                  <a:pt x="252468" y="1234305"/>
                  <a:pt x="260155" y="1234305"/>
                </a:cubicBezTo>
                <a:close/>
                <a:moveTo>
                  <a:pt x="998896" y="731548"/>
                </a:moveTo>
                <a:cubicBezTo>
                  <a:pt x="1008987" y="732511"/>
                  <a:pt x="1018599" y="737319"/>
                  <a:pt x="1025332" y="745968"/>
                </a:cubicBezTo>
                <a:lnTo>
                  <a:pt x="1059932" y="788265"/>
                </a:lnTo>
                <a:cubicBezTo>
                  <a:pt x="1084919" y="819027"/>
                  <a:pt x="1119532" y="842094"/>
                  <a:pt x="1157980" y="851711"/>
                </a:cubicBezTo>
                <a:lnTo>
                  <a:pt x="1167597" y="853626"/>
                </a:lnTo>
                <a:cubicBezTo>
                  <a:pt x="1182977" y="857475"/>
                  <a:pt x="1198358" y="859394"/>
                  <a:pt x="1213742" y="859394"/>
                </a:cubicBezTo>
                <a:lnTo>
                  <a:pt x="1234891" y="859394"/>
                </a:lnTo>
                <a:cubicBezTo>
                  <a:pt x="1261807" y="859394"/>
                  <a:pt x="1286804" y="863243"/>
                  <a:pt x="1317569" y="870943"/>
                </a:cubicBezTo>
                <a:cubicBezTo>
                  <a:pt x="1373317" y="888243"/>
                  <a:pt x="1423314" y="924772"/>
                  <a:pt x="1457914" y="974756"/>
                </a:cubicBezTo>
                <a:lnTo>
                  <a:pt x="1480981" y="1009356"/>
                </a:lnTo>
                <a:cubicBezTo>
                  <a:pt x="1492514" y="1028571"/>
                  <a:pt x="1488679" y="1053568"/>
                  <a:pt x="1469446" y="1065104"/>
                </a:cubicBezTo>
                <a:cubicBezTo>
                  <a:pt x="1461762" y="1070868"/>
                  <a:pt x="1454065" y="1072787"/>
                  <a:pt x="1446382" y="1072787"/>
                </a:cubicBezTo>
                <a:cubicBezTo>
                  <a:pt x="1434846" y="1072787"/>
                  <a:pt x="1421381" y="1067019"/>
                  <a:pt x="1413698" y="1055487"/>
                </a:cubicBezTo>
                <a:lnTo>
                  <a:pt x="1390630" y="1020888"/>
                </a:lnTo>
                <a:cubicBezTo>
                  <a:pt x="1371415" y="993975"/>
                  <a:pt x="1344499" y="970907"/>
                  <a:pt x="1313734" y="957442"/>
                </a:cubicBezTo>
                <a:lnTo>
                  <a:pt x="1313734" y="1120869"/>
                </a:lnTo>
                <a:lnTo>
                  <a:pt x="1309885" y="1215079"/>
                </a:lnTo>
                <a:cubicBezTo>
                  <a:pt x="1307956" y="1222762"/>
                  <a:pt x="1311804" y="1232379"/>
                  <a:pt x="1317569" y="1238146"/>
                </a:cubicBezTo>
                <a:lnTo>
                  <a:pt x="1415627" y="1341987"/>
                </a:lnTo>
                <a:cubicBezTo>
                  <a:pt x="1432931" y="1361206"/>
                  <a:pt x="1431011" y="1390051"/>
                  <a:pt x="1411779" y="1407351"/>
                </a:cubicBezTo>
                <a:cubicBezTo>
                  <a:pt x="1402166" y="1415035"/>
                  <a:pt x="1392549" y="1418883"/>
                  <a:pt x="1381014" y="1418883"/>
                </a:cubicBezTo>
                <a:cubicBezTo>
                  <a:pt x="1367566" y="1418883"/>
                  <a:pt x="1356031" y="1413115"/>
                  <a:pt x="1346414" y="1403502"/>
                </a:cubicBezTo>
                <a:lnTo>
                  <a:pt x="1252204" y="1299690"/>
                </a:lnTo>
                <a:cubicBezTo>
                  <a:pt x="1229140" y="1274689"/>
                  <a:pt x="1217605" y="1243925"/>
                  <a:pt x="1219524" y="1211244"/>
                </a:cubicBezTo>
                <a:lnTo>
                  <a:pt x="1221443" y="1151647"/>
                </a:lnTo>
                <a:lnTo>
                  <a:pt x="1140691" y="1228544"/>
                </a:lnTo>
                <a:cubicBezTo>
                  <a:pt x="1131078" y="1238143"/>
                  <a:pt x="1127229" y="1251608"/>
                  <a:pt x="1131078" y="1263144"/>
                </a:cubicBezTo>
                <a:lnTo>
                  <a:pt x="1161843" y="1359273"/>
                </a:lnTo>
                <a:cubicBezTo>
                  <a:pt x="1169526" y="1384270"/>
                  <a:pt x="1156075" y="1409267"/>
                  <a:pt x="1131078" y="1416954"/>
                </a:cubicBezTo>
                <a:cubicBezTo>
                  <a:pt x="1127229" y="1418869"/>
                  <a:pt x="1121462" y="1418869"/>
                  <a:pt x="1117613" y="1418869"/>
                </a:cubicBezTo>
                <a:cubicBezTo>
                  <a:pt x="1098394" y="1418869"/>
                  <a:pt x="1079161" y="1405418"/>
                  <a:pt x="1073397" y="1386189"/>
                </a:cubicBezTo>
                <a:lnTo>
                  <a:pt x="1042632" y="1290060"/>
                </a:lnTo>
                <a:cubicBezTo>
                  <a:pt x="1027248" y="1243911"/>
                  <a:pt x="1040713" y="1193927"/>
                  <a:pt x="1075313" y="1161247"/>
                </a:cubicBezTo>
                <a:lnTo>
                  <a:pt x="1142610" y="1099717"/>
                </a:lnTo>
                <a:lnTo>
                  <a:pt x="1142610" y="930526"/>
                </a:lnTo>
                <a:lnTo>
                  <a:pt x="1138761" y="928607"/>
                </a:lnTo>
                <a:cubicBezTo>
                  <a:pt x="1083013" y="913226"/>
                  <a:pt x="1033016" y="882462"/>
                  <a:pt x="998416" y="838246"/>
                </a:cubicBezTo>
                <a:lnTo>
                  <a:pt x="963817" y="795949"/>
                </a:lnTo>
                <a:cubicBezTo>
                  <a:pt x="950352" y="778649"/>
                  <a:pt x="952285" y="753666"/>
                  <a:pt x="969584" y="740201"/>
                </a:cubicBezTo>
                <a:cubicBezTo>
                  <a:pt x="978234" y="733469"/>
                  <a:pt x="988805" y="730586"/>
                  <a:pt x="998896" y="731548"/>
                </a:cubicBezTo>
                <a:close/>
                <a:moveTo>
                  <a:pt x="836445" y="729618"/>
                </a:moveTo>
                <a:cubicBezTo>
                  <a:pt x="846539" y="728656"/>
                  <a:pt x="857114" y="731539"/>
                  <a:pt x="865765" y="738271"/>
                </a:cubicBezTo>
                <a:cubicBezTo>
                  <a:pt x="883065" y="751722"/>
                  <a:pt x="884994" y="776719"/>
                  <a:pt x="871529" y="794019"/>
                </a:cubicBezTo>
                <a:lnTo>
                  <a:pt x="836930" y="836316"/>
                </a:lnTo>
                <a:cubicBezTo>
                  <a:pt x="800397" y="880532"/>
                  <a:pt x="750417" y="913212"/>
                  <a:pt x="696585" y="926677"/>
                </a:cubicBezTo>
                <a:lnTo>
                  <a:pt x="692736" y="928596"/>
                </a:lnTo>
                <a:lnTo>
                  <a:pt x="692736" y="1097787"/>
                </a:lnTo>
                <a:lnTo>
                  <a:pt x="758100" y="1161232"/>
                </a:lnTo>
                <a:cubicBezTo>
                  <a:pt x="792700" y="1193916"/>
                  <a:pt x="804249" y="1243900"/>
                  <a:pt x="790784" y="1290045"/>
                </a:cubicBezTo>
                <a:lnTo>
                  <a:pt x="760020" y="1386175"/>
                </a:lnTo>
                <a:cubicBezTo>
                  <a:pt x="754252" y="1405390"/>
                  <a:pt x="735033" y="1418855"/>
                  <a:pt x="715804" y="1418855"/>
                </a:cubicBezTo>
                <a:cubicBezTo>
                  <a:pt x="711955" y="1418855"/>
                  <a:pt x="706187" y="1418855"/>
                  <a:pt x="702339" y="1416939"/>
                </a:cubicBezTo>
                <a:cubicBezTo>
                  <a:pt x="677342" y="1409242"/>
                  <a:pt x="663890" y="1384255"/>
                  <a:pt x="671574" y="1359258"/>
                </a:cubicBezTo>
                <a:lnTo>
                  <a:pt x="702339" y="1263129"/>
                </a:lnTo>
                <a:cubicBezTo>
                  <a:pt x="706187" y="1251594"/>
                  <a:pt x="702339" y="1238142"/>
                  <a:pt x="692722" y="1228530"/>
                </a:cubicBezTo>
                <a:lnTo>
                  <a:pt x="611974" y="1151633"/>
                </a:lnTo>
                <a:lnTo>
                  <a:pt x="613893" y="1211230"/>
                </a:lnTo>
                <a:cubicBezTo>
                  <a:pt x="613893" y="1243927"/>
                  <a:pt x="602357" y="1274675"/>
                  <a:pt x="581209" y="1299675"/>
                </a:cubicBezTo>
                <a:lnTo>
                  <a:pt x="486999" y="1403488"/>
                </a:lnTo>
                <a:cubicBezTo>
                  <a:pt x="477396" y="1413101"/>
                  <a:pt x="463935" y="1418869"/>
                  <a:pt x="452399" y="1418869"/>
                </a:cubicBezTo>
                <a:cubicBezTo>
                  <a:pt x="440867" y="1418869"/>
                  <a:pt x="431251" y="1415020"/>
                  <a:pt x="421634" y="1407337"/>
                </a:cubicBezTo>
                <a:cubicBezTo>
                  <a:pt x="402405" y="1390037"/>
                  <a:pt x="400486" y="1361202"/>
                  <a:pt x="417786" y="1341972"/>
                </a:cubicBezTo>
                <a:lnTo>
                  <a:pt x="511996" y="1238160"/>
                </a:lnTo>
                <a:cubicBezTo>
                  <a:pt x="517764" y="1232392"/>
                  <a:pt x="519679" y="1224708"/>
                  <a:pt x="519679" y="1215092"/>
                </a:cubicBezTo>
                <a:lnTo>
                  <a:pt x="515831" y="1120882"/>
                </a:lnTo>
                <a:lnTo>
                  <a:pt x="515831" y="957456"/>
                </a:lnTo>
                <a:cubicBezTo>
                  <a:pt x="485080" y="970917"/>
                  <a:pt x="458167" y="992065"/>
                  <a:pt x="438934" y="1020901"/>
                </a:cubicBezTo>
                <a:lnTo>
                  <a:pt x="415870" y="1055500"/>
                </a:lnTo>
                <a:cubicBezTo>
                  <a:pt x="408183" y="1067032"/>
                  <a:pt x="396651" y="1072800"/>
                  <a:pt x="383186" y="1072800"/>
                </a:cubicBezTo>
                <a:cubicBezTo>
                  <a:pt x="375489" y="1072800"/>
                  <a:pt x="367806" y="1068965"/>
                  <a:pt x="362024" y="1065089"/>
                </a:cubicBezTo>
                <a:cubicBezTo>
                  <a:pt x="342805" y="1053557"/>
                  <a:pt x="338957" y="1028574"/>
                  <a:pt x="350492" y="1009341"/>
                </a:cubicBezTo>
                <a:lnTo>
                  <a:pt x="373560" y="974742"/>
                </a:lnTo>
                <a:cubicBezTo>
                  <a:pt x="406244" y="924761"/>
                  <a:pt x="456224" y="888229"/>
                  <a:pt x="513905" y="870929"/>
                </a:cubicBezTo>
                <a:cubicBezTo>
                  <a:pt x="540821" y="863245"/>
                  <a:pt x="565818" y="859397"/>
                  <a:pt x="592734" y="859397"/>
                </a:cubicBezTo>
                <a:lnTo>
                  <a:pt x="613883" y="859397"/>
                </a:lnTo>
                <a:cubicBezTo>
                  <a:pt x="629263" y="859397"/>
                  <a:pt x="644644" y="857478"/>
                  <a:pt x="660028" y="853629"/>
                </a:cubicBezTo>
                <a:lnTo>
                  <a:pt x="677369" y="849780"/>
                </a:lnTo>
                <a:cubicBezTo>
                  <a:pt x="715821" y="838248"/>
                  <a:pt x="750417" y="817100"/>
                  <a:pt x="775417" y="786335"/>
                </a:cubicBezTo>
                <a:lnTo>
                  <a:pt x="810014" y="744038"/>
                </a:lnTo>
                <a:cubicBezTo>
                  <a:pt x="816740" y="735389"/>
                  <a:pt x="826352" y="730581"/>
                  <a:pt x="836445" y="729618"/>
                </a:cubicBezTo>
                <a:close/>
                <a:moveTo>
                  <a:pt x="1226466" y="659496"/>
                </a:moveTo>
                <a:cubicBezTo>
                  <a:pt x="1275310" y="659067"/>
                  <a:pt x="1315245" y="698322"/>
                  <a:pt x="1315674" y="747163"/>
                </a:cubicBezTo>
                <a:cubicBezTo>
                  <a:pt x="1316117" y="796007"/>
                  <a:pt x="1276862" y="835942"/>
                  <a:pt x="1228021" y="836371"/>
                </a:cubicBezTo>
                <a:cubicBezTo>
                  <a:pt x="1179177" y="836814"/>
                  <a:pt x="1139229" y="797559"/>
                  <a:pt x="1138799" y="748718"/>
                </a:cubicBezTo>
                <a:cubicBezTo>
                  <a:pt x="1138370" y="699874"/>
                  <a:pt x="1177625" y="659926"/>
                  <a:pt x="1226466" y="659496"/>
                </a:cubicBezTo>
                <a:close/>
                <a:moveTo>
                  <a:pt x="601194" y="657796"/>
                </a:moveTo>
                <a:cubicBezTo>
                  <a:pt x="650038" y="658226"/>
                  <a:pt x="689276" y="698164"/>
                  <a:pt x="688860" y="747004"/>
                </a:cubicBezTo>
                <a:cubicBezTo>
                  <a:pt x="688431" y="795848"/>
                  <a:pt x="648493" y="835100"/>
                  <a:pt x="599652" y="834671"/>
                </a:cubicBezTo>
                <a:cubicBezTo>
                  <a:pt x="550798" y="834242"/>
                  <a:pt x="511557" y="794303"/>
                  <a:pt x="511972" y="745463"/>
                </a:cubicBezTo>
                <a:cubicBezTo>
                  <a:pt x="512401" y="696619"/>
                  <a:pt x="552353" y="657367"/>
                  <a:pt x="601194" y="657796"/>
                </a:cubicBezTo>
                <a:close/>
                <a:moveTo>
                  <a:pt x="615819" y="478722"/>
                </a:moveTo>
                <a:cubicBezTo>
                  <a:pt x="629284" y="474873"/>
                  <a:pt x="644665" y="480655"/>
                  <a:pt x="650433" y="494106"/>
                </a:cubicBezTo>
                <a:cubicBezTo>
                  <a:pt x="654281" y="507554"/>
                  <a:pt x="648513" y="522938"/>
                  <a:pt x="635052" y="528705"/>
                </a:cubicBezTo>
                <a:lnTo>
                  <a:pt x="585065" y="549854"/>
                </a:lnTo>
                <a:cubicBezTo>
                  <a:pt x="583135" y="551770"/>
                  <a:pt x="579300" y="551770"/>
                  <a:pt x="575452" y="551770"/>
                </a:cubicBezTo>
                <a:cubicBezTo>
                  <a:pt x="563916" y="551770"/>
                  <a:pt x="554303" y="544086"/>
                  <a:pt x="550455" y="534470"/>
                </a:cubicBezTo>
                <a:cubicBezTo>
                  <a:pt x="546603" y="521019"/>
                  <a:pt x="552370" y="505638"/>
                  <a:pt x="565835" y="499870"/>
                </a:cubicBezTo>
                <a:close/>
                <a:moveTo>
                  <a:pt x="1191639" y="478487"/>
                </a:moveTo>
                <a:cubicBezTo>
                  <a:pt x="1197886" y="475843"/>
                  <a:pt x="1205094" y="475843"/>
                  <a:pt x="1211827" y="478725"/>
                </a:cubicBezTo>
                <a:lnTo>
                  <a:pt x="1261811" y="499877"/>
                </a:lnTo>
                <a:cubicBezTo>
                  <a:pt x="1277191" y="505642"/>
                  <a:pt x="1282959" y="521012"/>
                  <a:pt x="1277191" y="534477"/>
                </a:cubicBezTo>
                <a:cubicBezTo>
                  <a:pt x="1273343" y="546009"/>
                  <a:pt x="1261811" y="551777"/>
                  <a:pt x="1252194" y="551777"/>
                </a:cubicBezTo>
                <a:cubicBezTo>
                  <a:pt x="1250261" y="551777"/>
                  <a:pt x="1246426" y="551777"/>
                  <a:pt x="1242578" y="549858"/>
                </a:cubicBezTo>
                <a:lnTo>
                  <a:pt x="1192594" y="528709"/>
                </a:lnTo>
                <a:cubicBezTo>
                  <a:pt x="1179143" y="522928"/>
                  <a:pt x="1171446" y="507561"/>
                  <a:pt x="1177227" y="494110"/>
                </a:cubicBezTo>
                <a:cubicBezTo>
                  <a:pt x="1180109" y="486417"/>
                  <a:pt x="1185393" y="481130"/>
                  <a:pt x="1191639" y="478487"/>
                </a:cubicBezTo>
                <a:close/>
                <a:moveTo>
                  <a:pt x="996483" y="467183"/>
                </a:moveTo>
                <a:cubicBezTo>
                  <a:pt x="994564" y="490251"/>
                  <a:pt x="988796" y="511399"/>
                  <a:pt x="983018" y="528713"/>
                </a:cubicBezTo>
                <a:cubicBezTo>
                  <a:pt x="1009935" y="515248"/>
                  <a:pt x="1034932" y="494099"/>
                  <a:pt x="1050316" y="467183"/>
                </a:cubicBezTo>
                <a:close/>
                <a:moveTo>
                  <a:pt x="884970" y="467183"/>
                </a:moveTo>
                <a:cubicBezTo>
                  <a:pt x="892667" y="513315"/>
                  <a:pt x="908048" y="540231"/>
                  <a:pt x="915735" y="544080"/>
                </a:cubicBezTo>
                <a:cubicBezTo>
                  <a:pt x="921503" y="540245"/>
                  <a:pt x="934968" y="515248"/>
                  <a:pt x="942651" y="467183"/>
                </a:cubicBezTo>
                <a:close/>
                <a:moveTo>
                  <a:pt x="777309" y="467183"/>
                </a:moveTo>
                <a:cubicBezTo>
                  <a:pt x="792689" y="494099"/>
                  <a:pt x="817690" y="515248"/>
                  <a:pt x="846522" y="528713"/>
                </a:cubicBezTo>
                <a:cubicBezTo>
                  <a:pt x="838825" y="509480"/>
                  <a:pt x="834990" y="490251"/>
                  <a:pt x="831141" y="467183"/>
                </a:cubicBezTo>
                <a:close/>
                <a:moveTo>
                  <a:pt x="1225278" y="357599"/>
                </a:moveTo>
                <a:lnTo>
                  <a:pt x="1279110" y="357599"/>
                </a:lnTo>
                <a:cubicBezTo>
                  <a:pt x="1294491" y="357599"/>
                  <a:pt x="1306027" y="369135"/>
                  <a:pt x="1306027" y="384515"/>
                </a:cubicBezTo>
                <a:cubicBezTo>
                  <a:pt x="1306027" y="399896"/>
                  <a:pt x="1294491" y="411431"/>
                  <a:pt x="1279110" y="411431"/>
                </a:cubicBezTo>
                <a:lnTo>
                  <a:pt x="1225278" y="411431"/>
                </a:lnTo>
                <a:cubicBezTo>
                  <a:pt x="1209894" y="411431"/>
                  <a:pt x="1198362" y="399896"/>
                  <a:pt x="1198362" y="384515"/>
                </a:cubicBezTo>
                <a:cubicBezTo>
                  <a:pt x="1198362" y="369135"/>
                  <a:pt x="1211827" y="357599"/>
                  <a:pt x="1225278" y="357599"/>
                </a:cubicBezTo>
                <a:close/>
                <a:moveTo>
                  <a:pt x="548528" y="357599"/>
                </a:moveTo>
                <a:lnTo>
                  <a:pt x="602361" y="357599"/>
                </a:lnTo>
                <a:cubicBezTo>
                  <a:pt x="617741" y="357599"/>
                  <a:pt x="629277" y="369135"/>
                  <a:pt x="629277" y="384515"/>
                </a:cubicBezTo>
                <a:cubicBezTo>
                  <a:pt x="629277" y="399899"/>
                  <a:pt x="617741" y="411431"/>
                  <a:pt x="602361" y="411431"/>
                </a:cubicBezTo>
                <a:lnTo>
                  <a:pt x="548528" y="411431"/>
                </a:lnTo>
                <a:cubicBezTo>
                  <a:pt x="533148" y="411431"/>
                  <a:pt x="521612" y="399886"/>
                  <a:pt x="521612" y="384515"/>
                </a:cubicBezTo>
                <a:cubicBezTo>
                  <a:pt x="521612" y="369135"/>
                  <a:pt x="533148" y="357599"/>
                  <a:pt x="548528" y="357599"/>
                </a:cubicBezTo>
                <a:close/>
                <a:moveTo>
                  <a:pt x="758090" y="355684"/>
                </a:moveTo>
                <a:cubicBezTo>
                  <a:pt x="756160" y="365283"/>
                  <a:pt x="754241" y="374899"/>
                  <a:pt x="754241" y="384515"/>
                </a:cubicBezTo>
                <a:cubicBezTo>
                  <a:pt x="754241" y="394118"/>
                  <a:pt x="754241" y="403734"/>
                  <a:pt x="758090" y="413347"/>
                </a:cubicBezTo>
                <a:lnTo>
                  <a:pt x="827303" y="413347"/>
                </a:lnTo>
                <a:lnTo>
                  <a:pt x="827303" y="384515"/>
                </a:lnTo>
                <a:lnTo>
                  <a:pt x="827303" y="355684"/>
                </a:lnTo>
                <a:close/>
                <a:moveTo>
                  <a:pt x="1002265" y="355673"/>
                </a:moveTo>
                <a:lnTo>
                  <a:pt x="1002265" y="384505"/>
                </a:lnTo>
                <a:lnTo>
                  <a:pt x="1002265" y="413340"/>
                </a:lnTo>
                <a:lnTo>
                  <a:pt x="1071478" y="413340"/>
                </a:lnTo>
                <a:cubicBezTo>
                  <a:pt x="1073407" y="403738"/>
                  <a:pt x="1075326" y="394121"/>
                  <a:pt x="1075326" y="384505"/>
                </a:cubicBezTo>
                <a:cubicBezTo>
                  <a:pt x="1075326" y="374906"/>
                  <a:pt x="1073397" y="365290"/>
                  <a:pt x="1071478" y="355673"/>
                </a:cubicBezTo>
                <a:close/>
                <a:moveTo>
                  <a:pt x="879216" y="355670"/>
                </a:moveTo>
                <a:cubicBezTo>
                  <a:pt x="877287" y="365286"/>
                  <a:pt x="879216" y="374903"/>
                  <a:pt x="879216" y="384502"/>
                </a:cubicBezTo>
                <a:lnTo>
                  <a:pt x="879216" y="413337"/>
                </a:lnTo>
                <a:lnTo>
                  <a:pt x="950348" y="413337"/>
                </a:lnTo>
                <a:lnTo>
                  <a:pt x="950348" y="384502"/>
                </a:lnTo>
                <a:lnTo>
                  <a:pt x="950348" y="355670"/>
                </a:lnTo>
                <a:close/>
                <a:moveTo>
                  <a:pt x="844603" y="240322"/>
                </a:moveTo>
                <a:cubicBezTo>
                  <a:pt x="817686" y="253773"/>
                  <a:pt x="792689" y="274921"/>
                  <a:pt x="775390" y="301851"/>
                </a:cubicBezTo>
                <a:lnTo>
                  <a:pt x="829222" y="301851"/>
                </a:lnTo>
                <a:cubicBezTo>
                  <a:pt x="833071" y="278770"/>
                  <a:pt x="838835" y="259554"/>
                  <a:pt x="844603" y="240322"/>
                </a:cubicBezTo>
                <a:close/>
                <a:moveTo>
                  <a:pt x="981113" y="240311"/>
                </a:moveTo>
                <a:cubicBezTo>
                  <a:pt x="988814" y="259544"/>
                  <a:pt x="992649" y="278773"/>
                  <a:pt x="996497" y="301841"/>
                </a:cubicBezTo>
                <a:lnTo>
                  <a:pt x="1050326" y="301841"/>
                </a:lnTo>
                <a:cubicBezTo>
                  <a:pt x="1034945" y="274925"/>
                  <a:pt x="1009948" y="253776"/>
                  <a:pt x="981113" y="240311"/>
                </a:cubicBezTo>
                <a:close/>
                <a:moveTo>
                  <a:pt x="911897" y="224941"/>
                </a:moveTo>
                <a:cubicBezTo>
                  <a:pt x="906132" y="228776"/>
                  <a:pt x="892667" y="255692"/>
                  <a:pt x="884980" y="301837"/>
                </a:cubicBezTo>
                <a:lnTo>
                  <a:pt x="942661" y="301837"/>
                </a:lnTo>
                <a:cubicBezTo>
                  <a:pt x="934964" y="255706"/>
                  <a:pt x="919583" y="228790"/>
                  <a:pt x="911900" y="224941"/>
                </a:cubicBezTo>
                <a:close/>
                <a:moveTo>
                  <a:pt x="1242588" y="219183"/>
                </a:moveTo>
                <a:cubicBezTo>
                  <a:pt x="1256039" y="215335"/>
                  <a:pt x="1271423" y="221099"/>
                  <a:pt x="1277188" y="234564"/>
                </a:cubicBezTo>
                <a:cubicBezTo>
                  <a:pt x="1281036" y="248015"/>
                  <a:pt x="1275272" y="263399"/>
                  <a:pt x="1261807" y="269164"/>
                </a:cubicBezTo>
                <a:lnTo>
                  <a:pt x="1211823" y="290312"/>
                </a:lnTo>
                <a:cubicBezTo>
                  <a:pt x="1209890" y="292231"/>
                  <a:pt x="1206055" y="292231"/>
                  <a:pt x="1202207" y="292231"/>
                </a:cubicBezTo>
                <a:cubicBezTo>
                  <a:pt x="1192590" y="292231"/>
                  <a:pt x="1181058" y="286464"/>
                  <a:pt x="1177223" y="274932"/>
                </a:cubicBezTo>
                <a:cubicBezTo>
                  <a:pt x="1173375" y="261480"/>
                  <a:pt x="1179139" y="246100"/>
                  <a:pt x="1192604" y="240332"/>
                </a:cubicBezTo>
                <a:close/>
                <a:moveTo>
                  <a:pt x="566796" y="218938"/>
                </a:moveTo>
                <a:cubicBezTo>
                  <a:pt x="573043" y="216294"/>
                  <a:pt x="580252" y="216294"/>
                  <a:pt x="586984" y="219176"/>
                </a:cubicBezTo>
                <a:lnTo>
                  <a:pt x="635048" y="240328"/>
                </a:lnTo>
                <a:cubicBezTo>
                  <a:pt x="650429" y="246093"/>
                  <a:pt x="656197" y="261463"/>
                  <a:pt x="650429" y="274928"/>
                </a:cubicBezTo>
                <a:cubicBezTo>
                  <a:pt x="646580" y="286460"/>
                  <a:pt x="635048" y="292228"/>
                  <a:pt x="625432" y="292228"/>
                </a:cubicBezTo>
                <a:cubicBezTo>
                  <a:pt x="623499" y="292228"/>
                  <a:pt x="619664" y="292228"/>
                  <a:pt x="615816" y="290309"/>
                </a:cubicBezTo>
                <a:lnTo>
                  <a:pt x="565832" y="269160"/>
                </a:lnTo>
                <a:lnTo>
                  <a:pt x="565835" y="269160"/>
                </a:lnTo>
                <a:cubicBezTo>
                  <a:pt x="552370" y="263392"/>
                  <a:pt x="546603" y="248012"/>
                  <a:pt x="552384" y="234561"/>
                </a:cubicBezTo>
                <a:cubicBezTo>
                  <a:pt x="555266" y="226868"/>
                  <a:pt x="560550" y="221581"/>
                  <a:pt x="566796" y="218938"/>
                </a:cubicBezTo>
                <a:close/>
                <a:moveTo>
                  <a:pt x="846536" y="0"/>
                </a:moveTo>
                <a:lnTo>
                  <a:pt x="981113" y="0"/>
                </a:lnTo>
                <a:cubicBezTo>
                  <a:pt x="996494" y="0"/>
                  <a:pt x="1008029" y="11533"/>
                  <a:pt x="1008029" y="26915"/>
                </a:cubicBezTo>
                <a:cubicBezTo>
                  <a:pt x="1008029" y="42298"/>
                  <a:pt x="996497" y="53831"/>
                  <a:pt x="981113" y="53831"/>
                </a:cubicBezTo>
                <a:lnTo>
                  <a:pt x="940732" y="53831"/>
                </a:lnTo>
                <a:lnTo>
                  <a:pt x="940732" y="173028"/>
                </a:lnTo>
                <a:cubicBezTo>
                  <a:pt x="1061862" y="188412"/>
                  <a:pt x="1152223" y="305690"/>
                  <a:pt x="1121458" y="436418"/>
                </a:cubicBezTo>
                <a:cubicBezTo>
                  <a:pt x="1104158" y="515248"/>
                  <a:pt x="1040713" y="576777"/>
                  <a:pt x="961884" y="594077"/>
                </a:cubicBezTo>
                <a:cubicBezTo>
                  <a:pt x="823458" y="622912"/>
                  <a:pt x="700412" y="517167"/>
                  <a:pt x="700426" y="384519"/>
                </a:cubicBezTo>
                <a:cubicBezTo>
                  <a:pt x="700426" y="276840"/>
                  <a:pt x="781171" y="186493"/>
                  <a:pt x="886917" y="173028"/>
                </a:cubicBezTo>
                <a:lnTo>
                  <a:pt x="886917" y="53831"/>
                </a:lnTo>
                <a:lnTo>
                  <a:pt x="846536" y="53831"/>
                </a:lnTo>
                <a:cubicBezTo>
                  <a:pt x="831155" y="53831"/>
                  <a:pt x="819619" y="42298"/>
                  <a:pt x="819619" y="26915"/>
                </a:cubicBezTo>
                <a:cubicBezTo>
                  <a:pt x="819619" y="11533"/>
                  <a:pt x="831155" y="0"/>
                  <a:pt x="846536" y="0"/>
                </a:cubicBezTo>
                <a:close/>
              </a:path>
            </a:pathLst>
          </a:custGeom>
          <a:solidFill>
            <a:schemeClr val="accent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009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398D362-1905-3683-D876-0FF88DABF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3F62BA-BBD7-AB9C-925E-3B3BA744D3AD}"/>
              </a:ext>
            </a:extLst>
          </p:cNvPr>
          <p:cNvSpPr txBox="1"/>
          <p:nvPr/>
        </p:nvSpPr>
        <p:spPr>
          <a:xfrm>
            <a:off x="6460806" y="1660148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Meet New Friends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F68B8-3AC6-3FDD-2A7E-59B16D4BD342}"/>
              </a:ext>
            </a:extLst>
          </p:cNvPr>
          <p:cNvSpPr txBox="1"/>
          <p:nvPr/>
        </p:nvSpPr>
        <p:spPr>
          <a:xfrm>
            <a:off x="6460806" y="1352371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2258A-9E84-C613-056A-7ABE70A4B1DE}"/>
              </a:ext>
            </a:extLst>
          </p:cNvPr>
          <p:cNvSpPr txBox="1"/>
          <p:nvPr/>
        </p:nvSpPr>
        <p:spPr>
          <a:xfrm>
            <a:off x="6460807" y="2860477"/>
            <a:ext cx="4300074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70E9C7-D207-702F-81B2-9D619EC41FB1}"/>
              </a:ext>
            </a:extLst>
          </p:cNvPr>
          <p:cNvSpPr/>
          <p:nvPr/>
        </p:nvSpPr>
        <p:spPr>
          <a:xfrm>
            <a:off x="4222386" y="3976986"/>
            <a:ext cx="6538495" cy="1528644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4E981-F4A3-91BA-7285-C3247772DAA0}"/>
              </a:ext>
            </a:extLst>
          </p:cNvPr>
          <p:cNvSpPr txBox="1"/>
          <p:nvPr/>
        </p:nvSpPr>
        <p:spPr>
          <a:xfrm>
            <a:off x="4629334" y="4366036"/>
            <a:ext cx="5724599" cy="8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EFF779-01A1-9EC9-9F12-F91E7DF9B0A3}"/>
              </a:ext>
            </a:extLst>
          </p:cNvPr>
          <p:cNvSpPr/>
          <p:nvPr/>
        </p:nvSpPr>
        <p:spPr>
          <a:xfrm>
            <a:off x="4667830" y="3685561"/>
            <a:ext cx="582850" cy="582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EC7CC4-3BFA-0359-6250-93D9ADC05FFA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E563B20-5B6C-F51A-AD77-97D7A39A642A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27DF31-5F95-CC03-AB74-6C84AF525E83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BAF8B64-DDB3-752E-2075-214A9893FA3C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97EBBE-3679-45C0-3BBF-DD74F40AC292}"/>
              </a:ext>
            </a:extLst>
          </p:cNvPr>
          <p:cNvSpPr/>
          <p:nvPr/>
        </p:nvSpPr>
        <p:spPr>
          <a:xfrm>
            <a:off x="10719224" y="763320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05297D6-1CD0-076F-E919-AC10300AD89E}"/>
              </a:ext>
            </a:extLst>
          </p:cNvPr>
          <p:cNvSpPr/>
          <p:nvPr/>
        </p:nvSpPr>
        <p:spPr>
          <a:xfrm>
            <a:off x="6791751" y="5934685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97FD47-5B6C-B68F-9EDD-B3806B92A91F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73A6396-5D28-CB14-312E-D7A839827D94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72A4282-B92D-8DE9-684D-A4A0710D390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F886EEE-92BC-5429-0607-73650F884787}"/>
              </a:ext>
            </a:extLst>
          </p:cNvPr>
          <p:cNvSpPr/>
          <p:nvPr/>
        </p:nvSpPr>
        <p:spPr>
          <a:xfrm>
            <a:off x="4785436" y="3857625"/>
            <a:ext cx="347638" cy="238722"/>
          </a:xfrm>
          <a:custGeom>
            <a:avLst/>
            <a:gdLst>
              <a:gd name="connsiteX0" fmla="*/ 477720 w 1580449"/>
              <a:gd name="connsiteY0" fmla="*/ 293029 h 1085288"/>
              <a:gd name="connsiteX1" fmla="*/ 770760 w 1580449"/>
              <a:gd name="connsiteY1" fmla="*/ 0 h 1085288"/>
              <a:gd name="connsiteX2" fmla="*/ 1063789 w 1580449"/>
              <a:gd name="connsiteY2" fmla="*/ 293029 h 1085288"/>
              <a:gd name="connsiteX3" fmla="*/ 1003630 w 1580449"/>
              <a:gd name="connsiteY3" fmla="*/ 470213 h 1085288"/>
              <a:gd name="connsiteX4" fmla="*/ 770763 w 1580449"/>
              <a:gd name="connsiteY4" fmla="*/ 586096 h 1085288"/>
              <a:gd name="connsiteX5" fmla="*/ 537897 w 1580449"/>
              <a:gd name="connsiteY5" fmla="*/ 470213 h 1085288"/>
              <a:gd name="connsiteX6" fmla="*/ 477724 w 1580449"/>
              <a:gd name="connsiteY6" fmla="*/ 293029 h 1085288"/>
              <a:gd name="connsiteX7" fmla="*/ 1516362 w 1580449"/>
              <a:gd name="connsiteY7" fmla="*/ 367794 h 1085288"/>
              <a:gd name="connsiteX8" fmla="*/ 1411664 w 1580449"/>
              <a:gd name="connsiteY8" fmla="*/ 424294 h 1085288"/>
              <a:gd name="connsiteX9" fmla="*/ 1363839 w 1580449"/>
              <a:gd name="connsiteY9" fmla="*/ 551068 h 1085288"/>
              <a:gd name="connsiteX10" fmla="*/ 1042339 w 1580449"/>
              <a:gd name="connsiteY10" fmla="*/ 478795 h 1085288"/>
              <a:gd name="connsiteX11" fmla="*/ 1032012 w 1580449"/>
              <a:gd name="connsiteY11" fmla="*/ 492930 h 1085288"/>
              <a:gd name="connsiteX12" fmla="*/ 959177 w 1580449"/>
              <a:gd name="connsiteY12" fmla="*/ 562802 h 1085288"/>
              <a:gd name="connsiteX13" fmla="*/ 770753 w 1580449"/>
              <a:gd name="connsiteY13" fmla="*/ 622306 h 1085288"/>
              <a:gd name="connsiteX14" fmla="*/ 509093 w 1580449"/>
              <a:gd name="connsiteY14" fmla="*/ 492394 h 1085288"/>
              <a:gd name="connsiteX15" fmla="*/ 365369 w 1580449"/>
              <a:gd name="connsiteY15" fmla="*/ 244614 h 1085288"/>
              <a:gd name="connsiteX16" fmla="*/ 476828 w 1580449"/>
              <a:gd name="connsiteY16" fmla="*/ 167299 h 1085288"/>
              <a:gd name="connsiteX17" fmla="*/ 506157 w 1580449"/>
              <a:gd name="connsiteY17" fmla="*/ 51978 h 1085288"/>
              <a:gd name="connsiteX18" fmla="*/ 381248 w 1580449"/>
              <a:gd name="connsiteY18" fmla="*/ 22999 h 1085288"/>
              <a:gd name="connsiteX19" fmla="*/ 153411 w 1580449"/>
              <a:gd name="connsiteY19" fmla="*/ 181046 h 1085288"/>
              <a:gd name="connsiteX20" fmla="*/ 131631 w 1580449"/>
              <a:gd name="connsiteY20" fmla="*/ 301434 h 1085288"/>
              <a:gd name="connsiteX21" fmla="*/ 369167 w 1580449"/>
              <a:gd name="connsiteY21" fmla="*/ 710979 h 1085288"/>
              <a:gd name="connsiteX22" fmla="*/ 369167 w 1580449"/>
              <a:gd name="connsiteY22" fmla="*/ 1013380 h 1085288"/>
              <a:gd name="connsiteX23" fmla="*/ 441075 w 1580449"/>
              <a:gd name="connsiteY23" fmla="*/ 1085288 h 1085288"/>
              <a:gd name="connsiteX24" fmla="*/ 1100418 w 1580449"/>
              <a:gd name="connsiteY24" fmla="*/ 1085288 h 1085288"/>
              <a:gd name="connsiteX25" fmla="*/ 1172326 w 1580449"/>
              <a:gd name="connsiteY25" fmla="*/ 1013380 h 1085288"/>
              <a:gd name="connsiteX26" fmla="*/ 1172316 w 1580449"/>
              <a:gd name="connsiteY26" fmla="*/ 744466 h 1085288"/>
              <a:gd name="connsiteX27" fmla="*/ 1354742 w 1580449"/>
              <a:gd name="connsiteY27" fmla="*/ 785489 h 1085288"/>
              <a:gd name="connsiteX28" fmla="*/ 1391731 w 1580449"/>
              <a:gd name="connsiteY28" fmla="*/ 792946 h 1085288"/>
              <a:gd name="connsiteX29" fmla="*/ 1478580 w 1580449"/>
              <a:gd name="connsiteY29" fmla="*/ 737143 h 1085288"/>
              <a:gd name="connsiteX30" fmla="*/ 1574853 w 1580449"/>
              <a:gd name="connsiteY30" fmla="*/ 481906 h 1085288"/>
              <a:gd name="connsiteX31" fmla="*/ 1516355 w 1580449"/>
              <a:gd name="connsiteY31" fmla="*/ 367794 h 1085288"/>
              <a:gd name="connsiteX32" fmla="*/ 1201127 w 1580449"/>
              <a:gd name="connsiteY32" fmla="*/ 287783 h 1085288"/>
              <a:gd name="connsiteX33" fmla="*/ 1281055 w 1580449"/>
              <a:gd name="connsiteY33" fmla="*/ 264245 h 1085288"/>
              <a:gd name="connsiteX34" fmla="*/ 1282583 w 1580449"/>
              <a:gd name="connsiteY34" fmla="*/ 256469 h 1085288"/>
              <a:gd name="connsiteX35" fmla="*/ 1353070 w 1580449"/>
              <a:gd name="connsiteY35" fmla="*/ 53242 h 1085288"/>
              <a:gd name="connsiteX36" fmla="*/ 1381448 w 1580449"/>
              <a:gd name="connsiteY36" fmla="*/ 88058 h 1085288"/>
              <a:gd name="connsiteX37" fmla="*/ 1362820 w 1580449"/>
              <a:gd name="connsiteY37" fmla="*/ 130382 h 1085288"/>
              <a:gd name="connsiteX38" fmla="*/ 1363530 w 1580449"/>
              <a:gd name="connsiteY38" fmla="*/ 156210 h 1085288"/>
              <a:gd name="connsiteX39" fmla="*/ 1376082 w 1580449"/>
              <a:gd name="connsiteY39" fmla="*/ 161198 h 1085288"/>
              <a:gd name="connsiteX40" fmla="*/ 1389348 w 1580449"/>
              <a:gd name="connsiteY40" fmla="*/ 155486 h 1085288"/>
              <a:gd name="connsiteX41" fmla="*/ 1417414 w 1580449"/>
              <a:gd name="connsiteY41" fmla="*/ 81713 h 1085288"/>
              <a:gd name="connsiteX42" fmla="*/ 1365676 w 1580449"/>
              <a:gd name="connsiteY42" fmla="*/ 18426 h 1085288"/>
              <a:gd name="connsiteX43" fmla="*/ 1348095 w 1580449"/>
              <a:gd name="connsiteY43" fmla="*/ 11855 h 1085288"/>
              <a:gd name="connsiteX44" fmla="*/ 1324856 w 1580449"/>
              <a:gd name="connsiteY44" fmla="*/ 23119 h 1085288"/>
              <a:gd name="connsiteX45" fmla="*/ 1259653 w 1580449"/>
              <a:gd name="connsiteY45" fmla="*/ 211127 h 1085288"/>
              <a:gd name="connsiteX46" fmla="*/ 1232884 w 1580449"/>
              <a:gd name="connsiteY46" fmla="*/ 196268 h 1085288"/>
              <a:gd name="connsiteX47" fmla="*/ 1152956 w 1580449"/>
              <a:gd name="connsiteY47" fmla="*/ 219820 h 1085288"/>
              <a:gd name="connsiteX48" fmla="*/ 1201127 w 1580449"/>
              <a:gd name="connsiteY48" fmla="*/ 287787 h 1085288"/>
              <a:gd name="connsiteX49" fmla="*/ 87367 w 1580449"/>
              <a:gd name="connsiteY49" fmla="*/ 513488 h 1085288"/>
              <a:gd name="connsiteX50" fmla="*/ 102909 w 1580449"/>
              <a:gd name="connsiteY50" fmla="*/ 557034 h 1085288"/>
              <a:gd name="connsiteX51" fmla="*/ 121177 w 1580449"/>
              <a:gd name="connsiteY51" fmla="*/ 575326 h 1085288"/>
              <a:gd name="connsiteX52" fmla="*/ 133729 w 1580449"/>
              <a:gd name="connsiteY52" fmla="*/ 570324 h 1085288"/>
              <a:gd name="connsiteX53" fmla="*/ 139442 w 1580449"/>
              <a:gd name="connsiteY53" fmla="*/ 557076 h 1085288"/>
              <a:gd name="connsiteX54" fmla="*/ 109147 w 1580449"/>
              <a:gd name="connsiteY54" fmla="*/ 484189 h 1085288"/>
              <a:gd name="connsiteX55" fmla="*/ 28066 w 1580449"/>
              <a:gd name="connsiteY55" fmla="*/ 473756 h 1085288"/>
              <a:gd name="connsiteX56" fmla="*/ 10780 w 1580449"/>
              <a:gd name="connsiteY56" fmla="*/ 481065 h 1085288"/>
              <a:gd name="connsiteX57" fmla="*/ 1630 w 1580449"/>
              <a:gd name="connsiteY57" fmla="*/ 505217 h 1085288"/>
              <a:gd name="connsiteX58" fmla="*/ 83450 w 1580449"/>
              <a:gd name="connsiteY58" fmla="*/ 686613 h 1085288"/>
              <a:gd name="connsiteX59" fmla="*/ 53787 w 1580449"/>
              <a:gd name="connsiteY59" fmla="*/ 694218 h 1085288"/>
              <a:gd name="connsiteX60" fmla="*/ 11892 w 1580449"/>
              <a:gd name="connsiteY60" fmla="*/ 766232 h 1085288"/>
              <a:gd name="connsiteX61" fmla="*/ 93605 w 1580449"/>
              <a:gd name="connsiteY61" fmla="*/ 782516 h 1085288"/>
              <a:gd name="connsiteX62" fmla="*/ 135500 w 1580449"/>
              <a:gd name="connsiteY62" fmla="*/ 710488 h 1085288"/>
              <a:gd name="connsiteX63" fmla="*/ 131260 w 1580449"/>
              <a:gd name="connsiteY63" fmla="*/ 703783 h 1085288"/>
              <a:gd name="connsiteX64" fmla="*/ 42828 w 1580449"/>
              <a:gd name="connsiteY64" fmla="*/ 507703 h 1085288"/>
              <a:gd name="connsiteX65" fmla="*/ 87367 w 1580449"/>
              <a:gd name="connsiteY65" fmla="*/ 513495 h 10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80449" h="1085288">
                <a:moveTo>
                  <a:pt x="477720" y="293029"/>
                </a:moveTo>
                <a:cubicBezTo>
                  <a:pt x="477720" y="131443"/>
                  <a:pt x="609174" y="0"/>
                  <a:pt x="770760" y="0"/>
                </a:cubicBezTo>
                <a:cubicBezTo>
                  <a:pt x="932333" y="0"/>
                  <a:pt x="1063789" y="131440"/>
                  <a:pt x="1063789" y="293029"/>
                </a:cubicBezTo>
                <a:cubicBezTo>
                  <a:pt x="1063789" y="359640"/>
                  <a:pt x="1041192" y="420929"/>
                  <a:pt x="1003630" y="470213"/>
                </a:cubicBezTo>
                <a:cubicBezTo>
                  <a:pt x="950055" y="540486"/>
                  <a:pt x="865739" y="586096"/>
                  <a:pt x="770763" y="586096"/>
                </a:cubicBezTo>
                <a:cubicBezTo>
                  <a:pt x="675788" y="586096"/>
                  <a:pt x="591472" y="540473"/>
                  <a:pt x="537897" y="470213"/>
                </a:cubicBezTo>
                <a:cubicBezTo>
                  <a:pt x="500307" y="420929"/>
                  <a:pt x="477724" y="359640"/>
                  <a:pt x="477724" y="293029"/>
                </a:cubicBezTo>
                <a:close/>
                <a:moveTo>
                  <a:pt x="1516362" y="367794"/>
                </a:moveTo>
                <a:cubicBezTo>
                  <a:pt x="1472764" y="355925"/>
                  <a:pt x="1427607" y="382021"/>
                  <a:pt x="1411664" y="424294"/>
                </a:cubicBezTo>
                <a:lnTo>
                  <a:pt x="1363839" y="551068"/>
                </a:lnTo>
                <a:lnTo>
                  <a:pt x="1042339" y="478795"/>
                </a:lnTo>
                <a:cubicBezTo>
                  <a:pt x="1039039" y="483609"/>
                  <a:pt x="1035551" y="488302"/>
                  <a:pt x="1032012" y="492930"/>
                </a:cubicBezTo>
                <a:cubicBezTo>
                  <a:pt x="1011440" y="519767"/>
                  <a:pt x="986872" y="543357"/>
                  <a:pt x="959177" y="562802"/>
                </a:cubicBezTo>
                <a:cubicBezTo>
                  <a:pt x="905773" y="600258"/>
                  <a:pt x="840811" y="622306"/>
                  <a:pt x="770753" y="622306"/>
                </a:cubicBezTo>
                <a:cubicBezTo>
                  <a:pt x="664122" y="622306"/>
                  <a:pt x="569294" y="571238"/>
                  <a:pt x="509093" y="492394"/>
                </a:cubicBezTo>
                <a:lnTo>
                  <a:pt x="365369" y="244614"/>
                </a:lnTo>
                <a:lnTo>
                  <a:pt x="476828" y="167299"/>
                </a:lnTo>
                <a:cubicBezTo>
                  <a:pt x="513961" y="141537"/>
                  <a:pt x="528284" y="91395"/>
                  <a:pt x="506157" y="51978"/>
                </a:cubicBezTo>
                <a:cubicBezTo>
                  <a:pt x="480786" y="6784"/>
                  <a:pt x="422834" y="-5823"/>
                  <a:pt x="381248" y="22999"/>
                </a:cubicBezTo>
                <a:lnTo>
                  <a:pt x="153411" y="181046"/>
                </a:lnTo>
                <a:cubicBezTo>
                  <a:pt x="114143" y="208281"/>
                  <a:pt x="104409" y="262196"/>
                  <a:pt x="131631" y="301434"/>
                </a:cubicBezTo>
                <a:lnTo>
                  <a:pt x="369167" y="710979"/>
                </a:lnTo>
                <a:lnTo>
                  <a:pt x="369167" y="1013380"/>
                </a:lnTo>
                <a:cubicBezTo>
                  <a:pt x="369167" y="1053089"/>
                  <a:pt x="401353" y="1085288"/>
                  <a:pt x="441075" y="1085288"/>
                </a:cubicBezTo>
                <a:lnTo>
                  <a:pt x="1100418" y="1085288"/>
                </a:lnTo>
                <a:cubicBezTo>
                  <a:pt x="1140126" y="1085288"/>
                  <a:pt x="1172326" y="1053089"/>
                  <a:pt x="1172326" y="1013380"/>
                </a:cubicBezTo>
                <a:lnTo>
                  <a:pt x="1172316" y="744466"/>
                </a:lnTo>
                <a:lnTo>
                  <a:pt x="1354742" y="785489"/>
                </a:lnTo>
                <a:lnTo>
                  <a:pt x="1391731" y="792946"/>
                </a:lnTo>
                <a:cubicBezTo>
                  <a:pt x="1428826" y="795493"/>
                  <a:pt x="1464775" y="773713"/>
                  <a:pt x="1478580" y="737143"/>
                </a:cubicBezTo>
                <a:lnTo>
                  <a:pt x="1574853" y="481906"/>
                </a:lnTo>
                <a:cubicBezTo>
                  <a:pt x="1592720" y="434579"/>
                  <a:pt x="1566366" y="381406"/>
                  <a:pt x="1516355" y="367794"/>
                </a:cubicBezTo>
                <a:close/>
                <a:moveTo>
                  <a:pt x="1201127" y="287783"/>
                </a:moveTo>
                <a:cubicBezTo>
                  <a:pt x="1236506" y="300067"/>
                  <a:pt x="1272297" y="289514"/>
                  <a:pt x="1281055" y="264245"/>
                </a:cubicBezTo>
                <a:cubicBezTo>
                  <a:pt x="1281941" y="261698"/>
                  <a:pt x="1282301" y="259085"/>
                  <a:pt x="1282583" y="256469"/>
                </a:cubicBezTo>
                <a:lnTo>
                  <a:pt x="1353070" y="53242"/>
                </a:lnTo>
                <a:cubicBezTo>
                  <a:pt x="1362205" y="58862"/>
                  <a:pt x="1378619" y="71922"/>
                  <a:pt x="1381448" y="88058"/>
                </a:cubicBezTo>
                <a:cubicBezTo>
                  <a:pt x="1383673" y="100730"/>
                  <a:pt x="1377411" y="114960"/>
                  <a:pt x="1362820" y="130382"/>
                </a:cubicBezTo>
                <a:cubicBezTo>
                  <a:pt x="1355888" y="137719"/>
                  <a:pt x="1356194" y="149265"/>
                  <a:pt x="1363530" y="156210"/>
                </a:cubicBezTo>
                <a:cubicBezTo>
                  <a:pt x="1367056" y="159550"/>
                  <a:pt x="1371578" y="161198"/>
                  <a:pt x="1376082" y="161198"/>
                </a:cubicBezTo>
                <a:cubicBezTo>
                  <a:pt x="1380926" y="161198"/>
                  <a:pt x="1385767" y="159283"/>
                  <a:pt x="1389348" y="155486"/>
                </a:cubicBezTo>
                <a:cubicBezTo>
                  <a:pt x="1412319" y="131213"/>
                  <a:pt x="1421761" y="106388"/>
                  <a:pt x="1417414" y="81713"/>
                </a:cubicBezTo>
                <a:cubicBezTo>
                  <a:pt x="1410280" y="41198"/>
                  <a:pt x="1367485" y="19339"/>
                  <a:pt x="1365676" y="18426"/>
                </a:cubicBezTo>
                <a:lnTo>
                  <a:pt x="1348095" y="11855"/>
                </a:lnTo>
                <a:cubicBezTo>
                  <a:pt x="1338482" y="8518"/>
                  <a:pt x="1328155" y="13599"/>
                  <a:pt x="1324856" y="23119"/>
                </a:cubicBezTo>
                <a:lnTo>
                  <a:pt x="1259653" y="211127"/>
                </a:lnTo>
                <a:cubicBezTo>
                  <a:pt x="1252103" y="205054"/>
                  <a:pt x="1243170" y="199835"/>
                  <a:pt x="1232884" y="196268"/>
                </a:cubicBezTo>
                <a:cubicBezTo>
                  <a:pt x="1197505" y="183998"/>
                  <a:pt x="1161714" y="194538"/>
                  <a:pt x="1152956" y="219820"/>
                </a:cubicBezTo>
                <a:cubicBezTo>
                  <a:pt x="1144170" y="245099"/>
                  <a:pt x="1165751" y="275530"/>
                  <a:pt x="1201127" y="287787"/>
                </a:cubicBezTo>
                <a:close/>
                <a:moveTo>
                  <a:pt x="87367" y="513488"/>
                </a:moveTo>
                <a:cubicBezTo>
                  <a:pt x="97694" y="521171"/>
                  <a:pt x="102923" y="535817"/>
                  <a:pt x="102909" y="557034"/>
                </a:cubicBezTo>
                <a:cubicBezTo>
                  <a:pt x="102909" y="567131"/>
                  <a:pt x="111077" y="575313"/>
                  <a:pt x="121177" y="575326"/>
                </a:cubicBezTo>
                <a:cubicBezTo>
                  <a:pt x="126032" y="575326"/>
                  <a:pt x="130457" y="573421"/>
                  <a:pt x="133729" y="570324"/>
                </a:cubicBezTo>
                <a:cubicBezTo>
                  <a:pt x="137241" y="566997"/>
                  <a:pt x="139442" y="562291"/>
                  <a:pt x="139442" y="557076"/>
                </a:cubicBezTo>
                <a:cubicBezTo>
                  <a:pt x="139455" y="523640"/>
                  <a:pt x="129249" y="499127"/>
                  <a:pt x="109147" y="484189"/>
                </a:cubicBezTo>
                <a:cubicBezTo>
                  <a:pt x="76117" y="459659"/>
                  <a:pt x="30023" y="473179"/>
                  <a:pt x="28066" y="473756"/>
                </a:cubicBezTo>
                <a:lnTo>
                  <a:pt x="10780" y="481065"/>
                </a:lnTo>
                <a:cubicBezTo>
                  <a:pt x="1496" y="485247"/>
                  <a:pt x="-2514" y="496044"/>
                  <a:pt x="1630" y="505217"/>
                </a:cubicBezTo>
                <a:lnTo>
                  <a:pt x="83450" y="686613"/>
                </a:lnTo>
                <a:cubicBezTo>
                  <a:pt x="73796" y="687375"/>
                  <a:pt x="63723" y="689724"/>
                  <a:pt x="53787" y="694218"/>
                </a:cubicBezTo>
                <a:cubicBezTo>
                  <a:pt x="19654" y="709612"/>
                  <a:pt x="896" y="741853"/>
                  <a:pt x="11892" y="766232"/>
                </a:cubicBezTo>
                <a:cubicBezTo>
                  <a:pt x="22889" y="790628"/>
                  <a:pt x="59473" y="797910"/>
                  <a:pt x="93605" y="782516"/>
                </a:cubicBezTo>
                <a:cubicBezTo>
                  <a:pt x="127748" y="767118"/>
                  <a:pt x="146497" y="734867"/>
                  <a:pt x="135500" y="710488"/>
                </a:cubicBezTo>
                <a:cubicBezTo>
                  <a:pt x="134388" y="708033"/>
                  <a:pt x="132857" y="705887"/>
                  <a:pt x="131260" y="703783"/>
                </a:cubicBezTo>
                <a:lnTo>
                  <a:pt x="42828" y="507703"/>
                </a:lnTo>
                <a:cubicBezTo>
                  <a:pt x="53331" y="505516"/>
                  <a:pt x="74225" y="503717"/>
                  <a:pt x="87367" y="513495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928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F9033B7-0EA8-1EFA-CA27-EDD4192B67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C7524EC-48EA-6741-3872-A0260A609E17}"/>
              </a:ext>
            </a:extLst>
          </p:cNvPr>
          <p:cNvSpPr/>
          <p:nvPr/>
        </p:nvSpPr>
        <p:spPr>
          <a:xfrm>
            <a:off x="7685217" y="0"/>
            <a:ext cx="4506785" cy="6858000"/>
          </a:xfrm>
          <a:custGeom>
            <a:avLst/>
            <a:gdLst>
              <a:gd name="connsiteX0" fmla="*/ 1400630 w 4506785"/>
              <a:gd name="connsiteY0" fmla="*/ 0 h 6858000"/>
              <a:gd name="connsiteX1" fmla="*/ 4506785 w 4506785"/>
              <a:gd name="connsiteY1" fmla="*/ 0 h 6858000"/>
              <a:gd name="connsiteX2" fmla="*/ 4506785 w 4506785"/>
              <a:gd name="connsiteY2" fmla="*/ 6858000 h 6858000"/>
              <a:gd name="connsiteX3" fmla="*/ 1400630 w 4506785"/>
              <a:gd name="connsiteY3" fmla="*/ 6858000 h 6858000"/>
              <a:gd name="connsiteX4" fmla="*/ 1273198 w 4506785"/>
              <a:gd name="connsiteY4" fmla="*/ 6724341 h 6858000"/>
              <a:gd name="connsiteX5" fmla="*/ 1272736 w 4506785"/>
              <a:gd name="connsiteY5" fmla="*/ 6723809 h 6858000"/>
              <a:gd name="connsiteX6" fmla="*/ 1123827 w 4506785"/>
              <a:gd name="connsiteY6" fmla="*/ 6551903 h 6858000"/>
              <a:gd name="connsiteX7" fmla="*/ 1076594 w 4506785"/>
              <a:gd name="connsiteY7" fmla="*/ 6492350 h 6858000"/>
              <a:gd name="connsiteX8" fmla="*/ 982453 w 4506785"/>
              <a:gd name="connsiteY8" fmla="*/ 6372554 h 6858000"/>
              <a:gd name="connsiteX9" fmla="*/ 929210 w 4506785"/>
              <a:gd name="connsiteY9" fmla="*/ 6298857 h 6858000"/>
              <a:gd name="connsiteX10" fmla="*/ 849364 w 4506785"/>
              <a:gd name="connsiteY10" fmla="*/ 6186576 h 6858000"/>
              <a:gd name="connsiteX11" fmla="*/ 796043 w 4506785"/>
              <a:gd name="connsiteY11" fmla="*/ 6105298 h 6858000"/>
              <a:gd name="connsiteX12" fmla="*/ 724844 w 4506785"/>
              <a:gd name="connsiteY12" fmla="*/ 5994239 h 6858000"/>
              <a:gd name="connsiteX13" fmla="*/ 673502 w 4506785"/>
              <a:gd name="connsiteY13" fmla="*/ 5907691 h 6858000"/>
              <a:gd name="connsiteX14" fmla="*/ 609167 w 4506785"/>
              <a:gd name="connsiteY14" fmla="*/ 5795801 h 6858000"/>
              <a:gd name="connsiteX15" fmla="*/ 560816 w 4506785"/>
              <a:gd name="connsiteY15" fmla="*/ 5705161 h 6858000"/>
              <a:gd name="connsiteX16" fmla="*/ 502611 w 4506785"/>
              <a:gd name="connsiteY16" fmla="*/ 5591517 h 6858000"/>
              <a:gd name="connsiteX17" fmla="*/ 457856 w 4506785"/>
              <a:gd name="connsiteY17" fmla="*/ 5497533 h 6858000"/>
              <a:gd name="connsiteX18" fmla="*/ 405454 w 4506785"/>
              <a:gd name="connsiteY18" fmla="*/ 5381624 h 6858000"/>
              <a:gd name="connsiteX19" fmla="*/ 364716 w 4506785"/>
              <a:gd name="connsiteY19" fmla="*/ 5284889 h 6858000"/>
              <a:gd name="connsiteX20" fmla="*/ 317976 w 4506785"/>
              <a:gd name="connsiteY20" fmla="*/ 5166345 h 6858000"/>
              <a:gd name="connsiteX21" fmla="*/ 281570 w 4506785"/>
              <a:gd name="connsiteY21" fmla="*/ 5067380 h 6858000"/>
              <a:gd name="connsiteX22" fmla="*/ 240456 w 4506785"/>
              <a:gd name="connsiteY22" fmla="*/ 4945870 h 6858000"/>
              <a:gd name="connsiteX23" fmla="*/ 208644 w 4506785"/>
              <a:gd name="connsiteY23" fmla="*/ 4845231 h 6858000"/>
              <a:gd name="connsiteX24" fmla="*/ 173170 w 4506785"/>
              <a:gd name="connsiteY24" fmla="*/ 4720310 h 6858000"/>
              <a:gd name="connsiteX25" fmla="*/ 146181 w 4506785"/>
              <a:gd name="connsiteY25" fmla="*/ 4618682 h 6858000"/>
              <a:gd name="connsiteX26" fmla="*/ 116397 w 4506785"/>
              <a:gd name="connsiteY26" fmla="*/ 4489635 h 6858000"/>
              <a:gd name="connsiteX27" fmla="*/ 94436 w 4506785"/>
              <a:gd name="connsiteY27" fmla="*/ 4387983 h 6858000"/>
              <a:gd name="connsiteX28" fmla="*/ 70418 w 4506785"/>
              <a:gd name="connsiteY28" fmla="*/ 4253486 h 6858000"/>
              <a:gd name="connsiteX29" fmla="*/ 53675 w 4506785"/>
              <a:gd name="connsiteY29" fmla="*/ 4153391 h 6858000"/>
              <a:gd name="connsiteX30" fmla="*/ 35512 w 4506785"/>
              <a:gd name="connsiteY30" fmla="*/ 4010453 h 6858000"/>
              <a:gd name="connsiteX31" fmla="*/ 24167 w 4506785"/>
              <a:gd name="connsiteY31" fmla="*/ 3915176 h 6858000"/>
              <a:gd name="connsiteX32" fmla="*/ 11957 w 4506785"/>
              <a:gd name="connsiteY32" fmla="*/ 3754610 h 6858000"/>
              <a:gd name="connsiteX33" fmla="*/ 6183 w 4506785"/>
              <a:gd name="connsiteY33" fmla="*/ 3673608 h 6858000"/>
              <a:gd name="connsiteX34" fmla="*/ 31 w 4506785"/>
              <a:gd name="connsiteY34" fmla="*/ 3430296 h 6858000"/>
              <a:gd name="connsiteX35" fmla="*/ 0 w 4506785"/>
              <a:gd name="connsiteY35" fmla="*/ 3429000 h 6858000"/>
              <a:gd name="connsiteX36" fmla="*/ 31 w 4506785"/>
              <a:gd name="connsiteY36" fmla="*/ 3427704 h 6858000"/>
              <a:gd name="connsiteX37" fmla="*/ 6183 w 4506785"/>
              <a:gd name="connsiteY37" fmla="*/ 3184392 h 6858000"/>
              <a:gd name="connsiteX38" fmla="*/ 11957 w 4506785"/>
              <a:gd name="connsiteY38" fmla="*/ 3103389 h 6858000"/>
              <a:gd name="connsiteX39" fmla="*/ 24167 w 4506785"/>
              <a:gd name="connsiteY39" fmla="*/ 2942824 h 6858000"/>
              <a:gd name="connsiteX40" fmla="*/ 35512 w 4506785"/>
              <a:gd name="connsiteY40" fmla="*/ 2847547 h 6858000"/>
              <a:gd name="connsiteX41" fmla="*/ 53675 w 4506785"/>
              <a:gd name="connsiteY41" fmla="*/ 2704610 h 6858000"/>
              <a:gd name="connsiteX42" fmla="*/ 70418 w 4506785"/>
              <a:gd name="connsiteY42" fmla="*/ 2604513 h 6858000"/>
              <a:gd name="connsiteX43" fmla="*/ 94436 w 4506785"/>
              <a:gd name="connsiteY43" fmla="*/ 2470018 h 6858000"/>
              <a:gd name="connsiteX44" fmla="*/ 116397 w 4506785"/>
              <a:gd name="connsiteY44" fmla="*/ 2368362 h 6858000"/>
              <a:gd name="connsiteX45" fmla="*/ 146180 w 4506785"/>
              <a:gd name="connsiteY45" fmla="*/ 2239320 h 6858000"/>
              <a:gd name="connsiteX46" fmla="*/ 173171 w 4506785"/>
              <a:gd name="connsiteY46" fmla="*/ 2137686 h 6858000"/>
              <a:gd name="connsiteX47" fmla="*/ 208643 w 4506785"/>
              <a:gd name="connsiteY47" fmla="*/ 2012771 h 6858000"/>
              <a:gd name="connsiteX48" fmla="*/ 240457 w 4506785"/>
              <a:gd name="connsiteY48" fmla="*/ 1912128 h 6858000"/>
              <a:gd name="connsiteX49" fmla="*/ 281570 w 4506785"/>
              <a:gd name="connsiteY49" fmla="*/ 1790622 h 6858000"/>
              <a:gd name="connsiteX50" fmla="*/ 317977 w 4506785"/>
              <a:gd name="connsiteY50" fmla="*/ 1691653 h 6858000"/>
              <a:gd name="connsiteX51" fmla="*/ 364715 w 4506785"/>
              <a:gd name="connsiteY51" fmla="*/ 1573116 h 6858000"/>
              <a:gd name="connsiteX52" fmla="*/ 405457 w 4506785"/>
              <a:gd name="connsiteY52" fmla="*/ 1476371 h 6858000"/>
              <a:gd name="connsiteX53" fmla="*/ 457853 w 4506785"/>
              <a:gd name="connsiteY53" fmla="*/ 1360473 h 6858000"/>
              <a:gd name="connsiteX54" fmla="*/ 502613 w 4506785"/>
              <a:gd name="connsiteY54" fmla="*/ 1266480 h 6858000"/>
              <a:gd name="connsiteX55" fmla="*/ 560812 w 4506785"/>
              <a:gd name="connsiteY55" fmla="*/ 1152848 h 6858000"/>
              <a:gd name="connsiteX56" fmla="*/ 609170 w 4506785"/>
              <a:gd name="connsiteY56" fmla="*/ 1062194 h 6858000"/>
              <a:gd name="connsiteX57" fmla="*/ 673494 w 4506785"/>
              <a:gd name="connsiteY57" fmla="*/ 950324 h 6858000"/>
              <a:gd name="connsiteX58" fmla="*/ 724847 w 4506785"/>
              <a:gd name="connsiteY58" fmla="*/ 863756 h 6858000"/>
              <a:gd name="connsiteX59" fmla="*/ 796026 w 4506785"/>
              <a:gd name="connsiteY59" fmla="*/ 752727 h 6858000"/>
              <a:gd name="connsiteX60" fmla="*/ 849370 w 4506785"/>
              <a:gd name="connsiteY60" fmla="*/ 671416 h 6858000"/>
              <a:gd name="connsiteX61" fmla="*/ 929173 w 4506785"/>
              <a:gd name="connsiteY61" fmla="*/ 559194 h 6858000"/>
              <a:gd name="connsiteX62" fmla="*/ 982460 w 4506785"/>
              <a:gd name="connsiteY62" fmla="*/ 485437 h 6858000"/>
              <a:gd name="connsiteX63" fmla="*/ 1076511 w 4506785"/>
              <a:gd name="connsiteY63" fmla="*/ 365756 h 6858000"/>
              <a:gd name="connsiteX64" fmla="*/ 1123837 w 4506785"/>
              <a:gd name="connsiteY64" fmla="*/ 306086 h 6858000"/>
              <a:gd name="connsiteX65" fmla="*/ 1272400 w 4506785"/>
              <a:gd name="connsiteY65" fmla="*/ 134579 h 6858000"/>
              <a:gd name="connsiteX66" fmla="*/ 1273198 w 4506785"/>
              <a:gd name="connsiteY66" fmla="*/ 13366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506785" h="6858000">
                <a:moveTo>
                  <a:pt x="1400630" y="0"/>
                </a:moveTo>
                <a:lnTo>
                  <a:pt x="4506785" y="0"/>
                </a:lnTo>
                <a:lnTo>
                  <a:pt x="4506785" y="6858000"/>
                </a:lnTo>
                <a:lnTo>
                  <a:pt x="1400630" y="6858000"/>
                </a:lnTo>
                <a:lnTo>
                  <a:pt x="1273198" y="6724341"/>
                </a:lnTo>
                <a:lnTo>
                  <a:pt x="1272736" y="6723809"/>
                </a:lnTo>
                <a:lnTo>
                  <a:pt x="1123827" y="6551903"/>
                </a:lnTo>
                <a:lnTo>
                  <a:pt x="1076594" y="6492350"/>
                </a:lnTo>
                <a:lnTo>
                  <a:pt x="982453" y="6372554"/>
                </a:lnTo>
                <a:lnTo>
                  <a:pt x="929210" y="6298857"/>
                </a:lnTo>
                <a:lnTo>
                  <a:pt x="849364" y="6186576"/>
                </a:lnTo>
                <a:lnTo>
                  <a:pt x="796043" y="6105298"/>
                </a:lnTo>
                <a:lnTo>
                  <a:pt x="724844" y="5994239"/>
                </a:lnTo>
                <a:lnTo>
                  <a:pt x="673502" y="5907691"/>
                </a:lnTo>
                <a:lnTo>
                  <a:pt x="609167" y="5795801"/>
                </a:lnTo>
                <a:lnTo>
                  <a:pt x="560816" y="5705161"/>
                </a:lnTo>
                <a:lnTo>
                  <a:pt x="502611" y="5591517"/>
                </a:lnTo>
                <a:lnTo>
                  <a:pt x="457856" y="5497533"/>
                </a:lnTo>
                <a:lnTo>
                  <a:pt x="405454" y="5381624"/>
                </a:lnTo>
                <a:lnTo>
                  <a:pt x="364716" y="5284889"/>
                </a:lnTo>
                <a:lnTo>
                  <a:pt x="317976" y="5166345"/>
                </a:lnTo>
                <a:lnTo>
                  <a:pt x="281570" y="5067380"/>
                </a:lnTo>
                <a:lnTo>
                  <a:pt x="240456" y="4945870"/>
                </a:lnTo>
                <a:lnTo>
                  <a:pt x="208644" y="4845231"/>
                </a:lnTo>
                <a:lnTo>
                  <a:pt x="173170" y="4720310"/>
                </a:lnTo>
                <a:lnTo>
                  <a:pt x="146181" y="4618682"/>
                </a:lnTo>
                <a:lnTo>
                  <a:pt x="116397" y="4489635"/>
                </a:lnTo>
                <a:lnTo>
                  <a:pt x="94436" y="4387983"/>
                </a:lnTo>
                <a:lnTo>
                  <a:pt x="70418" y="4253486"/>
                </a:lnTo>
                <a:lnTo>
                  <a:pt x="53675" y="4153391"/>
                </a:lnTo>
                <a:lnTo>
                  <a:pt x="35512" y="4010453"/>
                </a:lnTo>
                <a:lnTo>
                  <a:pt x="24167" y="3915176"/>
                </a:lnTo>
                <a:lnTo>
                  <a:pt x="11957" y="3754610"/>
                </a:lnTo>
                <a:lnTo>
                  <a:pt x="6183" y="3673608"/>
                </a:lnTo>
                <a:lnTo>
                  <a:pt x="31" y="3430296"/>
                </a:lnTo>
                <a:lnTo>
                  <a:pt x="0" y="3429000"/>
                </a:lnTo>
                <a:lnTo>
                  <a:pt x="31" y="3427704"/>
                </a:lnTo>
                <a:lnTo>
                  <a:pt x="6183" y="3184392"/>
                </a:lnTo>
                <a:lnTo>
                  <a:pt x="11957" y="3103389"/>
                </a:lnTo>
                <a:lnTo>
                  <a:pt x="24167" y="2942824"/>
                </a:lnTo>
                <a:lnTo>
                  <a:pt x="35512" y="2847547"/>
                </a:lnTo>
                <a:lnTo>
                  <a:pt x="53675" y="2704610"/>
                </a:lnTo>
                <a:lnTo>
                  <a:pt x="70418" y="2604513"/>
                </a:lnTo>
                <a:lnTo>
                  <a:pt x="94436" y="2470018"/>
                </a:lnTo>
                <a:lnTo>
                  <a:pt x="116397" y="2368362"/>
                </a:lnTo>
                <a:lnTo>
                  <a:pt x="146180" y="2239320"/>
                </a:lnTo>
                <a:lnTo>
                  <a:pt x="173171" y="2137686"/>
                </a:lnTo>
                <a:lnTo>
                  <a:pt x="208643" y="2012771"/>
                </a:lnTo>
                <a:lnTo>
                  <a:pt x="240457" y="1912128"/>
                </a:lnTo>
                <a:lnTo>
                  <a:pt x="281570" y="1790622"/>
                </a:lnTo>
                <a:lnTo>
                  <a:pt x="317977" y="1691653"/>
                </a:lnTo>
                <a:lnTo>
                  <a:pt x="364715" y="1573116"/>
                </a:lnTo>
                <a:lnTo>
                  <a:pt x="405457" y="1476371"/>
                </a:lnTo>
                <a:lnTo>
                  <a:pt x="457853" y="1360473"/>
                </a:lnTo>
                <a:lnTo>
                  <a:pt x="502613" y="1266480"/>
                </a:lnTo>
                <a:lnTo>
                  <a:pt x="560812" y="1152848"/>
                </a:lnTo>
                <a:lnTo>
                  <a:pt x="609170" y="1062194"/>
                </a:lnTo>
                <a:lnTo>
                  <a:pt x="673494" y="950324"/>
                </a:lnTo>
                <a:lnTo>
                  <a:pt x="724847" y="863756"/>
                </a:lnTo>
                <a:lnTo>
                  <a:pt x="796026" y="752727"/>
                </a:lnTo>
                <a:lnTo>
                  <a:pt x="849370" y="671416"/>
                </a:lnTo>
                <a:lnTo>
                  <a:pt x="929173" y="559194"/>
                </a:lnTo>
                <a:lnTo>
                  <a:pt x="982460" y="485437"/>
                </a:lnTo>
                <a:lnTo>
                  <a:pt x="1076511" y="365756"/>
                </a:lnTo>
                <a:lnTo>
                  <a:pt x="1123837" y="306086"/>
                </a:lnTo>
                <a:lnTo>
                  <a:pt x="1272400" y="134579"/>
                </a:lnTo>
                <a:lnTo>
                  <a:pt x="1273198" y="13366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A3A2109-3077-26D0-EBE2-5E963A90817F}"/>
              </a:ext>
            </a:extLst>
          </p:cNvPr>
          <p:cNvSpPr/>
          <p:nvPr/>
        </p:nvSpPr>
        <p:spPr>
          <a:xfrm>
            <a:off x="6610768" y="1760220"/>
            <a:ext cx="4128782" cy="142634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B4B60-0E7D-92E6-8AF7-93A80055DFA2}"/>
              </a:ext>
            </a:extLst>
          </p:cNvPr>
          <p:cNvSpPr txBox="1"/>
          <p:nvPr/>
        </p:nvSpPr>
        <p:spPr>
          <a:xfrm>
            <a:off x="7251902" y="1999374"/>
            <a:ext cx="3209370" cy="8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432CC6-CADE-DAB1-D413-7055D5E70003}"/>
              </a:ext>
            </a:extLst>
          </p:cNvPr>
          <p:cNvSpPr/>
          <p:nvPr/>
        </p:nvSpPr>
        <p:spPr>
          <a:xfrm>
            <a:off x="6610768" y="3671439"/>
            <a:ext cx="4128782" cy="1426342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3EAFF-7F0B-C175-7EC3-971818CAF124}"/>
              </a:ext>
            </a:extLst>
          </p:cNvPr>
          <p:cNvSpPr txBox="1"/>
          <p:nvPr/>
        </p:nvSpPr>
        <p:spPr>
          <a:xfrm>
            <a:off x="7251902" y="3910593"/>
            <a:ext cx="3209370" cy="89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exercitation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ullamco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nisi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aliquip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71EE61-73C9-C528-945E-7F2A78FF9C92}"/>
              </a:ext>
            </a:extLst>
          </p:cNvPr>
          <p:cNvSpPr/>
          <p:nvPr/>
        </p:nvSpPr>
        <p:spPr>
          <a:xfrm>
            <a:off x="6303219" y="2152824"/>
            <a:ext cx="641134" cy="64113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54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14966D-6425-87D0-F75E-5E5E1D80AE9C}"/>
              </a:ext>
            </a:extLst>
          </p:cNvPr>
          <p:cNvSpPr/>
          <p:nvPr/>
        </p:nvSpPr>
        <p:spPr>
          <a:xfrm>
            <a:off x="6303219" y="4064043"/>
            <a:ext cx="641134" cy="64113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54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F2CC9B-8D95-66EB-F19A-10D2FB8440E6}"/>
              </a:ext>
            </a:extLst>
          </p:cNvPr>
          <p:cNvGrpSpPr/>
          <p:nvPr/>
        </p:nvGrpSpPr>
        <p:grpSpPr>
          <a:xfrm>
            <a:off x="1228651" y="1710466"/>
            <a:ext cx="3839294" cy="3437069"/>
            <a:chOff x="1110203" y="1593626"/>
            <a:chExt cx="3839294" cy="34370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0636CA-E74A-6BC6-8D40-1F624B83F02F}"/>
                </a:ext>
              </a:extLst>
            </p:cNvPr>
            <p:cNvSpPr txBox="1"/>
            <p:nvPr/>
          </p:nvSpPr>
          <p:spPr>
            <a:xfrm>
              <a:off x="1110203" y="190140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Types Of Dance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98F96A-A6F9-A2BE-D50F-C03FA284BCCB}"/>
                </a:ext>
              </a:extLst>
            </p:cNvPr>
            <p:cNvSpPr txBox="1"/>
            <p:nvPr/>
          </p:nvSpPr>
          <p:spPr>
            <a:xfrm>
              <a:off x="1110204" y="1593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0717C8-6045-64EC-CE8C-C8727C91C276}"/>
                </a:ext>
              </a:extLst>
            </p:cNvPr>
            <p:cNvSpPr txBox="1"/>
            <p:nvPr/>
          </p:nvSpPr>
          <p:spPr>
            <a:xfrm>
              <a:off x="1110204" y="3101732"/>
              <a:ext cx="3839293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E0EEBCA-3AA9-B12E-1E7C-E9A636958186}"/>
                </a:ext>
              </a:extLst>
            </p:cNvPr>
            <p:cNvSpPr/>
            <p:nvPr/>
          </p:nvSpPr>
          <p:spPr>
            <a:xfrm>
              <a:off x="1204183" y="4722918"/>
              <a:ext cx="845919" cy="307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16D8ED-A192-D7E1-D891-C32A02757A82}"/>
                </a:ext>
              </a:extLst>
            </p:cNvPr>
            <p:cNvSpPr txBox="1"/>
            <p:nvPr/>
          </p:nvSpPr>
          <p:spPr>
            <a:xfrm>
              <a:off x="1314994" y="4722918"/>
              <a:ext cx="62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More</a:t>
              </a:r>
              <a:endParaRPr lang="en-ID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89CB12-028B-B5B1-AE3E-82D903CF4027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5735136-2CAC-8EA3-C7C2-B96EBF58E111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4E278E5-E041-B1CC-5178-47E25EFA7AC8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4EE823-2352-E192-0192-BB8F72B58B18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DA11EC7-2EF9-F0C7-FFE0-F4493F1BF950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28D199D-7CEF-24D1-2789-EB30FB87F8CA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B15BF670-ACF0-1BD4-387F-149063D6EB77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A4D8D4-C243-B770-3981-CAA08F026AD0}"/>
              </a:ext>
            </a:extLst>
          </p:cNvPr>
          <p:cNvSpPr/>
          <p:nvPr/>
        </p:nvSpPr>
        <p:spPr>
          <a:xfrm>
            <a:off x="8249842" y="632053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7A244A5-7CF5-4A83-F927-04734DE8D289}"/>
              </a:ext>
            </a:extLst>
          </p:cNvPr>
          <p:cNvSpPr/>
          <p:nvPr/>
        </p:nvSpPr>
        <p:spPr>
          <a:xfrm>
            <a:off x="4089124" y="5723109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EEA378-8893-50D2-B67F-438C005E527B}"/>
              </a:ext>
            </a:extLst>
          </p:cNvPr>
          <p:cNvSpPr/>
          <p:nvPr/>
        </p:nvSpPr>
        <p:spPr>
          <a:xfrm>
            <a:off x="6487019" y="2279157"/>
            <a:ext cx="273534" cy="388468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29D6849-5ADF-ADCD-8EF7-426F39513F76}"/>
              </a:ext>
            </a:extLst>
          </p:cNvPr>
          <p:cNvSpPr/>
          <p:nvPr/>
        </p:nvSpPr>
        <p:spPr>
          <a:xfrm>
            <a:off x="6480046" y="4211835"/>
            <a:ext cx="287480" cy="345550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7964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DF7FB40-3768-FEDA-FC6E-AEEA7199F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EA036-7202-4C31-D576-2A45A9E25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8678"/>
            <a:ext cx="6405498" cy="52773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42341F-0D58-3216-B0C2-C90236ECDB45}"/>
              </a:ext>
            </a:extLst>
          </p:cNvPr>
          <p:cNvGrpSpPr/>
          <p:nvPr/>
        </p:nvGrpSpPr>
        <p:grpSpPr>
          <a:xfrm>
            <a:off x="6745144" y="1817146"/>
            <a:ext cx="4562936" cy="3223709"/>
            <a:chOff x="6745144" y="1720626"/>
            <a:chExt cx="4562936" cy="32237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A2B468F-C771-D58C-E7AB-48B02DECC224}"/>
                </a:ext>
              </a:extLst>
            </p:cNvPr>
            <p:cNvSpPr txBox="1"/>
            <p:nvPr/>
          </p:nvSpPr>
          <p:spPr>
            <a:xfrm>
              <a:off x="6745144" y="202840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Performing Art Form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C110E2-15B8-5FAE-D909-B6BD1601E876}"/>
                </a:ext>
              </a:extLst>
            </p:cNvPr>
            <p:cNvSpPr txBox="1"/>
            <p:nvPr/>
          </p:nvSpPr>
          <p:spPr>
            <a:xfrm>
              <a:off x="6745145" y="1720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A45B30-C779-A70A-D3E3-BF9F37463452}"/>
                </a:ext>
              </a:extLst>
            </p:cNvPr>
            <p:cNvSpPr txBox="1"/>
            <p:nvPr/>
          </p:nvSpPr>
          <p:spPr>
            <a:xfrm>
              <a:off x="6745145" y="3228732"/>
              <a:ext cx="4562935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1082D2-A2BF-B7C3-FCD6-F382FEDB7439}"/>
                </a:ext>
              </a:extLst>
            </p:cNvPr>
            <p:cNvGrpSpPr/>
            <p:nvPr/>
          </p:nvGrpSpPr>
          <p:grpSpPr>
            <a:xfrm>
              <a:off x="6834407" y="4636558"/>
              <a:ext cx="995095" cy="307777"/>
              <a:chOff x="6986807" y="4829598"/>
              <a:chExt cx="995095" cy="307777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B27C3FF-563C-2206-2322-D923F8F3554F}"/>
                  </a:ext>
                </a:extLst>
              </p:cNvPr>
              <p:cNvSpPr/>
              <p:nvPr/>
            </p:nvSpPr>
            <p:spPr>
              <a:xfrm>
                <a:off x="6986808" y="4829598"/>
                <a:ext cx="995094" cy="307776"/>
              </a:xfrm>
              <a:prstGeom prst="roundRect">
                <a:avLst>
                  <a:gd name="adj" fmla="val 18524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B1FD8D-A2DB-F7A4-B7A9-34AC2124B29E}"/>
                  </a:ext>
                </a:extLst>
              </p:cNvPr>
              <p:cNvSpPr txBox="1"/>
              <p:nvPr/>
            </p:nvSpPr>
            <p:spPr>
              <a:xfrm>
                <a:off x="7289025" y="4829598"/>
                <a:ext cx="62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2"/>
                    </a:solidFill>
                  </a:rPr>
                  <a:t>More</a:t>
                </a:r>
                <a:endParaRPr lang="en-ID" sz="14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8DF9C68-6C77-3660-7534-5FA2D43F0E2F}"/>
                  </a:ext>
                </a:extLst>
              </p:cNvPr>
              <p:cNvSpPr/>
              <p:nvPr/>
            </p:nvSpPr>
            <p:spPr>
              <a:xfrm>
                <a:off x="6986807" y="4829598"/>
                <a:ext cx="307776" cy="307776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48C8CFFD-E1BC-14A5-9FF9-8409D0333801}"/>
                  </a:ext>
                </a:extLst>
              </p:cNvPr>
              <p:cNvSpPr/>
              <p:nvPr/>
            </p:nvSpPr>
            <p:spPr>
              <a:xfrm>
                <a:off x="7099738" y="4934909"/>
                <a:ext cx="97155" cy="97155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9010A5D8-FF1B-236E-E19C-93F12B073067}"/>
              </a:ext>
            </a:extLst>
          </p:cNvPr>
          <p:cNvSpPr/>
          <p:nvPr/>
        </p:nvSpPr>
        <p:spPr>
          <a:xfrm>
            <a:off x="11200435" y="-991565"/>
            <a:ext cx="1983130" cy="198313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CFCF25-A062-6300-94EB-DBC12A3C1DE9}"/>
              </a:ext>
            </a:extLst>
          </p:cNvPr>
          <p:cNvSpPr/>
          <p:nvPr/>
        </p:nvSpPr>
        <p:spPr>
          <a:xfrm>
            <a:off x="10067067" y="968678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BDB75F-4232-83EA-E46E-E70BA05DC8F5}"/>
              </a:ext>
            </a:extLst>
          </p:cNvPr>
          <p:cNvSpPr/>
          <p:nvPr/>
        </p:nvSpPr>
        <p:spPr>
          <a:xfrm>
            <a:off x="9072185" y="558183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7AD316-F74B-D1D9-6CD2-79FEA0A6AF6F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ADB-25F5-8FB9-02EC-E00BA67CDF9B}"/>
              </a:ext>
            </a:extLst>
          </p:cNvPr>
          <p:cNvGrpSpPr/>
          <p:nvPr/>
        </p:nvGrpSpPr>
        <p:grpSpPr>
          <a:xfrm rot="5400000">
            <a:off x="184744" y="427416"/>
            <a:ext cx="544913" cy="1128298"/>
            <a:chOff x="779145" y="549275"/>
            <a:chExt cx="953089" cy="19734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9C68E7-E8A1-FDD0-7A77-7992B397C107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8C34D6D-7D5A-F5D4-E811-96A60F95F20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A99789-7156-D1D2-AFF9-7F099A4848F6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8D77047-E351-234B-65BF-00397B179995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03A843-7183-B3A2-E37A-B8603692F1B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210200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566B02-65E8-F5AB-5934-B654AA2F4813}"/>
              </a:ext>
            </a:extLst>
          </p:cNvPr>
          <p:cNvSpPr txBox="1"/>
          <p:nvPr/>
        </p:nvSpPr>
        <p:spPr>
          <a:xfrm>
            <a:off x="1228651" y="1036161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Symbolic Value</a:t>
            </a:r>
            <a:endParaRPr lang="en-ID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C81F8-DBED-B58D-18B5-43345DD78538}"/>
              </a:ext>
            </a:extLst>
          </p:cNvPr>
          <p:cNvGrpSpPr/>
          <p:nvPr/>
        </p:nvGrpSpPr>
        <p:grpSpPr>
          <a:xfrm>
            <a:off x="4529077" y="1098485"/>
            <a:ext cx="6434271" cy="1198790"/>
            <a:chOff x="4529077" y="1403484"/>
            <a:chExt cx="6434271" cy="11987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6AC115-291B-43F5-1573-4C02054387B1}"/>
                </a:ext>
              </a:extLst>
            </p:cNvPr>
            <p:cNvSpPr txBox="1"/>
            <p:nvPr/>
          </p:nvSpPr>
          <p:spPr>
            <a:xfrm>
              <a:off x="4529077" y="1403484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E9176D-3AEC-B0FA-9EF8-2A3BAF20DBE3}"/>
                </a:ext>
              </a:extLst>
            </p:cNvPr>
            <p:cNvSpPr txBox="1"/>
            <p:nvPr/>
          </p:nvSpPr>
          <p:spPr>
            <a:xfrm>
              <a:off x="4529077" y="1711261"/>
              <a:ext cx="6434271" cy="89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16F069-DF8A-079A-17D8-58CE418326D7}"/>
              </a:ext>
            </a:extLst>
          </p:cNvPr>
          <p:cNvSpPr/>
          <p:nvPr/>
        </p:nvSpPr>
        <p:spPr>
          <a:xfrm>
            <a:off x="1199128" y="3378228"/>
            <a:ext cx="2363964" cy="2407920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6DD281-915D-7096-28EB-5EDCCD2FB9AB}"/>
              </a:ext>
            </a:extLst>
          </p:cNvPr>
          <p:cNvSpPr/>
          <p:nvPr/>
        </p:nvSpPr>
        <p:spPr>
          <a:xfrm>
            <a:off x="3732036" y="3378228"/>
            <a:ext cx="2363964" cy="2407920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B7E384-AE69-4B1E-1898-982F686EB62E}"/>
              </a:ext>
            </a:extLst>
          </p:cNvPr>
          <p:cNvSpPr/>
          <p:nvPr/>
        </p:nvSpPr>
        <p:spPr>
          <a:xfrm>
            <a:off x="6262172" y="3378228"/>
            <a:ext cx="2363964" cy="2407920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CDA880-CF79-C75B-8F76-92D4B4880E0C}"/>
              </a:ext>
            </a:extLst>
          </p:cNvPr>
          <p:cNvSpPr/>
          <p:nvPr/>
        </p:nvSpPr>
        <p:spPr>
          <a:xfrm>
            <a:off x="8792308" y="3378228"/>
            <a:ext cx="2363964" cy="2407920"/>
          </a:xfrm>
          <a:prstGeom prst="roundRect">
            <a:avLst>
              <a:gd name="adj" fmla="val 10638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EEF2D-DB96-CB92-334F-A1766966ABAF}"/>
              </a:ext>
            </a:extLst>
          </p:cNvPr>
          <p:cNvSpPr txBox="1"/>
          <p:nvPr/>
        </p:nvSpPr>
        <p:spPr>
          <a:xfrm>
            <a:off x="1424055" y="4227359"/>
            <a:ext cx="191411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DCC247-F6BD-D64B-1B46-0C7D45EA7937}"/>
              </a:ext>
            </a:extLst>
          </p:cNvPr>
          <p:cNvSpPr txBox="1"/>
          <p:nvPr/>
        </p:nvSpPr>
        <p:spPr>
          <a:xfrm>
            <a:off x="3954191" y="4227359"/>
            <a:ext cx="191411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D5441-153C-4136-88CA-26E6F1EDCC2D}"/>
              </a:ext>
            </a:extLst>
          </p:cNvPr>
          <p:cNvSpPr txBox="1"/>
          <p:nvPr/>
        </p:nvSpPr>
        <p:spPr>
          <a:xfrm>
            <a:off x="6484327" y="4227359"/>
            <a:ext cx="191411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77B59-BEA0-F561-7EA0-5125E7EE8DF2}"/>
              </a:ext>
            </a:extLst>
          </p:cNvPr>
          <p:cNvSpPr txBox="1"/>
          <p:nvPr/>
        </p:nvSpPr>
        <p:spPr>
          <a:xfrm>
            <a:off x="9014463" y="4227359"/>
            <a:ext cx="1914111" cy="116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3C5EF-8C06-205A-3C2B-491B7D616DF7}"/>
              </a:ext>
            </a:extLst>
          </p:cNvPr>
          <p:cNvSpPr txBox="1"/>
          <p:nvPr/>
        </p:nvSpPr>
        <p:spPr>
          <a:xfrm>
            <a:off x="1424055" y="3919582"/>
            <a:ext cx="191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B7F505-9F7D-9CEC-2C4B-B24734551A32}"/>
              </a:ext>
            </a:extLst>
          </p:cNvPr>
          <p:cNvSpPr txBox="1"/>
          <p:nvPr/>
        </p:nvSpPr>
        <p:spPr>
          <a:xfrm>
            <a:off x="3954190" y="3919582"/>
            <a:ext cx="191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63EB4-A201-02D2-C58A-E7DFCEF1FD17}"/>
              </a:ext>
            </a:extLst>
          </p:cNvPr>
          <p:cNvSpPr txBox="1"/>
          <p:nvPr/>
        </p:nvSpPr>
        <p:spPr>
          <a:xfrm>
            <a:off x="6484327" y="3919582"/>
            <a:ext cx="191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6FBE47-300E-B7E1-EB60-96B854F0DDAC}"/>
              </a:ext>
            </a:extLst>
          </p:cNvPr>
          <p:cNvSpPr txBox="1"/>
          <p:nvPr/>
        </p:nvSpPr>
        <p:spPr>
          <a:xfrm>
            <a:off x="9014463" y="3919582"/>
            <a:ext cx="191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C61D16-6320-6BA8-2EFD-917A58F8E418}"/>
              </a:ext>
            </a:extLst>
          </p:cNvPr>
          <p:cNvSpPr/>
          <p:nvPr/>
        </p:nvSpPr>
        <p:spPr>
          <a:xfrm>
            <a:off x="1492635" y="3049031"/>
            <a:ext cx="647700" cy="647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77EEA9-8AE6-E357-61A8-69AB22FBC72D}"/>
              </a:ext>
            </a:extLst>
          </p:cNvPr>
          <p:cNvSpPr/>
          <p:nvPr/>
        </p:nvSpPr>
        <p:spPr>
          <a:xfrm>
            <a:off x="4022770" y="3049031"/>
            <a:ext cx="647700" cy="647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7E39ACB-68DF-B72C-F1A7-5B316F7E62F3}"/>
              </a:ext>
            </a:extLst>
          </p:cNvPr>
          <p:cNvSpPr/>
          <p:nvPr/>
        </p:nvSpPr>
        <p:spPr>
          <a:xfrm>
            <a:off x="6552905" y="3049031"/>
            <a:ext cx="647700" cy="6477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25E65E5-469A-9148-B885-670ED887CDCB}"/>
              </a:ext>
            </a:extLst>
          </p:cNvPr>
          <p:cNvSpPr/>
          <p:nvPr/>
        </p:nvSpPr>
        <p:spPr>
          <a:xfrm>
            <a:off x="9083040" y="3049031"/>
            <a:ext cx="647700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DA2435-FD45-4572-996D-388948EA9E5D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CD9486E-2D96-A00A-D10F-592C5B34A3E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40F30E0-847B-3BC8-556A-FB0B6F43B7E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33" name="Circle: Hollow 32">
            <a:extLst>
              <a:ext uri="{FF2B5EF4-FFF2-40B4-BE49-F238E27FC236}">
                <a16:creationId xmlns:a16="http://schemas.microsoft.com/office/drawing/2014/main" id="{0F97B1B8-47B6-AD47-DADF-36741C0438E8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083ADBC-E1DC-9977-0459-A84AB80CC3E6}"/>
              </a:ext>
            </a:extLst>
          </p:cNvPr>
          <p:cNvSpPr/>
          <p:nvPr/>
        </p:nvSpPr>
        <p:spPr>
          <a:xfrm>
            <a:off x="11035176" y="523134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E3401E-ED2A-3EEF-EDBC-326C5CD0FB37}"/>
              </a:ext>
            </a:extLst>
          </p:cNvPr>
          <p:cNvSpPr/>
          <p:nvPr/>
        </p:nvSpPr>
        <p:spPr>
          <a:xfrm>
            <a:off x="6489198" y="6258330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6ACE87-026B-661F-C5E1-25251DADC0B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9EBFA099-80F1-311C-BF24-DDC5D9C0664F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363A221-26DD-DFFC-F155-E15C87D4958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A128ABA-DC56-8134-180C-D971DC1E0B76}"/>
              </a:ext>
            </a:extLst>
          </p:cNvPr>
          <p:cNvSpPr/>
          <p:nvPr/>
        </p:nvSpPr>
        <p:spPr>
          <a:xfrm>
            <a:off x="4211758" y="3178647"/>
            <a:ext cx="273534" cy="388468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0D2F02E-6C7B-7AA7-0788-468C33D81E50}"/>
              </a:ext>
            </a:extLst>
          </p:cNvPr>
          <p:cNvSpPr/>
          <p:nvPr/>
        </p:nvSpPr>
        <p:spPr>
          <a:xfrm>
            <a:off x="6751303" y="3200106"/>
            <a:ext cx="287480" cy="345550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46FB757-57A2-1BE2-C661-925121292E6E}"/>
              </a:ext>
            </a:extLst>
          </p:cNvPr>
          <p:cNvSpPr/>
          <p:nvPr/>
        </p:nvSpPr>
        <p:spPr>
          <a:xfrm>
            <a:off x="9210675" y="3238142"/>
            <a:ext cx="392430" cy="269478"/>
          </a:xfrm>
          <a:custGeom>
            <a:avLst/>
            <a:gdLst>
              <a:gd name="connsiteX0" fmla="*/ 477720 w 1580449"/>
              <a:gd name="connsiteY0" fmla="*/ 293029 h 1085288"/>
              <a:gd name="connsiteX1" fmla="*/ 770760 w 1580449"/>
              <a:gd name="connsiteY1" fmla="*/ 0 h 1085288"/>
              <a:gd name="connsiteX2" fmla="*/ 1063789 w 1580449"/>
              <a:gd name="connsiteY2" fmla="*/ 293029 h 1085288"/>
              <a:gd name="connsiteX3" fmla="*/ 1003630 w 1580449"/>
              <a:gd name="connsiteY3" fmla="*/ 470213 h 1085288"/>
              <a:gd name="connsiteX4" fmla="*/ 770763 w 1580449"/>
              <a:gd name="connsiteY4" fmla="*/ 586096 h 1085288"/>
              <a:gd name="connsiteX5" fmla="*/ 537897 w 1580449"/>
              <a:gd name="connsiteY5" fmla="*/ 470213 h 1085288"/>
              <a:gd name="connsiteX6" fmla="*/ 477724 w 1580449"/>
              <a:gd name="connsiteY6" fmla="*/ 293029 h 1085288"/>
              <a:gd name="connsiteX7" fmla="*/ 1516362 w 1580449"/>
              <a:gd name="connsiteY7" fmla="*/ 367794 h 1085288"/>
              <a:gd name="connsiteX8" fmla="*/ 1411664 w 1580449"/>
              <a:gd name="connsiteY8" fmla="*/ 424294 h 1085288"/>
              <a:gd name="connsiteX9" fmla="*/ 1363839 w 1580449"/>
              <a:gd name="connsiteY9" fmla="*/ 551068 h 1085288"/>
              <a:gd name="connsiteX10" fmla="*/ 1042339 w 1580449"/>
              <a:gd name="connsiteY10" fmla="*/ 478795 h 1085288"/>
              <a:gd name="connsiteX11" fmla="*/ 1032012 w 1580449"/>
              <a:gd name="connsiteY11" fmla="*/ 492930 h 1085288"/>
              <a:gd name="connsiteX12" fmla="*/ 959177 w 1580449"/>
              <a:gd name="connsiteY12" fmla="*/ 562802 h 1085288"/>
              <a:gd name="connsiteX13" fmla="*/ 770753 w 1580449"/>
              <a:gd name="connsiteY13" fmla="*/ 622306 h 1085288"/>
              <a:gd name="connsiteX14" fmla="*/ 509093 w 1580449"/>
              <a:gd name="connsiteY14" fmla="*/ 492394 h 1085288"/>
              <a:gd name="connsiteX15" fmla="*/ 365369 w 1580449"/>
              <a:gd name="connsiteY15" fmla="*/ 244614 h 1085288"/>
              <a:gd name="connsiteX16" fmla="*/ 476828 w 1580449"/>
              <a:gd name="connsiteY16" fmla="*/ 167299 h 1085288"/>
              <a:gd name="connsiteX17" fmla="*/ 506157 w 1580449"/>
              <a:gd name="connsiteY17" fmla="*/ 51978 h 1085288"/>
              <a:gd name="connsiteX18" fmla="*/ 381248 w 1580449"/>
              <a:gd name="connsiteY18" fmla="*/ 22999 h 1085288"/>
              <a:gd name="connsiteX19" fmla="*/ 153411 w 1580449"/>
              <a:gd name="connsiteY19" fmla="*/ 181046 h 1085288"/>
              <a:gd name="connsiteX20" fmla="*/ 131631 w 1580449"/>
              <a:gd name="connsiteY20" fmla="*/ 301434 h 1085288"/>
              <a:gd name="connsiteX21" fmla="*/ 369167 w 1580449"/>
              <a:gd name="connsiteY21" fmla="*/ 710979 h 1085288"/>
              <a:gd name="connsiteX22" fmla="*/ 369167 w 1580449"/>
              <a:gd name="connsiteY22" fmla="*/ 1013380 h 1085288"/>
              <a:gd name="connsiteX23" fmla="*/ 441075 w 1580449"/>
              <a:gd name="connsiteY23" fmla="*/ 1085288 h 1085288"/>
              <a:gd name="connsiteX24" fmla="*/ 1100418 w 1580449"/>
              <a:gd name="connsiteY24" fmla="*/ 1085288 h 1085288"/>
              <a:gd name="connsiteX25" fmla="*/ 1172326 w 1580449"/>
              <a:gd name="connsiteY25" fmla="*/ 1013380 h 1085288"/>
              <a:gd name="connsiteX26" fmla="*/ 1172316 w 1580449"/>
              <a:gd name="connsiteY26" fmla="*/ 744466 h 1085288"/>
              <a:gd name="connsiteX27" fmla="*/ 1354742 w 1580449"/>
              <a:gd name="connsiteY27" fmla="*/ 785489 h 1085288"/>
              <a:gd name="connsiteX28" fmla="*/ 1391731 w 1580449"/>
              <a:gd name="connsiteY28" fmla="*/ 792946 h 1085288"/>
              <a:gd name="connsiteX29" fmla="*/ 1478580 w 1580449"/>
              <a:gd name="connsiteY29" fmla="*/ 737143 h 1085288"/>
              <a:gd name="connsiteX30" fmla="*/ 1574853 w 1580449"/>
              <a:gd name="connsiteY30" fmla="*/ 481906 h 1085288"/>
              <a:gd name="connsiteX31" fmla="*/ 1516355 w 1580449"/>
              <a:gd name="connsiteY31" fmla="*/ 367794 h 1085288"/>
              <a:gd name="connsiteX32" fmla="*/ 1201127 w 1580449"/>
              <a:gd name="connsiteY32" fmla="*/ 287783 h 1085288"/>
              <a:gd name="connsiteX33" fmla="*/ 1281055 w 1580449"/>
              <a:gd name="connsiteY33" fmla="*/ 264245 h 1085288"/>
              <a:gd name="connsiteX34" fmla="*/ 1282583 w 1580449"/>
              <a:gd name="connsiteY34" fmla="*/ 256469 h 1085288"/>
              <a:gd name="connsiteX35" fmla="*/ 1353070 w 1580449"/>
              <a:gd name="connsiteY35" fmla="*/ 53242 h 1085288"/>
              <a:gd name="connsiteX36" fmla="*/ 1381448 w 1580449"/>
              <a:gd name="connsiteY36" fmla="*/ 88058 h 1085288"/>
              <a:gd name="connsiteX37" fmla="*/ 1362820 w 1580449"/>
              <a:gd name="connsiteY37" fmla="*/ 130382 h 1085288"/>
              <a:gd name="connsiteX38" fmla="*/ 1363530 w 1580449"/>
              <a:gd name="connsiteY38" fmla="*/ 156210 h 1085288"/>
              <a:gd name="connsiteX39" fmla="*/ 1376082 w 1580449"/>
              <a:gd name="connsiteY39" fmla="*/ 161198 h 1085288"/>
              <a:gd name="connsiteX40" fmla="*/ 1389348 w 1580449"/>
              <a:gd name="connsiteY40" fmla="*/ 155486 h 1085288"/>
              <a:gd name="connsiteX41" fmla="*/ 1417414 w 1580449"/>
              <a:gd name="connsiteY41" fmla="*/ 81713 h 1085288"/>
              <a:gd name="connsiteX42" fmla="*/ 1365676 w 1580449"/>
              <a:gd name="connsiteY42" fmla="*/ 18426 h 1085288"/>
              <a:gd name="connsiteX43" fmla="*/ 1348095 w 1580449"/>
              <a:gd name="connsiteY43" fmla="*/ 11855 h 1085288"/>
              <a:gd name="connsiteX44" fmla="*/ 1324856 w 1580449"/>
              <a:gd name="connsiteY44" fmla="*/ 23119 h 1085288"/>
              <a:gd name="connsiteX45" fmla="*/ 1259653 w 1580449"/>
              <a:gd name="connsiteY45" fmla="*/ 211127 h 1085288"/>
              <a:gd name="connsiteX46" fmla="*/ 1232884 w 1580449"/>
              <a:gd name="connsiteY46" fmla="*/ 196268 h 1085288"/>
              <a:gd name="connsiteX47" fmla="*/ 1152956 w 1580449"/>
              <a:gd name="connsiteY47" fmla="*/ 219820 h 1085288"/>
              <a:gd name="connsiteX48" fmla="*/ 1201127 w 1580449"/>
              <a:gd name="connsiteY48" fmla="*/ 287787 h 1085288"/>
              <a:gd name="connsiteX49" fmla="*/ 87367 w 1580449"/>
              <a:gd name="connsiteY49" fmla="*/ 513488 h 1085288"/>
              <a:gd name="connsiteX50" fmla="*/ 102909 w 1580449"/>
              <a:gd name="connsiteY50" fmla="*/ 557034 h 1085288"/>
              <a:gd name="connsiteX51" fmla="*/ 121177 w 1580449"/>
              <a:gd name="connsiteY51" fmla="*/ 575326 h 1085288"/>
              <a:gd name="connsiteX52" fmla="*/ 133729 w 1580449"/>
              <a:gd name="connsiteY52" fmla="*/ 570324 h 1085288"/>
              <a:gd name="connsiteX53" fmla="*/ 139442 w 1580449"/>
              <a:gd name="connsiteY53" fmla="*/ 557076 h 1085288"/>
              <a:gd name="connsiteX54" fmla="*/ 109147 w 1580449"/>
              <a:gd name="connsiteY54" fmla="*/ 484189 h 1085288"/>
              <a:gd name="connsiteX55" fmla="*/ 28066 w 1580449"/>
              <a:gd name="connsiteY55" fmla="*/ 473756 h 1085288"/>
              <a:gd name="connsiteX56" fmla="*/ 10780 w 1580449"/>
              <a:gd name="connsiteY56" fmla="*/ 481065 h 1085288"/>
              <a:gd name="connsiteX57" fmla="*/ 1630 w 1580449"/>
              <a:gd name="connsiteY57" fmla="*/ 505217 h 1085288"/>
              <a:gd name="connsiteX58" fmla="*/ 83450 w 1580449"/>
              <a:gd name="connsiteY58" fmla="*/ 686613 h 1085288"/>
              <a:gd name="connsiteX59" fmla="*/ 53787 w 1580449"/>
              <a:gd name="connsiteY59" fmla="*/ 694218 h 1085288"/>
              <a:gd name="connsiteX60" fmla="*/ 11892 w 1580449"/>
              <a:gd name="connsiteY60" fmla="*/ 766232 h 1085288"/>
              <a:gd name="connsiteX61" fmla="*/ 93605 w 1580449"/>
              <a:gd name="connsiteY61" fmla="*/ 782516 h 1085288"/>
              <a:gd name="connsiteX62" fmla="*/ 135500 w 1580449"/>
              <a:gd name="connsiteY62" fmla="*/ 710488 h 1085288"/>
              <a:gd name="connsiteX63" fmla="*/ 131260 w 1580449"/>
              <a:gd name="connsiteY63" fmla="*/ 703783 h 1085288"/>
              <a:gd name="connsiteX64" fmla="*/ 42828 w 1580449"/>
              <a:gd name="connsiteY64" fmla="*/ 507703 h 1085288"/>
              <a:gd name="connsiteX65" fmla="*/ 87367 w 1580449"/>
              <a:gd name="connsiteY65" fmla="*/ 513495 h 10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80449" h="1085288">
                <a:moveTo>
                  <a:pt x="477720" y="293029"/>
                </a:moveTo>
                <a:cubicBezTo>
                  <a:pt x="477720" y="131443"/>
                  <a:pt x="609174" y="0"/>
                  <a:pt x="770760" y="0"/>
                </a:cubicBezTo>
                <a:cubicBezTo>
                  <a:pt x="932333" y="0"/>
                  <a:pt x="1063789" y="131440"/>
                  <a:pt x="1063789" y="293029"/>
                </a:cubicBezTo>
                <a:cubicBezTo>
                  <a:pt x="1063789" y="359640"/>
                  <a:pt x="1041192" y="420929"/>
                  <a:pt x="1003630" y="470213"/>
                </a:cubicBezTo>
                <a:cubicBezTo>
                  <a:pt x="950055" y="540486"/>
                  <a:pt x="865739" y="586096"/>
                  <a:pt x="770763" y="586096"/>
                </a:cubicBezTo>
                <a:cubicBezTo>
                  <a:pt x="675788" y="586096"/>
                  <a:pt x="591472" y="540473"/>
                  <a:pt x="537897" y="470213"/>
                </a:cubicBezTo>
                <a:cubicBezTo>
                  <a:pt x="500307" y="420929"/>
                  <a:pt x="477724" y="359640"/>
                  <a:pt x="477724" y="293029"/>
                </a:cubicBezTo>
                <a:close/>
                <a:moveTo>
                  <a:pt x="1516362" y="367794"/>
                </a:moveTo>
                <a:cubicBezTo>
                  <a:pt x="1472764" y="355925"/>
                  <a:pt x="1427607" y="382021"/>
                  <a:pt x="1411664" y="424294"/>
                </a:cubicBezTo>
                <a:lnTo>
                  <a:pt x="1363839" y="551068"/>
                </a:lnTo>
                <a:lnTo>
                  <a:pt x="1042339" y="478795"/>
                </a:lnTo>
                <a:cubicBezTo>
                  <a:pt x="1039039" y="483609"/>
                  <a:pt x="1035551" y="488302"/>
                  <a:pt x="1032012" y="492930"/>
                </a:cubicBezTo>
                <a:cubicBezTo>
                  <a:pt x="1011440" y="519767"/>
                  <a:pt x="986872" y="543357"/>
                  <a:pt x="959177" y="562802"/>
                </a:cubicBezTo>
                <a:cubicBezTo>
                  <a:pt x="905773" y="600258"/>
                  <a:pt x="840811" y="622306"/>
                  <a:pt x="770753" y="622306"/>
                </a:cubicBezTo>
                <a:cubicBezTo>
                  <a:pt x="664122" y="622306"/>
                  <a:pt x="569294" y="571238"/>
                  <a:pt x="509093" y="492394"/>
                </a:cubicBezTo>
                <a:lnTo>
                  <a:pt x="365369" y="244614"/>
                </a:lnTo>
                <a:lnTo>
                  <a:pt x="476828" y="167299"/>
                </a:lnTo>
                <a:cubicBezTo>
                  <a:pt x="513961" y="141537"/>
                  <a:pt x="528284" y="91395"/>
                  <a:pt x="506157" y="51978"/>
                </a:cubicBezTo>
                <a:cubicBezTo>
                  <a:pt x="480786" y="6784"/>
                  <a:pt x="422834" y="-5823"/>
                  <a:pt x="381248" y="22999"/>
                </a:cubicBezTo>
                <a:lnTo>
                  <a:pt x="153411" y="181046"/>
                </a:lnTo>
                <a:cubicBezTo>
                  <a:pt x="114143" y="208281"/>
                  <a:pt x="104409" y="262196"/>
                  <a:pt x="131631" y="301434"/>
                </a:cubicBezTo>
                <a:lnTo>
                  <a:pt x="369167" y="710979"/>
                </a:lnTo>
                <a:lnTo>
                  <a:pt x="369167" y="1013380"/>
                </a:lnTo>
                <a:cubicBezTo>
                  <a:pt x="369167" y="1053089"/>
                  <a:pt x="401353" y="1085288"/>
                  <a:pt x="441075" y="1085288"/>
                </a:cubicBezTo>
                <a:lnTo>
                  <a:pt x="1100418" y="1085288"/>
                </a:lnTo>
                <a:cubicBezTo>
                  <a:pt x="1140126" y="1085288"/>
                  <a:pt x="1172326" y="1053089"/>
                  <a:pt x="1172326" y="1013380"/>
                </a:cubicBezTo>
                <a:lnTo>
                  <a:pt x="1172316" y="744466"/>
                </a:lnTo>
                <a:lnTo>
                  <a:pt x="1354742" y="785489"/>
                </a:lnTo>
                <a:lnTo>
                  <a:pt x="1391731" y="792946"/>
                </a:lnTo>
                <a:cubicBezTo>
                  <a:pt x="1428826" y="795493"/>
                  <a:pt x="1464775" y="773713"/>
                  <a:pt x="1478580" y="737143"/>
                </a:cubicBezTo>
                <a:lnTo>
                  <a:pt x="1574853" y="481906"/>
                </a:lnTo>
                <a:cubicBezTo>
                  <a:pt x="1592720" y="434579"/>
                  <a:pt x="1566366" y="381406"/>
                  <a:pt x="1516355" y="367794"/>
                </a:cubicBezTo>
                <a:close/>
                <a:moveTo>
                  <a:pt x="1201127" y="287783"/>
                </a:moveTo>
                <a:cubicBezTo>
                  <a:pt x="1236506" y="300067"/>
                  <a:pt x="1272297" y="289514"/>
                  <a:pt x="1281055" y="264245"/>
                </a:cubicBezTo>
                <a:cubicBezTo>
                  <a:pt x="1281941" y="261698"/>
                  <a:pt x="1282301" y="259085"/>
                  <a:pt x="1282583" y="256469"/>
                </a:cubicBezTo>
                <a:lnTo>
                  <a:pt x="1353070" y="53242"/>
                </a:lnTo>
                <a:cubicBezTo>
                  <a:pt x="1362205" y="58862"/>
                  <a:pt x="1378619" y="71922"/>
                  <a:pt x="1381448" y="88058"/>
                </a:cubicBezTo>
                <a:cubicBezTo>
                  <a:pt x="1383673" y="100730"/>
                  <a:pt x="1377411" y="114960"/>
                  <a:pt x="1362820" y="130382"/>
                </a:cubicBezTo>
                <a:cubicBezTo>
                  <a:pt x="1355888" y="137719"/>
                  <a:pt x="1356194" y="149265"/>
                  <a:pt x="1363530" y="156210"/>
                </a:cubicBezTo>
                <a:cubicBezTo>
                  <a:pt x="1367056" y="159550"/>
                  <a:pt x="1371578" y="161198"/>
                  <a:pt x="1376082" y="161198"/>
                </a:cubicBezTo>
                <a:cubicBezTo>
                  <a:pt x="1380926" y="161198"/>
                  <a:pt x="1385767" y="159283"/>
                  <a:pt x="1389348" y="155486"/>
                </a:cubicBezTo>
                <a:cubicBezTo>
                  <a:pt x="1412319" y="131213"/>
                  <a:pt x="1421761" y="106388"/>
                  <a:pt x="1417414" y="81713"/>
                </a:cubicBezTo>
                <a:cubicBezTo>
                  <a:pt x="1410280" y="41198"/>
                  <a:pt x="1367485" y="19339"/>
                  <a:pt x="1365676" y="18426"/>
                </a:cubicBezTo>
                <a:lnTo>
                  <a:pt x="1348095" y="11855"/>
                </a:lnTo>
                <a:cubicBezTo>
                  <a:pt x="1338482" y="8518"/>
                  <a:pt x="1328155" y="13599"/>
                  <a:pt x="1324856" y="23119"/>
                </a:cubicBezTo>
                <a:lnTo>
                  <a:pt x="1259653" y="211127"/>
                </a:lnTo>
                <a:cubicBezTo>
                  <a:pt x="1252103" y="205054"/>
                  <a:pt x="1243170" y="199835"/>
                  <a:pt x="1232884" y="196268"/>
                </a:cubicBezTo>
                <a:cubicBezTo>
                  <a:pt x="1197505" y="183998"/>
                  <a:pt x="1161714" y="194538"/>
                  <a:pt x="1152956" y="219820"/>
                </a:cubicBezTo>
                <a:cubicBezTo>
                  <a:pt x="1144170" y="245099"/>
                  <a:pt x="1165751" y="275530"/>
                  <a:pt x="1201127" y="287787"/>
                </a:cubicBezTo>
                <a:close/>
                <a:moveTo>
                  <a:pt x="87367" y="513488"/>
                </a:moveTo>
                <a:cubicBezTo>
                  <a:pt x="97694" y="521171"/>
                  <a:pt x="102923" y="535817"/>
                  <a:pt x="102909" y="557034"/>
                </a:cubicBezTo>
                <a:cubicBezTo>
                  <a:pt x="102909" y="567131"/>
                  <a:pt x="111077" y="575313"/>
                  <a:pt x="121177" y="575326"/>
                </a:cubicBezTo>
                <a:cubicBezTo>
                  <a:pt x="126032" y="575326"/>
                  <a:pt x="130457" y="573421"/>
                  <a:pt x="133729" y="570324"/>
                </a:cubicBezTo>
                <a:cubicBezTo>
                  <a:pt x="137241" y="566997"/>
                  <a:pt x="139442" y="562291"/>
                  <a:pt x="139442" y="557076"/>
                </a:cubicBezTo>
                <a:cubicBezTo>
                  <a:pt x="139455" y="523640"/>
                  <a:pt x="129249" y="499127"/>
                  <a:pt x="109147" y="484189"/>
                </a:cubicBezTo>
                <a:cubicBezTo>
                  <a:pt x="76117" y="459659"/>
                  <a:pt x="30023" y="473179"/>
                  <a:pt x="28066" y="473756"/>
                </a:cubicBezTo>
                <a:lnTo>
                  <a:pt x="10780" y="481065"/>
                </a:lnTo>
                <a:cubicBezTo>
                  <a:pt x="1496" y="485247"/>
                  <a:pt x="-2514" y="496044"/>
                  <a:pt x="1630" y="505217"/>
                </a:cubicBezTo>
                <a:lnTo>
                  <a:pt x="83450" y="686613"/>
                </a:lnTo>
                <a:cubicBezTo>
                  <a:pt x="73796" y="687375"/>
                  <a:pt x="63723" y="689724"/>
                  <a:pt x="53787" y="694218"/>
                </a:cubicBezTo>
                <a:cubicBezTo>
                  <a:pt x="19654" y="709612"/>
                  <a:pt x="896" y="741853"/>
                  <a:pt x="11892" y="766232"/>
                </a:cubicBezTo>
                <a:cubicBezTo>
                  <a:pt x="22889" y="790628"/>
                  <a:pt x="59473" y="797910"/>
                  <a:pt x="93605" y="782516"/>
                </a:cubicBezTo>
                <a:cubicBezTo>
                  <a:pt x="127748" y="767118"/>
                  <a:pt x="146497" y="734867"/>
                  <a:pt x="135500" y="710488"/>
                </a:cubicBezTo>
                <a:cubicBezTo>
                  <a:pt x="134388" y="708033"/>
                  <a:pt x="132857" y="705887"/>
                  <a:pt x="131260" y="703783"/>
                </a:cubicBezTo>
                <a:lnTo>
                  <a:pt x="42828" y="507703"/>
                </a:lnTo>
                <a:cubicBezTo>
                  <a:pt x="53331" y="505516"/>
                  <a:pt x="74225" y="503717"/>
                  <a:pt x="87367" y="513495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2BC7038-BAD5-04A2-8B4A-C632C98139F7}"/>
              </a:ext>
            </a:extLst>
          </p:cNvPr>
          <p:cNvSpPr/>
          <p:nvPr/>
        </p:nvSpPr>
        <p:spPr>
          <a:xfrm>
            <a:off x="1653675" y="3213675"/>
            <a:ext cx="325620" cy="318412"/>
          </a:xfrm>
          <a:custGeom>
            <a:avLst/>
            <a:gdLst>
              <a:gd name="connsiteX0" fmla="*/ 1162308 w 1751092"/>
              <a:gd name="connsiteY0" fmla="*/ 1593321 h 1712343"/>
              <a:gd name="connsiteX1" fmla="*/ 1145932 w 1751092"/>
              <a:gd name="connsiteY1" fmla="*/ 1596579 h 1712343"/>
              <a:gd name="connsiteX2" fmla="*/ 1142674 w 1751092"/>
              <a:gd name="connsiteY2" fmla="*/ 1612956 h 1712343"/>
              <a:gd name="connsiteX3" fmla="*/ 1156554 w 1751092"/>
              <a:gd name="connsiteY3" fmla="*/ 1622222 h 1712343"/>
              <a:gd name="connsiteX4" fmla="*/ 1167177 w 1751092"/>
              <a:gd name="connsiteY4" fmla="*/ 1617824 h 1712343"/>
              <a:gd name="connsiteX5" fmla="*/ 1171575 w 1751092"/>
              <a:gd name="connsiteY5" fmla="*/ 1607202 h 1712343"/>
              <a:gd name="connsiteX6" fmla="*/ 1162308 w 1751092"/>
              <a:gd name="connsiteY6" fmla="*/ 1593321 h 1712343"/>
              <a:gd name="connsiteX7" fmla="*/ 140937 w 1751092"/>
              <a:gd name="connsiteY7" fmla="*/ 1593321 h 1712343"/>
              <a:gd name="connsiteX8" fmla="*/ 124560 w 1751092"/>
              <a:gd name="connsiteY8" fmla="*/ 1596579 h 1712343"/>
              <a:gd name="connsiteX9" fmla="*/ 121302 w 1751092"/>
              <a:gd name="connsiteY9" fmla="*/ 1612956 h 1712343"/>
              <a:gd name="connsiteX10" fmla="*/ 135183 w 1751092"/>
              <a:gd name="connsiteY10" fmla="*/ 1622222 h 1712343"/>
              <a:gd name="connsiteX11" fmla="*/ 145805 w 1751092"/>
              <a:gd name="connsiteY11" fmla="*/ 1617824 h 1712343"/>
              <a:gd name="connsiteX12" fmla="*/ 150203 w 1751092"/>
              <a:gd name="connsiteY12" fmla="*/ 1607202 h 1712343"/>
              <a:gd name="connsiteX13" fmla="*/ 140937 w 1751092"/>
              <a:gd name="connsiteY13" fmla="*/ 1593321 h 1712343"/>
              <a:gd name="connsiteX14" fmla="*/ 1109637 w 1751092"/>
              <a:gd name="connsiteY14" fmla="*/ 1443054 h 1712343"/>
              <a:gd name="connsiteX15" fmla="*/ 1122672 w 1751092"/>
              <a:gd name="connsiteY15" fmla="*/ 1443724 h 1712343"/>
              <a:gd name="connsiteX16" fmla="*/ 1475123 w 1751092"/>
              <a:gd name="connsiteY16" fmla="*/ 1492873 h 1712343"/>
              <a:gd name="connsiteX17" fmla="*/ 1726807 w 1751092"/>
              <a:gd name="connsiteY17" fmla="*/ 1651243 h 1712343"/>
              <a:gd name="connsiteX18" fmla="*/ 1726820 w 1751092"/>
              <a:gd name="connsiteY18" fmla="*/ 1651243 h 1712343"/>
              <a:gd name="connsiteX19" fmla="*/ 1719391 w 1751092"/>
              <a:gd name="connsiteY19" fmla="*/ 1693206 h 1712343"/>
              <a:gd name="connsiteX20" fmla="*/ 1681303 w 1751092"/>
              <a:gd name="connsiteY20" fmla="*/ 1712343 h 1712343"/>
              <a:gd name="connsiteX21" fmla="*/ 1098760 w 1751092"/>
              <a:gd name="connsiteY21" fmla="*/ 1712343 h 1712343"/>
              <a:gd name="connsiteX22" fmla="*/ 1051420 w 1751092"/>
              <a:gd name="connsiteY22" fmla="*/ 1664975 h 1712343"/>
              <a:gd name="connsiteX23" fmla="*/ 1051420 w 1751092"/>
              <a:gd name="connsiteY23" fmla="*/ 1595426 h 1712343"/>
              <a:gd name="connsiteX24" fmla="*/ 1059268 w 1751092"/>
              <a:gd name="connsiteY24" fmla="*/ 1554657 h 1712343"/>
              <a:gd name="connsiteX25" fmla="*/ 1059255 w 1751092"/>
              <a:gd name="connsiteY25" fmla="*/ 1554657 h 1712343"/>
              <a:gd name="connsiteX26" fmla="*/ 1100264 w 1751092"/>
              <a:gd name="connsiteY26" fmla="*/ 1452132 h 1712343"/>
              <a:gd name="connsiteX27" fmla="*/ 1109637 w 1751092"/>
              <a:gd name="connsiteY27" fmla="*/ 1443054 h 1712343"/>
              <a:gd name="connsiteX28" fmla="*/ 88265 w 1751092"/>
              <a:gd name="connsiteY28" fmla="*/ 1443054 h 1712343"/>
              <a:gd name="connsiteX29" fmla="*/ 101300 w 1751092"/>
              <a:gd name="connsiteY29" fmla="*/ 1443724 h 1712343"/>
              <a:gd name="connsiteX30" fmla="*/ 453751 w 1751092"/>
              <a:gd name="connsiteY30" fmla="*/ 1492873 h 1712343"/>
              <a:gd name="connsiteX31" fmla="*/ 705435 w 1751092"/>
              <a:gd name="connsiteY31" fmla="*/ 1651243 h 1712343"/>
              <a:gd name="connsiteX32" fmla="*/ 705448 w 1751092"/>
              <a:gd name="connsiteY32" fmla="*/ 1651243 h 1712343"/>
              <a:gd name="connsiteX33" fmla="*/ 698019 w 1751092"/>
              <a:gd name="connsiteY33" fmla="*/ 1693206 h 1712343"/>
              <a:gd name="connsiteX34" fmla="*/ 659931 w 1751092"/>
              <a:gd name="connsiteY34" fmla="*/ 1712343 h 1712343"/>
              <a:gd name="connsiteX35" fmla="*/ 77388 w 1751092"/>
              <a:gd name="connsiteY35" fmla="*/ 1712343 h 1712343"/>
              <a:gd name="connsiteX36" fmla="*/ 30048 w 1751092"/>
              <a:gd name="connsiteY36" fmla="*/ 1664975 h 1712343"/>
              <a:gd name="connsiteX37" fmla="*/ 30048 w 1751092"/>
              <a:gd name="connsiteY37" fmla="*/ 1595426 h 1712343"/>
              <a:gd name="connsiteX38" fmla="*/ 37896 w 1751092"/>
              <a:gd name="connsiteY38" fmla="*/ 1554657 h 1712343"/>
              <a:gd name="connsiteX39" fmla="*/ 78892 w 1751092"/>
              <a:gd name="connsiteY39" fmla="*/ 1452132 h 1712343"/>
              <a:gd name="connsiteX40" fmla="*/ 88265 w 1751092"/>
              <a:gd name="connsiteY40" fmla="*/ 1443054 h 1712343"/>
              <a:gd name="connsiteX41" fmla="*/ 1006370 w 1751092"/>
              <a:gd name="connsiteY41" fmla="*/ 1381895 h 1712343"/>
              <a:gd name="connsiteX42" fmla="*/ 1021390 w 1751092"/>
              <a:gd name="connsiteY42" fmla="*/ 1396912 h 1712343"/>
              <a:gd name="connsiteX43" fmla="*/ 991350 w 1751092"/>
              <a:gd name="connsiteY43" fmla="*/ 1396912 h 1712343"/>
              <a:gd name="connsiteX44" fmla="*/ 1006370 w 1751092"/>
              <a:gd name="connsiteY44" fmla="*/ 1381895 h 1712343"/>
              <a:gd name="connsiteX45" fmla="*/ 736007 w 1751092"/>
              <a:gd name="connsiteY45" fmla="*/ 1381892 h 1712343"/>
              <a:gd name="connsiteX46" fmla="*/ 886209 w 1751092"/>
              <a:gd name="connsiteY46" fmla="*/ 1381892 h 1712343"/>
              <a:gd name="connsiteX47" fmla="*/ 896831 w 1751092"/>
              <a:gd name="connsiteY47" fmla="*/ 1386290 h 1712343"/>
              <a:gd name="connsiteX48" fmla="*/ 901229 w 1751092"/>
              <a:gd name="connsiteY48" fmla="*/ 1396912 h 1712343"/>
              <a:gd name="connsiteX49" fmla="*/ 896831 w 1751092"/>
              <a:gd name="connsiteY49" fmla="*/ 1407534 h 1712343"/>
              <a:gd name="connsiteX50" fmla="*/ 886209 w 1751092"/>
              <a:gd name="connsiteY50" fmla="*/ 1411932 h 1712343"/>
              <a:gd name="connsiteX51" fmla="*/ 736007 w 1751092"/>
              <a:gd name="connsiteY51" fmla="*/ 1411932 h 1712343"/>
              <a:gd name="connsiteX52" fmla="*/ 720987 w 1751092"/>
              <a:gd name="connsiteY52" fmla="*/ 1396912 h 1712343"/>
              <a:gd name="connsiteX53" fmla="*/ 736007 w 1751092"/>
              <a:gd name="connsiteY53" fmla="*/ 1381892 h 1712343"/>
              <a:gd name="connsiteX54" fmla="*/ 1193610 w 1751092"/>
              <a:gd name="connsiteY54" fmla="*/ 1304965 h 1712343"/>
              <a:gd name="connsiteX55" fmla="*/ 1444740 w 1751092"/>
              <a:gd name="connsiteY55" fmla="*/ 1388690 h 1712343"/>
              <a:gd name="connsiteX56" fmla="*/ 1414700 w 1751092"/>
              <a:gd name="connsiteY56" fmla="*/ 1476343 h 1712343"/>
              <a:gd name="connsiteX57" fmla="*/ 1157345 w 1751092"/>
              <a:gd name="connsiteY57" fmla="*/ 1427674 h 1712343"/>
              <a:gd name="connsiteX58" fmla="*/ 1152250 w 1751092"/>
              <a:gd name="connsiteY58" fmla="*/ 1425127 h 1712343"/>
              <a:gd name="connsiteX59" fmla="*/ 244934 w 1751092"/>
              <a:gd name="connsiteY59" fmla="*/ 1183622 h 1712343"/>
              <a:gd name="connsiteX60" fmla="*/ 451729 w 1751092"/>
              <a:gd name="connsiteY60" fmla="*/ 1366480 h 1712343"/>
              <a:gd name="connsiteX61" fmla="*/ 401292 w 1751092"/>
              <a:gd name="connsiteY61" fmla="*/ 1474626 h 1712343"/>
              <a:gd name="connsiteX62" fmla="*/ 135972 w 1751092"/>
              <a:gd name="connsiteY62" fmla="*/ 1427673 h 1712343"/>
              <a:gd name="connsiteX63" fmla="*/ 132161 w 1751092"/>
              <a:gd name="connsiteY63" fmla="*/ 1425662 h 1712343"/>
              <a:gd name="connsiteX64" fmla="*/ 1121083 w 1751092"/>
              <a:gd name="connsiteY64" fmla="*/ 1137490 h 1712343"/>
              <a:gd name="connsiteX65" fmla="*/ 1583122 w 1751092"/>
              <a:gd name="connsiteY65" fmla="*/ 1296704 h 1712343"/>
              <a:gd name="connsiteX66" fmla="*/ 1566306 w 1751092"/>
              <a:gd name="connsiteY66" fmla="*/ 1349397 h 1712343"/>
              <a:gd name="connsiteX67" fmla="*/ 1566296 w 1751092"/>
              <a:gd name="connsiteY67" fmla="*/ 1349397 h 1712343"/>
              <a:gd name="connsiteX68" fmla="*/ 1543698 w 1751092"/>
              <a:gd name="connsiteY68" fmla="*/ 1375736 h 1712343"/>
              <a:gd name="connsiteX69" fmla="*/ 1509099 w 1751092"/>
              <a:gd name="connsiteY69" fmla="*/ 1378325 h 1712343"/>
              <a:gd name="connsiteX70" fmla="*/ 1509085 w 1751092"/>
              <a:gd name="connsiteY70" fmla="*/ 1378338 h 1712343"/>
              <a:gd name="connsiteX71" fmla="*/ 1129306 w 1751092"/>
              <a:gd name="connsiteY71" fmla="*/ 1251712 h 1712343"/>
              <a:gd name="connsiteX72" fmla="*/ 1103128 w 1751092"/>
              <a:gd name="connsiteY72" fmla="*/ 1228699 h 1712343"/>
              <a:gd name="connsiteX73" fmla="*/ 1101075 w 1751092"/>
              <a:gd name="connsiteY73" fmla="*/ 1193911 h 1712343"/>
              <a:gd name="connsiteX74" fmla="*/ 910636 w 1751092"/>
              <a:gd name="connsiteY74" fmla="*/ 1127648 h 1712343"/>
              <a:gd name="connsiteX75" fmla="*/ 930160 w 1751092"/>
              <a:gd name="connsiteY75" fmla="*/ 1135990 h 1712343"/>
              <a:gd name="connsiteX76" fmla="*/ 990241 w 1751092"/>
              <a:gd name="connsiteY76" fmla="*/ 1286192 h 1712343"/>
              <a:gd name="connsiteX77" fmla="*/ 990296 w 1751092"/>
              <a:gd name="connsiteY77" fmla="*/ 1297831 h 1712343"/>
              <a:gd name="connsiteX78" fmla="*/ 982008 w 1751092"/>
              <a:gd name="connsiteY78" fmla="*/ 1306012 h 1712343"/>
              <a:gd name="connsiteX79" fmla="*/ 970380 w 1751092"/>
              <a:gd name="connsiteY79" fmla="*/ 1305823 h 1712343"/>
              <a:gd name="connsiteX80" fmla="*/ 962374 w 1751092"/>
              <a:gd name="connsiteY80" fmla="*/ 1297377 h 1712343"/>
              <a:gd name="connsiteX81" fmla="*/ 902293 w 1751092"/>
              <a:gd name="connsiteY81" fmla="*/ 1147175 h 1712343"/>
              <a:gd name="connsiteX82" fmla="*/ 910636 w 1751092"/>
              <a:gd name="connsiteY82" fmla="*/ 1127648 h 1712343"/>
              <a:gd name="connsiteX83" fmla="*/ 218320 w 1751092"/>
              <a:gd name="connsiteY83" fmla="*/ 987889 h 1712343"/>
              <a:gd name="connsiteX84" fmla="*/ 597687 w 1751092"/>
              <a:gd name="connsiteY84" fmla="*/ 1304734 h 1712343"/>
              <a:gd name="connsiteX85" fmla="*/ 554007 w 1751092"/>
              <a:gd name="connsiteY85" fmla="*/ 1355803 h 1712343"/>
              <a:gd name="connsiteX86" fmla="*/ 522909 w 1751092"/>
              <a:gd name="connsiteY86" fmla="*/ 1371414 h 1712343"/>
              <a:gd name="connsiteX87" fmla="*/ 489957 w 1751092"/>
              <a:gd name="connsiteY87" fmla="*/ 1360215 h 1712343"/>
              <a:gd name="connsiteX88" fmla="*/ 188294 w 1751092"/>
              <a:gd name="connsiteY88" fmla="*/ 1093487 h 1712343"/>
              <a:gd name="connsiteX89" fmla="*/ 188280 w 1751092"/>
              <a:gd name="connsiteY89" fmla="*/ 1093487 h 1712343"/>
              <a:gd name="connsiteX90" fmla="*/ 183237 w 1751092"/>
              <a:gd name="connsiteY90" fmla="*/ 1031206 h 1712343"/>
              <a:gd name="connsiteX91" fmla="*/ 285401 w 1751092"/>
              <a:gd name="connsiteY91" fmla="*/ 570805 h 1712343"/>
              <a:gd name="connsiteX92" fmla="*/ 300421 w 1751092"/>
              <a:gd name="connsiteY92" fmla="*/ 585822 h 1712343"/>
              <a:gd name="connsiteX93" fmla="*/ 270381 w 1751092"/>
              <a:gd name="connsiteY93" fmla="*/ 585822 h 1712343"/>
              <a:gd name="connsiteX94" fmla="*/ 285401 w 1751092"/>
              <a:gd name="connsiteY94" fmla="*/ 570805 h 1712343"/>
              <a:gd name="connsiteX95" fmla="*/ 15020 w 1751092"/>
              <a:gd name="connsiteY95" fmla="*/ 570785 h 1712343"/>
              <a:gd name="connsiteX96" fmla="*/ 165222 w 1751092"/>
              <a:gd name="connsiteY96" fmla="*/ 570785 h 1712343"/>
              <a:gd name="connsiteX97" fmla="*/ 180242 w 1751092"/>
              <a:gd name="connsiteY97" fmla="*/ 585805 h 1712343"/>
              <a:gd name="connsiteX98" fmla="*/ 165222 w 1751092"/>
              <a:gd name="connsiteY98" fmla="*/ 600825 h 1712343"/>
              <a:gd name="connsiteX99" fmla="*/ 15020 w 1751092"/>
              <a:gd name="connsiteY99" fmla="*/ 600825 h 1712343"/>
              <a:gd name="connsiteX100" fmla="*/ 0 w 1751092"/>
              <a:gd name="connsiteY100" fmla="*/ 585805 h 1712343"/>
              <a:gd name="connsiteX101" fmla="*/ 15020 w 1751092"/>
              <a:gd name="connsiteY101" fmla="*/ 570785 h 1712343"/>
              <a:gd name="connsiteX102" fmla="*/ 189567 w 1751092"/>
              <a:gd name="connsiteY102" fmla="*/ 316262 h 1712343"/>
              <a:gd name="connsiteX103" fmla="*/ 201195 w 1751092"/>
              <a:gd name="connsiteY103" fmla="*/ 316451 h 1712343"/>
              <a:gd name="connsiteX104" fmla="*/ 209201 w 1751092"/>
              <a:gd name="connsiteY104" fmla="*/ 324900 h 1712343"/>
              <a:gd name="connsiteX105" fmla="*/ 269282 w 1751092"/>
              <a:gd name="connsiteY105" fmla="*/ 475102 h 1712343"/>
              <a:gd name="connsiteX106" fmla="*/ 260819 w 1751092"/>
              <a:gd name="connsiteY106" fmla="*/ 494348 h 1712343"/>
              <a:gd name="connsiteX107" fmla="*/ 241415 w 1751092"/>
              <a:gd name="connsiteY107" fmla="*/ 486287 h 1712343"/>
              <a:gd name="connsiteX108" fmla="*/ 181334 w 1751092"/>
              <a:gd name="connsiteY108" fmla="*/ 336085 h 1712343"/>
              <a:gd name="connsiteX109" fmla="*/ 181279 w 1751092"/>
              <a:gd name="connsiteY109" fmla="*/ 324443 h 1712343"/>
              <a:gd name="connsiteX110" fmla="*/ 189567 w 1751092"/>
              <a:gd name="connsiteY110" fmla="*/ 316262 h 1712343"/>
              <a:gd name="connsiteX111" fmla="*/ 799077 w 1751092"/>
              <a:gd name="connsiteY111" fmla="*/ 70985 h 1712343"/>
              <a:gd name="connsiteX112" fmla="*/ 947951 w 1751092"/>
              <a:gd name="connsiteY112" fmla="*/ 325793 h 1712343"/>
              <a:gd name="connsiteX113" fmla="*/ 1025372 w 1751092"/>
              <a:gd name="connsiteY113" fmla="*/ 667704 h 1712343"/>
              <a:gd name="connsiteX114" fmla="*/ 1025400 w 1751092"/>
              <a:gd name="connsiteY114" fmla="*/ 667710 h 1712343"/>
              <a:gd name="connsiteX115" fmla="*/ 977188 w 1751092"/>
              <a:gd name="connsiteY115" fmla="*/ 862194 h 1712343"/>
              <a:gd name="connsiteX116" fmla="*/ 617321 w 1751092"/>
              <a:gd name="connsiteY116" fmla="*/ 1282072 h 1712343"/>
              <a:gd name="connsiteX117" fmla="*/ 543748 w 1751092"/>
              <a:gd name="connsiteY117" fmla="*/ 1220635 h 1712343"/>
              <a:gd name="connsiteX118" fmla="*/ 896443 w 1751092"/>
              <a:gd name="connsiteY118" fmla="*/ 809340 h 1712343"/>
              <a:gd name="connsiteX119" fmla="*/ 926267 w 1751092"/>
              <a:gd name="connsiteY119" fmla="*/ 694314 h 1712343"/>
              <a:gd name="connsiteX120" fmla="*/ 942558 w 1751092"/>
              <a:gd name="connsiteY120" fmla="*/ 52 h 1712343"/>
              <a:gd name="connsiteX121" fmla="*/ 1208053 w 1751092"/>
              <a:gd name="connsiteY121" fmla="*/ 52 h 1712343"/>
              <a:gd name="connsiteX122" fmla="*/ 1615847 w 1751092"/>
              <a:gd name="connsiteY122" fmla="*/ 690191 h 1712343"/>
              <a:gd name="connsiteX123" fmla="*/ 1615857 w 1751092"/>
              <a:gd name="connsiteY123" fmla="*/ 690219 h 1712343"/>
              <a:gd name="connsiteX124" fmla="*/ 1624962 w 1751092"/>
              <a:gd name="connsiteY124" fmla="*/ 777215 h 1712343"/>
              <a:gd name="connsiteX125" fmla="*/ 1474465 w 1751092"/>
              <a:gd name="connsiteY125" fmla="*/ 1227821 h 1712343"/>
              <a:gd name="connsiteX126" fmla="*/ 1265562 w 1751092"/>
              <a:gd name="connsiteY126" fmla="*/ 1155724 h 1712343"/>
              <a:gd name="connsiteX127" fmla="*/ 1375867 w 1751092"/>
              <a:gd name="connsiteY127" fmla="*/ 825280 h 1712343"/>
              <a:gd name="connsiteX128" fmla="*/ 1364188 w 1751092"/>
              <a:gd name="connsiteY128" fmla="*/ 713674 h 1712343"/>
              <a:gd name="connsiteX129" fmla="*/ 1242934 w 1751092"/>
              <a:gd name="connsiteY129" fmla="*/ 35 h 1712343"/>
              <a:gd name="connsiteX130" fmla="*/ 1358200 w 1751092"/>
              <a:gd name="connsiteY130" fmla="*/ 48 h 1712343"/>
              <a:gd name="connsiteX131" fmla="*/ 1720435 w 1751092"/>
              <a:gd name="connsiteY131" fmla="*/ 621215 h 1712343"/>
              <a:gd name="connsiteX132" fmla="*/ 1740444 w 1751092"/>
              <a:gd name="connsiteY132" fmla="*/ 803253 h 1712343"/>
              <a:gd name="connsiteX133" fmla="*/ 1592134 w 1751092"/>
              <a:gd name="connsiteY133" fmla="*/ 1268072 h 1712343"/>
              <a:gd name="connsiteX134" fmla="*/ 1502977 w 1751092"/>
              <a:gd name="connsiteY134" fmla="*/ 1237307 h 1712343"/>
              <a:gd name="connsiteX135" fmla="*/ 1653539 w 1751092"/>
              <a:gd name="connsiteY135" fmla="*/ 786495 h 1712343"/>
              <a:gd name="connsiteX136" fmla="*/ 1641699 w 1751092"/>
              <a:gd name="connsiteY136" fmla="*/ 674931 h 1712343"/>
              <a:gd name="connsiteX137" fmla="*/ 792218 w 1751092"/>
              <a:gd name="connsiteY137" fmla="*/ 31 h 1712343"/>
              <a:gd name="connsiteX138" fmla="*/ 907631 w 1751092"/>
              <a:gd name="connsiteY138" fmla="*/ 31 h 1712343"/>
              <a:gd name="connsiteX139" fmla="*/ 1338428 w 1751092"/>
              <a:gd name="connsiteY139" fmla="*/ 728793 h 1712343"/>
              <a:gd name="connsiteX140" fmla="*/ 1347440 w 1751092"/>
              <a:gd name="connsiteY140" fmla="*/ 815550 h 1712343"/>
              <a:gd name="connsiteX141" fmla="*/ 1347453 w 1751092"/>
              <a:gd name="connsiteY141" fmla="*/ 815550 h 1712343"/>
              <a:gd name="connsiteX142" fmla="*/ 1237231 w 1751092"/>
              <a:gd name="connsiteY142" fmla="*/ 1145699 h 1712343"/>
              <a:gd name="connsiteX143" fmla="*/ 1131125 w 1751092"/>
              <a:gd name="connsiteY143" fmla="*/ 1109142 h 1712343"/>
              <a:gd name="connsiteX144" fmla="*/ 1227107 w 1751092"/>
              <a:gd name="connsiteY144" fmla="*/ 838779 h 1712343"/>
              <a:gd name="connsiteX145" fmla="*/ 1227124 w 1751092"/>
              <a:gd name="connsiteY145" fmla="*/ 838762 h 1712343"/>
              <a:gd name="connsiteX146" fmla="*/ 1216422 w 1751092"/>
              <a:gd name="connsiteY146" fmla="*/ 725291 h 1712343"/>
              <a:gd name="connsiteX147" fmla="*/ 423862 w 1751092"/>
              <a:gd name="connsiteY147" fmla="*/ 28 h 1712343"/>
              <a:gd name="connsiteX148" fmla="*/ 513420 w 1751092"/>
              <a:gd name="connsiteY148" fmla="*/ 28 h 1712343"/>
              <a:gd name="connsiteX149" fmla="*/ 630148 w 1751092"/>
              <a:gd name="connsiteY149" fmla="*/ 571276 h 1712343"/>
              <a:gd name="connsiteX150" fmla="*/ 608193 w 1751092"/>
              <a:gd name="connsiteY150" fmla="*/ 659292 h 1712343"/>
              <a:gd name="connsiteX151" fmla="*/ 307494 w 1751092"/>
              <a:gd name="connsiteY151" fmla="*/ 1023279 h 1712343"/>
              <a:gd name="connsiteX152" fmla="*/ 237316 w 1751092"/>
              <a:gd name="connsiteY152" fmla="*/ 964582 h 1712343"/>
              <a:gd name="connsiteX153" fmla="*/ 501671 w 1751092"/>
              <a:gd name="connsiteY153" fmla="*/ 639153 h 1712343"/>
              <a:gd name="connsiteX154" fmla="*/ 529336 w 1751092"/>
              <a:gd name="connsiteY154" fmla="*/ 527400 h 1712343"/>
              <a:gd name="connsiteX155" fmla="*/ 544105 w 1751092"/>
              <a:gd name="connsiteY155" fmla="*/ 0 h 1712343"/>
              <a:gd name="connsiteX156" fmla="*/ 753732 w 1751092"/>
              <a:gd name="connsiteY156" fmla="*/ 0 h 1712343"/>
              <a:gd name="connsiteX157" fmla="*/ 896570 w 1751092"/>
              <a:gd name="connsiteY157" fmla="*/ 700198 h 1712343"/>
              <a:gd name="connsiteX158" fmla="*/ 873354 w 1751092"/>
              <a:gd name="connsiteY158" fmla="*/ 789664 h 1712343"/>
              <a:gd name="connsiteX159" fmla="*/ 520526 w 1751092"/>
              <a:gd name="connsiteY159" fmla="*/ 1201234 h 1712343"/>
              <a:gd name="connsiteX160" fmla="*/ 330427 w 1751092"/>
              <a:gd name="connsiteY160" fmla="*/ 1042435 h 1712343"/>
              <a:gd name="connsiteX161" fmla="*/ 631370 w 1751092"/>
              <a:gd name="connsiteY161" fmla="*/ 678401 h 1712343"/>
              <a:gd name="connsiteX162" fmla="*/ 659587 w 1751092"/>
              <a:gd name="connsiteY162" fmla="*/ 565240 h 17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751092" h="1712343">
                <a:moveTo>
                  <a:pt x="1162308" y="1593321"/>
                </a:moveTo>
                <a:cubicBezTo>
                  <a:pt x="1156688" y="1591000"/>
                  <a:pt x="1150224" y="1592288"/>
                  <a:pt x="1145932" y="1596579"/>
                </a:cubicBezTo>
                <a:cubicBezTo>
                  <a:pt x="1141641" y="1600871"/>
                  <a:pt x="1140353" y="1607336"/>
                  <a:pt x="1142674" y="1612956"/>
                </a:cubicBezTo>
                <a:cubicBezTo>
                  <a:pt x="1145009" y="1618559"/>
                  <a:pt x="1150478" y="1622222"/>
                  <a:pt x="1156554" y="1622222"/>
                </a:cubicBezTo>
                <a:cubicBezTo>
                  <a:pt x="1160537" y="1622222"/>
                  <a:pt x="1164358" y="1620639"/>
                  <a:pt x="1167177" y="1617824"/>
                </a:cubicBezTo>
                <a:cubicBezTo>
                  <a:pt x="1169992" y="1615005"/>
                  <a:pt x="1171575" y="1611184"/>
                  <a:pt x="1171575" y="1607202"/>
                </a:cubicBezTo>
                <a:cubicBezTo>
                  <a:pt x="1171575" y="1601125"/>
                  <a:pt x="1167915" y="1595656"/>
                  <a:pt x="1162308" y="1593321"/>
                </a:cubicBezTo>
                <a:close/>
                <a:moveTo>
                  <a:pt x="140937" y="1593321"/>
                </a:moveTo>
                <a:cubicBezTo>
                  <a:pt x="135316" y="1591000"/>
                  <a:pt x="128852" y="1592288"/>
                  <a:pt x="124560" y="1596579"/>
                </a:cubicBezTo>
                <a:cubicBezTo>
                  <a:pt x="120269" y="1600871"/>
                  <a:pt x="118981" y="1607336"/>
                  <a:pt x="121302" y="1612956"/>
                </a:cubicBezTo>
                <a:cubicBezTo>
                  <a:pt x="123637" y="1618559"/>
                  <a:pt x="129106" y="1622222"/>
                  <a:pt x="135183" y="1622222"/>
                </a:cubicBezTo>
                <a:cubicBezTo>
                  <a:pt x="139165" y="1622222"/>
                  <a:pt x="142986" y="1620639"/>
                  <a:pt x="145805" y="1617824"/>
                </a:cubicBezTo>
                <a:cubicBezTo>
                  <a:pt x="148620" y="1615005"/>
                  <a:pt x="150203" y="1611184"/>
                  <a:pt x="150203" y="1607202"/>
                </a:cubicBezTo>
                <a:cubicBezTo>
                  <a:pt x="150203" y="1601125"/>
                  <a:pt x="146543" y="1595656"/>
                  <a:pt x="140937" y="1593321"/>
                </a:cubicBezTo>
                <a:close/>
                <a:moveTo>
                  <a:pt x="1109637" y="1443054"/>
                </a:moveTo>
                <a:cubicBezTo>
                  <a:pt x="1113887" y="1441472"/>
                  <a:pt x="1118607" y="1441698"/>
                  <a:pt x="1122672" y="1443724"/>
                </a:cubicBezTo>
                <a:cubicBezTo>
                  <a:pt x="1223896" y="1494349"/>
                  <a:pt x="1296357" y="1542198"/>
                  <a:pt x="1475123" y="1492873"/>
                </a:cubicBezTo>
                <a:cubicBezTo>
                  <a:pt x="1597901" y="1493556"/>
                  <a:pt x="1694246" y="1554094"/>
                  <a:pt x="1726807" y="1651243"/>
                </a:cubicBezTo>
                <a:lnTo>
                  <a:pt x="1726820" y="1651243"/>
                </a:lnTo>
                <a:cubicBezTo>
                  <a:pt x="1731112" y="1665621"/>
                  <a:pt x="1728352" y="1681177"/>
                  <a:pt x="1719391" y="1693206"/>
                </a:cubicBezTo>
                <a:cubicBezTo>
                  <a:pt x="1710434" y="1705236"/>
                  <a:pt x="1696310" y="1712329"/>
                  <a:pt x="1681303" y="1712343"/>
                </a:cubicBezTo>
                <a:lnTo>
                  <a:pt x="1098760" y="1712343"/>
                </a:lnTo>
                <a:cubicBezTo>
                  <a:pt x="1072623" y="1712288"/>
                  <a:pt x="1051448" y="1691112"/>
                  <a:pt x="1051420" y="1664975"/>
                </a:cubicBezTo>
                <a:lnTo>
                  <a:pt x="1051420" y="1595426"/>
                </a:lnTo>
                <a:cubicBezTo>
                  <a:pt x="1051406" y="1581467"/>
                  <a:pt x="1054077" y="1567624"/>
                  <a:pt x="1059268" y="1554657"/>
                </a:cubicBezTo>
                <a:lnTo>
                  <a:pt x="1059255" y="1554657"/>
                </a:lnTo>
                <a:lnTo>
                  <a:pt x="1100264" y="1452132"/>
                </a:lnTo>
                <a:cubicBezTo>
                  <a:pt x="1101994" y="1447936"/>
                  <a:pt x="1105400" y="1444651"/>
                  <a:pt x="1109637" y="1443054"/>
                </a:cubicBezTo>
                <a:close/>
                <a:moveTo>
                  <a:pt x="88265" y="1443054"/>
                </a:moveTo>
                <a:cubicBezTo>
                  <a:pt x="92515" y="1441472"/>
                  <a:pt x="97235" y="1441698"/>
                  <a:pt x="101300" y="1443724"/>
                </a:cubicBezTo>
                <a:cubicBezTo>
                  <a:pt x="202524" y="1494349"/>
                  <a:pt x="274958" y="1542198"/>
                  <a:pt x="453751" y="1492873"/>
                </a:cubicBezTo>
                <a:cubicBezTo>
                  <a:pt x="576529" y="1493556"/>
                  <a:pt x="672874" y="1554094"/>
                  <a:pt x="705435" y="1651243"/>
                </a:cubicBezTo>
                <a:lnTo>
                  <a:pt x="705448" y="1651243"/>
                </a:lnTo>
                <a:cubicBezTo>
                  <a:pt x="709740" y="1665621"/>
                  <a:pt x="706980" y="1681177"/>
                  <a:pt x="698019" y="1693206"/>
                </a:cubicBezTo>
                <a:cubicBezTo>
                  <a:pt x="689062" y="1705236"/>
                  <a:pt x="674938" y="1712329"/>
                  <a:pt x="659931" y="1712343"/>
                </a:cubicBezTo>
                <a:lnTo>
                  <a:pt x="77388" y="1712343"/>
                </a:lnTo>
                <a:cubicBezTo>
                  <a:pt x="51251" y="1712288"/>
                  <a:pt x="30076" y="1691112"/>
                  <a:pt x="30048" y="1664975"/>
                </a:cubicBezTo>
                <a:lnTo>
                  <a:pt x="30048" y="1595426"/>
                </a:lnTo>
                <a:cubicBezTo>
                  <a:pt x="30034" y="1581467"/>
                  <a:pt x="32705" y="1567624"/>
                  <a:pt x="37896" y="1554657"/>
                </a:cubicBezTo>
                <a:lnTo>
                  <a:pt x="78892" y="1452132"/>
                </a:lnTo>
                <a:cubicBezTo>
                  <a:pt x="80619" y="1447936"/>
                  <a:pt x="84028" y="1444651"/>
                  <a:pt x="88265" y="1443054"/>
                </a:cubicBezTo>
                <a:close/>
                <a:moveTo>
                  <a:pt x="1006370" y="1381895"/>
                </a:moveTo>
                <a:cubicBezTo>
                  <a:pt x="1013880" y="1381895"/>
                  <a:pt x="1021390" y="1386901"/>
                  <a:pt x="1021390" y="1396912"/>
                </a:cubicBezTo>
                <a:cubicBezTo>
                  <a:pt x="1021390" y="1416934"/>
                  <a:pt x="991350" y="1416934"/>
                  <a:pt x="991350" y="1396912"/>
                </a:cubicBezTo>
                <a:cubicBezTo>
                  <a:pt x="991350" y="1386901"/>
                  <a:pt x="998860" y="1381895"/>
                  <a:pt x="1006370" y="1381895"/>
                </a:cubicBezTo>
                <a:close/>
                <a:moveTo>
                  <a:pt x="736007" y="1381892"/>
                </a:moveTo>
                <a:lnTo>
                  <a:pt x="886209" y="1381892"/>
                </a:lnTo>
                <a:cubicBezTo>
                  <a:pt x="890192" y="1381892"/>
                  <a:pt x="894016" y="1383475"/>
                  <a:pt x="896831" y="1386290"/>
                </a:cubicBezTo>
                <a:cubicBezTo>
                  <a:pt x="899647" y="1389109"/>
                  <a:pt x="901229" y="1392930"/>
                  <a:pt x="901229" y="1396912"/>
                </a:cubicBezTo>
                <a:cubicBezTo>
                  <a:pt x="901229" y="1400895"/>
                  <a:pt x="899647" y="1404719"/>
                  <a:pt x="896831" y="1407534"/>
                </a:cubicBezTo>
                <a:cubicBezTo>
                  <a:pt x="894013" y="1410350"/>
                  <a:pt x="890192" y="1411932"/>
                  <a:pt x="886209" y="1411932"/>
                </a:cubicBezTo>
                <a:lnTo>
                  <a:pt x="736007" y="1411932"/>
                </a:lnTo>
                <a:cubicBezTo>
                  <a:pt x="727706" y="1411932"/>
                  <a:pt x="720987" y="1405214"/>
                  <a:pt x="720987" y="1396912"/>
                </a:cubicBezTo>
                <a:cubicBezTo>
                  <a:pt x="720987" y="1388611"/>
                  <a:pt x="727706" y="1381892"/>
                  <a:pt x="736007" y="1381892"/>
                </a:cubicBezTo>
                <a:close/>
                <a:moveTo>
                  <a:pt x="1193610" y="1304965"/>
                </a:moveTo>
                <a:lnTo>
                  <a:pt x="1444740" y="1388690"/>
                </a:lnTo>
                <a:lnTo>
                  <a:pt x="1414700" y="1476343"/>
                </a:lnTo>
                <a:cubicBezTo>
                  <a:pt x="1295706" y="1498442"/>
                  <a:pt x="1230891" y="1465319"/>
                  <a:pt x="1157345" y="1427674"/>
                </a:cubicBezTo>
                <a:lnTo>
                  <a:pt x="1152250" y="1425127"/>
                </a:lnTo>
                <a:close/>
                <a:moveTo>
                  <a:pt x="244934" y="1183622"/>
                </a:moveTo>
                <a:lnTo>
                  <a:pt x="451729" y="1366480"/>
                </a:lnTo>
                <a:lnTo>
                  <a:pt x="401292" y="1474626"/>
                </a:lnTo>
                <a:cubicBezTo>
                  <a:pt x="277162" y="1499770"/>
                  <a:pt x="211073" y="1466149"/>
                  <a:pt x="135972" y="1427673"/>
                </a:cubicBezTo>
                <a:lnTo>
                  <a:pt x="132161" y="1425662"/>
                </a:lnTo>
                <a:close/>
                <a:moveTo>
                  <a:pt x="1121083" y="1137490"/>
                </a:moveTo>
                <a:lnTo>
                  <a:pt x="1583122" y="1296704"/>
                </a:lnTo>
                <a:lnTo>
                  <a:pt x="1566306" y="1349397"/>
                </a:lnTo>
                <a:lnTo>
                  <a:pt x="1566296" y="1349397"/>
                </a:lnTo>
                <a:cubicBezTo>
                  <a:pt x="1562553" y="1360836"/>
                  <a:pt x="1554427" y="1370305"/>
                  <a:pt x="1543698" y="1375736"/>
                </a:cubicBezTo>
                <a:cubicBezTo>
                  <a:pt x="1532956" y="1381153"/>
                  <a:pt x="1520511" y="1382094"/>
                  <a:pt x="1509099" y="1378325"/>
                </a:cubicBezTo>
                <a:lnTo>
                  <a:pt x="1509085" y="1378338"/>
                </a:lnTo>
                <a:lnTo>
                  <a:pt x="1129306" y="1251712"/>
                </a:lnTo>
                <a:cubicBezTo>
                  <a:pt x="1117867" y="1247850"/>
                  <a:pt x="1108439" y="1239562"/>
                  <a:pt x="1103128" y="1228699"/>
                </a:cubicBezTo>
                <a:cubicBezTo>
                  <a:pt x="1097830" y="1217851"/>
                  <a:pt x="1097079" y="1205323"/>
                  <a:pt x="1101075" y="1193911"/>
                </a:cubicBezTo>
                <a:close/>
                <a:moveTo>
                  <a:pt x="910636" y="1127648"/>
                </a:moveTo>
                <a:cubicBezTo>
                  <a:pt x="918333" y="1124565"/>
                  <a:pt x="927077" y="1128290"/>
                  <a:pt x="930160" y="1135990"/>
                </a:cubicBezTo>
                <a:lnTo>
                  <a:pt x="990241" y="1286192"/>
                </a:lnTo>
                <a:cubicBezTo>
                  <a:pt x="991824" y="1289907"/>
                  <a:pt x="991837" y="1294102"/>
                  <a:pt x="990296" y="1297831"/>
                </a:cubicBezTo>
                <a:cubicBezTo>
                  <a:pt x="988741" y="1301559"/>
                  <a:pt x="985764" y="1304512"/>
                  <a:pt x="982008" y="1306012"/>
                </a:cubicBezTo>
                <a:cubicBezTo>
                  <a:pt x="978266" y="1307516"/>
                  <a:pt x="974067" y="1307447"/>
                  <a:pt x="970380" y="1305823"/>
                </a:cubicBezTo>
                <a:cubicBezTo>
                  <a:pt x="966679" y="1304189"/>
                  <a:pt x="963795" y="1301144"/>
                  <a:pt x="962374" y="1297377"/>
                </a:cubicBezTo>
                <a:lnTo>
                  <a:pt x="902293" y="1147175"/>
                </a:lnTo>
                <a:cubicBezTo>
                  <a:pt x="899210" y="1139475"/>
                  <a:pt x="902939" y="1130731"/>
                  <a:pt x="910636" y="1127648"/>
                </a:cubicBezTo>
                <a:close/>
                <a:moveTo>
                  <a:pt x="218320" y="987889"/>
                </a:moveTo>
                <a:lnTo>
                  <a:pt x="597687" y="1304734"/>
                </a:lnTo>
                <a:lnTo>
                  <a:pt x="554007" y="1355803"/>
                </a:lnTo>
                <a:cubicBezTo>
                  <a:pt x="546148" y="1364963"/>
                  <a:pt x="534953" y="1370583"/>
                  <a:pt x="522909" y="1371414"/>
                </a:cubicBezTo>
                <a:cubicBezTo>
                  <a:pt x="510866" y="1372244"/>
                  <a:pt x="498997" y="1368207"/>
                  <a:pt x="489957" y="1360215"/>
                </a:cubicBezTo>
                <a:lnTo>
                  <a:pt x="188294" y="1093487"/>
                </a:lnTo>
                <a:lnTo>
                  <a:pt x="188280" y="1093487"/>
                </a:lnTo>
                <a:cubicBezTo>
                  <a:pt x="170149" y="1077461"/>
                  <a:pt x="167921" y="1049954"/>
                  <a:pt x="183237" y="1031206"/>
                </a:cubicBezTo>
                <a:close/>
                <a:moveTo>
                  <a:pt x="285401" y="570805"/>
                </a:moveTo>
                <a:cubicBezTo>
                  <a:pt x="292911" y="570805"/>
                  <a:pt x="300421" y="575810"/>
                  <a:pt x="300421" y="585822"/>
                </a:cubicBezTo>
                <a:cubicBezTo>
                  <a:pt x="300421" y="605844"/>
                  <a:pt x="270381" y="605844"/>
                  <a:pt x="270381" y="585822"/>
                </a:cubicBezTo>
                <a:cubicBezTo>
                  <a:pt x="270381" y="575810"/>
                  <a:pt x="277891" y="570805"/>
                  <a:pt x="285401" y="570805"/>
                </a:cubicBezTo>
                <a:close/>
                <a:moveTo>
                  <a:pt x="15020" y="570785"/>
                </a:moveTo>
                <a:lnTo>
                  <a:pt x="165222" y="570785"/>
                </a:lnTo>
                <a:cubicBezTo>
                  <a:pt x="173524" y="570785"/>
                  <a:pt x="180242" y="577504"/>
                  <a:pt x="180242" y="585805"/>
                </a:cubicBezTo>
                <a:cubicBezTo>
                  <a:pt x="180242" y="594107"/>
                  <a:pt x="173524" y="600825"/>
                  <a:pt x="165222" y="600825"/>
                </a:cubicBezTo>
                <a:lnTo>
                  <a:pt x="15020" y="600825"/>
                </a:lnTo>
                <a:cubicBezTo>
                  <a:pt x="6719" y="600825"/>
                  <a:pt x="0" y="594107"/>
                  <a:pt x="0" y="585805"/>
                </a:cubicBezTo>
                <a:cubicBezTo>
                  <a:pt x="0" y="577504"/>
                  <a:pt x="6719" y="570785"/>
                  <a:pt x="15020" y="570785"/>
                </a:cubicBezTo>
                <a:close/>
                <a:moveTo>
                  <a:pt x="189567" y="316262"/>
                </a:moveTo>
                <a:cubicBezTo>
                  <a:pt x="193309" y="314762"/>
                  <a:pt x="197508" y="314827"/>
                  <a:pt x="201195" y="316451"/>
                </a:cubicBezTo>
                <a:cubicBezTo>
                  <a:pt x="204896" y="318089"/>
                  <a:pt x="207780" y="321130"/>
                  <a:pt x="209201" y="324900"/>
                </a:cubicBezTo>
                <a:lnTo>
                  <a:pt x="269282" y="475102"/>
                </a:lnTo>
                <a:cubicBezTo>
                  <a:pt x="272166" y="482761"/>
                  <a:pt x="268410" y="491303"/>
                  <a:pt x="260819" y="494348"/>
                </a:cubicBezTo>
                <a:cubicBezTo>
                  <a:pt x="253229" y="497390"/>
                  <a:pt x="244608" y="493809"/>
                  <a:pt x="241415" y="486287"/>
                </a:cubicBezTo>
                <a:lnTo>
                  <a:pt x="181334" y="336085"/>
                </a:lnTo>
                <a:cubicBezTo>
                  <a:pt x="179751" y="332371"/>
                  <a:pt x="179738" y="328172"/>
                  <a:pt x="181279" y="324443"/>
                </a:cubicBezTo>
                <a:cubicBezTo>
                  <a:pt x="182835" y="320715"/>
                  <a:pt x="185811" y="317766"/>
                  <a:pt x="189567" y="316262"/>
                </a:cubicBezTo>
                <a:close/>
                <a:moveTo>
                  <a:pt x="799077" y="70985"/>
                </a:moveTo>
                <a:lnTo>
                  <a:pt x="947951" y="325793"/>
                </a:lnTo>
                <a:lnTo>
                  <a:pt x="1025372" y="667704"/>
                </a:lnTo>
                <a:lnTo>
                  <a:pt x="1025400" y="667710"/>
                </a:lnTo>
                <a:cubicBezTo>
                  <a:pt x="1040808" y="736522"/>
                  <a:pt x="1022945" y="808564"/>
                  <a:pt x="977188" y="862194"/>
                </a:cubicBezTo>
                <a:lnTo>
                  <a:pt x="617321" y="1282072"/>
                </a:lnTo>
                <a:lnTo>
                  <a:pt x="543748" y="1220635"/>
                </a:lnTo>
                <a:lnTo>
                  <a:pt x="896443" y="809340"/>
                </a:lnTo>
                <a:cubicBezTo>
                  <a:pt x="923719" y="777717"/>
                  <a:pt x="934743" y="735203"/>
                  <a:pt x="926267" y="694314"/>
                </a:cubicBezTo>
                <a:close/>
                <a:moveTo>
                  <a:pt x="942558" y="52"/>
                </a:moveTo>
                <a:lnTo>
                  <a:pt x="1208053" y="52"/>
                </a:lnTo>
                <a:lnTo>
                  <a:pt x="1615847" y="690191"/>
                </a:lnTo>
                <a:lnTo>
                  <a:pt x="1615857" y="690219"/>
                </a:lnTo>
                <a:cubicBezTo>
                  <a:pt x="1631427" y="716503"/>
                  <a:pt x="1634753" y="748274"/>
                  <a:pt x="1624962" y="777215"/>
                </a:cubicBezTo>
                <a:lnTo>
                  <a:pt x="1474465" y="1227821"/>
                </a:lnTo>
                <a:lnTo>
                  <a:pt x="1265562" y="1155724"/>
                </a:lnTo>
                <a:lnTo>
                  <a:pt x="1375867" y="825280"/>
                </a:lnTo>
                <a:cubicBezTo>
                  <a:pt x="1388367" y="788143"/>
                  <a:pt x="1384103" y="747415"/>
                  <a:pt x="1364188" y="713674"/>
                </a:cubicBezTo>
                <a:close/>
                <a:moveTo>
                  <a:pt x="1242934" y="35"/>
                </a:moveTo>
                <a:lnTo>
                  <a:pt x="1358200" y="48"/>
                </a:lnTo>
                <a:lnTo>
                  <a:pt x="1720435" y="621215"/>
                </a:lnTo>
                <a:cubicBezTo>
                  <a:pt x="1752542" y="676331"/>
                  <a:pt x="1759810" y="742475"/>
                  <a:pt x="1740444" y="803253"/>
                </a:cubicBezTo>
                <a:lnTo>
                  <a:pt x="1592134" y="1268072"/>
                </a:lnTo>
                <a:lnTo>
                  <a:pt x="1502977" y="1237307"/>
                </a:lnTo>
                <a:lnTo>
                  <a:pt x="1653539" y="786495"/>
                </a:lnTo>
                <a:cubicBezTo>
                  <a:pt x="1665985" y="749362"/>
                  <a:pt x="1661666" y="708631"/>
                  <a:pt x="1641699" y="674931"/>
                </a:cubicBezTo>
                <a:close/>
                <a:moveTo>
                  <a:pt x="792218" y="31"/>
                </a:moveTo>
                <a:lnTo>
                  <a:pt x="907631" y="31"/>
                </a:lnTo>
                <a:lnTo>
                  <a:pt x="1338428" y="728793"/>
                </a:lnTo>
                <a:cubicBezTo>
                  <a:pt x="1353904" y="755026"/>
                  <a:pt x="1357190" y="786704"/>
                  <a:pt x="1347440" y="815550"/>
                </a:cubicBezTo>
                <a:lnTo>
                  <a:pt x="1347453" y="815550"/>
                </a:lnTo>
                <a:lnTo>
                  <a:pt x="1237231" y="1145699"/>
                </a:lnTo>
                <a:lnTo>
                  <a:pt x="1131125" y="1109142"/>
                </a:lnTo>
                <a:lnTo>
                  <a:pt x="1227107" y="838779"/>
                </a:lnTo>
                <a:lnTo>
                  <a:pt x="1227124" y="838762"/>
                </a:lnTo>
                <a:cubicBezTo>
                  <a:pt x="1240496" y="801210"/>
                  <a:pt x="1236579" y="759678"/>
                  <a:pt x="1216422" y="725291"/>
                </a:cubicBezTo>
                <a:close/>
                <a:moveTo>
                  <a:pt x="423862" y="28"/>
                </a:moveTo>
                <a:lnTo>
                  <a:pt x="513420" y="28"/>
                </a:lnTo>
                <a:lnTo>
                  <a:pt x="630148" y="571276"/>
                </a:lnTo>
                <a:cubicBezTo>
                  <a:pt x="636585" y="602432"/>
                  <a:pt x="628510" y="634817"/>
                  <a:pt x="608193" y="659292"/>
                </a:cubicBezTo>
                <a:lnTo>
                  <a:pt x="307494" y="1023279"/>
                </a:lnTo>
                <a:lnTo>
                  <a:pt x="237316" y="964582"/>
                </a:lnTo>
                <a:lnTo>
                  <a:pt x="501671" y="639153"/>
                </a:lnTo>
                <a:cubicBezTo>
                  <a:pt x="527152" y="607918"/>
                  <a:pt x="537304" y="566923"/>
                  <a:pt x="529336" y="527400"/>
                </a:cubicBezTo>
                <a:close/>
                <a:moveTo>
                  <a:pt x="544105" y="0"/>
                </a:moveTo>
                <a:lnTo>
                  <a:pt x="753732" y="0"/>
                </a:lnTo>
                <a:lnTo>
                  <a:pt x="896570" y="700198"/>
                </a:lnTo>
                <a:cubicBezTo>
                  <a:pt x="903155" y="732010"/>
                  <a:pt x="894572" y="765068"/>
                  <a:pt x="873354" y="789664"/>
                </a:cubicBezTo>
                <a:lnTo>
                  <a:pt x="520526" y="1201234"/>
                </a:lnTo>
                <a:lnTo>
                  <a:pt x="330427" y="1042435"/>
                </a:lnTo>
                <a:lnTo>
                  <a:pt x="631370" y="678401"/>
                </a:lnTo>
                <a:cubicBezTo>
                  <a:pt x="657469" y="646912"/>
                  <a:pt x="667834" y="605284"/>
                  <a:pt x="659587" y="56524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3369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1C3E8A1-410F-5D29-856A-89AA58204D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3471613-2D46-36EB-C8DF-4E3022444C51}"/>
              </a:ext>
            </a:extLst>
          </p:cNvPr>
          <p:cNvSpPr/>
          <p:nvPr/>
        </p:nvSpPr>
        <p:spPr>
          <a:xfrm>
            <a:off x="0" y="3966350"/>
            <a:ext cx="12192000" cy="2891650"/>
          </a:xfrm>
          <a:custGeom>
            <a:avLst/>
            <a:gdLst>
              <a:gd name="connsiteX0" fmla="*/ 6096000 w 12192000"/>
              <a:gd name="connsiteY0" fmla="*/ 0 h 2891650"/>
              <a:gd name="connsiteX1" fmla="*/ 6531547 w 12192000"/>
              <a:gd name="connsiteY1" fmla="*/ 4263 h 2891650"/>
              <a:gd name="connsiteX2" fmla="*/ 6674906 w 12192000"/>
              <a:gd name="connsiteY2" fmla="*/ 8218 h 2891650"/>
              <a:gd name="connsiteX3" fmla="*/ 6951406 w 12192000"/>
              <a:gd name="connsiteY3" fmla="*/ 16357 h 2891650"/>
              <a:gd name="connsiteX4" fmla="*/ 7689132 w 12192000"/>
              <a:gd name="connsiteY4" fmla="*/ 57188 h 2891650"/>
              <a:gd name="connsiteX5" fmla="*/ 7781301 w 12192000"/>
              <a:gd name="connsiteY5" fmla="*/ 63559 h 2891650"/>
              <a:gd name="connsiteX6" fmla="*/ 8476256 w 12192000"/>
              <a:gd name="connsiteY6" fmla="*/ 128275 h 2891650"/>
              <a:gd name="connsiteX7" fmla="*/ 8581422 w 12192000"/>
              <a:gd name="connsiteY7" fmla="*/ 139834 h 2891650"/>
              <a:gd name="connsiteX8" fmla="*/ 9241780 w 12192000"/>
              <a:gd name="connsiteY8" fmla="*/ 227178 h 2891650"/>
              <a:gd name="connsiteX9" fmla="*/ 9347337 w 12192000"/>
              <a:gd name="connsiteY9" fmla="*/ 243288 h 2891650"/>
              <a:gd name="connsiteX10" fmla="*/ 9726724 w 12192000"/>
              <a:gd name="connsiteY10" fmla="*/ 309125 h 2891650"/>
              <a:gd name="connsiteX11" fmla="*/ 10142068 w 12192000"/>
              <a:gd name="connsiteY11" fmla="*/ 386570 h 2891650"/>
              <a:gd name="connsiteX12" fmla="*/ 10460312 w 12192000"/>
              <a:gd name="connsiteY12" fmla="*/ 455911 h 2891650"/>
              <a:gd name="connsiteX13" fmla="*/ 10846996 w 12192000"/>
              <a:gd name="connsiteY13" fmla="*/ 546839 h 2891650"/>
              <a:gd name="connsiteX14" fmla="*/ 11149313 w 12192000"/>
              <a:gd name="connsiteY14" fmla="*/ 627431 h 2891650"/>
              <a:gd name="connsiteX15" fmla="*/ 11507952 w 12192000"/>
              <a:gd name="connsiteY15" fmla="*/ 731237 h 2891650"/>
              <a:gd name="connsiteX16" fmla="*/ 11790864 w 12192000"/>
              <a:gd name="connsiteY16" fmla="*/ 822156 h 2891650"/>
              <a:gd name="connsiteX17" fmla="*/ 12192000 w 12192000"/>
              <a:gd name="connsiteY17" fmla="*/ 963272 h 2891650"/>
              <a:gd name="connsiteX18" fmla="*/ 12192000 w 12192000"/>
              <a:gd name="connsiteY18" fmla="*/ 2891650 h 2891650"/>
              <a:gd name="connsiteX19" fmla="*/ 0 w 12192000"/>
              <a:gd name="connsiteY19" fmla="*/ 2891650 h 2891650"/>
              <a:gd name="connsiteX20" fmla="*/ 0 w 12192000"/>
              <a:gd name="connsiteY20" fmla="*/ 963272 h 2891650"/>
              <a:gd name="connsiteX21" fmla="*/ 401137 w 12192000"/>
              <a:gd name="connsiteY21" fmla="*/ 822156 h 2891650"/>
              <a:gd name="connsiteX22" fmla="*/ 684049 w 12192000"/>
              <a:gd name="connsiteY22" fmla="*/ 731237 h 2891650"/>
              <a:gd name="connsiteX23" fmla="*/ 1042685 w 12192000"/>
              <a:gd name="connsiteY23" fmla="*/ 627431 h 2891650"/>
              <a:gd name="connsiteX24" fmla="*/ 1345007 w 12192000"/>
              <a:gd name="connsiteY24" fmla="*/ 546839 h 2891650"/>
              <a:gd name="connsiteX25" fmla="*/ 1731686 w 12192000"/>
              <a:gd name="connsiteY25" fmla="*/ 455911 h 2891650"/>
              <a:gd name="connsiteX26" fmla="*/ 2049934 w 12192000"/>
              <a:gd name="connsiteY26" fmla="*/ 386570 h 2891650"/>
              <a:gd name="connsiteX27" fmla="*/ 2465272 w 12192000"/>
              <a:gd name="connsiteY27" fmla="*/ 309126 h 2891650"/>
              <a:gd name="connsiteX28" fmla="*/ 2844668 w 12192000"/>
              <a:gd name="connsiteY28" fmla="*/ 243287 h 2891650"/>
              <a:gd name="connsiteX29" fmla="*/ 2950216 w 12192000"/>
              <a:gd name="connsiteY29" fmla="*/ 227179 h 2891650"/>
              <a:gd name="connsiteX30" fmla="*/ 3610581 w 12192000"/>
              <a:gd name="connsiteY30" fmla="*/ 139834 h 2891650"/>
              <a:gd name="connsiteX31" fmla="*/ 3715743 w 12192000"/>
              <a:gd name="connsiteY31" fmla="*/ 128275 h 2891650"/>
              <a:gd name="connsiteX32" fmla="*/ 4410701 w 12192000"/>
              <a:gd name="connsiteY32" fmla="*/ 63559 h 2891650"/>
              <a:gd name="connsiteX33" fmla="*/ 4502867 w 12192000"/>
              <a:gd name="connsiteY33" fmla="*/ 57188 h 2891650"/>
              <a:gd name="connsiteX34" fmla="*/ 5240595 w 12192000"/>
              <a:gd name="connsiteY34" fmla="*/ 16357 h 2891650"/>
              <a:gd name="connsiteX35" fmla="*/ 5517090 w 12192000"/>
              <a:gd name="connsiteY35" fmla="*/ 8218 h 2891650"/>
              <a:gd name="connsiteX36" fmla="*/ 5660454 w 12192000"/>
              <a:gd name="connsiteY36" fmla="*/ 4263 h 28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192000" h="2891650">
                <a:moveTo>
                  <a:pt x="6096000" y="0"/>
                </a:moveTo>
                <a:lnTo>
                  <a:pt x="6531547" y="4263"/>
                </a:lnTo>
                <a:lnTo>
                  <a:pt x="6674906" y="8218"/>
                </a:lnTo>
                <a:lnTo>
                  <a:pt x="6951406" y="16357"/>
                </a:lnTo>
                <a:lnTo>
                  <a:pt x="7689132" y="57188"/>
                </a:lnTo>
                <a:lnTo>
                  <a:pt x="7781301" y="63559"/>
                </a:lnTo>
                <a:lnTo>
                  <a:pt x="8476256" y="128275"/>
                </a:lnTo>
                <a:lnTo>
                  <a:pt x="8581422" y="139834"/>
                </a:lnTo>
                <a:lnTo>
                  <a:pt x="9241780" y="227178"/>
                </a:lnTo>
                <a:lnTo>
                  <a:pt x="9347337" y="243288"/>
                </a:lnTo>
                <a:lnTo>
                  <a:pt x="9726724" y="309125"/>
                </a:lnTo>
                <a:lnTo>
                  <a:pt x="10142068" y="386570"/>
                </a:lnTo>
                <a:lnTo>
                  <a:pt x="10460312" y="455911"/>
                </a:lnTo>
                <a:lnTo>
                  <a:pt x="10846996" y="546839"/>
                </a:lnTo>
                <a:lnTo>
                  <a:pt x="11149313" y="627431"/>
                </a:lnTo>
                <a:lnTo>
                  <a:pt x="11507952" y="731237"/>
                </a:lnTo>
                <a:lnTo>
                  <a:pt x="11790864" y="822156"/>
                </a:lnTo>
                <a:lnTo>
                  <a:pt x="12192000" y="963272"/>
                </a:lnTo>
                <a:lnTo>
                  <a:pt x="12192000" y="2891650"/>
                </a:lnTo>
                <a:lnTo>
                  <a:pt x="0" y="2891650"/>
                </a:lnTo>
                <a:lnTo>
                  <a:pt x="0" y="963272"/>
                </a:lnTo>
                <a:lnTo>
                  <a:pt x="401137" y="822156"/>
                </a:lnTo>
                <a:lnTo>
                  <a:pt x="684049" y="731237"/>
                </a:lnTo>
                <a:lnTo>
                  <a:pt x="1042685" y="627431"/>
                </a:lnTo>
                <a:lnTo>
                  <a:pt x="1345007" y="546839"/>
                </a:lnTo>
                <a:lnTo>
                  <a:pt x="1731686" y="455911"/>
                </a:lnTo>
                <a:lnTo>
                  <a:pt x="2049934" y="386570"/>
                </a:lnTo>
                <a:lnTo>
                  <a:pt x="2465272" y="309126"/>
                </a:lnTo>
                <a:lnTo>
                  <a:pt x="2844668" y="243287"/>
                </a:lnTo>
                <a:lnTo>
                  <a:pt x="2950216" y="227179"/>
                </a:lnTo>
                <a:lnTo>
                  <a:pt x="3610581" y="139834"/>
                </a:lnTo>
                <a:lnTo>
                  <a:pt x="3715743" y="128275"/>
                </a:lnTo>
                <a:lnTo>
                  <a:pt x="4410701" y="63559"/>
                </a:lnTo>
                <a:lnTo>
                  <a:pt x="4502867" y="57188"/>
                </a:lnTo>
                <a:lnTo>
                  <a:pt x="5240595" y="16357"/>
                </a:lnTo>
                <a:lnTo>
                  <a:pt x="5517090" y="8218"/>
                </a:lnTo>
                <a:lnTo>
                  <a:pt x="5660454" y="4263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EDFA74-6166-7DF2-F73B-4FFB355B2B19}"/>
              </a:ext>
            </a:extLst>
          </p:cNvPr>
          <p:cNvSpPr/>
          <p:nvPr/>
        </p:nvSpPr>
        <p:spPr>
          <a:xfrm>
            <a:off x="1930400" y="1869730"/>
            <a:ext cx="8331200" cy="3579084"/>
          </a:xfrm>
          <a:prstGeom prst="roundRect">
            <a:avLst>
              <a:gd name="adj" fmla="val 894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25160E-DCF1-427E-F0DB-83CE14B01538}"/>
              </a:ext>
            </a:extLst>
          </p:cNvPr>
          <p:cNvGrpSpPr/>
          <p:nvPr/>
        </p:nvGrpSpPr>
        <p:grpSpPr>
          <a:xfrm>
            <a:off x="2613999" y="2253019"/>
            <a:ext cx="6956324" cy="2835367"/>
            <a:chOff x="2362937" y="2346148"/>
            <a:chExt cx="6956324" cy="28666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614817-A985-5F5A-7279-682EDC3E587A}"/>
                </a:ext>
              </a:extLst>
            </p:cNvPr>
            <p:cNvGrpSpPr/>
            <p:nvPr/>
          </p:nvGrpSpPr>
          <p:grpSpPr>
            <a:xfrm>
              <a:off x="2362937" y="2346148"/>
              <a:ext cx="6956324" cy="2404433"/>
              <a:chOff x="2277650" y="2016984"/>
              <a:chExt cx="7549569" cy="258724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820FE56-AB3F-CE32-0044-801F4C1756DE}"/>
                  </a:ext>
                </a:extLst>
              </p:cNvPr>
              <p:cNvGrpSpPr/>
              <p:nvPr/>
            </p:nvGrpSpPr>
            <p:grpSpPr>
              <a:xfrm>
                <a:off x="2708573" y="2169412"/>
                <a:ext cx="7118646" cy="2294720"/>
                <a:chOff x="5204052" y="2689842"/>
                <a:chExt cx="4511448" cy="2085358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5C04AC79-1242-3D3D-218D-AC05B64F633C}"/>
                    </a:ext>
                  </a:extLst>
                </p:cNvPr>
                <p:cNvCxnSpPr/>
                <p:nvPr/>
              </p:nvCxnSpPr>
              <p:spPr>
                <a:xfrm>
                  <a:off x="5204052" y="4775200"/>
                  <a:ext cx="4511448" cy="0"/>
                </a:xfrm>
                <a:prstGeom prst="line">
                  <a:avLst/>
                </a:prstGeom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B85C1B45-94D4-F9F6-D65E-FB445A0A82E8}"/>
                    </a:ext>
                  </a:extLst>
                </p:cNvPr>
                <p:cNvCxnSpPr/>
                <p:nvPr/>
              </p:nvCxnSpPr>
              <p:spPr>
                <a:xfrm>
                  <a:off x="5204052" y="4080080"/>
                  <a:ext cx="4511448" cy="0"/>
                </a:xfrm>
                <a:prstGeom prst="line">
                  <a:avLst/>
                </a:prstGeom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BC87109-589F-8AC0-E78B-85D05AE21796}"/>
                    </a:ext>
                  </a:extLst>
                </p:cNvPr>
                <p:cNvCxnSpPr/>
                <p:nvPr/>
              </p:nvCxnSpPr>
              <p:spPr>
                <a:xfrm>
                  <a:off x="5204052" y="3384961"/>
                  <a:ext cx="4511448" cy="0"/>
                </a:xfrm>
                <a:prstGeom prst="line">
                  <a:avLst/>
                </a:prstGeom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30DB636-E1AA-A494-1AE8-3A572738AAEE}"/>
                    </a:ext>
                  </a:extLst>
                </p:cNvPr>
                <p:cNvCxnSpPr/>
                <p:nvPr/>
              </p:nvCxnSpPr>
              <p:spPr>
                <a:xfrm>
                  <a:off x="5204052" y="2689842"/>
                  <a:ext cx="4511448" cy="0"/>
                </a:xfrm>
                <a:prstGeom prst="line">
                  <a:avLst/>
                </a:prstGeom>
                <a:ln>
                  <a:solidFill>
                    <a:schemeClr val="bg2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D80F4F-B485-286B-CBEA-6FB8FB82C5A4}"/>
                  </a:ext>
                </a:extLst>
              </p:cNvPr>
              <p:cNvSpPr txBox="1"/>
              <p:nvPr/>
            </p:nvSpPr>
            <p:spPr>
              <a:xfrm>
                <a:off x="2358162" y="4306171"/>
                <a:ext cx="290879" cy="298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97547E-6114-F1CF-3217-3F43B9ABB0A1}"/>
                  </a:ext>
                </a:extLst>
              </p:cNvPr>
              <p:cNvSpPr txBox="1"/>
              <p:nvPr/>
            </p:nvSpPr>
            <p:spPr>
              <a:xfrm>
                <a:off x="2285983" y="3541265"/>
                <a:ext cx="375114" cy="298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10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AFEDF51-B028-0F4F-69C0-7BDAB481954C}"/>
                  </a:ext>
                </a:extLst>
              </p:cNvPr>
              <p:cNvSpPr txBox="1"/>
              <p:nvPr/>
            </p:nvSpPr>
            <p:spPr>
              <a:xfrm>
                <a:off x="2296788" y="2779098"/>
                <a:ext cx="353509" cy="298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D3CB0B-8A59-30D4-B173-45FE2433A4AF}"/>
                  </a:ext>
                </a:extLst>
              </p:cNvPr>
              <p:cNvSpPr txBox="1"/>
              <p:nvPr/>
            </p:nvSpPr>
            <p:spPr>
              <a:xfrm>
                <a:off x="2277650" y="2016984"/>
                <a:ext cx="391782" cy="298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2966E5-C731-5383-451D-9199F4152582}"/>
                </a:ext>
              </a:extLst>
            </p:cNvPr>
            <p:cNvGrpSpPr/>
            <p:nvPr/>
          </p:nvGrpSpPr>
          <p:grpSpPr>
            <a:xfrm>
              <a:off x="3281575" y="2585867"/>
              <a:ext cx="5521912" cy="2626940"/>
              <a:chOff x="3281575" y="2471419"/>
              <a:chExt cx="5521912" cy="277046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D913469-1F5F-C667-5296-8B7374919966}"/>
                  </a:ext>
                </a:extLst>
              </p:cNvPr>
              <p:cNvSpPr/>
              <p:nvPr/>
            </p:nvSpPr>
            <p:spPr>
              <a:xfrm flipH="1">
                <a:off x="5911587" y="2729159"/>
                <a:ext cx="261888" cy="251272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30FDE288-7616-5F01-0F4F-E61D9A3D9A9D}"/>
                  </a:ext>
                </a:extLst>
              </p:cNvPr>
              <p:cNvSpPr/>
              <p:nvPr/>
            </p:nvSpPr>
            <p:spPr>
              <a:xfrm flipH="1">
                <a:off x="5254084" y="3631955"/>
                <a:ext cx="261888" cy="160992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AA7A7FC-D2D9-F25A-946B-D06A1A0AEB41}"/>
                  </a:ext>
                </a:extLst>
              </p:cNvPr>
              <p:cNvSpPr/>
              <p:nvPr/>
            </p:nvSpPr>
            <p:spPr>
              <a:xfrm flipH="1">
                <a:off x="4596581" y="2471419"/>
                <a:ext cx="261888" cy="27704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57793AC-D410-8FD6-22AB-2F3FA1539FFA}"/>
                  </a:ext>
                </a:extLst>
              </p:cNvPr>
              <p:cNvSpPr/>
              <p:nvPr/>
            </p:nvSpPr>
            <p:spPr>
              <a:xfrm flipH="1">
                <a:off x="3939078" y="3152835"/>
                <a:ext cx="261888" cy="2089044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5358278-2EA0-6721-6F59-4EC18713EACD}"/>
                  </a:ext>
                </a:extLst>
              </p:cNvPr>
              <p:cNvSpPr/>
              <p:nvPr/>
            </p:nvSpPr>
            <p:spPr>
              <a:xfrm flipH="1">
                <a:off x="3281575" y="3908780"/>
                <a:ext cx="261888" cy="133309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C6B5E76C-08F4-1BAE-5EB3-13DAD9768BC4}"/>
                  </a:ext>
                </a:extLst>
              </p:cNvPr>
              <p:cNvSpPr/>
              <p:nvPr/>
            </p:nvSpPr>
            <p:spPr>
              <a:xfrm flipH="1">
                <a:off x="8541599" y="3631955"/>
                <a:ext cx="261888" cy="1609924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7B7C8687-3287-D981-A4C7-DDEF4644D678}"/>
                  </a:ext>
                </a:extLst>
              </p:cNvPr>
              <p:cNvSpPr/>
              <p:nvPr/>
            </p:nvSpPr>
            <p:spPr>
              <a:xfrm flipH="1">
                <a:off x="7884096" y="2471419"/>
                <a:ext cx="261888" cy="277046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99F9555-52A2-6EC4-14A0-76E0CEC93934}"/>
                  </a:ext>
                </a:extLst>
              </p:cNvPr>
              <p:cNvSpPr/>
              <p:nvPr/>
            </p:nvSpPr>
            <p:spPr>
              <a:xfrm flipH="1">
                <a:off x="7226593" y="3152835"/>
                <a:ext cx="261888" cy="2089044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65648708-DE7E-95CA-641D-471750F5FE20}"/>
                  </a:ext>
                </a:extLst>
              </p:cNvPr>
              <p:cNvSpPr/>
              <p:nvPr/>
            </p:nvSpPr>
            <p:spPr>
              <a:xfrm flipH="1">
                <a:off x="6569090" y="3908780"/>
                <a:ext cx="261888" cy="133309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3ADF4C0-3F67-0C4B-C708-1D69B156A519}"/>
              </a:ext>
            </a:extLst>
          </p:cNvPr>
          <p:cNvSpPr txBox="1"/>
          <p:nvPr/>
        </p:nvSpPr>
        <p:spPr>
          <a:xfrm>
            <a:off x="2023229" y="5627868"/>
            <a:ext cx="8145542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do </a:t>
            </a:r>
            <a:r>
              <a:rPr lang="en-ID" sz="1200" dirty="0" err="1">
                <a:solidFill>
                  <a:schemeClr val="bg2"/>
                </a:solidFill>
              </a:rPr>
              <a:t>eiusmod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tempor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incididunt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labore et dolore magna </a:t>
            </a:r>
            <a:r>
              <a:rPr lang="en-ID" sz="1200" dirty="0" err="1">
                <a:solidFill>
                  <a:schemeClr val="bg2"/>
                </a:solidFill>
              </a:rPr>
              <a:t>aliqua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exercitation </a:t>
            </a:r>
            <a:r>
              <a:rPr lang="en-ID" sz="1200" dirty="0" err="1">
                <a:solidFill>
                  <a:schemeClr val="bg2"/>
                </a:solidFill>
              </a:rPr>
              <a:t>ullamco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laboris</a:t>
            </a:r>
            <a:r>
              <a:rPr lang="en-ID" sz="1200" dirty="0">
                <a:solidFill>
                  <a:schemeClr val="bg2"/>
                </a:solidFill>
              </a:rPr>
              <a:t> nisi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5425B2-C9B7-ECD6-E2DC-C88E38C1425B}"/>
              </a:ext>
            </a:extLst>
          </p:cNvPr>
          <p:cNvSpPr txBox="1"/>
          <p:nvPr/>
        </p:nvSpPr>
        <p:spPr>
          <a:xfrm>
            <a:off x="2418080" y="584445"/>
            <a:ext cx="735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Categorized And Described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2CD54B-7E7E-0327-92FA-D731C75849DD}"/>
              </a:ext>
            </a:extLst>
          </p:cNvPr>
          <p:cNvSpPr txBox="1"/>
          <p:nvPr/>
        </p:nvSpPr>
        <p:spPr>
          <a:xfrm>
            <a:off x="4010618" y="1253771"/>
            <a:ext cx="417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300">
                <a:solidFill>
                  <a:schemeClr val="accent1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PRESENTATION TEMPLATE</a:t>
            </a:r>
            <a:endParaRPr lang="en-ID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F33752-C9B8-969D-4236-2884452C1273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9BFA979-5926-DFAE-2C30-8687AF32A5DC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26F53B-136B-6BE0-0D2F-C4E31FE0951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C3E671-E981-5054-DAD7-DCE94883B58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D41DB2A-46C8-0511-4BAB-9B9FDE3A79E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3F09786-A7DE-4F2E-C97D-5C6F9D8CAC9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1421E9E6-0C6D-4222-2878-E04609BEA7CE}"/>
              </a:ext>
            </a:extLst>
          </p:cNvPr>
          <p:cNvSpPr/>
          <p:nvPr/>
        </p:nvSpPr>
        <p:spPr>
          <a:xfrm>
            <a:off x="11200435" y="-991565"/>
            <a:ext cx="1983130" cy="198313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5BBE9E-2D5D-A9FD-8F4A-3F8E64BA2FF3}"/>
              </a:ext>
            </a:extLst>
          </p:cNvPr>
          <p:cNvSpPr/>
          <p:nvPr/>
        </p:nvSpPr>
        <p:spPr>
          <a:xfrm>
            <a:off x="10722660" y="1095126"/>
            <a:ext cx="262744" cy="2627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F87508B-8495-B291-710A-4C59ADF5FEBD}"/>
              </a:ext>
            </a:extLst>
          </p:cNvPr>
          <p:cNvSpPr/>
          <p:nvPr/>
        </p:nvSpPr>
        <p:spPr>
          <a:xfrm>
            <a:off x="1534827" y="5731115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5D8C043-8B4D-14DF-04D0-D08F59545D96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6192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6D1F58C-1C24-9070-FA7E-BD8DF0049D2C}"/>
              </a:ext>
            </a:extLst>
          </p:cNvPr>
          <p:cNvGrpSpPr/>
          <p:nvPr/>
        </p:nvGrpSpPr>
        <p:grpSpPr>
          <a:xfrm>
            <a:off x="1325625" y="1594112"/>
            <a:ext cx="4170765" cy="3669777"/>
            <a:chOff x="1250518" y="1782131"/>
            <a:chExt cx="4170765" cy="366977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3DD92F-1B78-5D1C-AB28-CBC3E3EBFDE2}"/>
                </a:ext>
              </a:extLst>
            </p:cNvPr>
            <p:cNvSpPr txBox="1"/>
            <p:nvPr/>
          </p:nvSpPr>
          <p:spPr>
            <a:xfrm>
              <a:off x="1250518" y="3290237"/>
              <a:ext cx="4170765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dolor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eiusmod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incididunt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labore et dolore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72F2DB-02B4-4537-8DA4-B08372DC530A}"/>
                </a:ext>
              </a:extLst>
            </p:cNvPr>
            <p:cNvSpPr txBox="1"/>
            <p:nvPr/>
          </p:nvSpPr>
          <p:spPr>
            <a:xfrm>
              <a:off x="2011883" y="4034774"/>
              <a:ext cx="3284336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Magna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aliqua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Ut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enim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ad minim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veniam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nostrud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exercitation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ullamco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laboris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6555BC-E16D-A0AD-0BDE-EBFE6EB18372}"/>
                </a:ext>
              </a:extLst>
            </p:cNvPr>
            <p:cNvSpPr txBox="1"/>
            <p:nvPr/>
          </p:nvSpPr>
          <p:spPr>
            <a:xfrm>
              <a:off x="2011883" y="4838022"/>
              <a:ext cx="3284336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sed do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eiusmod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0F44DED-358A-D79C-609E-52FC347D1A20}"/>
                </a:ext>
              </a:extLst>
            </p:cNvPr>
            <p:cNvSpPr/>
            <p:nvPr/>
          </p:nvSpPr>
          <p:spPr>
            <a:xfrm>
              <a:off x="1356400" y="4128357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393AB4-DD53-2914-FD77-8FD25473494D}"/>
                </a:ext>
              </a:extLst>
            </p:cNvPr>
            <p:cNvSpPr/>
            <p:nvPr/>
          </p:nvSpPr>
          <p:spPr>
            <a:xfrm>
              <a:off x="1356400" y="4931605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475BE3-C1AB-ED46-FEB7-04831AB26302}"/>
                </a:ext>
              </a:extLst>
            </p:cNvPr>
            <p:cNvSpPr txBox="1"/>
            <p:nvPr/>
          </p:nvSpPr>
          <p:spPr>
            <a:xfrm>
              <a:off x="1488765" y="4195300"/>
              <a:ext cx="207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2"/>
                  </a:solidFill>
                  <a:latin typeface="+mj-lt"/>
                </a:rPr>
                <a:t>1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3B45CF-6F99-8520-4B48-76014A21D010}"/>
                </a:ext>
              </a:extLst>
            </p:cNvPr>
            <p:cNvSpPr txBox="1"/>
            <p:nvPr/>
          </p:nvSpPr>
          <p:spPr>
            <a:xfrm>
              <a:off x="1488765" y="4998548"/>
              <a:ext cx="207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2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A44A71-CA04-B3E1-8E08-BB598E74289F}"/>
                </a:ext>
              </a:extLst>
            </p:cNvPr>
            <p:cNvSpPr txBox="1"/>
            <p:nvPr/>
          </p:nvSpPr>
          <p:spPr>
            <a:xfrm>
              <a:off x="1250518" y="2089908"/>
              <a:ext cx="41707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By Its Choreography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7C4EE3-C52D-E3D1-5C30-80A92977E8B8}"/>
                </a:ext>
              </a:extLst>
            </p:cNvPr>
            <p:cNvSpPr txBox="1"/>
            <p:nvPr/>
          </p:nvSpPr>
          <p:spPr>
            <a:xfrm>
              <a:off x="1250519" y="1782131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015459AB-5C99-4F0A-D4DA-EDBAC69FBB9A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16B7E3-515B-A8BD-059E-4E42C389645B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1B07DFA-E451-44EB-993F-76C66976EAFC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688D00-4870-48F2-9124-4F28BD18C8CA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CAFCA2-FC33-1499-C612-05ABE2B85D08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FBFBFB4-4908-9B8D-7623-A91E4C87FECF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E5A336C-7C31-F445-B243-181ECE97512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D515EB7-3B31-1901-1B44-8AF2054958F6}"/>
              </a:ext>
            </a:extLst>
          </p:cNvPr>
          <p:cNvSpPr/>
          <p:nvPr/>
        </p:nvSpPr>
        <p:spPr>
          <a:xfrm>
            <a:off x="11131826" y="536367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B10352-3CCA-DE8A-22A8-3AD659950FF4}"/>
              </a:ext>
            </a:extLst>
          </p:cNvPr>
          <p:cNvSpPr/>
          <p:nvPr/>
        </p:nvSpPr>
        <p:spPr>
          <a:xfrm>
            <a:off x="5496390" y="6090470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8BDDD27-61FD-1474-A23F-C0D1908B6C8A}"/>
              </a:ext>
            </a:extLst>
          </p:cNvPr>
          <p:cNvGrpSpPr/>
          <p:nvPr/>
        </p:nvGrpSpPr>
        <p:grpSpPr>
          <a:xfrm>
            <a:off x="6096000" y="1128696"/>
            <a:ext cx="5082941" cy="4491696"/>
            <a:chOff x="5998718" y="1128696"/>
            <a:chExt cx="5082941" cy="4491696"/>
          </a:xfrm>
        </p:grpSpPr>
        <p:grpSp>
          <p:nvGrpSpPr>
            <p:cNvPr id="25" name="Graphic 21">
              <a:extLst>
                <a:ext uri="{FF2B5EF4-FFF2-40B4-BE49-F238E27FC236}">
                  <a16:creationId xmlns:a16="http://schemas.microsoft.com/office/drawing/2014/main" id="{F8DC0012-DD7D-E0CF-824B-EBDB2ABA5A4A}"/>
                </a:ext>
              </a:extLst>
            </p:cNvPr>
            <p:cNvGrpSpPr/>
            <p:nvPr/>
          </p:nvGrpSpPr>
          <p:grpSpPr>
            <a:xfrm>
              <a:off x="10064564" y="3497642"/>
              <a:ext cx="776270" cy="1245053"/>
              <a:chOff x="9854101" y="3736438"/>
              <a:chExt cx="688943" cy="1104990"/>
            </a:xfrm>
          </p:grpSpPr>
          <p:grpSp>
            <p:nvGrpSpPr>
              <p:cNvPr id="26" name="Graphic 21">
                <a:extLst>
                  <a:ext uri="{FF2B5EF4-FFF2-40B4-BE49-F238E27FC236}">
                    <a16:creationId xmlns:a16="http://schemas.microsoft.com/office/drawing/2014/main" id="{C1A7F82D-C278-4D69-0C37-1DA3A43B438A}"/>
                  </a:ext>
                </a:extLst>
              </p:cNvPr>
              <p:cNvGrpSpPr/>
              <p:nvPr/>
            </p:nvGrpSpPr>
            <p:grpSpPr>
              <a:xfrm>
                <a:off x="9983233" y="4395970"/>
                <a:ext cx="404431" cy="111347"/>
                <a:chOff x="9983233" y="4395973"/>
                <a:chExt cx="404431" cy="111347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6F9E9741-DB37-1C60-0828-8B5A62469ACF}"/>
                    </a:ext>
                  </a:extLst>
                </p:cNvPr>
                <p:cNvSpPr/>
                <p:nvPr/>
              </p:nvSpPr>
              <p:spPr>
                <a:xfrm rot="-5400000">
                  <a:off x="10129776" y="4249431"/>
                  <a:ext cx="111347" cy="404431"/>
                </a:xfrm>
                <a:custGeom>
                  <a:avLst/>
                  <a:gdLst>
                    <a:gd name="connsiteX0" fmla="*/ 0 w 111347"/>
                    <a:gd name="connsiteY0" fmla="*/ 0 h 404431"/>
                    <a:gd name="connsiteX1" fmla="*/ 111347 w 111347"/>
                    <a:gd name="connsiteY1" fmla="*/ 0 h 404431"/>
                    <a:gd name="connsiteX2" fmla="*/ 111347 w 111347"/>
                    <a:gd name="connsiteY2" fmla="*/ 404431 h 404431"/>
                    <a:gd name="connsiteX3" fmla="*/ 0 w 111347"/>
                    <a:gd name="connsiteY3" fmla="*/ 404431 h 40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404431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404431"/>
                      </a:lnTo>
                      <a:lnTo>
                        <a:pt x="0" y="4044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84E9125-1412-BDF0-EFF5-880D2A16345F}"/>
                    </a:ext>
                  </a:extLst>
                </p:cNvPr>
                <p:cNvSpPr/>
                <p:nvPr/>
              </p:nvSpPr>
              <p:spPr>
                <a:xfrm>
                  <a:off x="10157084" y="4423291"/>
                  <a:ext cx="56769" cy="56769"/>
                </a:xfrm>
                <a:custGeom>
                  <a:avLst/>
                  <a:gdLst>
                    <a:gd name="connsiteX0" fmla="*/ 56769 w 56769"/>
                    <a:gd name="connsiteY0" fmla="*/ 28385 h 56769"/>
                    <a:gd name="connsiteX1" fmla="*/ 28384 w 56769"/>
                    <a:gd name="connsiteY1" fmla="*/ 56769 h 56769"/>
                    <a:gd name="connsiteX2" fmla="*/ 0 w 56769"/>
                    <a:gd name="connsiteY2" fmla="*/ 28385 h 56769"/>
                    <a:gd name="connsiteX3" fmla="*/ 28384 w 56769"/>
                    <a:gd name="connsiteY3" fmla="*/ 0 h 56769"/>
                    <a:gd name="connsiteX4" fmla="*/ 56769 w 56769"/>
                    <a:gd name="connsiteY4" fmla="*/ 28385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9" h="56769">
                      <a:moveTo>
                        <a:pt x="56769" y="28385"/>
                      </a:moveTo>
                      <a:cubicBezTo>
                        <a:pt x="56769" y="44061"/>
                        <a:pt x="44061" y="56769"/>
                        <a:pt x="28384" y="56769"/>
                      </a:cubicBezTo>
                      <a:cubicBezTo>
                        <a:pt x="12708" y="56769"/>
                        <a:pt x="0" y="44061"/>
                        <a:pt x="0" y="28385"/>
                      </a:cubicBezTo>
                      <a:cubicBezTo>
                        <a:pt x="0" y="12708"/>
                        <a:pt x="12708" y="0"/>
                        <a:pt x="28384" y="0"/>
                      </a:cubicBezTo>
                      <a:cubicBezTo>
                        <a:pt x="44061" y="0"/>
                        <a:pt x="56769" y="12708"/>
                        <a:pt x="56769" y="28385"/>
                      </a:cubicBez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A463818F-F081-D1F6-CCB5-56E01EB1C0E9}"/>
                    </a:ext>
                  </a:extLst>
                </p:cNvPr>
                <p:cNvSpPr/>
                <p:nvPr/>
              </p:nvSpPr>
              <p:spPr>
                <a:xfrm>
                  <a:off x="10068311" y="4423291"/>
                  <a:ext cx="56769" cy="56769"/>
                </a:xfrm>
                <a:custGeom>
                  <a:avLst/>
                  <a:gdLst>
                    <a:gd name="connsiteX0" fmla="*/ 56769 w 56769"/>
                    <a:gd name="connsiteY0" fmla="*/ 28385 h 56769"/>
                    <a:gd name="connsiteX1" fmla="*/ 28384 w 56769"/>
                    <a:gd name="connsiteY1" fmla="*/ 56769 h 56769"/>
                    <a:gd name="connsiteX2" fmla="*/ 0 w 56769"/>
                    <a:gd name="connsiteY2" fmla="*/ 28385 h 56769"/>
                    <a:gd name="connsiteX3" fmla="*/ 28384 w 56769"/>
                    <a:gd name="connsiteY3" fmla="*/ 0 h 56769"/>
                    <a:gd name="connsiteX4" fmla="*/ 56769 w 56769"/>
                    <a:gd name="connsiteY4" fmla="*/ 28385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9" h="56769">
                      <a:moveTo>
                        <a:pt x="56769" y="28385"/>
                      </a:moveTo>
                      <a:cubicBezTo>
                        <a:pt x="56769" y="44061"/>
                        <a:pt x="44061" y="56769"/>
                        <a:pt x="28384" y="56769"/>
                      </a:cubicBezTo>
                      <a:cubicBezTo>
                        <a:pt x="12708" y="56769"/>
                        <a:pt x="0" y="44061"/>
                        <a:pt x="0" y="28385"/>
                      </a:cubicBezTo>
                      <a:cubicBezTo>
                        <a:pt x="0" y="12708"/>
                        <a:pt x="12708" y="0"/>
                        <a:pt x="28384" y="0"/>
                      </a:cubicBezTo>
                      <a:cubicBezTo>
                        <a:pt x="44061" y="0"/>
                        <a:pt x="56769" y="12708"/>
                        <a:pt x="56769" y="28385"/>
                      </a:cubicBez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979BF8-CB2A-C9BD-4F82-0598B7FB6B07}"/>
                    </a:ext>
                  </a:extLst>
                </p:cNvPr>
                <p:cNvSpPr/>
                <p:nvPr/>
              </p:nvSpPr>
              <p:spPr>
                <a:xfrm>
                  <a:off x="10245762" y="4423291"/>
                  <a:ext cx="56769" cy="56769"/>
                </a:xfrm>
                <a:custGeom>
                  <a:avLst/>
                  <a:gdLst>
                    <a:gd name="connsiteX0" fmla="*/ 56769 w 56769"/>
                    <a:gd name="connsiteY0" fmla="*/ 28385 h 56769"/>
                    <a:gd name="connsiteX1" fmla="*/ 28385 w 56769"/>
                    <a:gd name="connsiteY1" fmla="*/ 56769 h 56769"/>
                    <a:gd name="connsiteX2" fmla="*/ 0 w 56769"/>
                    <a:gd name="connsiteY2" fmla="*/ 28385 h 56769"/>
                    <a:gd name="connsiteX3" fmla="*/ 28385 w 56769"/>
                    <a:gd name="connsiteY3" fmla="*/ 0 h 56769"/>
                    <a:gd name="connsiteX4" fmla="*/ 56769 w 56769"/>
                    <a:gd name="connsiteY4" fmla="*/ 28385 h 56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6769" h="56769">
                      <a:moveTo>
                        <a:pt x="56769" y="28385"/>
                      </a:moveTo>
                      <a:cubicBezTo>
                        <a:pt x="56769" y="44061"/>
                        <a:pt x="44061" y="56769"/>
                        <a:pt x="28385" y="56769"/>
                      </a:cubicBezTo>
                      <a:cubicBezTo>
                        <a:pt x="12708" y="56769"/>
                        <a:pt x="0" y="44061"/>
                        <a:pt x="0" y="28385"/>
                      </a:cubicBezTo>
                      <a:cubicBezTo>
                        <a:pt x="0" y="12708"/>
                        <a:pt x="12708" y="0"/>
                        <a:pt x="28385" y="0"/>
                      </a:cubicBezTo>
                      <a:cubicBezTo>
                        <a:pt x="44061" y="0"/>
                        <a:pt x="56769" y="12708"/>
                        <a:pt x="56769" y="28385"/>
                      </a:cubicBez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1" name="Graphic 21">
                <a:extLst>
                  <a:ext uri="{FF2B5EF4-FFF2-40B4-BE49-F238E27FC236}">
                    <a16:creationId xmlns:a16="http://schemas.microsoft.com/office/drawing/2014/main" id="{25A65D93-FFC3-155D-B498-DD42593B4F42}"/>
                  </a:ext>
                </a:extLst>
              </p:cNvPr>
              <p:cNvGrpSpPr/>
              <p:nvPr/>
            </p:nvGrpSpPr>
            <p:grpSpPr>
              <a:xfrm>
                <a:off x="9996412" y="4618673"/>
                <a:ext cx="404431" cy="111394"/>
                <a:chOff x="9996412" y="4618677"/>
                <a:chExt cx="404431" cy="11139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A928B2C-C7E2-504C-F3C8-0106122A0864}"/>
                    </a:ext>
                  </a:extLst>
                </p:cNvPr>
                <p:cNvSpPr/>
                <p:nvPr/>
              </p:nvSpPr>
              <p:spPr>
                <a:xfrm rot="-5400000">
                  <a:off x="10142954" y="4472182"/>
                  <a:ext cx="111347" cy="404431"/>
                </a:xfrm>
                <a:custGeom>
                  <a:avLst/>
                  <a:gdLst>
                    <a:gd name="connsiteX0" fmla="*/ 0 w 111347"/>
                    <a:gd name="connsiteY0" fmla="*/ 0 h 404431"/>
                    <a:gd name="connsiteX1" fmla="*/ 111347 w 111347"/>
                    <a:gd name="connsiteY1" fmla="*/ 0 h 404431"/>
                    <a:gd name="connsiteX2" fmla="*/ 111347 w 111347"/>
                    <a:gd name="connsiteY2" fmla="*/ 404431 h 404431"/>
                    <a:gd name="connsiteX3" fmla="*/ 0 w 111347"/>
                    <a:gd name="connsiteY3" fmla="*/ 404431 h 40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404431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404431"/>
                      </a:lnTo>
                      <a:lnTo>
                        <a:pt x="0" y="4044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3229763A-1FF3-AF65-A8E6-04BF88C9B1A3}"/>
                    </a:ext>
                  </a:extLst>
                </p:cNvPr>
                <p:cNvSpPr/>
                <p:nvPr/>
              </p:nvSpPr>
              <p:spPr>
                <a:xfrm rot="-5400000">
                  <a:off x="10112467" y="4668683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13B5F904-266F-C032-CA95-CD64725D173B}"/>
                    </a:ext>
                  </a:extLst>
                </p:cNvPr>
                <p:cNvSpPr/>
                <p:nvPr/>
              </p:nvSpPr>
              <p:spPr>
                <a:xfrm rot="-5400000">
                  <a:off x="10148590" y="4668702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A76D153-E62E-56E1-FDAE-6BE5668EB266}"/>
                    </a:ext>
                  </a:extLst>
                </p:cNvPr>
                <p:cNvSpPr/>
                <p:nvPr/>
              </p:nvSpPr>
              <p:spPr>
                <a:xfrm rot="-5400000">
                  <a:off x="10184716" y="4668731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6" name="Graphic 21">
                <a:extLst>
                  <a:ext uri="{FF2B5EF4-FFF2-40B4-BE49-F238E27FC236}">
                    <a16:creationId xmlns:a16="http://schemas.microsoft.com/office/drawing/2014/main" id="{CA24A6BE-B4C3-782E-2347-086CBD493DB9}"/>
                  </a:ext>
                </a:extLst>
              </p:cNvPr>
              <p:cNvGrpSpPr/>
              <p:nvPr/>
            </p:nvGrpSpPr>
            <p:grpSpPr>
              <a:xfrm>
                <a:off x="10078436" y="4507327"/>
                <a:ext cx="404431" cy="111394"/>
                <a:chOff x="10078436" y="4507330"/>
                <a:chExt cx="404431" cy="111394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A07A6145-C526-6801-E169-5473632E4820}"/>
                    </a:ext>
                  </a:extLst>
                </p:cNvPr>
                <p:cNvSpPr/>
                <p:nvPr/>
              </p:nvSpPr>
              <p:spPr>
                <a:xfrm rot="-5400000">
                  <a:off x="10224978" y="4360835"/>
                  <a:ext cx="111347" cy="404431"/>
                </a:xfrm>
                <a:custGeom>
                  <a:avLst/>
                  <a:gdLst>
                    <a:gd name="connsiteX0" fmla="*/ 0 w 111347"/>
                    <a:gd name="connsiteY0" fmla="*/ 0 h 404431"/>
                    <a:gd name="connsiteX1" fmla="*/ 111347 w 111347"/>
                    <a:gd name="connsiteY1" fmla="*/ 0 h 404431"/>
                    <a:gd name="connsiteX2" fmla="*/ 111347 w 111347"/>
                    <a:gd name="connsiteY2" fmla="*/ 404431 h 404431"/>
                    <a:gd name="connsiteX3" fmla="*/ 0 w 111347"/>
                    <a:gd name="connsiteY3" fmla="*/ 404431 h 40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404431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404431"/>
                      </a:lnTo>
                      <a:lnTo>
                        <a:pt x="0" y="40443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76ECFCBB-6FFC-0D6B-80C7-DD34EEB3B112}"/>
                    </a:ext>
                  </a:extLst>
                </p:cNvPr>
                <p:cNvSpPr/>
                <p:nvPr/>
              </p:nvSpPr>
              <p:spPr>
                <a:xfrm rot="-5400000">
                  <a:off x="10384903" y="4557336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C67ED00A-3633-5A98-6DC3-35ED1F8CD235}"/>
                    </a:ext>
                  </a:extLst>
                </p:cNvPr>
                <p:cNvSpPr/>
                <p:nvPr/>
              </p:nvSpPr>
              <p:spPr>
                <a:xfrm rot="-5400000">
                  <a:off x="10257325" y="4420900"/>
                  <a:ext cx="31241" cy="284225"/>
                </a:xfrm>
                <a:custGeom>
                  <a:avLst/>
                  <a:gdLst>
                    <a:gd name="connsiteX0" fmla="*/ 0 w 31241"/>
                    <a:gd name="connsiteY0" fmla="*/ 0 h 284225"/>
                    <a:gd name="connsiteX1" fmla="*/ 31242 w 31241"/>
                    <a:gd name="connsiteY1" fmla="*/ 0 h 284225"/>
                    <a:gd name="connsiteX2" fmla="*/ 31242 w 31241"/>
                    <a:gd name="connsiteY2" fmla="*/ 284226 h 284225"/>
                    <a:gd name="connsiteX3" fmla="*/ 0 w 31241"/>
                    <a:gd name="connsiteY3" fmla="*/ 284226 h 2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41" h="284225">
                      <a:moveTo>
                        <a:pt x="0" y="0"/>
                      </a:moveTo>
                      <a:lnTo>
                        <a:pt x="31242" y="0"/>
                      </a:lnTo>
                      <a:lnTo>
                        <a:pt x="31242" y="284226"/>
                      </a:lnTo>
                      <a:lnTo>
                        <a:pt x="0" y="284226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40" name="Graphic 21">
                <a:extLst>
                  <a:ext uri="{FF2B5EF4-FFF2-40B4-BE49-F238E27FC236}">
                    <a16:creationId xmlns:a16="http://schemas.microsoft.com/office/drawing/2014/main" id="{88C9F398-D316-4936-DD32-98139EB01905}"/>
                  </a:ext>
                </a:extLst>
              </p:cNvPr>
              <p:cNvGrpSpPr/>
              <p:nvPr/>
            </p:nvGrpSpPr>
            <p:grpSpPr>
              <a:xfrm>
                <a:off x="10100362" y="4284575"/>
                <a:ext cx="404431" cy="111347"/>
                <a:chOff x="10100362" y="4284578"/>
                <a:chExt cx="404431" cy="111347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700337B6-2E3D-8D9E-3410-DFCDAAF8B82D}"/>
                    </a:ext>
                  </a:extLst>
                </p:cNvPr>
                <p:cNvSpPr/>
                <p:nvPr/>
              </p:nvSpPr>
              <p:spPr>
                <a:xfrm rot="-5400000">
                  <a:off x="10246905" y="4138036"/>
                  <a:ext cx="111347" cy="404431"/>
                </a:xfrm>
                <a:custGeom>
                  <a:avLst/>
                  <a:gdLst>
                    <a:gd name="connsiteX0" fmla="*/ 0 w 111347"/>
                    <a:gd name="connsiteY0" fmla="*/ 0 h 404431"/>
                    <a:gd name="connsiteX1" fmla="*/ 111347 w 111347"/>
                    <a:gd name="connsiteY1" fmla="*/ 0 h 404431"/>
                    <a:gd name="connsiteX2" fmla="*/ 111347 w 111347"/>
                    <a:gd name="connsiteY2" fmla="*/ 404431 h 404431"/>
                    <a:gd name="connsiteX3" fmla="*/ 0 w 111347"/>
                    <a:gd name="connsiteY3" fmla="*/ 404431 h 404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404431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404431"/>
                      </a:lnTo>
                      <a:lnTo>
                        <a:pt x="0" y="4044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D820C64-AC6C-76F4-CC95-3CC1A8B92A38}"/>
                    </a:ext>
                  </a:extLst>
                </p:cNvPr>
                <p:cNvSpPr/>
                <p:nvPr/>
              </p:nvSpPr>
              <p:spPr>
                <a:xfrm rot="-5400000">
                  <a:off x="10279261" y="4198205"/>
                  <a:ext cx="31241" cy="284225"/>
                </a:xfrm>
                <a:custGeom>
                  <a:avLst/>
                  <a:gdLst>
                    <a:gd name="connsiteX0" fmla="*/ 0 w 31241"/>
                    <a:gd name="connsiteY0" fmla="*/ 0 h 284225"/>
                    <a:gd name="connsiteX1" fmla="*/ 31242 w 31241"/>
                    <a:gd name="connsiteY1" fmla="*/ 0 h 284225"/>
                    <a:gd name="connsiteX2" fmla="*/ 31242 w 31241"/>
                    <a:gd name="connsiteY2" fmla="*/ 284226 h 284225"/>
                    <a:gd name="connsiteX3" fmla="*/ 0 w 31241"/>
                    <a:gd name="connsiteY3" fmla="*/ 284226 h 2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41" h="284225">
                      <a:moveTo>
                        <a:pt x="0" y="0"/>
                      </a:moveTo>
                      <a:lnTo>
                        <a:pt x="31242" y="0"/>
                      </a:lnTo>
                      <a:lnTo>
                        <a:pt x="31242" y="284226"/>
                      </a:lnTo>
                      <a:lnTo>
                        <a:pt x="0" y="284226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43" name="Graphic 21">
                <a:extLst>
                  <a:ext uri="{FF2B5EF4-FFF2-40B4-BE49-F238E27FC236}">
                    <a16:creationId xmlns:a16="http://schemas.microsoft.com/office/drawing/2014/main" id="{A93A35B7-CAEB-66F4-472F-E312B2F66A9F}"/>
                  </a:ext>
                </a:extLst>
              </p:cNvPr>
              <p:cNvGrpSpPr/>
              <p:nvPr/>
            </p:nvGrpSpPr>
            <p:grpSpPr>
              <a:xfrm>
                <a:off x="10124624" y="3736438"/>
                <a:ext cx="394146" cy="553404"/>
                <a:chOff x="10124624" y="3736440"/>
                <a:chExt cx="394146" cy="553405"/>
              </a:xfrm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DC2C4A6-4058-FD68-0DFF-22295FB3E0D6}"/>
                    </a:ext>
                  </a:extLst>
                </p:cNvPr>
                <p:cNvSpPr/>
                <p:nvPr/>
              </p:nvSpPr>
              <p:spPr>
                <a:xfrm>
                  <a:off x="10135507" y="3849910"/>
                  <a:ext cx="178420" cy="268770"/>
                </a:xfrm>
                <a:custGeom>
                  <a:avLst/>
                  <a:gdLst>
                    <a:gd name="connsiteX0" fmla="*/ 93681 w 178420"/>
                    <a:gd name="connsiteY0" fmla="*/ 20645 h 268770"/>
                    <a:gd name="connsiteX1" fmla="*/ 130257 w 178420"/>
                    <a:gd name="connsiteY1" fmla="*/ 62555 h 268770"/>
                    <a:gd name="connsiteX2" fmla="*/ 148259 w 178420"/>
                    <a:gd name="connsiteY2" fmla="*/ 96749 h 268770"/>
                    <a:gd name="connsiteX3" fmla="*/ 178358 w 178420"/>
                    <a:gd name="connsiteY3" fmla="*/ 249626 h 268770"/>
                    <a:gd name="connsiteX4" fmla="*/ 169691 w 178420"/>
                    <a:gd name="connsiteY4" fmla="*/ 268009 h 268770"/>
                    <a:gd name="connsiteX5" fmla="*/ 154165 w 178420"/>
                    <a:gd name="connsiteY5" fmla="*/ 262389 h 268770"/>
                    <a:gd name="connsiteX6" fmla="*/ 147974 w 178420"/>
                    <a:gd name="connsiteY6" fmla="*/ 245816 h 268770"/>
                    <a:gd name="connsiteX7" fmla="*/ 107873 w 178420"/>
                    <a:gd name="connsiteY7" fmla="*/ 115228 h 268770"/>
                    <a:gd name="connsiteX8" fmla="*/ 69107 w 178420"/>
                    <a:gd name="connsiteY8" fmla="*/ 86557 h 268770"/>
                    <a:gd name="connsiteX9" fmla="*/ 32435 w 178420"/>
                    <a:gd name="connsiteY9" fmla="*/ 82748 h 268770"/>
                    <a:gd name="connsiteX10" fmla="*/ 336 w 178420"/>
                    <a:gd name="connsiteY10" fmla="*/ 34741 h 268770"/>
                    <a:gd name="connsiteX11" fmla="*/ 93681 w 178420"/>
                    <a:gd name="connsiteY11" fmla="*/ 20645 h 268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8420" h="268770">
                      <a:moveTo>
                        <a:pt x="93681" y="20645"/>
                      </a:moveTo>
                      <a:cubicBezTo>
                        <a:pt x="108635" y="31884"/>
                        <a:pt x="120161" y="46934"/>
                        <a:pt x="130257" y="62555"/>
                      </a:cubicBezTo>
                      <a:cubicBezTo>
                        <a:pt x="137306" y="73413"/>
                        <a:pt x="143783" y="84653"/>
                        <a:pt x="148259" y="96749"/>
                      </a:cubicBezTo>
                      <a:cubicBezTo>
                        <a:pt x="156260" y="118371"/>
                        <a:pt x="179787" y="226575"/>
                        <a:pt x="178358" y="249626"/>
                      </a:cubicBezTo>
                      <a:cubicBezTo>
                        <a:pt x="177882" y="256769"/>
                        <a:pt x="176263" y="265246"/>
                        <a:pt x="169691" y="268009"/>
                      </a:cubicBezTo>
                      <a:cubicBezTo>
                        <a:pt x="164166" y="270295"/>
                        <a:pt x="157689" y="267152"/>
                        <a:pt x="154165" y="262389"/>
                      </a:cubicBezTo>
                      <a:cubicBezTo>
                        <a:pt x="150641" y="257627"/>
                        <a:pt x="149307" y="251626"/>
                        <a:pt x="147974" y="245816"/>
                      </a:cubicBezTo>
                      <a:cubicBezTo>
                        <a:pt x="144259" y="229718"/>
                        <a:pt x="116922" y="129039"/>
                        <a:pt x="107873" y="115228"/>
                      </a:cubicBezTo>
                      <a:cubicBezTo>
                        <a:pt x="98825" y="101416"/>
                        <a:pt x="85204" y="89986"/>
                        <a:pt x="69107" y="86557"/>
                      </a:cubicBezTo>
                      <a:cubicBezTo>
                        <a:pt x="57105" y="83986"/>
                        <a:pt x="44342" y="85891"/>
                        <a:pt x="32435" y="82748"/>
                      </a:cubicBezTo>
                      <a:cubicBezTo>
                        <a:pt x="12147" y="77318"/>
                        <a:pt x="-2426" y="55601"/>
                        <a:pt x="336" y="34741"/>
                      </a:cubicBezTo>
                      <a:cubicBezTo>
                        <a:pt x="7099" y="-17741"/>
                        <a:pt x="65297" y="-691"/>
                        <a:pt x="93681" y="2064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6F8BA4E7-6EAC-1E71-766B-19051BFC2A35}"/>
                    </a:ext>
                  </a:extLst>
                </p:cNvPr>
                <p:cNvSpPr/>
                <p:nvPr/>
              </p:nvSpPr>
              <p:spPr>
                <a:xfrm>
                  <a:off x="10137939" y="3885845"/>
                  <a:ext cx="162496" cy="207975"/>
                </a:xfrm>
                <a:custGeom>
                  <a:avLst/>
                  <a:gdLst>
                    <a:gd name="connsiteX0" fmla="*/ 162496 w 162496"/>
                    <a:gd name="connsiteY0" fmla="*/ 207976 h 207975"/>
                    <a:gd name="connsiteX1" fmla="*/ 113347 w 162496"/>
                    <a:gd name="connsiteY1" fmla="*/ 48241 h 207975"/>
                    <a:gd name="connsiteX2" fmla="*/ 0 w 162496"/>
                    <a:gd name="connsiteY2" fmla="*/ 1378 h 207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2496" h="207975">
                      <a:moveTo>
                        <a:pt x="162496" y="207976"/>
                      </a:moveTo>
                      <a:cubicBezTo>
                        <a:pt x="155067" y="162065"/>
                        <a:pt x="131826" y="73768"/>
                        <a:pt x="113347" y="48241"/>
                      </a:cubicBezTo>
                      <a:cubicBezTo>
                        <a:pt x="86963" y="11951"/>
                        <a:pt x="44291" y="-5194"/>
                        <a:pt x="0" y="1378"/>
                      </a:cubicBezTo>
                    </a:path>
                  </a:pathLst>
                </a:custGeom>
                <a:noFill/>
                <a:ln w="4523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8ACBDA5-F580-5475-B163-F6B40B3DF1ED}"/>
                    </a:ext>
                  </a:extLst>
                </p:cNvPr>
                <p:cNvSpPr/>
                <p:nvPr/>
              </p:nvSpPr>
              <p:spPr>
                <a:xfrm>
                  <a:off x="10124624" y="3943235"/>
                  <a:ext cx="174666" cy="190301"/>
                </a:xfrm>
                <a:custGeom>
                  <a:avLst/>
                  <a:gdLst>
                    <a:gd name="connsiteX0" fmla="*/ 90181 w 174666"/>
                    <a:gd name="connsiteY0" fmla="*/ 20855 h 190301"/>
                    <a:gd name="connsiteX1" fmla="*/ 45604 w 174666"/>
                    <a:gd name="connsiteY1" fmla="*/ 281 h 190301"/>
                    <a:gd name="connsiteX2" fmla="*/ 3409 w 174666"/>
                    <a:gd name="connsiteY2" fmla="*/ 20189 h 190301"/>
                    <a:gd name="connsiteX3" fmla="*/ 22744 w 174666"/>
                    <a:gd name="connsiteY3" fmla="*/ 75338 h 190301"/>
                    <a:gd name="connsiteX4" fmla="*/ 80752 w 174666"/>
                    <a:gd name="connsiteY4" fmla="*/ 100770 h 190301"/>
                    <a:gd name="connsiteX5" fmla="*/ 137426 w 174666"/>
                    <a:gd name="connsiteY5" fmla="*/ 144490 h 190301"/>
                    <a:gd name="connsiteX6" fmla="*/ 157523 w 174666"/>
                    <a:gd name="connsiteY6" fmla="*/ 183352 h 190301"/>
                    <a:gd name="connsiteX7" fmla="*/ 174573 w 174666"/>
                    <a:gd name="connsiteY7" fmla="*/ 167731 h 190301"/>
                    <a:gd name="connsiteX8" fmla="*/ 161714 w 174666"/>
                    <a:gd name="connsiteY8" fmla="*/ 112391 h 190301"/>
                    <a:gd name="connsiteX9" fmla="*/ 90181 w 174666"/>
                    <a:gd name="connsiteY9" fmla="*/ 20855 h 190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4666" h="190301">
                      <a:moveTo>
                        <a:pt x="90181" y="20855"/>
                      </a:moveTo>
                      <a:cubicBezTo>
                        <a:pt x="76942" y="10949"/>
                        <a:pt x="62083" y="2091"/>
                        <a:pt x="45604" y="281"/>
                      </a:cubicBezTo>
                      <a:cubicBezTo>
                        <a:pt x="29126" y="-1528"/>
                        <a:pt x="10838" y="5425"/>
                        <a:pt x="3409" y="20189"/>
                      </a:cubicBezTo>
                      <a:cubicBezTo>
                        <a:pt x="-6116" y="39143"/>
                        <a:pt x="5599" y="62861"/>
                        <a:pt x="22744" y="75338"/>
                      </a:cubicBezTo>
                      <a:cubicBezTo>
                        <a:pt x="39889" y="87816"/>
                        <a:pt x="61130" y="92769"/>
                        <a:pt x="80752" y="100770"/>
                      </a:cubicBezTo>
                      <a:cubicBezTo>
                        <a:pt x="103231" y="109914"/>
                        <a:pt x="124471" y="124011"/>
                        <a:pt x="137426" y="144490"/>
                      </a:cubicBezTo>
                      <a:cubicBezTo>
                        <a:pt x="145236" y="156777"/>
                        <a:pt x="149713" y="170970"/>
                        <a:pt x="157523" y="183352"/>
                      </a:cubicBezTo>
                      <a:cubicBezTo>
                        <a:pt x="169144" y="201926"/>
                        <a:pt x="175526" y="178589"/>
                        <a:pt x="174573" y="167731"/>
                      </a:cubicBezTo>
                      <a:cubicBezTo>
                        <a:pt x="172954" y="148776"/>
                        <a:pt x="168858" y="130107"/>
                        <a:pt x="161714" y="112391"/>
                      </a:cubicBezTo>
                      <a:cubicBezTo>
                        <a:pt x="147046" y="76100"/>
                        <a:pt x="121423" y="44382"/>
                        <a:pt x="90181" y="2085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F9AF676D-E09E-196A-79B0-1C5F6559B42A}"/>
                    </a:ext>
                  </a:extLst>
                </p:cNvPr>
                <p:cNvSpPr/>
                <p:nvPr/>
              </p:nvSpPr>
              <p:spPr>
                <a:xfrm>
                  <a:off x="10302351" y="3736440"/>
                  <a:ext cx="216419" cy="373588"/>
                </a:xfrm>
                <a:custGeom>
                  <a:avLst/>
                  <a:gdLst>
                    <a:gd name="connsiteX0" fmla="*/ 43995 w 216419"/>
                    <a:gd name="connsiteY0" fmla="*/ 97729 h 373588"/>
                    <a:gd name="connsiteX1" fmla="*/ 87524 w 216419"/>
                    <a:gd name="connsiteY1" fmla="*/ 34198 h 373588"/>
                    <a:gd name="connsiteX2" fmla="*/ 155437 w 216419"/>
                    <a:gd name="connsiteY2" fmla="*/ 289 h 373588"/>
                    <a:gd name="connsiteX3" fmla="*/ 214207 w 216419"/>
                    <a:gd name="connsiteY3" fmla="*/ 30959 h 373588"/>
                    <a:gd name="connsiteX4" fmla="*/ 213349 w 216419"/>
                    <a:gd name="connsiteY4" fmla="*/ 65154 h 373588"/>
                    <a:gd name="connsiteX5" fmla="*/ 177059 w 216419"/>
                    <a:gd name="connsiteY5" fmla="*/ 122494 h 373588"/>
                    <a:gd name="connsiteX6" fmla="*/ 120480 w 216419"/>
                    <a:gd name="connsiteY6" fmla="*/ 160213 h 373588"/>
                    <a:gd name="connsiteX7" fmla="*/ 46471 w 216419"/>
                    <a:gd name="connsiteY7" fmla="*/ 276323 h 373588"/>
                    <a:gd name="connsiteX8" fmla="*/ 35041 w 216419"/>
                    <a:gd name="connsiteY8" fmla="*/ 355666 h 373588"/>
                    <a:gd name="connsiteX9" fmla="*/ 23421 w 216419"/>
                    <a:gd name="connsiteY9" fmla="*/ 372811 h 373588"/>
                    <a:gd name="connsiteX10" fmla="*/ 656 w 216419"/>
                    <a:gd name="connsiteY10" fmla="*/ 243367 h 373588"/>
                    <a:gd name="connsiteX11" fmla="*/ 43995 w 216419"/>
                    <a:gd name="connsiteY11" fmla="*/ 97729 h 373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6419" h="373588">
                      <a:moveTo>
                        <a:pt x="43995" y="97729"/>
                      </a:moveTo>
                      <a:cubicBezTo>
                        <a:pt x="55520" y="74679"/>
                        <a:pt x="69141" y="52200"/>
                        <a:pt x="87524" y="34198"/>
                      </a:cubicBezTo>
                      <a:cubicBezTo>
                        <a:pt x="106003" y="16195"/>
                        <a:pt x="129720" y="2670"/>
                        <a:pt x="155437" y="289"/>
                      </a:cubicBezTo>
                      <a:cubicBezTo>
                        <a:pt x="179154" y="-1902"/>
                        <a:pt x="206491" y="8385"/>
                        <a:pt x="214207" y="30959"/>
                      </a:cubicBezTo>
                      <a:cubicBezTo>
                        <a:pt x="217921" y="41913"/>
                        <a:pt x="216493" y="54010"/>
                        <a:pt x="213349" y="65154"/>
                      </a:cubicBezTo>
                      <a:cubicBezTo>
                        <a:pt x="207158" y="87252"/>
                        <a:pt x="194395" y="107445"/>
                        <a:pt x="177059" y="122494"/>
                      </a:cubicBezTo>
                      <a:cubicBezTo>
                        <a:pt x="160009" y="137449"/>
                        <a:pt x="139054" y="147069"/>
                        <a:pt x="120480" y="160213"/>
                      </a:cubicBezTo>
                      <a:cubicBezTo>
                        <a:pt x="82095" y="187455"/>
                        <a:pt x="54949" y="230032"/>
                        <a:pt x="46471" y="276323"/>
                      </a:cubicBezTo>
                      <a:cubicBezTo>
                        <a:pt x="41613" y="302612"/>
                        <a:pt x="42566" y="329949"/>
                        <a:pt x="35041" y="355666"/>
                      </a:cubicBezTo>
                      <a:cubicBezTo>
                        <a:pt x="33041" y="362524"/>
                        <a:pt x="29898" y="369763"/>
                        <a:pt x="23421" y="372811"/>
                      </a:cubicBezTo>
                      <a:cubicBezTo>
                        <a:pt x="-1535" y="384527"/>
                        <a:pt x="-963" y="260131"/>
                        <a:pt x="656" y="243367"/>
                      </a:cubicBezTo>
                      <a:cubicBezTo>
                        <a:pt x="5895" y="192694"/>
                        <a:pt x="21230" y="143164"/>
                        <a:pt x="43995" y="9772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A74B647D-3B05-97FD-3D7A-91E1E9B275B3}"/>
                    </a:ext>
                  </a:extLst>
                </p:cNvPr>
                <p:cNvSpPr/>
                <p:nvPr/>
              </p:nvSpPr>
              <p:spPr>
                <a:xfrm>
                  <a:off x="10317177" y="3943481"/>
                  <a:ext cx="166368" cy="174627"/>
                </a:xfrm>
                <a:custGeom>
                  <a:avLst/>
                  <a:gdLst>
                    <a:gd name="connsiteX0" fmla="*/ 74507 w 166368"/>
                    <a:gd name="connsiteY0" fmla="*/ 16038 h 174627"/>
                    <a:gd name="connsiteX1" fmla="*/ 34407 w 166368"/>
                    <a:gd name="connsiteY1" fmla="*/ 54614 h 174627"/>
                    <a:gd name="connsiteX2" fmla="*/ 13547 w 166368"/>
                    <a:gd name="connsiteY2" fmla="*/ 87189 h 174627"/>
                    <a:gd name="connsiteX3" fmla="*/ 22 w 166368"/>
                    <a:gd name="connsiteY3" fmla="*/ 154436 h 174627"/>
                    <a:gd name="connsiteX4" fmla="*/ 7070 w 166368"/>
                    <a:gd name="connsiteY4" fmla="*/ 173486 h 174627"/>
                    <a:gd name="connsiteX5" fmla="*/ 23072 w 166368"/>
                    <a:gd name="connsiteY5" fmla="*/ 169200 h 174627"/>
                    <a:gd name="connsiteX6" fmla="*/ 30692 w 166368"/>
                    <a:gd name="connsiteY6" fmla="*/ 153198 h 174627"/>
                    <a:gd name="connsiteX7" fmla="*/ 52314 w 166368"/>
                    <a:gd name="connsiteY7" fmla="*/ 109002 h 174627"/>
                    <a:gd name="connsiteX8" fmla="*/ 93367 w 166368"/>
                    <a:gd name="connsiteY8" fmla="*/ 83760 h 174627"/>
                    <a:gd name="connsiteX9" fmla="*/ 130229 w 166368"/>
                    <a:gd name="connsiteY9" fmla="*/ 83094 h 174627"/>
                    <a:gd name="connsiteX10" fmla="*/ 166329 w 166368"/>
                    <a:gd name="connsiteY10" fmla="*/ 37945 h 174627"/>
                    <a:gd name="connsiteX11" fmla="*/ 74507 w 166368"/>
                    <a:gd name="connsiteY11" fmla="*/ 16038 h 174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6368" h="174627">
                      <a:moveTo>
                        <a:pt x="74507" y="16038"/>
                      </a:moveTo>
                      <a:cubicBezTo>
                        <a:pt x="58696" y="25944"/>
                        <a:pt x="45932" y="39945"/>
                        <a:pt x="34407" y="54614"/>
                      </a:cubicBezTo>
                      <a:cubicBezTo>
                        <a:pt x="26501" y="64806"/>
                        <a:pt x="19072" y="75474"/>
                        <a:pt x="13547" y="87189"/>
                      </a:cubicBezTo>
                      <a:cubicBezTo>
                        <a:pt x="3737" y="108049"/>
                        <a:pt x="593" y="131481"/>
                        <a:pt x="22" y="154436"/>
                      </a:cubicBezTo>
                      <a:cubicBezTo>
                        <a:pt x="-169" y="161580"/>
                        <a:pt x="784" y="170152"/>
                        <a:pt x="7070" y="173486"/>
                      </a:cubicBezTo>
                      <a:cubicBezTo>
                        <a:pt x="12309" y="176248"/>
                        <a:pt x="19072" y="173677"/>
                        <a:pt x="23072" y="169200"/>
                      </a:cubicBezTo>
                      <a:cubicBezTo>
                        <a:pt x="26978" y="164723"/>
                        <a:pt x="28787" y="158818"/>
                        <a:pt x="30692" y="153198"/>
                      </a:cubicBezTo>
                      <a:cubicBezTo>
                        <a:pt x="35836" y="137481"/>
                        <a:pt x="42122" y="121956"/>
                        <a:pt x="52314" y="109002"/>
                      </a:cubicBezTo>
                      <a:cubicBezTo>
                        <a:pt x="62506" y="96048"/>
                        <a:pt x="77079" y="85761"/>
                        <a:pt x="93367" y="83760"/>
                      </a:cubicBezTo>
                      <a:cubicBezTo>
                        <a:pt x="105559" y="82237"/>
                        <a:pt x="118132" y="85189"/>
                        <a:pt x="130229" y="83094"/>
                      </a:cubicBezTo>
                      <a:cubicBezTo>
                        <a:pt x="150898" y="79379"/>
                        <a:pt x="167281" y="58995"/>
                        <a:pt x="166329" y="37945"/>
                      </a:cubicBezTo>
                      <a:cubicBezTo>
                        <a:pt x="164042" y="-14823"/>
                        <a:pt x="104606" y="-2822"/>
                        <a:pt x="74507" y="1603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F855A0F-3B6D-0C06-1D27-9B070D0B6FC4}"/>
                    </a:ext>
                  </a:extLst>
                </p:cNvPr>
                <p:cNvSpPr/>
                <p:nvPr/>
              </p:nvSpPr>
              <p:spPr>
                <a:xfrm>
                  <a:off x="10312324" y="3759303"/>
                  <a:ext cx="197089" cy="360330"/>
                </a:xfrm>
                <a:custGeom>
                  <a:avLst/>
                  <a:gdLst>
                    <a:gd name="connsiteX0" fmla="*/ 197090 w 197089"/>
                    <a:gd name="connsiteY0" fmla="*/ 0 h 360330"/>
                    <a:gd name="connsiteX1" fmla="*/ 36403 w 197089"/>
                    <a:gd name="connsiteY1" fmla="*/ 151352 h 360330"/>
                    <a:gd name="connsiteX2" fmla="*/ 1160 w 197089"/>
                    <a:gd name="connsiteY2" fmla="*/ 360331 h 36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089" h="360330">
                      <a:moveTo>
                        <a:pt x="197090" y="0"/>
                      </a:moveTo>
                      <a:cubicBezTo>
                        <a:pt x="121461" y="36195"/>
                        <a:pt x="71836" y="75438"/>
                        <a:pt x="36403" y="151352"/>
                      </a:cubicBezTo>
                      <a:cubicBezTo>
                        <a:pt x="12019" y="203644"/>
                        <a:pt x="-4650" y="324326"/>
                        <a:pt x="1160" y="360331"/>
                      </a:cubicBezTo>
                    </a:path>
                  </a:pathLst>
                </a:custGeom>
                <a:noFill/>
                <a:ln w="5508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AC6197DA-B660-D3F5-2314-322CBD6FDD44}"/>
                    </a:ext>
                  </a:extLst>
                </p:cNvPr>
                <p:cNvSpPr/>
                <p:nvPr/>
              </p:nvSpPr>
              <p:spPr>
                <a:xfrm>
                  <a:off x="10318818" y="3980596"/>
                  <a:ext cx="162401" cy="127035"/>
                </a:xfrm>
                <a:custGeom>
                  <a:avLst/>
                  <a:gdLst>
                    <a:gd name="connsiteX0" fmla="*/ 0 w 162401"/>
                    <a:gd name="connsiteY0" fmla="*/ 127036 h 127035"/>
                    <a:gd name="connsiteX1" fmla="*/ 40672 w 162401"/>
                    <a:gd name="connsiteY1" fmla="*/ 42454 h 127035"/>
                    <a:gd name="connsiteX2" fmla="*/ 162401 w 162401"/>
                    <a:gd name="connsiteY2" fmla="*/ 3116 h 127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2401" h="127035">
                      <a:moveTo>
                        <a:pt x="0" y="127036"/>
                      </a:moveTo>
                      <a:cubicBezTo>
                        <a:pt x="9334" y="96937"/>
                        <a:pt x="20003" y="66266"/>
                        <a:pt x="40672" y="42454"/>
                      </a:cubicBezTo>
                      <a:cubicBezTo>
                        <a:pt x="70009" y="8545"/>
                        <a:pt x="118777" y="-7172"/>
                        <a:pt x="162401" y="3116"/>
                      </a:cubicBezTo>
                    </a:path>
                  </a:pathLst>
                </a:custGeom>
                <a:noFill/>
                <a:ln w="4523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D5C4537-CD9F-7CA9-E3FC-2F188349A5F2}"/>
                    </a:ext>
                  </a:extLst>
                </p:cNvPr>
                <p:cNvSpPr/>
                <p:nvPr/>
              </p:nvSpPr>
              <p:spPr>
                <a:xfrm>
                  <a:off x="10130700" y="3964090"/>
                  <a:ext cx="152114" cy="134778"/>
                </a:xfrm>
                <a:custGeom>
                  <a:avLst/>
                  <a:gdLst>
                    <a:gd name="connsiteX0" fmla="*/ 0 w 152114"/>
                    <a:gd name="connsiteY0" fmla="*/ 0 h 134778"/>
                    <a:gd name="connsiteX1" fmla="*/ 152114 w 152114"/>
                    <a:gd name="connsiteY1" fmla="*/ 134779 h 134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2114" h="134778">
                      <a:moveTo>
                        <a:pt x="0" y="0"/>
                      </a:moveTo>
                      <a:cubicBezTo>
                        <a:pt x="66865" y="20193"/>
                        <a:pt x="124015" y="70771"/>
                        <a:pt x="152114" y="134779"/>
                      </a:cubicBezTo>
                    </a:path>
                  </a:pathLst>
                </a:custGeom>
                <a:noFill/>
                <a:ln w="4523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9BB41A31-712C-4AB7-60ED-029ED01F65F4}"/>
                    </a:ext>
                  </a:extLst>
                </p:cNvPr>
                <p:cNvSpPr/>
                <p:nvPr/>
              </p:nvSpPr>
              <p:spPr>
                <a:xfrm>
                  <a:off x="10200232" y="4092106"/>
                  <a:ext cx="215074" cy="197738"/>
                </a:xfrm>
                <a:custGeom>
                  <a:avLst/>
                  <a:gdLst>
                    <a:gd name="connsiteX0" fmla="*/ 134303 w 215074"/>
                    <a:gd name="connsiteY0" fmla="*/ 197739 h 197738"/>
                    <a:gd name="connsiteX1" fmla="*/ 80772 w 215074"/>
                    <a:gd name="connsiteY1" fmla="*/ 197739 h 197738"/>
                    <a:gd name="connsiteX2" fmla="*/ 16764 w 215074"/>
                    <a:gd name="connsiteY2" fmla="*/ 140970 h 197738"/>
                    <a:gd name="connsiteX3" fmla="*/ 0 w 215074"/>
                    <a:gd name="connsiteY3" fmla="*/ 0 h 197738"/>
                    <a:gd name="connsiteX4" fmla="*/ 215075 w 215074"/>
                    <a:gd name="connsiteY4" fmla="*/ 0 h 197738"/>
                    <a:gd name="connsiteX5" fmla="*/ 198311 w 215074"/>
                    <a:gd name="connsiteY5" fmla="*/ 140970 h 197738"/>
                    <a:gd name="connsiteX6" fmla="*/ 134303 w 215074"/>
                    <a:gd name="connsiteY6" fmla="*/ 197739 h 19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074" h="197738">
                      <a:moveTo>
                        <a:pt x="134303" y="197739"/>
                      </a:moveTo>
                      <a:lnTo>
                        <a:pt x="80772" y="197739"/>
                      </a:lnTo>
                      <a:cubicBezTo>
                        <a:pt x="48101" y="197739"/>
                        <a:pt x="20669" y="173355"/>
                        <a:pt x="16764" y="140970"/>
                      </a:cubicBezTo>
                      <a:lnTo>
                        <a:pt x="0" y="0"/>
                      </a:lnTo>
                      <a:lnTo>
                        <a:pt x="215075" y="0"/>
                      </a:lnTo>
                      <a:lnTo>
                        <a:pt x="198311" y="140970"/>
                      </a:lnTo>
                      <a:cubicBezTo>
                        <a:pt x="194405" y="173355"/>
                        <a:pt x="166973" y="197739"/>
                        <a:pt x="134303" y="1977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53" name="Graphic 21">
                <a:extLst>
                  <a:ext uri="{FF2B5EF4-FFF2-40B4-BE49-F238E27FC236}">
                    <a16:creationId xmlns:a16="http://schemas.microsoft.com/office/drawing/2014/main" id="{B19D08A9-FDB7-F661-15B5-BF64432CC44D}"/>
                  </a:ext>
                </a:extLst>
              </p:cNvPr>
              <p:cNvGrpSpPr/>
              <p:nvPr/>
            </p:nvGrpSpPr>
            <p:grpSpPr>
              <a:xfrm>
                <a:off x="9854101" y="4730024"/>
                <a:ext cx="688943" cy="111404"/>
                <a:chOff x="9854101" y="4730024"/>
                <a:chExt cx="688943" cy="111404"/>
              </a:xfrm>
            </p:grpSpPr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40C592EC-1C0B-779D-83E0-F0AE5BC2EFF1}"/>
                    </a:ext>
                  </a:extLst>
                </p:cNvPr>
                <p:cNvSpPr/>
                <p:nvPr/>
              </p:nvSpPr>
              <p:spPr>
                <a:xfrm rot="-5400000">
                  <a:off x="10142899" y="4441283"/>
                  <a:ext cx="111347" cy="688943"/>
                </a:xfrm>
                <a:custGeom>
                  <a:avLst/>
                  <a:gdLst>
                    <a:gd name="connsiteX0" fmla="*/ 0 w 111347"/>
                    <a:gd name="connsiteY0" fmla="*/ 0 h 688943"/>
                    <a:gd name="connsiteX1" fmla="*/ 111347 w 111347"/>
                    <a:gd name="connsiteY1" fmla="*/ 0 h 688943"/>
                    <a:gd name="connsiteX2" fmla="*/ 111347 w 111347"/>
                    <a:gd name="connsiteY2" fmla="*/ 688943 h 688943"/>
                    <a:gd name="connsiteX3" fmla="*/ 0 w 111347"/>
                    <a:gd name="connsiteY3" fmla="*/ 688943 h 688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688943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688943"/>
                      </a:lnTo>
                      <a:lnTo>
                        <a:pt x="0" y="68894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3D669DB-7570-4CF1-3801-EACEC8299B49}"/>
                    </a:ext>
                  </a:extLst>
                </p:cNvPr>
                <p:cNvSpPr/>
                <p:nvPr/>
              </p:nvSpPr>
              <p:spPr>
                <a:xfrm rot="-5400000">
                  <a:off x="9874009" y="4780087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09C4F4F6-33E1-10E4-F3A9-A1F0E6BBC0D3}"/>
                    </a:ext>
                  </a:extLst>
                </p:cNvPr>
                <p:cNvSpPr/>
                <p:nvPr/>
              </p:nvSpPr>
              <p:spPr>
                <a:xfrm rot="-5400000">
                  <a:off x="9905281" y="4780030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ABC40E9-09F3-D583-31E2-4AA2C27092D9}"/>
                    </a:ext>
                  </a:extLst>
                </p:cNvPr>
                <p:cNvSpPr/>
                <p:nvPr/>
              </p:nvSpPr>
              <p:spPr>
                <a:xfrm rot="-5400000">
                  <a:off x="9943137" y="4780068"/>
                  <a:ext cx="111347" cy="11334"/>
                </a:xfrm>
                <a:custGeom>
                  <a:avLst/>
                  <a:gdLst>
                    <a:gd name="connsiteX0" fmla="*/ 0 w 111347"/>
                    <a:gd name="connsiteY0" fmla="*/ 0 h 11334"/>
                    <a:gd name="connsiteX1" fmla="*/ 111347 w 111347"/>
                    <a:gd name="connsiteY1" fmla="*/ 0 h 11334"/>
                    <a:gd name="connsiteX2" fmla="*/ 111347 w 111347"/>
                    <a:gd name="connsiteY2" fmla="*/ 11335 h 11334"/>
                    <a:gd name="connsiteX3" fmla="*/ 0 w 111347"/>
                    <a:gd name="connsiteY3" fmla="*/ 11335 h 11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347" h="11334">
                      <a:moveTo>
                        <a:pt x="0" y="0"/>
                      </a:moveTo>
                      <a:lnTo>
                        <a:pt x="111347" y="0"/>
                      </a:lnTo>
                      <a:lnTo>
                        <a:pt x="111347" y="11335"/>
                      </a:lnTo>
                      <a:lnTo>
                        <a:pt x="0" y="11335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58" name="Graphic 21">
              <a:extLst>
                <a:ext uri="{FF2B5EF4-FFF2-40B4-BE49-F238E27FC236}">
                  <a16:creationId xmlns:a16="http://schemas.microsoft.com/office/drawing/2014/main" id="{0A030107-A66B-B91F-BE44-B7411DFC2458}"/>
                </a:ext>
              </a:extLst>
            </p:cNvPr>
            <p:cNvGrpSpPr/>
            <p:nvPr/>
          </p:nvGrpSpPr>
          <p:grpSpPr>
            <a:xfrm>
              <a:off x="6002259" y="1133525"/>
              <a:ext cx="5079400" cy="2582200"/>
              <a:chOff x="6248786" y="1638276"/>
              <a:chExt cx="4507992" cy="2291715"/>
            </a:xfrm>
          </p:grpSpPr>
          <p:grpSp>
            <p:nvGrpSpPr>
              <p:cNvPr id="59" name="Graphic 21">
                <a:extLst>
                  <a:ext uri="{FF2B5EF4-FFF2-40B4-BE49-F238E27FC236}">
                    <a16:creationId xmlns:a16="http://schemas.microsoft.com/office/drawing/2014/main" id="{A0BA0C10-DC61-986C-AADF-BAB05C2E839D}"/>
                  </a:ext>
                </a:extLst>
              </p:cNvPr>
              <p:cNvGrpSpPr/>
              <p:nvPr/>
            </p:nvGrpSpPr>
            <p:grpSpPr>
              <a:xfrm>
                <a:off x="7057172" y="1638276"/>
                <a:ext cx="2828544" cy="2291715"/>
                <a:chOff x="7057172" y="1638276"/>
                <a:chExt cx="2828544" cy="2291715"/>
              </a:xfrm>
            </p:grpSpPr>
            <p:grpSp>
              <p:nvGrpSpPr>
                <p:cNvPr id="60" name="Graphic 21">
                  <a:extLst>
                    <a:ext uri="{FF2B5EF4-FFF2-40B4-BE49-F238E27FC236}">
                      <a16:creationId xmlns:a16="http://schemas.microsoft.com/office/drawing/2014/main" id="{1CAB9FD4-F61E-B072-9DC8-6537B7680A04}"/>
                    </a:ext>
                  </a:extLst>
                </p:cNvPr>
                <p:cNvGrpSpPr/>
                <p:nvPr/>
              </p:nvGrpSpPr>
              <p:grpSpPr>
                <a:xfrm>
                  <a:off x="7108226" y="2301765"/>
                  <a:ext cx="2727198" cy="1574694"/>
                  <a:chOff x="7108226" y="2301765"/>
                  <a:chExt cx="2727198" cy="1574694"/>
                </a:xfrm>
              </p:grpSpPr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53726F46-E767-1141-A9F3-4861E84263E7}"/>
                      </a:ext>
                    </a:extLst>
                  </p:cNvPr>
                  <p:cNvSpPr/>
                  <p:nvPr/>
                </p:nvSpPr>
                <p:spPr>
                  <a:xfrm>
                    <a:off x="8656801" y="2521434"/>
                    <a:ext cx="1178623" cy="1355026"/>
                  </a:xfrm>
                  <a:custGeom>
                    <a:avLst/>
                    <a:gdLst>
                      <a:gd name="connsiteX0" fmla="*/ 95 w 1178623"/>
                      <a:gd name="connsiteY0" fmla="*/ 799338 h 1355026"/>
                      <a:gd name="connsiteX1" fmla="*/ 506825 w 1178623"/>
                      <a:gd name="connsiteY1" fmla="*/ 390239 h 1355026"/>
                      <a:gd name="connsiteX2" fmla="*/ 861441 w 1178623"/>
                      <a:gd name="connsiteY2" fmla="*/ 0 h 1355026"/>
                      <a:gd name="connsiteX3" fmla="*/ 1178624 w 1178623"/>
                      <a:gd name="connsiteY3" fmla="*/ 537686 h 1355026"/>
                      <a:gd name="connsiteX4" fmla="*/ 1178624 w 1178623"/>
                      <a:gd name="connsiteY4" fmla="*/ 1355027 h 1355026"/>
                      <a:gd name="connsiteX5" fmla="*/ 0 w 1178623"/>
                      <a:gd name="connsiteY5" fmla="*/ 1355027 h 1355026"/>
                      <a:gd name="connsiteX6" fmla="*/ 95 w 1178623"/>
                      <a:gd name="connsiteY6" fmla="*/ 799338 h 1355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623" h="1355026">
                        <a:moveTo>
                          <a:pt x="95" y="799338"/>
                        </a:moveTo>
                        <a:cubicBezTo>
                          <a:pt x="266605" y="642747"/>
                          <a:pt x="317278" y="593503"/>
                          <a:pt x="506825" y="390239"/>
                        </a:cubicBezTo>
                        <a:cubicBezTo>
                          <a:pt x="560070" y="333184"/>
                          <a:pt x="783431" y="0"/>
                          <a:pt x="861441" y="0"/>
                        </a:cubicBezTo>
                        <a:cubicBezTo>
                          <a:pt x="965168" y="0"/>
                          <a:pt x="948309" y="422434"/>
                          <a:pt x="1178624" y="537686"/>
                        </a:cubicBezTo>
                        <a:lnTo>
                          <a:pt x="1178624" y="1355027"/>
                        </a:lnTo>
                        <a:lnTo>
                          <a:pt x="0" y="1355027"/>
                        </a:lnTo>
                        <a:lnTo>
                          <a:pt x="95" y="799338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72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001BFD09-5675-95EA-7CDE-506C3FC92B02}"/>
                      </a:ext>
                    </a:extLst>
                  </p:cNvPr>
                  <p:cNvSpPr/>
                  <p:nvPr/>
                </p:nvSpPr>
                <p:spPr>
                  <a:xfrm>
                    <a:off x="7108226" y="2301765"/>
                    <a:ext cx="1178528" cy="1574599"/>
                  </a:xfrm>
                  <a:custGeom>
                    <a:avLst/>
                    <a:gdLst>
                      <a:gd name="connsiteX0" fmla="*/ 867061 w 1178528"/>
                      <a:gd name="connsiteY0" fmla="*/ 1071775 h 1574599"/>
                      <a:gd name="connsiteX1" fmla="*/ 450152 w 1178528"/>
                      <a:gd name="connsiteY1" fmla="*/ 58220 h 1574599"/>
                      <a:gd name="connsiteX2" fmla="*/ 403003 w 1178528"/>
                      <a:gd name="connsiteY2" fmla="*/ 22 h 1574599"/>
                      <a:gd name="connsiteX3" fmla="*/ 352139 w 1178528"/>
                      <a:gd name="connsiteY3" fmla="*/ 54410 h 1574599"/>
                      <a:gd name="connsiteX4" fmla="*/ 0 w 1178528"/>
                      <a:gd name="connsiteY4" fmla="*/ 920518 h 1574599"/>
                      <a:gd name="connsiteX5" fmla="*/ 0 w 1178528"/>
                      <a:gd name="connsiteY5" fmla="*/ 1574600 h 1574599"/>
                      <a:gd name="connsiteX6" fmla="*/ 1178528 w 1178528"/>
                      <a:gd name="connsiteY6" fmla="*/ 1574600 h 1574599"/>
                      <a:gd name="connsiteX7" fmla="*/ 867061 w 1178528"/>
                      <a:gd name="connsiteY7" fmla="*/ 1071775 h 157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78528" h="1574599">
                        <a:moveTo>
                          <a:pt x="867061" y="1071775"/>
                        </a:moveTo>
                        <a:cubicBezTo>
                          <a:pt x="687134" y="752783"/>
                          <a:pt x="546735" y="411502"/>
                          <a:pt x="450152" y="58220"/>
                        </a:cubicBezTo>
                        <a:cubicBezTo>
                          <a:pt x="443103" y="32312"/>
                          <a:pt x="429863" y="975"/>
                          <a:pt x="403003" y="22"/>
                        </a:cubicBezTo>
                        <a:cubicBezTo>
                          <a:pt x="376333" y="-930"/>
                          <a:pt x="360807" y="29169"/>
                          <a:pt x="352139" y="54410"/>
                        </a:cubicBezTo>
                        <a:cubicBezTo>
                          <a:pt x="250222" y="349494"/>
                          <a:pt x="156781" y="650580"/>
                          <a:pt x="0" y="920518"/>
                        </a:cubicBezTo>
                        <a:lnTo>
                          <a:pt x="0" y="1574600"/>
                        </a:lnTo>
                        <a:lnTo>
                          <a:pt x="1178528" y="1574600"/>
                        </a:lnTo>
                        <a:lnTo>
                          <a:pt x="867061" y="1071775"/>
                        </a:lnTo>
                        <a:close/>
                      </a:path>
                    </a:pathLst>
                  </a:custGeom>
                  <a:solidFill>
                    <a:srgbClr val="FFEFEE">
                      <a:alpha val="72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63" name="Graphic 21">
                  <a:extLst>
                    <a:ext uri="{FF2B5EF4-FFF2-40B4-BE49-F238E27FC236}">
                      <a16:creationId xmlns:a16="http://schemas.microsoft.com/office/drawing/2014/main" id="{AD2DD52F-5700-B0C0-B743-FCA5D27D861B}"/>
                    </a:ext>
                  </a:extLst>
                </p:cNvPr>
                <p:cNvGrpSpPr/>
                <p:nvPr/>
              </p:nvGrpSpPr>
              <p:grpSpPr>
                <a:xfrm>
                  <a:off x="8686272" y="3013940"/>
                  <a:ext cx="1127131" cy="855375"/>
                  <a:chOff x="8686272" y="3013940"/>
                  <a:chExt cx="1127131" cy="855375"/>
                </a:xfrm>
              </p:grpSpPr>
              <p:grpSp>
                <p:nvGrpSpPr>
                  <p:cNvPr id="64" name="Graphic 21">
                    <a:extLst>
                      <a:ext uri="{FF2B5EF4-FFF2-40B4-BE49-F238E27FC236}">
                        <a16:creationId xmlns:a16="http://schemas.microsoft.com/office/drawing/2014/main" id="{38356840-06F1-852E-7FFE-E831924EE095}"/>
                      </a:ext>
                    </a:extLst>
                  </p:cNvPr>
                  <p:cNvGrpSpPr/>
                  <p:nvPr/>
                </p:nvGrpSpPr>
                <p:grpSpPr>
                  <a:xfrm>
                    <a:off x="9300058" y="3141333"/>
                    <a:ext cx="513344" cy="727983"/>
                    <a:chOff x="9300058" y="3141333"/>
                    <a:chExt cx="513344" cy="727983"/>
                  </a:xfrm>
                </p:grpSpPr>
                <p:sp>
                  <p:nvSpPr>
                    <p:cNvPr id="65" name="Freeform: Shape 64">
                      <a:extLst>
                        <a:ext uri="{FF2B5EF4-FFF2-40B4-BE49-F238E27FC236}">
                          <a16:creationId xmlns:a16="http://schemas.microsoft.com/office/drawing/2014/main" id="{D400A169-1B26-5B28-CE79-AF495C3A6D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60009" y="3366382"/>
                      <a:ext cx="253394" cy="276224"/>
                    </a:xfrm>
                    <a:custGeom>
                      <a:avLst/>
                      <a:gdLst>
                        <a:gd name="connsiteX0" fmla="*/ 122539 w 253394"/>
                        <a:gd name="connsiteY0" fmla="*/ 30209 h 276224"/>
                        <a:gd name="connsiteX1" fmla="*/ 187214 w 253394"/>
                        <a:gd name="connsiteY1" fmla="*/ 396 h 276224"/>
                        <a:gd name="connsiteX2" fmla="*/ 248460 w 253394"/>
                        <a:gd name="connsiteY2" fmla="*/ 29352 h 276224"/>
                        <a:gd name="connsiteX3" fmla="*/ 220456 w 253394"/>
                        <a:gd name="connsiteY3" fmla="*/ 109362 h 276224"/>
                        <a:gd name="connsiteX4" fmla="*/ 136255 w 253394"/>
                        <a:gd name="connsiteY4" fmla="*/ 146223 h 276224"/>
                        <a:gd name="connsiteX5" fmla="*/ 54055 w 253394"/>
                        <a:gd name="connsiteY5" fmla="*/ 209755 h 276224"/>
                        <a:gd name="connsiteX6" fmla="*/ 24908 w 253394"/>
                        <a:gd name="connsiteY6" fmla="*/ 266143 h 276224"/>
                        <a:gd name="connsiteX7" fmla="*/ 143 w 253394"/>
                        <a:gd name="connsiteY7" fmla="*/ 243569 h 276224"/>
                        <a:gd name="connsiteX8" fmla="*/ 18812 w 253394"/>
                        <a:gd name="connsiteY8" fmla="*/ 163273 h 276224"/>
                        <a:gd name="connsiteX9" fmla="*/ 122539 w 253394"/>
                        <a:gd name="connsiteY9" fmla="*/ 30209 h 2762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53394" h="276224">
                          <a:moveTo>
                            <a:pt x="122539" y="30209"/>
                          </a:moveTo>
                          <a:cubicBezTo>
                            <a:pt x="141780" y="15826"/>
                            <a:pt x="163306" y="2967"/>
                            <a:pt x="187214" y="396"/>
                          </a:cubicBezTo>
                          <a:cubicBezTo>
                            <a:pt x="211122" y="-2176"/>
                            <a:pt x="237697" y="7825"/>
                            <a:pt x="248460" y="29352"/>
                          </a:cubicBezTo>
                          <a:cubicBezTo>
                            <a:pt x="262271" y="56879"/>
                            <a:pt x="245221" y="91169"/>
                            <a:pt x="220456" y="109362"/>
                          </a:cubicBezTo>
                          <a:cubicBezTo>
                            <a:pt x="195596" y="127554"/>
                            <a:pt x="164735" y="134603"/>
                            <a:pt x="136255" y="146223"/>
                          </a:cubicBezTo>
                          <a:cubicBezTo>
                            <a:pt x="103680" y="159558"/>
                            <a:pt x="72819" y="179942"/>
                            <a:pt x="54055" y="209755"/>
                          </a:cubicBezTo>
                          <a:cubicBezTo>
                            <a:pt x="42720" y="227662"/>
                            <a:pt x="36148" y="248236"/>
                            <a:pt x="24908" y="266143"/>
                          </a:cubicBezTo>
                          <a:cubicBezTo>
                            <a:pt x="8049" y="293099"/>
                            <a:pt x="-1286" y="259190"/>
                            <a:pt x="143" y="243569"/>
                          </a:cubicBezTo>
                          <a:cubicBezTo>
                            <a:pt x="2524" y="216042"/>
                            <a:pt x="8430" y="188991"/>
                            <a:pt x="18812" y="163273"/>
                          </a:cubicBezTo>
                          <a:cubicBezTo>
                            <a:pt x="39862" y="110409"/>
                            <a:pt x="77105" y="64308"/>
                            <a:pt x="122539" y="30209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389419FB-A754-E78D-21D0-51EA4E3B3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67060" y="3141333"/>
                      <a:ext cx="221053" cy="466079"/>
                    </a:xfrm>
                    <a:custGeom>
                      <a:avLst/>
                      <a:gdLst>
                        <a:gd name="connsiteX0" fmla="*/ 194997 w 221053"/>
                        <a:gd name="connsiteY0" fmla="*/ 136576 h 466079"/>
                        <a:gd name="connsiteX1" fmla="*/ 154611 w 221053"/>
                        <a:gd name="connsiteY1" fmla="*/ 54090 h 466079"/>
                        <a:gd name="connsiteX2" fmla="*/ 80411 w 221053"/>
                        <a:gd name="connsiteY2" fmla="*/ 2369 h 466079"/>
                        <a:gd name="connsiteX3" fmla="*/ 5831 w 221053"/>
                        <a:gd name="connsiteY3" fmla="*/ 28372 h 466079"/>
                        <a:gd name="connsiteX4" fmla="*/ 877 w 221053"/>
                        <a:gd name="connsiteY4" fmla="*/ 68853 h 466079"/>
                        <a:gd name="connsiteX5" fmla="*/ 33643 w 221053"/>
                        <a:gd name="connsiteY5" fmla="*/ 142767 h 466079"/>
                        <a:gd name="connsiteX6" fmla="*/ 93746 w 221053"/>
                        <a:gd name="connsiteY6" fmla="*/ 197060 h 466079"/>
                        <a:gd name="connsiteX7" fmla="*/ 160898 w 221053"/>
                        <a:gd name="connsiteY7" fmla="*/ 346793 h 466079"/>
                        <a:gd name="connsiteX8" fmla="*/ 160612 w 221053"/>
                        <a:gd name="connsiteY8" fmla="*/ 442329 h 466079"/>
                        <a:gd name="connsiteX9" fmla="*/ 171280 w 221053"/>
                        <a:gd name="connsiteY9" fmla="*/ 464522 h 466079"/>
                        <a:gd name="connsiteX10" fmla="*/ 220524 w 221053"/>
                        <a:gd name="connsiteY10" fmla="*/ 315837 h 466079"/>
                        <a:gd name="connsiteX11" fmla="*/ 194997 w 221053"/>
                        <a:gd name="connsiteY11" fmla="*/ 136576 h 466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21053" h="466079">
                          <a:moveTo>
                            <a:pt x="194997" y="136576"/>
                          </a:moveTo>
                          <a:cubicBezTo>
                            <a:pt x="185377" y="107334"/>
                            <a:pt x="173280" y="78569"/>
                            <a:pt x="154611" y="54090"/>
                          </a:cubicBezTo>
                          <a:cubicBezTo>
                            <a:pt x="136037" y="29610"/>
                            <a:pt x="110320" y="9608"/>
                            <a:pt x="80411" y="2369"/>
                          </a:cubicBezTo>
                          <a:cubicBezTo>
                            <a:pt x="52789" y="-4394"/>
                            <a:pt x="18784" y="3036"/>
                            <a:pt x="5831" y="28372"/>
                          </a:cubicBezTo>
                          <a:cubicBezTo>
                            <a:pt x="-456" y="40659"/>
                            <a:pt x="-837" y="55137"/>
                            <a:pt x="877" y="68853"/>
                          </a:cubicBezTo>
                          <a:cubicBezTo>
                            <a:pt x="4402" y="96000"/>
                            <a:pt x="15927" y="122003"/>
                            <a:pt x="33643" y="142767"/>
                          </a:cubicBezTo>
                          <a:cubicBezTo>
                            <a:pt x="51169" y="163341"/>
                            <a:pt x="74220" y="178391"/>
                            <a:pt x="93746" y="197060"/>
                          </a:cubicBezTo>
                          <a:cubicBezTo>
                            <a:pt x="134323" y="235827"/>
                            <a:pt x="158897" y="290786"/>
                            <a:pt x="160898" y="346793"/>
                          </a:cubicBezTo>
                          <a:cubicBezTo>
                            <a:pt x="162040" y="378606"/>
                            <a:pt x="156135" y="410706"/>
                            <a:pt x="160612" y="442329"/>
                          </a:cubicBezTo>
                          <a:cubicBezTo>
                            <a:pt x="161755" y="450711"/>
                            <a:pt x="164231" y="459855"/>
                            <a:pt x="171280" y="464522"/>
                          </a:cubicBezTo>
                          <a:cubicBezTo>
                            <a:pt x="198712" y="482715"/>
                            <a:pt x="219572" y="335934"/>
                            <a:pt x="220524" y="315837"/>
                          </a:cubicBezTo>
                          <a:cubicBezTo>
                            <a:pt x="223477" y="255162"/>
                            <a:pt x="213952" y="194107"/>
                            <a:pt x="194997" y="136576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67" name="Freeform: Shape 66">
                      <a:extLst>
                        <a:ext uri="{FF2B5EF4-FFF2-40B4-BE49-F238E27FC236}">
                          <a16:creationId xmlns:a16="http://schemas.microsoft.com/office/drawing/2014/main" id="{FDA10154-2588-46C0-90CE-020C1A4FCC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0058" y="3366680"/>
                      <a:ext cx="241251" cy="253498"/>
                    </a:xfrm>
                    <a:custGeom>
                      <a:avLst/>
                      <a:gdLst>
                        <a:gd name="connsiteX0" fmla="*/ 133221 w 241251"/>
                        <a:gd name="connsiteY0" fmla="*/ 23243 h 253498"/>
                        <a:gd name="connsiteX1" fmla="*/ 191323 w 241251"/>
                        <a:gd name="connsiteY1" fmla="*/ 79250 h 253498"/>
                        <a:gd name="connsiteX2" fmla="*/ 221613 w 241251"/>
                        <a:gd name="connsiteY2" fmla="*/ 126494 h 253498"/>
                        <a:gd name="connsiteX3" fmla="*/ 241234 w 241251"/>
                        <a:gd name="connsiteY3" fmla="*/ 224125 h 253498"/>
                        <a:gd name="connsiteX4" fmla="*/ 230947 w 241251"/>
                        <a:gd name="connsiteY4" fmla="*/ 251843 h 253498"/>
                        <a:gd name="connsiteX5" fmla="*/ 207801 w 241251"/>
                        <a:gd name="connsiteY5" fmla="*/ 245652 h 253498"/>
                        <a:gd name="connsiteX6" fmla="*/ 196848 w 241251"/>
                        <a:gd name="connsiteY6" fmla="*/ 222411 h 253498"/>
                        <a:gd name="connsiteX7" fmla="*/ 165510 w 241251"/>
                        <a:gd name="connsiteY7" fmla="*/ 158212 h 253498"/>
                        <a:gd name="connsiteX8" fmla="*/ 105884 w 241251"/>
                        <a:gd name="connsiteY8" fmla="*/ 121541 h 253498"/>
                        <a:gd name="connsiteX9" fmla="*/ 52449 w 241251"/>
                        <a:gd name="connsiteY9" fmla="*/ 120589 h 253498"/>
                        <a:gd name="connsiteX10" fmla="*/ 61 w 241251"/>
                        <a:gd name="connsiteY10" fmla="*/ 55152 h 253498"/>
                        <a:gd name="connsiteX11" fmla="*/ 133221 w 241251"/>
                        <a:gd name="connsiteY11" fmla="*/ 23243 h 2534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41251" h="253498">
                          <a:moveTo>
                            <a:pt x="133221" y="23243"/>
                          </a:moveTo>
                          <a:cubicBezTo>
                            <a:pt x="156176" y="37626"/>
                            <a:pt x="174750" y="57914"/>
                            <a:pt x="191323" y="79250"/>
                          </a:cubicBezTo>
                          <a:cubicBezTo>
                            <a:pt x="202848" y="94014"/>
                            <a:pt x="213612" y="109540"/>
                            <a:pt x="221613" y="126494"/>
                          </a:cubicBezTo>
                          <a:cubicBezTo>
                            <a:pt x="235805" y="156784"/>
                            <a:pt x="240472" y="190693"/>
                            <a:pt x="241234" y="224125"/>
                          </a:cubicBezTo>
                          <a:cubicBezTo>
                            <a:pt x="241425" y="234508"/>
                            <a:pt x="240187" y="246985"/>
                            <a:pt x="230947" y="251843"/>
                          </a:cubicBezTo>
                          <a:cubicBezTo>
                            <a:pt x="223327" y="255844"/>
                            <a:pt x="213516" y="252129"/>
                            <a:pt x="207801" y="245652"/>
                          </a:cubicBezTo>
                          <a:cubicBezTo>
                            <a:pt x="202087" y="239175"/>
                            <a:pt x="199515" y="230698"/>
                            <a:pt x="196848" y="222411"/>
                          </a:cubicBezTo>
                          <a:cubicBezTo>
                            <a:pt x="189418" y="199646"/>
                            <a:pt x="180274" y="177072"/>
                            <a:pt x="165510" y="158212"/>
                          </a:cubicBezTo>
                          <a:cubicBezTo>
                            <a:pt x="150747" y="139353"/>
                            <a:pt x="129601" y="124494"/>
                            <a:pt x="105884" y="121541"/>
                          </a:cubicBezTo>
                          <a:cubicBezTo>
                            <a:pt x="88167" y="119350"/>
                            <a:pt x="69975" y="123637"/>
                            <a:pt x="52449" y="120589"/>
                          </a:cubicBezTo>
                          <a:cubicBezTo>
                            <a:pt x="22445" y="115255"/>
                            <a:pt x="-1368" y="85632"/>
                            <a:pt x="61" y="55152"/>
                          </a:cubicBezTo>
                          <a:cubicBezTo>
                            <a:pt x="3300" y="-21524"/>
                            <a:pt x="89501" y="-4094"/>
                            <a:pt x="133221" y="23243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4C7DD07B-2A0B-6B48-FC2A-75D77D1DE9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82796" y="3161323"/>
                      <a:ext cx="178225" cy="458819"/>
                    </a:xfrm>
                    <a:custGeom>
                      <a:avLst/>
                      <a:gdLst>
                        <a:gd name="connsiteX0" fmla="*/ 0 w 178225"/>
                        <a:gd name="connsiteY0" fmla="*/ 0 h 458819"/>
                        <a:gd name="connsiteX1" fmla="*/ 163259 w 178225"/>
                        <a:gd name="connsiteY1" fmla="*/ 206311 h 458819"/>
                        <a:gd name="connsiteX2" fmla="*/ 168593 w 178225"/>
                        <a:gd name="connsiteY2" fmla="*/ 458819 h 4588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78225" h="458819">
                          <a:moveTo>
                            <a:pt x="0" y="0"/>
                          </a:moveTo>
                          <a:cubicBezTo>
                            <a:pt x="82868" y="55817"/>
                            <a:pt x="134684" y="110585"/>
                            <a:pt x="163259" y="206311"/>
                          </a:cubicBezTo>
                          <a:cubicBezTo>
                            <a:pt x="182880" y="272224"/>
                            <a:pt x="181642" y="417385"/>
                            <a:pt x="168593" y="458819"/>
                          </a:cubicBezTo>
                        </a:path>
                      </a:pathLst>
                    </a:custGeom>
                    <a:noFill/>
                    <a:ln w="6564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AFEB1782-250F-4AA7-AFEC-DA6AC45E5C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3358" y="3420686"/>
                      <a:ext cx="235648" cy="184311"/>
                    </a:xfrm>
                    <a:custGeom>
                      <a:avLst/>
                      <a:gdLst>
                        <a:gd name="connsiteX0" fmla="*/ 235649 w 235648"/>
                        <a:gd name="connsiteY0" fmla="*/ 184312 h 184311"/>
                        <a:gd name="connsiteX1" fmla="*/ 176689 w 235648"/>
                        <a:gd name="connsiteY1" fmla="*/ 61630 h 184311"/>
                        <a:gd name="connsiteX2" fmla="*/ 0 w 235648"/>
                        <a:gd name="connsiteY2" fmla="*/ 4575 h 1843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35648" h="184311">
                          <a:moveTo>
                            <a:pt x="235649" y="184312"/>
                          </a:moveTo>
                          <a:cubicBezTo>
                            <a:pt x="222028" y="140688"/>
                            <a:pt x="206597" y="96206"/>
                            <a:pt x="176689" y="61630"/>
                          </a:cubicBezTo>
                          <a:cubicBezTo>
                            <a:pt x="134112" y="12386"/>
                            <a:pt x="63341" y="-10474"/>
                            <a:pt x="0" y="4575"/>
                          </a:cubicBezTo>
                        </a:path>
                      </a:pathLst>
                    </a:custGeom>
                    <a:noFill/>
                    <a:ln w="6564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BEF3E586-EF42-70A9-1FB4-E11572D817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83774" y="3396591"/>
                      <a:ext cx="220694" cy="195548"/>
                    </a:xfrm>
                    <a:custGeom>
                      <a:avLst/>
                      <a:gdLst>
                        <a:gd name="connsiteX0" fmla="*/ 220694 w 220694"/>
                        <a:gd name="connsiteY0" fmla="*/ 0 h 195548"/>
                        <a:gd name="connsiteX1" fmla="*/ 0 w 220694"/>
                        <a:gd name="connsiteY1" fmla="*/ 195548 h 1955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0694" h="195548">
                          <a:moveTo>
                            <a:pt x="220694" y="0"/>
                          </a:moveTo>
                          <a:cubicBezTo>
                            <a:pt x="123635" y="29242"/>
                            <a:pt x="40767" y="102679"/>
                            <a:pt x="0" y="195548"/>
                          </a:cubicBezTo>
                        </a:path>
                      </a:pathLst>
                    </a:custGeom>
                    <a:noFill/>
                    <a:ln w="6564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E10B26EB-F5C9-2302-256D-7F6D3806D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99084" y="3582423"/>
                      <a:ext cx="312038" cy="286892"/>
                    </a:xfrm>
                    <a:custGeom>
                      <a:avLst/>
                      <a:gdLst>
                        <a:gd name="connsiteX0" fmla="*/ 117062 w 312038"/>
                        <a:gd name="connsiteY0" fmla="*/ 286893 h 286892"/>
                        <a:gd name="connsiteX1" fmla="*/ 194786 w 312038"/>
                        <a:gd name="connsiteY1" fmla="*/ 286893 h 286892"/>
                        <a:gd name="connsiteX2" fmla="*/ 287655 w 312038"/>
                        <a:gd name="connsiteY2" fmla="*/ 204502 h 286892"/>
                        <a:gd name="connsiteX3" fmla="*/ 312039 w 312038"/>
                        <a:gd name="connsiteY3" fmla="*/ 0 h 286892"/>
                        <a:gd name="connsiteX4" fmla="*/ 0 w 312038"/>
                        <a:gd name="connsiteY4" fmla="*/ 0 h 286892"/>
                        <a:gd name="connsiteX5" fmla="*/ 24384 w 312038"/>
                        <a:gd name="connsiteY5" fmla="*/ 204502 h 286892"/>
                        <a:gd name="connsiteX6" fmla="*/ 117062 w 312038"/>
                        <a:gd name="connsiteY6" fmla="*/ 286893 h 2868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12038" h="286892">
                          <a:moveTo>
                            <a:pt x="117062" y="286893"/>
                          </a:moveTo>
                          <a:lnTo>
                            <a:pt x="194786" y="286893"/>
                          </a:lnTo>
                          <a:cubicBezTo>
                            <a:pt x="242125" y="286893"/>
                            <a:pt x="282035" y="251460"/>
                            <a:pt x="287655" y="204502"/>
                          </a:cubicBezTo>
                          <a:lnTo>
                            <a:pt x="312039" y="0"/>
                          </a:lnTo>
                          <a:lnTo>
                            <a:pt x="0" y="0"/>
                          </a:lnTo>
                          <a:lnTo>
                            <a:pt x="24384" y="204502"/>
                          </a:lnTo>
                          <a:cubicBezTo>
                            <a:pt x="29813" y="251460"/>
                            <a:pt x="69723" y="286893"/>
                            <a:pt x="117062" y="286893"/>
                          </a:cubicBezTo>
                          <a:close/>
                        </a:path>
                      </a:pathLst>
                    </a:custGeom>
                    <a:solidFill>
                      <a:srgbClr val="FCBEB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72" name="Graphic 21">
                    <a:extLst>
                      <a:ext uri="{FF2B5EF4-FFF2-40B4-BE49-F238E27FC236}">
                        <a16:creationId xmlns:a16="http://schemas.microsoft.com/office/drawing/2014/main" id="{E869992F-2C66-55E0-0C59-587ED7C0DFB9}"/>
                      </a:ext>
                    </a:extLst>
                  </p:cNvPr>
                  <p:cNvGrpSpPr/>
                  <p:nvPr/>
                </p:nvGrpSpPr>
                <p:grpSpPr>
                  <a:xfrm>
                    <a:off x="8686272" y="3013940"/>
                    <a:ext cx="644567" cy="853756"/>
                    <a:chOff x="8686272" y="3013940"/>
                    <a:chExt cx="644567" cy="853756"/>
                  </a:xfrm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0B4FCE69-9216-CB21-19A8-79B1AEB89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96454" y="3135235"/>
                      <a:ext cx="334384" cy="505767"/>
                    </a:xfrm>
                    <a:custGeom>
                      <a:avLst/>
                      <a:gdLst>
                        <a:gd name="connsiteX0" fmla="*/ 99259 w 334384"/>
                        <a:gd name="connsiteY0" fmla="*/ 239163 h 505767"/>
                        <a:gd name="connsiteX1" fmla="*/ 299094 w 334384"/>
                        <a:gd name="connsiteY1" fmla="*/ 6848 h 505767"/>
                        <a:gd name="connsiteX2" fmla="*/ 333955 w 334384"/>
                        <a:gd name="connsiteY2" fmla="*/ 8562 h 505767"/>
                        <a:gd name="connsiteX3" fmla="*/ 331098 w 334384"/>
                        <a:gd name="connsiteY3" fmla="*/ 22945 h 505767"/>
                        <a:gd name="connsiteX4" fmla="*/ 299760 w 334384"/>
                        <a:gd name="connsiteY4" fmla="*/ 59997 h 505767"/>
                        <a:gd name="connsiteX5" fmla="*/ 278996 w 334384"/>
                        <a:gd name="connsiteY5" fmla="*/ 97240 h 505767"/>
                        <a:gd name="connsiteX6" fmla="*/ 290616 w 334384"/>
                        <a:gd name="connsiteY6" fmla="*/ 106956 h 505767"/>
                        <a:gd name="connsiteX7" fmla="*/ 280901 w 334384"/>
                        <a:gd name="connsiteY7" fmla="*/ 153819 h 505767"/>
                        <a:gd name="connsiteX8" fmla="*/ 233181 w 334384"/>
                        <a:gd name="connsiteY8" fmla="*/ 180108 h 505767"/>
                        <a:gd name="connsiteX9" fmla="*/ 227085 w 334384"/>
                        <a:gd name="connsiteY9" fmla="*/ 189156 h 505767"/>
                        <a:gd name="connsiteX10" fmla="*/ 234895 w 334384"/>
                        <a:gd name="connsiteY10" fmla="*/ 201825 h 505767"/>
                        <a:gd name="connsiteX11" fmla="*/ 202700 w 334384"/>
                        <a:gd name="connsiteY11" fmla="*/ 246878 h 505767"/>
                        <a:gd name="connsiteX12" fmla="*/ 161457 w 334384"/>
                        <a:gd name="connsiteY12" fmla="*/ 288026 h 505767"/>
                        <a:gd name="connsiteX13" fmla="*/ 167934 w 334384"/>
                        <a:gd name="connsiteY13" fmla="*/ 302313 h 505767"/>
                        <a:gd name="connsiteX14" fmla="*/ 140502 w 334384"/>
                        <a:gd name="connsiteY14" fmla="*/ 347176 h 505767"/>
                        <a:gd name="connsiteX15" fmla="*/ 62112 w 334384"/>
                        <a:gd name="connsiteY15" fmla="*/ 422709 h 505767"/>
                        <a:gd name="connsiteX16" fmla="*/ 1342 w 334384"/>
                        <a:gd name="connsiteY16" fmla="*/ 505767 h 505767"/>
                        <a:gd name="connsiteX17" fmla="*/ 40871 w 334384"/>
                        <a:gd name="connsiteY17" fmla="*/ 373941 h 505767"/>
                        <a:gd name="connsiteX18" fmla="*/ 99259 w 334384"/>
                        <a:gd name="connsiteY18" fmla="*/ 239163 h 505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4384" h="505767">
                          <a:moveTo>
                            <a:pt x="99259" y="239163"/>
                          </a:moveTo>
                          <a:cubicBezTo>
                            <a:pt x="146789" y="147437"/>
                            <a:pt x="212035" y="62664"/>
                            <a:pt x="299094" y="6848"/>
                          </a:cubicBezTo>
                          <a:cubicBezTo>
                            <a:pt x="310619" y="-486"/>
                            <a:pt x="330336" y="-4582"/>
                            <a:pt x="333955" y="8562"/>
                          </a:cubicBezTo>
                          <a:cubicBezTo>
                            <a:pt x="335289" y="13420"/>
                            <a:pt x="333288" y="18468"/>
                            <a:pt x="331098" y="22945"/>
                          </a:cubicBezTo>
                          <a:cubicBezTo>
                            <a:pt x="323763" y="37518"/>
                            <a:pt x="312905" y="50377"/>
                            <a:pt x="299760" y="59997"/>
                          </a:cubicBezTo>
                          <a:cubicBezTo>
                            <a:pt x="286997" y="69427"/>
                            <a:pt x="269852" y="84286"/>
                            <a:pt x="278996" y="97240"/>
                          </a:cubicBezTo>
                          <a:cubicBezTo>
                            <a:pt x="281948" y="101336"/>
                            <a:pt x="286902" y="103527"/>
                            <a:pt x="290616" y="106956"/>
                          </a:cubicBezTo>
                          <a:cubicBezTo>
                            <a:pt x="303951" y="119338"/>
                            <a:pt x="295379" y="142770"/>
                            <a:pt x="280901" y="153819"/>
                          </a:cubicBezTo>
                          <a:cubicBezTo>
                            <a:pt x="266423" y="164772"/>
                            <a:pt x="247658" y="169059"/>
                            <a:pt x="233181" y="180108"/>
                          </a:cubicBezTo>
                          <a:cubicBezTo>
                            <a:pt x="230228" y="182394"/>
                            <a:pt x="227180" y="185346"/>
                            <a:pt x="227085" y="189156"/>
                          </a:cubicBezTo>
                          <a:cubicBezTo>
                            <a:pt x="226894" y="194205"/>
                            <a:pt x="231942" y="197729"/>
                            <a:pt x="234895" y="201825"/>
                          </a:cubicBezTo>
                          <a:cubicBezTo>
                            <a:pt x="247658" y="219351"/>
                            <a:pt x="223370" y="240210"/>
                            <a:pt x="202700" y="246878"/>
                          </a:cubicBezTo>
                          <a:cubicBezTo>
                            <a:pt x="182031" y="253450"/>
                            <a:pt x="155361" y="267261"/>
                            <a:pt x="161457" y="288026"/>
                          </a:cubicBezTo>
                          <a:cubicBezTo>
                            <a:pt x="162886" y="293074"/>
                            <a:pt x="166315" y="297360"/>
                            <a:pt x="167934" y="302313"/>
                          </a:cubicBezTo>
                          <a:cubicBezTo>
                            <a:pt x="173745" y="320220"/>
                            <a:pt x="155647" y="336032"/>
                            <a:pt x="140502" y="347176"/>
                          </a:cubicBezTo>
                          <a:cubicBezTo>
                            <a:pt x="111165" y="368798"/>
                            <a:pt x="84781" y="394325"/>
                            <a:pt x="62112" y="422709"/>
                          </a:cubicBezTo>
                          <a:cubicBezTo>
                            <a:pt x="48015" y="440426"/>
                            <a:pt x="19821" y="504720"/>
                            <a:pt x="1342" y="505767"/>
                          </a:cubicBezTo>
                          <a:cubicBezTo>
                            <a:pt x="-7421" y="474335"/>
                            <a:pt x="29155" y="405755"/>
                            <a:pt x="40871" y="373941"/>
                          </a:cubicBezTo>
                          <a:cubicBezTo>
                            <a:pt x="57730" y="328031"/>
                            <a:pt x="76685" y="282692"/>
                            <a:pt x="99259" y="239163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3BE4875A-1FEE-184C-1ECB-DFDFA8DA8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86272" y="3242231"/>
                      <a:ext cx="263540" cy="398961"/>
                    </a:xfrm>
                    <a:custGeom>
                      <a:avLst/>
                      <a:gdLst>
                        <a:gd name="connsiteX0" fmla="*/ 185414 w 263540"/>
                        <a:gd name="connsiteY0" fmla="*/ 188554 h 398961"/>
                        <a:gd name="connsiteX1" fmla="*/ 27870 w 263540"/>
                        <a:gd name="connsiteY1" fmla="*/ 5389 h 398961"/>
                        <a:gd name="connsiteX2" fmla="*/ 343 w 263540"/>
                        <a:gd name="connsiteY2" fmla="*/ 6722 h 398961"/>
                        <a:gd name="connsiteX3" fmla="*/ 2629 w 263540"/>
                        <a:gd name="connsiteY3" fmla="*/ 18057 h 398961"/>
                        <a:gd name="connsiteX4" fmla="*/ 27299 w 263540"/>
                        <a:gd name="connsiteY4" fmla="*/ 47299 h 398961"/>
                        <a:gd name="connsiteX5" fmla="*/ 43682 w 263540"/>
                        <a:gd name="connsiteY5" fmla="*/ 76636 h 398961"/>
                        <a:gd name="connsiteX6" fmla="*/ 34537 w 263540"/>
                        <a:gd name="connsiteY6" fmla="*/ 84256 h 398961"/>
                        <a:gd name="connsiteX7" fmla="*/ 42158 w 263540"/>
                        <a:gd name="connsiteY7" fmla="*/ 121213 h 398961"/>
                        <a:gd name="connsiteX8" fmla="*/ 79781 w 263540"/>
                        <a:gd name="connsiteY8" fmla="*/ 141977 h 398961"/>
                        <a:gd name="connsiteX9" fmla="*/ 84544 w 263540"/>
                        <a:gd name="connsiteY9" fmla="*/ 149121 h 398961"/>
                        <a:gd name="connsiteX10" fmla="*/ 78352 w 263540"/>
                        <a:gd name="connsiteY10" fmla="*/ 159122 h 398961"/>
                        <a:gd name="connsiteX11" fmla="*/ 103689 w 263540"/>
                        <a:gd name="connsiteY11" fmla="*/ 194650 h 398961"/>
                        <a:gd name="connsiteX12" fmla="*/ 136265 w 263540"/>
                        <a:gd name="connsiteY12" fmla="*/ 227131 h 398961"/>
                        <a:gd name="connsiteX13" fmla="*/ 131121 w 263540"/>
                        <a:gd name="connsiteY13" fmla="*/ 238465 h 398961"/>
                        <a:gd name="connsiteX14" fmla="*/ 152743 w 263540"/>
                        <a:gd name="connsiteY14" fmla="*/ 273898 h 398961"/>
                        <a:gd name="connsiteX15" fmla="*/ 214560 w 263540"/>
                        <a:gd name="connsiteY15" fmla="*/ 333430 h 398961"/>
                        <a:gd name="connsiteX16" fmla="*/ 262471 w 263540"/>
                        <a:gd name="connsiteY16" fmla="*/ 398962 h 398961"/>
                        <a:gd name="connsiteX17" fmla="*/ 231324 w 263540"/>
                        <a:gd name="connsiteY17" fmla="*/ 295044 h 398961"/>
                        <a:gd name="connsiteX18" fmla="*/ 185414 w 263540"/>
                        <a:gd name="connsiteY18" fmla="*/ 188554 h 398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3540" h="398961">
                          <a:moveTo>
                            <a:pt x="185414" y="188554"/>
                          </a:moveTo>
                          <a:cubicBezTo>
                            <a:pt x="147885" y="116260"/>
                            <a:pt x="96450" y="49394"/>
                            <a:pt x="27870" y="5389"/>
                          </a:cubicBezTo>
                          <a:cubicBezTo>
                            <a:pt x="18821" y="-422"/>
                            <a:pt x="3295" y="-3565"/>
                            <a:pt x="343" y="6722"/>
                          </a:cubicBezTo>
                          <a:cubicBezTo>
                            <a:pt x="-705" y="10532"/>
                            <a:pt x="819" y="14532"/>
                            <a:pt x="2629" y="18057"/>
                          </a:cubicBezTo>
                          <a:cubicBezTo>
                            <a:pt x="8439" y="29582"/>
                            <a:pt x="17011" y="39678"/>
                            <a:pt x="27299" y="47299"/>
                          </a:cubicBezTo>
                          <a:cubicBezTo>
                            <a:pt x="37395" y="54728"/>
                            <a:pt x="50920" y="66444"/>
                            <a:pt x="43682" y="76636"/>
                          </a:cubicBezTo>
                          <a:cubicBezTo>
                            <a:pt x="41395" y="79874"/>
                            <a:pt x="37490" y="81589"/>
                            <a:pt x="34537" y="84256"/>
                          </a:cubicBezTo>
                          <a:cubicBezTo>
                            <a:pt x="24060" y="94066"/>
                            <a:pt x="30727" y="112545"/>
                            <a:pt x="42158" y="121213"/>
                          </a:cubicBezTo>
                          <a:cubicBezTo>
                            <a:pt x="53587" y="129880"/>
                            <a:pt x="68351" y="133214"/>
                            <a:pt x="79781" y="141977"/>
                          </a:cubicBezTo>
                          <a:cubicBezTo>
                            <a:pt x="82162" y="143787"/>
                            <a:pt x="84544" y="146168"/>
                            <a:pt x="84544" y="149121"/>
                          </a:cubicBezTo>
                          <a:cubicBezTo>
                            <a:pt x="84639" y="153121"/>
                            <a:pt x="80734" y="155884"/>
                            <a:pt x="78352" y="159122"/>
                          </a:cubicBezTo>
                          <a:cubicBezTo>
                            <a:pt x="68256" y="172933"/>
                            <a:pt x="87497" y="189412"/>
                            <a:pt x="103689" y="194650"/>
                          </a:cubicBezTo>
                          <a:cubicBezTo>
                            <a:pt x="119977" y="199889"/>
                            <a:pt x="141027" y="210652"/>
                            <a:pt x="136265" y="227131"/>
                          </a:cubicBezTo>
                          <a:cubicBezTo>
                            <a:pt x="135122" y="231131"/>
                            <a:pt x="132455" y="234465"/>
                            <a:pt x="131121" y="238465"/>
                          </a:cubicBezTo>
                          <a:cubicBezTo>
                            <a:pt x="126549" y="252562"/>
                            <a:pt x="140836" y="265040"/>
                            <a:pt x="152743" y="273898"/>
                          </a:cubicBezTo>
                          <a:cubicBezTo>
                            <a:pt x="175793" y="290948"/>
                            <a:pt x="196653" y="311046"/>
                            <a:pt x="214560" y="333430"/>
                          </a:cubicBezTo>
                          <a:cubicBezTo>
                            <a:pt x="225704" y="347336"/>
                            <a:pt x="247898" y="398009"/>
                            <a:pt x="262471" y="398962"/>
                          </a:cubicBezTo>
                          <a:cubicBezTo>
                            <a:pt x="269424" y="374197"/>
                            <a:pt x="240563" y="320190"/>
                            <a:pt x="231324" y="295044"/>
                          </a:cubicBezTo>
                          <a:cubicBezTo>
                            <a:pt x="218084" y="258658"/>
                            <a:pt x="203130" y="222940"/>
                            <a:pt x="185414" y="188554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A03152E0-8F15-37B8-A9A8-0671466747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0194" y="3013940"/>
                      <a:ext cx="204133" cy="632776"/>
                    </a:xfrm>
                    <a:custGeom>
                      <a:avLst/>
                      <a:gdLst>
                        <a:gd name="connsiteX0" fmla="*/ 3200 w 204133"/>
                        <a:gd name="connsiteY0" fmla="*/ 51371 h 632776"/>
                        <a:gd name="connsiteX1" fmla="*/ 29585 w 204133"/>
                        <a:gd name="connsiteY1" fmla="*/ 90519 h 632776"/>
                        <a:gd name="connsiteX2" fmla="*/ 17964 w 204133"/>
                        <a:gd name="connsiteY2" fmla="*/ 97662 h 632776"/>
                        <a:gd name="connsiteX3" fmla="*/ 14059 w 204133"/>
                        <a:gd name="connsiteY3" fmla="*/ 120332 h 632776"/>
                        <a:gd name="connsiteX4" fmla="*/ 60065 w 204133"/>
                        <a:gd name="connsiteY4" fmla="*/ 177767 h 632776"/>
                        <a:gd name="connsiteX5" fmla="*/ 42158 w 204133"/>
                        <a:gd name="connsiteY5" fmla="*/ 183292 h 632776"/>
                        <a:gd name="connsiteX6" fmla="*/ 25489 w 204133"/>
                        <a:gd name="connsiteY6" fmla="*/ 206438 h 632776"/>
                        <a:gd name="connsiteX7" fmla="*/ 66446 w 204133"/>
                        <a:gd name="connsiteY7" fmla="*/ 269588 h 632776"/>
                        <a:gd name="connsiteX8" fmla="*/ 69780 w 204133"/>
                        <a:gd name="connsiteY8" fmla="*/ 280352 h 632776"/>
                        <a:gd name="connsiteX9" fmla="*/ 54826 w 204133"/>
                        <a:gd name="connsiteY9" fmla="*/ 296449 h 632776"/>
                        <a:gd name="connsiteX10" fmla="*/ 66446 w 204133"/>
                        <a:gd name="connsiteY10" fmla="*/ 350646 h 632776"/>
                        <a:gd name="connsiteX11" fmla="*/ 94259 w 204133"/>
                        <a:gd name="connsiteY11" fmla="*/ 386937 h 632776"/>
                        <a:gd name="connsiteX12" fmla="*/ 85211 w 204133"/>
                        <a:gd name="connsiteY12" fmla="*/ 403796 h 632776"/>
                        <a:gd name="connsiteX13" fmla="*/ 69018 w 204133"/>
                        <a:gd name="connsiteY13" fmla="*/ 431133 h 632776"/>
                        <a:gd name="connsiteX14" fmla="*/ 87878 w 204133"/>
                        <a:gd name="connsiteY14" fmla="*/ 469137 h 632776"/>
                        <a:gd name="connsiteX15" fmla="*/ 117310 w 204133"/>
                        <a:gd name="connsiteY15" fmla="*/ 566769 h 632776"/>
                        <a:gd name="connsiteX16" fmla="*/ 133883 w 204133"/>
                        <a:gd name="connsiteY16" fmla="*/ 632777 h 632776"/>
                        <a:gd name="connsiteX17" fmla="*/ 200844 w 204133"/>
                        <a:gd name="connsiteY17" fmla="*/ 401605 h 632776"/>
                        <a:gd name="connsiteX18" fmla="*/ 199796 w 204133"/>
                        <a:gd name="connsiteY18" fmla="*/ 369315 h 632776"/>
                        <a:gd name="connsiteX19" fmla="*/ 183890 w 204133"/>
                        <a:gd name="connsiteY19" fmla="*/ 357314 h 632776"/>
                        <a:gd name="connsiteX20" fmla="*/ 183604 w 204133"/>
                        <a:gd name="connsiteY20" fmla="*/ 268636 h 632776"/>
                        <a:gd name="connsiteX21" fmla="*/ 146742 w 204133"/>
                        <a:gd name="connsiteY21" fmla="*/ 234060 h 632776"/>
                        <a:gd name="connsiteX22" fmla="*/ 152743 w 204133"/>
                        <a:gd name="connsiteY22" fmla="*/ 138620 h 632776"/>
                        <a:gd name="connsiteX23" fmla="*/ 119977 w 204133"/>
                        <a:gd name="connsiteY23" fmla="*/ 117570 h 632776"/>
                        <a:gd name="connsiteX24" fmla="*/ 116643 w 204133"/>
                        <a:gd name="connsiteY24" fmla="*/ 65754 h 632776"/>
                        <a:gd name="connsiteX25" fmla="*/ 52064 w 204133"/>
                        <a:gd name="connsiteY25" fmla="*/ 9556 h 632776"/>
                        <a:gd name="connsiteX26" fmla="*/ 3200 w 204133"/>
                        <a:gd name="connsiteY26" fmla="*/ 51371 h 6327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204133" h="632776">
                          <a:moveTo>
                            <a:pt x="3200" y="51371"/>
                          </a:moveTo>
                          <a:cubicBezTo>
                            <a:pt x="8344" y="66325"/>
                            <a:pt x="19107" y="78708"/>
                            <a:pt x="29585" y="90519"/>
                          </a:cubicBezTo>
                          <a:lnTo>
                            <a:pt x="17964" y="97662"/>
                          </a:lnTo>
                          <a:cubicBezTo>
                            <a:pt x="10058" y="102520"/>
                            <a:pt x="8249" y="113093"/>
                            <a:pt x="14059" y="120332"/>
                          </a:cubicBezTo>
                          <a:lnTo>
                            <a:pt x="60065" y="177767"/>
                          </a:lnTo>
                          <a:cubicBezTo>
                            <a:pt x="54731" y="181197"/>
                            <a:pt x="48444" y="183006"/>
                            <a:pt x="42158" y="183292"/>
                          </a:cubicBezTo>
                          <a:cubicBezTo>
                            <a:pt x="30442" y="183768"/>
                            <a:pt x="22250" y="195103"/>
                            <a:pt x="25489" y="206438"/>
                          </a:cubicBezTo>
                          <a:cubicBezTo>
                            <a:pt x="31775" y="228345"/>
                            <a:pt x="53683" y="249205"/>
                            <a:pt x="66446" y="269588"/>
                          </a:cubicBezTo>
                          <a:cubicBezTo>
                            <a:pt x="68447" y="272827"/>
                            <a:pt x="69875" y="276542"/>
                            <a:pt x="69780" y="280352"/>
                          </a:cubicBezTo>
                          <a:cubicBezTo>
                            <a:pt x="69590" y="290734"/>
                            <a:pt x="60827" y="292068"/>
                            <a:pt x="54826" y="296449"/>
                          </a:cubicBezTo>
                          <a:cubicBezTo>
                            <a:pt x="37776" y="309022"/>
                            <a:pt x="50825" y="336263"/>
                            <a:pt x="66446" y="350646"/>
                          </a:cubicBezTo>
                          <a:cubicBezTo>
                            <a:pt x="77591" y="360838"/>
                            <a:pt x="90640" y="373506"/>
                            <a:pt x="94259" y="386937"/>
                          </a:cubicBezTo>
                          <a:cubicBezTo>
                            <a:pt x="96164" y="393985"/>
                            <a:pt x="92164" y="401700"/>
                            <a:pt x="85211" y="403796"/>
                          </a:cubicBezTo>
                          <a:cubicBezTo>
                            <a:pt x="75114" y="406844"/>
                            <a:pt x="67875" y="419703"/>
                            <a:pt x="69018" y="431133"/>
                          </a:cubicBezTo>
                          <a:cubicBezTo>
                            <a:pt x="70542" y="445325"/>
                            <a:pt x="80067" y="457136"/>
                            <a:pt x="87878" y="469137"/>
                          </a:cubicBezTo>
                          <a:cubicBezTo>
                            <a:pt x="106737" y="497998"/>
                            <a:pt x="117120" y="532288"/>
                            <a:pt x="117310" y="566769"/>
                          </a:cubicBezTo>
                          <a:cubicBezTo>
                            <a:pt x="117500" y="590391"/>
                            <a:pt x="115024" y="618585"/>
                            <a:pt x="133883" y="632777"/>
                          </a:cubicBezTo>
                          <a:cubicBezTo>
                            <a:pt x="156172" y="555720"/>
                            <a:pt x="178460" y="478662"/>
                            <a:pt x="200844" y="401605"/>
                          </a:cubicBezTo>
                          <a:cubicBezTo>
                            <a:pt x="203988" y="390842"/>
                            <a:pt x="206750" y="378174"/>
                            <a:pt x="199796" y="369315"/>
                          </a:cubicBezTo>
                          <a:cubicBezTo>
                            <a:pt x="195701" y="364077"/>
                            <a:pt x="189033" y="361600"/>
                            <a:pt x="183890" y="357314"/>
                          </a:cubicBezTo>
                          <a:cubicBezTo>
                            <a:pt x="154648" y="333120"/>
                            <a:pt x="199034" y="303402"/>
                            <a:pt x="183604" y="268636"/>
                          </a:cubicBezTo>
                          <a:cubicBezTo>
                            <a:pt x="176746" y="253110"/>
                            <a:pt x="156363" y="248062"/>
                            <a:pt x="146742" y="234060"/>
                          </a:cubicBezTo>
                          <a:cubicBezTo>
                            <a:pt x="121215" y="196627"/>
                            <a:pt x="188176" y="166909"/>
                            <a:pt x="152743" y="138620"/>
                          </a:cubicBezTo>
                          <a:cubicBezTo>
                            <a:pt x="147790" y="134619"/>
                            <a:pt x="132169" y="137191"/>
                            <a:pt x="119977" y="117570"/>
                          </a:cubicBezTo>
                          <a:cubicBezTo>
                            <a:pt x="106451" y="95757"/>
                            <a:pt x="145885" y="91757"/>
                            <a:pt x="116643" y="65754"/>
                          </a:cubicBezTo>
                          <a:cubicBezTo>
                            <a:pt x="85687" y="38131"/>
                            <a:pt x="79496" y="30702"/>
                            <a:pt x="52064" y="9556"/>
                          </a:cubicBezTo>
                          <a:cubicBezTo>
                            <a:pt x="19107" y="-15876"/>
                            <a:pt x="-9849" y="13366"/>
                            <a:pt x="3200" y="51371"/>
                          </a:cubicBezTo>
                          <a:close/>
                        </a:path>
                      </a:pathLst>
                    </a:custGeom>
                    <a:solidFill>
                      <a:srgbClr val="F4B0B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97A58B32-953A-927F-88C0-D722031804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49587" y="3033498"/>
                      <a:ext cx="124409" cy="653796"/>
                    </a:xfrm>
                    <a:custGeom>
                      <a:avLst/>
                      <a:gdLst>
                        <a:gd name="connsiteX0" fmla="*/ 0 w 124409"/>
                        <a:gd name="connsiteY0" fmla="*/ 0 h 653796"/>
                        <a:gd name="connsiteX1" fmla="*/ 110014 w 124409"/>
                        <a:gd name="connsiteY1" fmla="*/ 653796 h 653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4409" h="653796">
                          <a:moveTo>
                            <a:pt x="0" y="0"/>
                          </a:moveTo>
                          <a:cubicBezTo>
                            <a:pt x="0" y="0"/>
                            <a:pt x="174784" y="261080"/>
                            <a:pt x="110014" y="653796"/>
                          </a:cubicBezTo>
                        </a:path>
                      </a:pathLst>
                    </a:custGeom>
                    <a:noFill/>
                    <a:ln w="2897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42660002-5FB9-480F-15DE-A019A91F9B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30156" y="3569374"/>
                      <a:ext cx="300323" cy="298322"/>
                    </a:xfrm>
                    <a:custGeom>
                      <a:avLst/>
                      <a:gdLst>
                        <a:gd name="connsiteX0" fmla="*/ 150209 w 300323"/>
                        <a:gd name="connsiteY0" fmla="*/ 298323 h 298322"/>
                        <a:gd name="connsiteX1" fmla="*/ 223647 w 300323"/>
                        <a:gd name="connsiteY1" fmla="*/ 298323 h 298322"/>
                        <a:gd name="connsiteX2" fmla="*/ 300323 w 300323"/>
                        <a:gd name="connsiteY2" fmla="*/ 0 h 298322"/>
                        <a:gd name="connsiteX3" fmla="*/ 150209 w 300323"/>
                        <a:gd name="connsiteY3" fmla="*/ 0 h 298322"/>
                        <a:gd name="connsiteX4" fmla="*/ 0 w 300323"/>
                        <a:gd name="connsiteY4" fmla="*/ 0 h 298322"/>
                        <a:gd name="connsiteX5" fmla="*/ 76676 w 300323"/>
                        <a:gd name="connsiteY5" fmla="*/ 298323 h 2983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00323" h="298322">
                          <a:moveTo>
                            <a:pt x="150209" y="298323"/>
                          </a:moveTo>
                          <a:lnTo>
                            <a:pt x="223647" y="298323"/>
                          </a:lnTo>
                          <a:lnTo>
                            <a:pt x="300323" y="0"/>
                          </a:lnTo>
                          <a:lnTo>
                            <a:pt x="150209" y="0"/>
                          </a:lnTo>
                          <a:lnTo>
                            <a:pt x="0" y="0"/>
                          </a:lnTo>
                          <a:lnTo>
                            <a:pt x="76676" y="298323"/>
                          </a:lnTo>
                          <a:close/>
                        </a:path>
                      </a:pathLst>
                    </a:custGeom>
                    <a:solidFill>
                      <a:srgbClr val="FCBEB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grpSp>
              <p:nvGrpSpPr>
                <p:cNvPr id="78" name="Graphic 21">
                  <a:extLst>
                    <a:ext uri="{FF2B5EF4-FFF2-40B4-BE49-F238E27FC236}">
                      <a16:creationId xmlns:a16="http://schemas.microsoft.com/office/drawing/2014/main" id="{F47BD404-D0F1-B8B5-765A-94ABA28D0446}"/>
                    </a:ext>
                  </a:extLst>
                </p:cNvPr>
                <p:cNvGrpSpPr/>
                <p:nvPr/>
              </p:nvGrpSpPr>
              <p:grpSpPr>
                <a:xfrm>
                  <a:off x="7057172" y="1638276"/>
                  <a:ext cx="2828544" cy="2291715"/>
                  <a:chOff x="7057172" y="1638276"/>
                  <a:chExt cx="2828544" cy="2291715"/>
                </a:xfrm>
              </p:grpSpPr>
              <p:grpSp>
                <p:nvGrpSpPr>
                  <p:cNvPr id="79" name="Graphic 21">
                    <a:extLst>
                      <a:ext uri="{FF2B5EF4-FFF2-40B4-BE49-F238E27FC236}">
                        <a16:creationId xmlns:a16="http://schemas.microsoft.com/office/drawing/2014/main" id="{B879B41F-3157-3552-25BC-9B8B6615E9B6}"/>
                      </a:ext>
                    </a:extLst>
                  </p:cNvPr>
                  <p:cNvGrpSpPr/>
                  <p:nvPr/>
                </p:nvGrpSpPr>
                <p:grpSpPr>
                  <a:xfrm>
                    <a:off x="7057172" y="1638276"/>
                    <a:ext cx="1279112" cy="2291715"/>
                    <a:chOff x="7057172" y="1638276"/>
                    <a:chExt cx="1279112" cy="2291715"/>
                  </a:xfrm>
                </p:grpSpPr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5A3FB0F7-3ACC-E925-8196-0E278E8A80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7465" y="1689424"/>
                      <a:ext cx="1178528" cy="2186939"/>
                    </a:xfrm>
                    <a:custGeom>
                      <a:avLst/>
                      <a:gdLst>
                        <a:gd name="connsiteX0" fmla="*/ 1178528 w 1178528"/>
                        <a:gd name="connsiteY0" fmla="*/ 588074 h 2186939"/>
                        <a:gd name="connsiteX1" fmla="*/ 1178528 w 1178528"/>
                        <a:gd name="connsiteY1" fmla="*/ 2186940 h 2186939"/>
                        <a:gd name="connsiteX2" fmla="*/ 0 w 1178528"/>
                        <a:gd name="connsiteY2" fmla="*/ 2186940 h 2186939"/>
                        <a:gd name="connsiteX3" fmla="*/ 0 w 1178528"/>
                        <a:gd name="connsiteY3" fmla="*/ 588074 h 2186939"/>
                        <a:gd name="connsiteX4" fmla="*/ 94393 w 1178528"/>
                        <a:gd name="connsiteY4" fmla="*/ 268415 h 2186939"/>
                        <a:gd name="connsiteX5" fmla="*/ 139732 w 1178528"/>
                        <a:gd name="connsiteY5" fmla="*/ 207550 h 2186939"/>
                        <a:gd name="connsiteX6" fmla="*/ 588169 w 1178528"/>
                        <a:gd name="connsiteY6" fmla="*/ 0 h 2186939"/>
                        <a:gd name="connsiteX7" fmla="*/ 590455 w 1178528"/>
                        <a:gd name="connsiteY7" fmla="*/ 0 h 2186939"/>
                        <a:gd name="connsiteX8" fmla="*/ 1135190 w 1178528"/>
                        <a:gd name="connsiteY8" fmla="*/ 366236 h 2186939"/>
                        <a:gd name="connsiteX9" fmla="*/ 1174528 w 1178528"/>
                        <a:gd name="connsiteY9" fmla="*/ 519589 h 2186939"/>
                        <a:gd name="connsiteX10" fmla="*/ 1178528 w 1178528"/>
                        <a:gd name="connsiteY10" fmla="*/ 588074 h 2186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178528" h="2186939">
                          <a:moveTo>
                            <a:pt x="1178528" y="588074"/>
                          </a:moveTo>
                          <a:lnTo>
                            <a:pt x="1178528" y="2186940"/>
                          </a:lnTo>
                          <a:lnTo>
                            <a:pt x="0" y="2186940"/>
                          </a:lnTo>
                          <a:lnTo>
                            <a:pt x="0" y="588074"/>
                          </a:lnTo>
                          <a:cubicBezTo>
                            <a:pt x="0" y="470154"/>
                            <a:pt x="34671" y="360426"/>
                            <a:pt x="94393" y="268415"/>
                          </a:cubicBezTo>
                          <a:cubicBezTo>
                            <a:pt x="108204" y="247174"/>
                            <a:pt x="123349" y="226790"/>
                            <a:pt x="139732" y="207550"/>
                          </a:cubicBezTo>
                          <a:cubicBezTo>
                            <a:pt x="247650" y="80581"/>
                            <a:pt x="408527" y="0"/>
                            <a:pt x="588169" y="0"/>
                          </a:cubicBezTo>
                          <a:lnTo>
                            <a:pt x="590455" y="0"/>
                          </a:lnTo>
                          <a:cubicBezTo>
                            <a:pt x="836771" y="0"/>
                            <a:pt x="1047655" y="151352"/>
                            <a:pt x="1135190" y="366236"/>
                          </a:cubicBezTo>
                          <a:cubicBezTo>
                            <a:pt x="1154906" y="414433"/>
                            <a:pt x="1168337" y="465868"/>
                            <a:pt x="1174528" y="519589"/>
                          </a:cubicBezTo>
                          <a:cubicBezTo>
                            <a:pt x="1177195" y="542068"/>
                            <a:pt x="1178528" y="564928"/>
                            <a:pt x="1178528" y="588074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  <a:alpha val="72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DB021AD5-2ABB-65F6-215E-43B19E170D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5538" y="1689425"/>
                      <a:ext cx="9525" cy="2186939"/>
                    </a:xfrm>
                    <a:custGeom>
                      <a:avLst/>
                      <a:gdLst>
                        <a:gd name="connsiteX0" fmla="*/ 0 w 9525"/>
                        <a:gd name="connsiteY0" fmla="*/ 0 h 2186939"/>
                        <a:gd name="connsiteX1" fmla="*/ 0 w 9525"/>
                        <a:gd name="connsiteY1" fmla="*/ 2186940 h 2186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2186939">
                          <a:moveTo>
                            <a:pt x="0" y="0"/>
                          </a:moveTo>
                          <a:lnTo>
                            <a:pt x="0" y="218694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3265B726-E6CD-36E4-2B8D-BD8A506BA7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7465" y="2356080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F4C753C6-571F-883F-59B1-E4E53CA2B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7465" y="2897862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19FFB839-055C-6C25-142C-6483C4FFFF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7465" y="3390781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8747DB36-9607-6BCB-6E41-AC131C2F1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72649" y="1896497"/>
                      <a:ext cx="1109343" cy="313374"/>
                    </a:xfrm>
                    <a:custGeom>
                      <a:avLst/>
                      <a:gdLst>
                        <a:gd name="connsiteX0" fmla="*/ 1109343 w 1109343"/>
                        <a:gd name="connsiteY0" fmla="*/ 312517 h 313374"/>
                        <a:gd name="connsiteX1" fmla="*/ 129316 w 1109343"/>
                        <a:gd name="connsiteY1" fmla="*/ 313374 h 313374"/>
                        <a:gd name="connsiteX2" fmla="*/ 51687 w 1109343"/>
                        <a:gd name="connsiteY2" fmla="*/ 304230 h 313374"/>
                        <a:gd name="connsiteX3" fmla="*/ 728 w 1109343"/>
                        <a:gd name="connsiteY3" fmla="*/ 249271 h 313374"/>
                        <a:gd name="connsiteX4" fmla="*/ 63593 w 1109343"/>
                        <a:gd name="connsiteY4" fmla="*/ 137352 h 313374"/>
                        <a:gd name="connsiteX5" fmla="*/ 77595 w 1109343"/>
                        <a:gd name="connsiteY5" fmla="*/ 100014 h 313374"/>
                        <a:gd name="connsiteX6" fmla="*/ 29208 w 1109343"/>
                        <a:gd name="connsiteY6" fmla="*/ 61343 h 313374"/>
                        <a:gd name="connsiteX7" fmla="*/ 74547 w 1109343"/>
                        <a:gd name="connsiteY7" fmla="*/ 478 h 313374"/>
                        <a:gd name="connsiteX8" fmla="*/ 242092 w 1109343"/>
                        <a:gd name="connsiteY8" fmla="*/ 2 h 313374"/>
                        <a:gd name="connsiteX9" fmla="*/ 308576 w 1109343"/>
                        <a:gd name="connsiteY9" fmla="*/ 28100 h 313374"/>
                        <a:gd name="connsiteX10" fmla="*/ 294575 w 1109343"/>
                        <a:gd name="connsiteY10" fmla="*/ 120398 h 313374"/>
                        <a:gd name="connsiteX11" fmla="*/ 328579 w 1109343"/>
                        <a:gd name="connsiteY11" fmla="*/ 147449 h 313374"/>
                        <a:gd name="connsiteX12" fmla="*/ 436593 w 1109343"/>
                        <a:gd name="connsiteY12" fmla="*/ 159641 h 313374"/>
                        <a:gd name="connsiteX13" fmla="*/ 1070005 w 1109343"/>
                        <a:gd name="connsiteY13" fmla="*/ 159164 h 313374"/>
                        <a:gd name="connsiteX14" fmla="*/ 1109343 w 1109343"/>
                        <a:gd name="connsiteY14" fmla="*/ 312517 h 3133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109343" h="313374">
                          <a:moveTo>
                            <a:pt x="1109343" y="312517"/>
                          </a:moveTo>
                          <a:cubicBezTo>
                            <a:pt x="782636" y="312803"/>
                            <a:pt x="455928" y="313088"/>
                            <a:pt x="129316" y="313374"/>
                          </a:cubicBezTo>
                          <a:cubicBezTo>
                            <a:pt x="103122" y="313374"/>
                            <a:pt x="76262" y="313279"/>
                            <a:pt x="51687" y="304230"/>
                          </a:cubicBezTo>
                          <a:cubicBezTo>
                            <a:pt x="27113" y="295181"/>
                            <a:pt x="4824" y="275179"/>
                            <a:pt x="728" y="249271"/>
                          </a:cubicBezTo>
                          <a:cubicBezTo>
                            <a:pt x="-6130" y="205551"/>
                            <a:pt x="37019" y="172785"/>
                            <a:pt x="63593" y="137352"/>
                          </a:cubicBezTo>
                          <a:cubicBezTo>
                            <a:pt x="71785" y="126494"/>
                            <a:pt x="78929" y="113540"/>
                            <a:pt x="77595" y="100014"/>
                          </a:cubicBezTo>
                          <a:cubicBezTo>
                            <a:pt x="75309" y="77249"/>
                            <a:pt x="53211" y="66105"/>
                            <a:pt x="29208" y="61343"/>
                          </a:cubicBezTo>
                          <a:cubicBezTo>
                            <a:pt x="43019" y="40102"/>
                            <a:pt x="58164" y="19718"/>
                            <a:pt x="74547" y="478"/>
                          </a:cubicBezTo>
                          <a:cubicBezTo>
                            <a:pt x="130364" y="287"/>
                            <a:pt x="186275" y="97"/>
                            <a:pt x="242092" y="2"/>
                          </a:cubicBezTo>
                          <a:cubicBezTo>
                            <a:pt x="267810" y="-94"/>
                            <a:pt x="299814" y="3907"/>
                            <a:pt x="308576" y="28100"/>
                          </a:cubicBezTo>
                          <a:cubicBezTo>
                            <a:pt x="319530" y="58104"/>
                            <a:pt x="283049" y="90680"/>
                            <a:pt x="294575" y="120398"/>
                          </a:cubicBezTo>
                          <a:cubicBezTo>
                            <a:pt x="300004" y="134304"/>
                            <a:pt x="314482" y="142400"/>
                            <a:pt x="328579" y="147449"/>
                          </a:cubicBezTo>
                          <a:cubicBezTo>
                            <a:pt x="362869" y="159545"/>
                            <a:pt x="400112" y="159641"/>
                            <a:pt x="436593" y="159641"/>
                          </a:cubicBezTo>
                          <a:cubicBezTo>
                            <a:pt x="647667" y="159450"/>
                            <a:pt x="858836" y="159355"/>
                            <a:pt x="1070005" y="159164"/>
                          </a:cubicBezTo>
                          <a:cubicBezTo>
                            <a:pt x="1089722" y="207361"/>
                            <a:pt x="1103152" y="258796"/>
                            <a:pt x="1109343" y="312517"/>
                          </a:cubicBezTo>
                          <a:close/>
                        </a:path>
                      </a:pathLst>
                    </a:custGeom>
                    <a:solidFill>
                      <a:srgbClr val="FFF8F8">
                        <a:alpha val="7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B9616245-0497-508F-FD92-1DF31A950E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08226" y="1689425"/>
                      <a:ext cx="1178623" cy="2187035"/>
                    </a:xfrm>
                    <a:custGeom>
                      <a:avLst/>
                      <a:gdLst>
                        <a:gd name="connsiteX0" fmla="*/ 1178528 w 1178623"/>
                        <a:gd name="connsiteY0" fmla="*/ 2187035 h 2187035"/>
                        <a:gd name="connsiteX1" fmla="*/ 0 w 1178623"/>
                        <a:gd name="connsiteY1" fmla="*/ 2187035 h 2187035"/>
                        <a:gd name="connsiteX2" fmla="*/ 0 w 1178623"/>
                        <a:gd name="connsiteY2" fmla="*/ 588169 h 2187035"/>
                        <a:gd name="connsiteX3" fmla="*/ 588169 w 1178623"/>
                        <a:gd name="connsiteY3" fmla="*/ 0 h 2187035"/>
                        <a:gd name="connsiteX4" fmla="*/ 590455 w 1178623"/>
                        <a:gd name="connsiteY4" fmla="*/ 0 h 2187035"/>
                        <a:gd name="connsiteX5" fmla="*/ 1178624 w 1178623"/>
                        <a:gd name="connsiteY5" fmla="*/ 588169 h 2187035"/>
                        <a:gd name="connsiteX6" fmla="*/ 1178624 w 1178623"/>
                        <a:gd name="connsiteY6" fmla="*/ 2187035 h 2187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8623" h="2187035">
                          <a:moveTo>
                            <a:pt x="1178528" y="2187035"/>
                          </a:moveTo>
                          <a:lnTo>
                            <a:pt x="0" y="2187035"/>
                          </a:lnTo>
                          <a:lnTo>
                            <a:pt x="0" y="588169"/>
                          </a:lnTo>
                          <a:cubicBezTo>
                            <a:pt x="0" y="263366"/>
                            <a:pt x="263271" y="0"/>
                            <a:pt x="588169" y="0"/>
                          </a:cubicBezTo>
                          <a:lnTo>
                            <a:pt x="590455" y="0"/>
                          </a:lnTo>
                          <a:cubicBezTo>
                            <a:pt x="915257" y="0"/>
                            <a:pt x="1178624" y="263271"/>
                            <a:pt x="1178624" y="588169"/>
                          </a:cubicBezTo>
                          <a:lnTo>
                            <a:pt x="1178624" y="2187035"/>
                          </a:lnTo>
                          <a:close/>
                        </a:path>
                      </a:pathLst>
                    </a:custGeom>
                    <a:noFill/>
                    <a:ln w="8713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56CEC835-611B-309D-501B-772F8D283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57172" y="1638276"/>
                      <a:ext cx="1279112" cy="2291715"/>
                    </a:xfrm>
                    <a:custGeom>
                      <a:avLst/>
                      <a:gdLst>
                        <a:gd name="connsiteX0" fmla="*/ 1279017 w 1279112"/>
                        <a:gd name="connsiteY0" fmla="*/ 2291715 h 2291715"/>
                        <a:gd name="connsiteX1" fmla="*/ 0 w 1279112"/>
                        <a:gd name="connsiteY1" fmla="*/ 2291715 h 2291715"/>
                        <a:gd name="connsiteX2" fmla="*/ 0 w 1279112"/>
                        <a:gd name="connsiteY2" fmla="*/ 627221 h 2291715"/>
                        <a:gd name="connsiteX3" fmla="*/ 627221 w 1279112"/>
                        <a:gd name="connsiteY3" fmla="*/ 0 h 2291715"/>
                        <a:gd name="connsiteX4" fmla="*/ 651891 w 1279112"/>
                        <a:gd name="connsiteY4" fmla="*/ 0 h 2291715"/>
                        <a:gd name="connsiteX5" fmla="*/ 1279112 w 1279112"/>
                        <a:gd name="connsiteY5" fmla="*/ 627221 h 2291715"/>
                        <a:gd name="connsiteX6" fmla="*/ 1279112 w 1279112"/>
                        <a:gd name="connsiteY6" fmla="*/ 2291715 h 2291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79112" h="2291715">
                          <a:moveTo>
                            <a:pt x="1279017" y="2291715"/>
                          </a:moveTo>
                          <a:lnTo>
                            <a:pt x="0" y="2291715"/>
                          </a:lnTo>
                          <a:lnTo>
                            <a:pt x="0" y="627221"/>
                          </a:lnTo>
                          <a:cubicBezTo>
                            <a:pt x="0" y="280797"/>
                            <a:pt x="280797" y="0"/>
                            <a:pt x="627221" y="0"/>
                          </a:cubicBezTo>
                          <a:lnTo>
                            <a:pt x="651891" y="0"/>
                          </a:lnTo>
                          <a:cubicBezTo>
                            <a:pt x="998315" y="0"/>
                            <a:pt x="1279112" y="280797"/>
                            <a:pt x="1279112" y="627221"/>
                          </a:cubicBezTo>
                          <a:lnTo>
                            <a:pt x="1279112" y="2291715"/>
                          </a:lnTo>
                          <a:close/>
                        </a:path>
                      </a:pathLst>
                    </a:custGeom>
                    <a:noFill/>
                    <a:ln w="8713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88" name="Graphic 21">
                    <a:extLst>
                      <a:ext uri="{FF2B5EF4-FFF2-40B4-BE49-F238E27FC236}">
                        <a16:creationId xmlns:a16="http://schemas.microsoft.com/office/drawing/2014/main" id="{691B7B18-22A8-695C-CD79-51BFDA980CFE}"/>
                      </a:ext>
                    </a:extLst>
                  </p:cNvPr>
                  <p:cNvGrpSpPr/>
                  <p:nvPr/>
                </p:nvGrpSpPr>
                <p:grpSpPr>
                  <a:xfrm>
                    <a:off x="8606604" y="1638276"/>
                    <a:ext cx="1279112" cy="2291715"/>
                    <a:chOff x="8606604" y="1638276"/>
                    <a:chExt cx="1279112" cy="2291715"/>
                  </a:xfrm>
                </p:grpSpPr>
                <p:sp>
                  <p:nvSpPr>
                    <p:cNvPr id="89" name="Freeform: Shape 88">
                      <a:extLst>
                        <a:ext uri="{FF2B5EF4-FFF2-40B4-BE49-F238E27FC236}">
                          <a16:creationId xmlns:a16="http://schemas.microsoft.com/office/drawing/2014/main" id="{87F1F118-477B-B241-5907-D91B1BCFB0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01" y="1689424"/>
                      <a:ext cx="1178623" cy="2187035"/>
                    </a:xfrm>
                    <a:custGeom>
                      <a:avLst/>
                      <a:gdLst>
                        <a:gd name="connsiteX0" fmla="*/ 1178528 w 1178623"/>
                        <a:gd name="connsiteY0" fmla="*/ 2187035 h 2187035"/>
                        <a:gd name="connsiteX1" fmla="*/ 0 w 1178623"/>
                        <a:gd name="connsiteY1" fmla="*/ 2187035 h 2187035"/>
                        <a:gd name="connsiteX2" fmla="*/ 0 w 1178623"/>
                        <a:gd name="connsiteY2" fmla="*/ 588169 h 2187035"/>
                        <a:gd name="connsiteX3" fmla="*/ 588169 w 1178623"/>
                        <a:gd name="connsiteY3" fmla="*/ 0 h 2187035"/>
                        <a:gd name="connsiteX4" fmla="*/ 590455 w 1178623"/>
                        <a:gd name="connsiteY4" fmla="*/ 0 h 2187035"/>
                        <a:gd name="connsiteX5" fmla="*/ 1178624 w 1178623"/>
                        <a:gd name="connsiteY5" fmla="*/ 588169 h 2187035"/>
                        <a:gd name="connsiteX6" fmla="*/ 1178624 w 1178623"/>
                        <a:gd name="connsiteY6" fmla="*/ 2187035 h 2187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78623" h="2187035">
                          <a:moveTo>
                            <a:pt x="1178528" y="2187035"/>
                          </a:moveTo>
                          <a:lnTo>
                            <a:pt x="0" y="2187035"/>
                          </a:lnTo>
                          <a:lnTo>
                            <a:pt x="0" y="588169"/>
                          </a:lnTo>
                          <a:cubicBezTo>
                            <a:pt x="0" y="263366"/>
                            <a:pt x="263271" y="0"/>
                            <a:pt x="588169" y="0"/>
                          </a:cubicBezTo>
                          <a:lnTo>
                            <a:pt x="590455" y="0"/>
                          </a:lnTo>
                          <a:cubicBezTo>
                            <a:pt x="915257" y="0"/>
                            <a:pt x="1178624" y="263271"/>
                            <a:pt x="1178624" y="588169"/>
                          </a:cubicBezTo>
                          <a:lnTo>
                            <a:pt x="1178624" y="218703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  <a:alpha val="72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2D192121-32AC-52CF-5530-7D8B54E1CA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96" y="1689425"/>
                      <a:ext cx="1178528" cy="2186939"/>
                    </a:xfrm>
                    <a:custGeom>
                      <a:avLst/>
                      <a:gdLst>
                        <a:gd name="connsiteX0" fmla="*/ 1178528 w 1178528"/>
                        <a:gd name="connsiteY0" fmla="*/ 588074 h 2186939"/>
                        <a:gd name="connsiteX1" fmla="*/ 1178528 w 1178528"/>
                        <a:gd name="connsiteY1" fmla="*/ 2186940 h 2186939"/>
                        <a:gd name="connsiteX2" fmla="*/ 0 w 1178528"/>
                        <a:gd name="connsiteY2" fmla="*/ 2186940 h 2186939"/>
                        <a:gd name="connsiteX3" fmla="*/ 0 w 1178528"/>
                        <a:gd name="connsiteY3" fmla="*/ 588074 h 2186939"/>
                        <a:gd name="connsiteX4" fmla="*/ 588169 w 1178528"/>
                        <a:gd name="connsiteY4" fmla="*/ 0 h 2186939"/>
                        <a:gd name="connsiteX5" fmla="*/ 590360 w 1178528"/>
                        <a:gd name="connsiteY5" fmla="*/ 0 h 2186939"/>
                        <a:gd name="connsiteX6" fmla="*/ 1119093 w 1178528"/>
                        <a:gd name="connsiteY6" fmla="*/ 330137 h 2186939"/>
                        <a:gd name="connsiteX7" fmla="*/ 1158812 w 1178528"/>
                        <a:gd name="connsiteY7" fmla="*/ 436436 h 2186939"/>
                        <a:gd name="connsiteX8" fmla="*/ 1178528 w 1178528"/>
                        <a:gd name="connsiteY8" fmla="*/ 588074 h 2186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78528" h="2186939">
                          <a:moveTo>
                            <a:pt x="1178528" y="588074"/>
                          </a:moveTo>
                          <a:lnTo>
                            <a:pt x="1178528" y="2186940"/>
                          </a:lnTo>
                          <a:lnTo>
                            <a:pt x="0" y="2186940"/>
                          </a:lnTo>
                          <a:lnTo>
                            <a:pt x="0" y="588074"/>
                          </a:lnTo>
                          <a:cubicBezTo>
                            <a:pt x="0" y="263271"/>
                            <a:pt x="263271" y="0"/>
                            <a:pt x="588169" y="0"/>
                          </a:cubicBezTo>
                          <a:lnTo>
                            <a:pt x="590360" y="0"/>
                          </a:lnTo>
                          <a:cubicBezTo>
                            <a:pt x="822674" y="0"/>
                            <a:pt x="1023461" y="134683"/>
                            <a:pt x="1119093" y="330137"/>
                          </a:cubicBezTo>
                          <a:cubicBezTo>
                            <a:pt x="1135571" y="363855"/>
                            <a:pt x="1148906" y="399478"/>
                            <a:pt x="1158812" y="436436"/>
                          </a:cubicBezTo>
                          <a:cubicBezTo>
                            <a:pt x="1171670" y="484823"/>
                            <a:pt x="1178528" y="535591"/>
                            <a:pt x="1178528" y="588074"/>
                          </a:cubicBezTo>
                          <a:close/>
                        </a:path>
                      </a:pathLst>
                    </a:custGeom>
                    <a:noFill/>
                    <a:ln w="8713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19535E20-99D0-E284-7E9A-30CF0831B8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06604" y="1638276"/>
                      <a:ext cx="1279112" cy="2291715"/>
                    </a:xfrm>
                    <a:custGeom>
                      <a:avLst/>
                      <a:gdLst>
                        <a:gd name="connsiteX0" fmla="*/ 1279017 w 1279112"/>
                        <a:gd name="connsiteY0" fmla="*/ 2291715 h 2291715"/>
                        <a:gd name="connsiteX1" fmla="*/ 0 w 1279112"/>
                        <a:gd name="connsiteY1" fmla="*/ 2291715 h 2291715"/>
                        <a:gd name="connsiteX2" fmla="*/ 0 w 1279112"/>
                        <a:gd name="connsiteY2" fmla="*/ 627221 h 2291715"/>
                        <a:gd name="connsiteX3" fmla="*/ 627221 w 1279112"/>
                        <a:gd name="connsiteY3" fmla="*/ 0 h 2291715"/>
                        <a:gd name="connsiteX4" fmla="*/ 651891 w 1279112"/>
                        <a:gd name="connsiteY4" fmla="*/ 0 h 2291715"/>
                        <a:gd name="connsiteX5" fmla="*/ 1279112 w 1279112"/>
                        <a:gd name="connsiteY5" fmla="*/ 627221 h 2291715"/>
                        <a:gd name="connsiteX6" fmla="*/ 1279112 w 1279112"/>
                        <a:gd name="connsiteY6" fmla="*/ 2291715 h 2291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79112" h="2291715">
                          <a:moveTo>
                            <a:pt x="1279017" y="2291715"/>
                          </a:moveTo>
                          <a:lnTo>
                            <a:pt x="0" y="2291715"/>
                          </a:lnTo>
                          <a:lnTo>
                            <a:pt x="0" y="627221"/>
                          </a:lnTo>
                          <a:cubicBezTo>
                            <a:pt x="0" y="280797"/>
                            <a:pt x="280797" y="0"/>
                            <a:pt x="627221" y="0"/>
                          </a:cubicBezTo>
                          <a:lnTo>
                            <a:pt x="651891" y="0"/>
                          </a:lnTo>
                          <a:cubicBezTo>
                            <a:pt x="998315" y="0"/>
                            <a:pt x="1279112" y="280797"/>
                            <a:pt x="1279112" y="627221"/>
                          </a:cubicBezTo>
                          <a:lnTo>
                            <a:pt x="1279112" y="2291715"/>
                          </a:lnTo>
                          <a:close/>
                        </a:path>
                      </a:pathLst>
                    </a:custGeom>
                    <a:noFill/>
                    <a:ln w="8713" cap="flat">
                      <a:solidFill>
                        <a:srgbClr val="FFEFE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6656D314-CF05-D513-D807-6A760EBE5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01" y="2900529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3" name="Freeform: Shape 92">
                      <a:extLst>
                        <a:ext uri="{FF2B5EF4-FFF2-40B4-BE49-F238E27FC236}">
                          <a16:creationId xmlns:a16="http://schemas.microsoft.com/office/drawing/2014/main" id="{E5B36F25-C1C4-21AE-D4FC-D178E19C45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44970" y="1689425"/>
                      <a:ext cx="9525" cy="2186939"/>
                    </a:xfrm>
                    <a:custGeom>
                      <a:avLst/>
                      <a:gdLst>
                        <a:gd name="connsiteX0" fmla="*/ 0 w 9525"/>
                        <a:gd name="connsiteY0" fmla="*/ 0 h 2186939"/>
                        <a:gd name="connsiteX1" fmla="*/ 0 w 9525"/>
                        <a:gd name="connsiteY1" fmla="*/ 2186940 h 2186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525" h="2186939">
                          <a:moveTo>
                            <a:pt x="0" y="0"/>
                          </a:moveTo>
                          <a:lnTo>
                            <a:pt x="0" y="2186940"/>
                          </a:lnTo>
                        </a:path>
                      </a:pathLst>
                    </a:custGeom>
                    <a:ln w="26028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19E2E750-DE94-4248-AB1B-A24F919D6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01" y="2356080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8AE728BB-C1F4-D287-D14C-F179F7DAF7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56801" y="3394210"/>
                      <a:ext cx="1178528" cy="9525"/>
                    </a:xfrm>
                    <a:custGeom>
                      <a:avLst/>
                      <a:gdLst>
                        <a:gd name="connsiteX0" fmla="*/ 0 w 1178528"/>
                        <a:gd name="connsiteY0" fmla="*/ 0 h 9525"/>
                        <a:gd name="connsiteX1" fmla="*/ 1178528 w 1178528"/>
                        <a:gd name="connsiteY1" fmla="*/ 0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78528" h="9525">
                          <a:moveTo>
                            <a:pt x="0" y="0"/>
                          </a:moveTo>
                          <a:lnTo>
                            <a:pt x="1178528" y="0"/>
                          </a:lnTo>
                        </a:path>
                      </a:pathLst>
                    </a:custGeom>
                    <a:ln w="26139" cap="flat">
                      <a:solidFill>
                        <a:srgbClr val="FFFFF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00B5F375-515E-11EE-3515-019AA66ED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3102" y="2017993"/>
                      <a:ext cx="1032605" cy="292195"/>
                    </a:xfrm>
                    <a:custGeom>
                      <a:avLst/>
                      <a:gdLst>
                        <a:gd name="connsiteX0" fmla="*/ 1018222 w 1032605"/>
                        <a:gd name="connsiteY0" fmla="*/ 201689 h 292195"/>
                        <a:gd name="connsiteX1" fmla="*/ 977837 w 1032605"/>
                        <a:gd name="connsiteY1" fmla="*/ 263316 h 292195"/>
                        <a:gd name="connsiteX2" fmla="*/ 902494 w 1032605"/>
                        <a:gd name="connsiteY2" fmla="*/ 280842 h 292195"/>
                        <a:gd name="connsiteX3" fmla="*/ 438150 w 1032605"/>
                        <a:gd name="connsiteY3" fmla="*/ 290938 h 292195"/>
                        <a:gd name="connsiteX4" fmla="*/ 0 w 1032605"/>
                        <a:gd name="connsiteY4" fmla="*/ 227025 h 292195"/>
                        <a:gd name="connsiteX5" fmla="*/ 224980 w 1032605"/>
                        <a:gd name="connsiteY5" fmla="*/ 174638 h 292195"/>
                        <a:gd name="connsiteX6" fmla="*/ 765334 w 1032605"/>
                        <a:gd name="connsiteY6" fmla="*/ 148349 h 292195"/>
                        <a:gd name="connsiteX7" fmla="*/ 827532 w 1032605"/>
                        <a:gd name="connsiteY7" fmla="*/ 107010 h 292195"/>
                        <a:gd name="connsiteX8" fmla="*/ 783622 w 1032605"/>
                        <a:gd name="connsiteY8" fmla="*/ 58528 h 292195"/>
                        <a:gd name="connsiteX9" fmla="*/ 805053 w 1032605"/>
                        <a:gd name="connsiteY9" fmla="*/ 9189 h 292195"/>
                        <a:gd name="connsiteX10" fmla="*/ 862965 w 1032605"/>
                        <a:gd name="connsiteY10" fmla="*/ 45 h 292195"/>
                        <a:gd name="connsiteX11" fmla="*/ 992886 w 1032605"/>
                        <a:gd name="connsiteY11" fmla="*/ 1569 h 292195"/>
                        <a:gd name="connsiteX12" fmla="*/ 1032605 w 1032605"/>
                        <a:gd name="connsiteY12" fmla="*/ 107868 h 292195"/>
                        <a:gd name="connsiteX13" fmla="*/ 1009460 w 1032605"/>
                        <a:gd name="connsiteY13" fmla="*/ 125013 h 292195"/>
                        <a:gd name="connsiteX14" fmla="*/ 1018222 w 1032605"/>
                        <a:gd name="connsiteY14" fmla="*/ 201689 h 2921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32605" h="292195">
                          <a:moveTo>
                            <a:pt x="1018222" y="201689"/>
                          </a:moveTo>
                          <a:cubicBezTo>
                            <a:pt x="1019461" y="227597"/>
                            <a:pt x="1000697" y="251219"/>
                            <a:pt x="977837" y="263316"/>
                          </a:cubicBezTo>
                          <a:cubicBezTo>
                            <a:pt x="954881" y="275508"/>
                            <a:pt x="928402" y="278460"/>
                            <a:pt x="902494" y="280842"/>
                          </a:cubicBezTo>
                          <a:cubicBezTo>
                            <a:pt x="748284" y="294653"/>
                            <a:pt x="593027" y="292748"/>
                            <a:pt x="438150" y="290938"/>
                          </a:cubicBezTo>
                          <a:cubicBezTo>
                            <a:pt x="366713" y="290081"/>
                            <a:pt x="0" y="293129"/>
                            <a:pt x="0" y="227025"/>
                          </a:cubicBezTo>
                          <a:cubicBezTo>
                            <a:pt x="0" y="174638"/>
                            <a:pt x="202597" y="175781"/>
                            <a:pt x="224980" y="174638"/>
                          </a:cubicBezTo>
                          <a:cubicBezTo>
                            <a:pt x="463010" y="162255"/>
                            <a:pt x="585692" y="152540"/>
                            <a:pt x="765334" y="148349"/>
                          </a:cubicBezTo>
                          <a:cubicBezTo>
                            <a:pt x="793909" y="147682"/>
                            <a:pt x="833247" y="135014"/>
                            <a:pt x="827532" y="107010"/>
                          </a:cubicBezTo>
                          <a:cubicBezTo>
                            <a:pt x="823055" y="85293"/>
                            <a:pt x="792956" y="78721"/>
                            <a:pt x="783622" y="58528"/>
                          </a:cubicBezTo>
                          <a:cubicBezTo>
                            <a:pt x="775335" y="40621"/>
                            <a:pt x="787622" y="18523"/>
                            <a:pt x="805053" y="9189"/>
                          </a:cubicBezTo>
                          <a:cubicBezTo>
                            <a:pt x="822484" y="-146"/>
                            <a:pt x="843248" y="-146"/>
                            <a:pt x="862965" y="45"/>
                          </a:cubicBezTo>
                          <a:cubicBezTo>
                            <a:pt x="906304" y="521"/>
                            <a:pt x="949547" y="1092"/>
                            <a:pt x="992886" y="1569"/>
                          </a:cubicBezTo>
                          <a:cubicBezTo>
                            <a:pt x="1009364" y="35287"/>
                            <a:pt x="1022699" y="70911"/>
                            <a:pt x="1032605" y="107868"/>
                          </a:cubicBezTo>
                          <a:cubicBezTo>
                            <a:pt x="1022890" y="111011"/>
                            <a:pt x="1014413" y="116154"/>
                            <a:pt x="1009460" y="125013"/>
                          </a:cubicBezTo>
                          <a:cubicBezTo>
                            <a:pt x="996505" y="147968"/>
                            <a:pt x="1017080" y="175400"/>
                            <a:pt x="1018222" y="201689"/>
                          </a:cubicBezTo>
                          <a:close/>
                        </a:path>
                      </a:pathLst>
                    </a:custGeom>
                    <a:solidFill>
                      <a:srgbClr val="FFF8F8">
                        <a:alpha val="72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</p:grpSp>
          <p:grpSp>
            <p:nvGrpSpPr>
              <p:cNvPr id="97" name="Graphic 21">
                <a:extLst>
                  <a:ext uri="{FF2B5EF4-FFF2-40B4-BE49-F238E27FC236}">
                    <a16:creationId xmlns:a16="http://schemas.microsoft.com/office/drawing/2014/main" id="{E0F07674-5106-E4F7-9FA9-A821B14B44D4}"/>
                  </a:ext>
                </a:extLst>
              </p:cNvPr>
              <p:cNvGrpSpPr/>
              <p:nvPr/>
            </p:nvGrpSpPr>
            <p:grpSpPr>
              <a:xfrm>
                <a:off x="6248786" y="1839730"/>
                <a:ext cx="4507992" cy="1564100"/>
                <a:chOff x="6248786" y="1839730"/>
                <a:chExt cx="4507992" cy="1564100"/>
              </a:xfrm>
              <a:noFill/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C2336259-4C85-E952-CFC6-92F5A5B6B263}"/>
                    </a:ext>
                  </a:extLst>
                </p:cNvPr>
                <p:cNvSpPr/>
                <p:nvPr/>
              </p:nvSpPr>
              <p:spPr>
                <a:xfrm>
                  <a:off x="10039355" y="2782895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78C01705-7AE9-E61F-95B6-686E6879D533}"/>
                    </a:ext>
                  </a:extLst>
                </p:cNvPr>
                <p:cNvSpPr/>
                <p:nvPr/>
              </p:nvSpPr>
              <p:spPr>
                <a:xfrm>
                  <a:off x="10264526" y="3294388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59475C62-90D5-0C4B-ADC2-034CA160C4D1}"/>
                    </a:ext>
                  </a:extLst>
                </p:cNvPr>
                <p:cNvSpPr/>
                <p:nvPr/>
              </p:nvSpPr>
              <p:spPr>
                <a:xfrm>
                  <a:off x="10306341" y="2204918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E5ECD7C-D1F3-4EC6-86D5-598E7E27D606}"/>
                    </a:ext>
                  </a:extLst>
                </p:cNvPr>
                <p:cNvSpPr/>
                <p:nvPr/>
              </p:nvSpPr>
              <p:spPr>
                <a:xfrm>
                  <a:off x="6633405" y="1839730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9D61AD13-B4EA-6899-DDCB-4CC408580A58}"/>
                    </a:ext>
                  </a:extLst>
                </p:cNvPr>
                <p:cNvSpPr/>
                <p:nvPr/>
              </p:nvSpPr>
              <p:spPr>
                <a:xfrm>
                  <a:off x="6248786" y="3086552"/>
                  <a:ext cx="450437" cy="109442"/>
                </a:xfrm>
                <a:custGeom>
                  <a:avLst/>
                  <a:gdLst>
                    <a:gd name="connsiteX0" fmla="*/ 0 w 450437"/>
                    <a:gd name="connsiteY0" fmla="*/ 0 h 109442"/>
                    <a:gd name="connsiteX1" fmla="*/ 450437 w 450437"/>
                    <a:gd name="connsiteY1" fmla="*/ 0 h 109442"/>
                    <a:gd name="connsiteX2" fmla="*/ 450437 w 450437"/>
                    <a:gd name="connsiteY2" fmla="*/ 109442 h 109442"/>
                    <a:gd name="connsiteX3" fmla="*/ 0 w 450437"/>
                    <a:gd name="connsiteY3" fmla="*/ 109442 h 109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0437" h="109442">
                      <a:moveTo>
                        <a:pt x="0" y="0"/>
                      </a:moveTo>
                      <a:lnTo>
                        <a:pt x="450437" y="0"/>
                      </a:lnTo>
                      <a:lnTo>
                        <a:pt x="450437" y="109442"/>
                      </a:lnTo>
                      <a:lnTo>
                        <a:pt x="0" y="109442"/>
                      </a:lnTo>
                      <a:close/>
                    </a:path>
                  </a:pathLst>
                </a:custGeom>
                <a:noFill/>
                <a:ln w="6211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103" name="Graphic 21">
              <a:extLst>
                <a:ext uri="{FF2B5EF4-FFF2-40B4-BE49-F238E27FC236}">
                  <a16:creationId xmlns:a16="http://schemas.microsoft.com/office/drawing/2014/main" id="{7796C4E4-E30F-ADD5-B75B-C4F0972DA477}"/>
                </a:ext>
              </a:extLst>
            </p:cNvPr>
            <p:cNvGrpSpPr/>
            <p:nvPr/>
          </p:nvGrpSpPr>
          <p:grpSpPr>
            <a:xfrm>
              <a:off x="6227638" y="1727881"/>
              <a:ext cx="919547" cy="3027484"/>
              <a:chOff x="6448811" y="2165770"/>
              <a:chExt cx="816102" cy="2686907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E74AF96-43B7-4EA3-367A-FE4364B6C618}"/>
                  </a:ext>
                </a:extLst>
              </p:cNvPr>
              <p:cNvSpPr/>
              <p:nvPr/>
            </p:nvSpPr>
            <p:spPr>
              <a:xfrm>
                <a:off x="6856862" y="2598586"/>
                <a:ext cx="9525" cy="816387"/>
              </a:xfrm>
              <a:custGeom>
                <a:avLst/>
                <a:gdLst>
                  <a:gd name="connsiteX0" fmla="*/ 0 w 9525"/>
                  <a:gd name="connsiteY0" fmla="*/ 816388 h 816387"/>
                  <a:gd name="connsiteX1" fmla="*/ 0 w 9525"/>
                  <a:gd name="connsiteY1" fmla="*/ 0 h 81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16387">
                    <a:moveTo>
                      <a:pt x="0" y="816388"/>
                    </a:moveTo>
                    <a:lnTo>
                      <a:pt x="0" y="0"/>
                    </a:lnTo>
                  </a:path>
                </a:pathLst>
              </a:custGeom>
              <a:ln w="1950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D93A3B5-51A6-A68A-D3F1-860A35E76785}"/>
                  </a:ext>
                </a:extLst>
              </p:cNvPr>
              <p:cNvSpPr/>
              <p:nvPr/>
            </p:nvSpPr>
            <p:spPr>
              <a:xfrm>
                <a:off x="6517200" y="3385256"/>
                <a:ext cx="339661" cy="1467421"/>
              </a:xfrm>
              <a:custGeom>
                <a:avLst/>
                <a:gdLst>
                  <a:gd name="connsiteX0" fmla="*/ 339661 w 339661"/>
                  <a:gd name="connsiteY0" fmla="*/ 0 h 1467421"/>
                  <a:gd name="connsiteX1" fmla="*/ 0 w 339661"/>
                  <a:gd name="connsiteY1" fmla="*/ 1467422 h 146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661" h="1467421">
                    <a:moveTo>
                      <a:pt x="339661" y="0"/>
                    </a:moveTo>
                    <a:lnTo>
                      <a:pt x="0" y="1467422"/>
                    </a:lnTo>
                  </a:path>
                </a:pathLst>
              </a:custGeom>
              <a:ln w="1950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3F1EEAB-1362-7CE5-D7A2-87AF49B55B55}"/>
                  </a:ext>
                </a:extLst>
              </p:cNvPr>
              <p:cNvSpPr/>
              <p:nvPr/>
            </p:nvSpPr>
            <p:spPr>
              <a:xfrm>
                <a:off x="6856862" y="3385256"/>
                <a:ext cx="348614" cy="1457705"/>
              </a:xfrm>
              <a:custGeom>
                <a:avLst/>
                <a:gdLst>
                  <a:gd name="connsiteX0" fmla="*/ 0 w 348614"/>
                  <a:gd name="connsiteY0" fmla="*/ 0 h 1457705"/>
                  <a:gd name="connsiteX1" fmla="*/ 348615 w 348614"/>
                  <a:gd name="connsiteY1" fmla="*/ 1457706 h 145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614" h="1457705">
                    <a:moveTo>
                      <a:pt x="0" y="0"/>
                    </a:moveTo>
                    <a:lnTo>
                      <a:pt x="348615" y="1457706"/>
                    </a:lnTo>
                  </a:path>
                </a:pathLst>
              </a:custGeom>
              <a:ln w="19503" cap="flat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ADE1AF9-4A4C-45A5-9FE5-6E140B2FDC59}"/>
                  </a:ext>
                </a:extLst>
              </p:cNvPr>
              <p:cNvSpPr/>
              <p:nvPr/>
            </p:nvSpPr>
            <p:spPr>
              <a:xfrm>
                <a:off x="6448811" y="2165770"/>
                <a:ext cx="816102" cy="432816"/>
              </a:xfrm>
              <a:custGeom>
                <a:avLst/>
                <a:gdLst>
                  <a:gd name="connsiteX0" fmla="*/ 0 w 816102"/>
                  <a:gd name="connsiteY0" fmla="*/ 0 h 432816"/>
                  <a:gd name="connsiteX1" fmla="*/ 816102 w 816102"/>
                  <a:gd name="connsiteY1" fmla="*/ 0 h 432816"/>
                  <a:gd name="connsiteX2" fmla="*/ 816102 w 816102"/>
                  <a:gd name="connsiteY2" fmla="*/ 432816 h 432816"/>
                  <a:gd name="connsiteX3" fmla="*/ 0 w 816102"/>
                  <a:gd name="connsiteY3" fmla="*/ 432816 h 43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6102" h="432816">
                    <a:moveTo>
                      <a:pt x="0" y="0"/>
                    </a:moveTo>
                    <a:lnTo>
                      <a:pt x="816102" y="0"/>
                    </a:lnTo>
                    <a:lnTo>
                      <a:pt x="816102" y="432816"/>
                    </a:lnTo>
                    <a:lnTo>
                      <a:pt x="0" y="4328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08" name="Graphic 21">
                <a:extLst>
                  <a:ext uri="{FF2B5EF4-FFF2-40B4-BE49-F238E27FC236}">
                    <a16:creationId xmlns:a16="http://schemas.microsoft.com/office/drawing/2014/main" id="{4D394063-8592-7A6A-CE69-969441146D12}"/>
                  </a:ext>
                </a:extLst>
              </p:cNvPr>
              <p:cNvGrpSpPr/>
              <p:nvPr/>
            </p:nvGrpSpPr>
            <p:grpSpPr>
              <a:xfrm>
                <a:off x="6524715" y="2598586"/>
                <a:ext cx="40079" cy="226524"/>
                <a:chOff x="6524715" y="2598586"/>
                <a:chExt cx="40079" cy="226524"/>
              </a:xfrm>
              <a:solidFill>
                <a:srgbClr val="2A4549"/>
              </a:solidFill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0F21F223-1BCB-BDBE-418A-8318B48BE1FF}"/>
                    </a:ext>
                  </a:extLst>
                </p:cNvPr>
                <p:cNvSpPr/>
                <p:nvPr/>
              </p:nvSpPr>
              <p:spPr>
                <a:xfrm>
                  <a:off x="6544728" y="2598586"/>
                  <a:ext cx="9525" cy="207359"/>
                </a:xfrm>
                <a:custGeom>
                  <a:avLst/>
                  <a:gdLst>
                    <a:gd name="connsiteX0" fmla="*/ 0 w 9525"/>
                    <a:gd name="connsiteY0" fmla="*/ 0 h 207359"/>
                    <a:gd name="connsiteX1" fmla="*/ 0 w 9525"/>
                    <a:gd name="connsiteY1" fmla="*/ 207359 h 207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07359">
                      <a:moveTo>
                        <a:pt x="0" y="0"/>
                      </a:moveTo>
                      <a:lnTo>
                        <a:pt x="0" y="207359"/>
                      </a:lnTo>
                    </a:path>
                  </a:pathLst>
                </a:custGeom>
                <a:ln w="5443" cap="flat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4AF962E9-D039-6927-2CF5-3CD0F8AFA2BD}"/>
                    </a:ext>
                  </a:extLst>
                </p:cNvPr>
                <p:cNvSpPr/>
                <p:nvPr/>
              </p:nvSpPr>
              <p:spPr>
                <a:xfrm rot="-892453">
                  <a:off x="6528372" y="2788688"/>
                  <a:ext cx="32766" cy="32766"/>
                </a:xfrm>
                <a:custGeom>
                  <a:avLst/>
                  <a:gdLst>
                    <a:gd name="connsiteX0" fmla="*/ 32766 w 32766"/>
                    <a:gd name="connsiteY0" fmla="*/ 16383 h 32766"/>
                    <a:gd name="connsiteX1" fmla="*/ 16383 w 32766"/>
                    <a:gd name="connsiteY1" fmla="*/ 32766 h 32766"/>
                    <a:gd name="connsiteX2" fmla="*/ 0 w 32766"/>
                    <a:gd name="connsiteY2" fmla="*/ 16383 h 32766"/>
                    <a:gd name="connsiteX3" fmla="*/ 16383 w 32766"/>
                    <a:gd name="connsiteY3" fmla="*/ 0 h 32766"/>
                    <a:gd name="connsiteX4" fmla="*/ 32766 w 32766"/>
                    <a:gd name="connsiteY4" fmla="*/ 16383 h 32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66" h="32766">
                      <a:moveTo>
                        <a:pt x="32766" y="16383"/>
                      </a:moveTo>
                      <a:cubicBezTo>
                        <a:pt x="32766" y="25431"/>
                        <a:pt x="25431" y="32766"/>
                        <a:pt x="16383" y="32766"/>
                      </a:cubicBezTo>
                      <a:cubicBezTo>
                        <a:pt x="7335" y="32766"/>
                        <a:pt x="0" y="25431"/>
                        <a:pt x="0" y="16383"/>
                      </a:cubicBezTo>
                      <a:cubicBezTo>
                        <a:pt x="0" y="7335"/>
                        <a:pt x="7335" y="0"/>
                        <a:pt x="16383" y="0"/>
                      </a:cubicBezTo>
                      <a:cubicBezTo>
                        <a:pt x="25431" y="0"/>
                        <a:pt x="32766" y="7335"/>
                        <a:pt x="32766" y="16383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99CE03F-B14B-EAF9-37A5-83FD4DB3AC43}"/>
                  </a:ext>
                </a:extLst>
              </p:cNvPr>
              <p:cNvSpPr/>
              <p:nvPr/>
            </p:nvSpPr>
            <p:spPr>
              <a:xfrm>
                <a:off x="6448811" y="2210443"/>
                <a:ext cx="816102" cy="9525"/>
              </a:xfrm>
              <a:custGeom>
                <a:avLst/>
                <a:gdLst>
                  <a:gd name="connsiteX0" fmla="*/ 0 w 816102"/>
                  <a:gd name="connsiteY0" fmla="*/ 0 h 9525"/>
                  <a:gd name="connsiteX1" fmla="*/ 816102 w 81610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6102" h="9525">
                    <a:moveTo>
                      <a:pt x="0" y="0"/>
                    </a:moveTo>
                    <a:lnTo>
                      <a:pt x="816102" y="0"/>
                    </a:lnTo>
                  </a:path>
                </a:pathLst>
              </a:custGeom>
              <a:ln w="10845" cap="flat">
                <a:solidFill>
                  <a:srgbClr val="FFEFE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1CB6908-6C21-E85C-1C24-166BBD874729}"/>
                  </a:ext>
                </a:extLst>
              </p:cNvPr>
              <p:cNvSpPr/>
              <p:nvPr/>
            </p:nvSpPr>
            <p:spPr>
              <a:xfrm>
                <a:off x="6448811" y="2553914"/>
                <a:ext cx="816102" cy="9525"/>
              </a:xfrm>
              <a:custGeom>
                <a:avLst/>
                <a:gdLst>
                  <a:gd name="connsiteX0" fmla="*/ 0 w 816102"/>
                  <a:gd name="connsiteY0" fmla="*/ 0 h 9525"/>
                  <a:gd name="connsiteX1" fmla="*/ 816102 w 81610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16102" h="9525">
                    <a:moveTo>
                      <a:pt x="0" y="0"/>
                    </a:moveTo>
                    <a:lnTo>
                      <a:pt x="816102" y="0"/>
                    </a:lnTo>
                  </a:path>
                </a:pathLst>
              </a:custGeom>
              <a:ln w="10845" cap="flat">
                <a:solidFill>
                  <a:srgbClr val="FFEFE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62F02E9-0282-A000-B011-6B8091FE73C3}"/>
                </a:ext>
              </a:extLst>
            </p:cNvPr>
            <p:cNvSpPr/>
            <p:nvPr/>
          </p:nvSpPr>
          <p:spPr>
            <a:xfrm>
              <a:off x="6222916" y="4745385"/>
              <a:ext cx="4674254" cy="10732"/>
            </a:xfrm>
            <a:custGeom>
              <a:avLst/>
              <a:gdLst>
                <a:gd name="connsiteX0" fmla="*/ 4148424 w 4148423"/>
                <a:gd name="connsiteY0" fmla="*/ 0 h 9525"/>
                <a:gd name="connsiteX1" fmla="*/ 0 w 41484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8423" h="9525">
                  <a:moveTo>
                    <a:pt x="4148424" y="0"/>
                  </a:moveTo>
                  <a:lnTo>
                    <a:pt x="0" y="0"/>
                  </a:lnTo>
                </a:path>
              </a:pathLst>
            </a:custGeom>
            <a:ln w="9790" cap="flat">
              <a:solidFill>
                <a:schemeClr val="bg2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15" name="Graphic 21">
              <a:extLst>
                <a:ext uri="{FF2B5EF4-FFF2-40B4-BE49-F238E27FC236}">
                  <a16:creationId xmlns:a16="http://schemas.microsoft.com/office/drawing/2014/main" id="{B403DABF-146A-94DB-96F2-AFAA8F4227AD}"/>
                </a:ext>
              </a:extLst>
            </p:cNvPr>
            <p:cNvGrpSpPr/>
            <p:nvPr/>
          </p:nvGrpSpPr>
          <p:grpSpPr>
            <a:xfrm>
              <a:off x="5998718" y="1128696"/>
              <a:ext cx="4628812" cy="4491696"/>
              <a:chOff x="6245643" y="1633990"/>
              <a:chExt cx="4108093" cy="3986402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AF26273-70E8-0DD4-65B1-7D2DDCA3D56D}"/>
                  </a:ext>
                </a:extLst>
              </p:cNvPr>
              <p:cNvSpPr/>
              <p:nvPr/>
            </p:nvSpPr>
            <p:spPr>
              <a:xfrm>
                <a:off x="7818270" y="2809541"/>
                <a:ext cx="627663" cy="513799"/>
              </a:xfrm>
              <a:custGeom>
                <a:avLst/>
                <a:gdLst>
                  <a:gd name="connsiteX0" fmla="*/ 8618 w 627663"/>
                  <a:gd name="connsiteY0" fmla="*/ 396930 h 513799"/>
                  <a:gd name="connsiteX1" fmla="*/ 109107 w 627663"/>
                  <a:gd name="connsiteY1" fmla="*/ 245197 h 513799"/>
                  <a:gd name="connsiteX2" fmla="*/ 174543 w 627663"/>
                  <a:gd name="connsiteY2" fmla="*/ 177189 h 513799"/>
                  <a:gd name="connsiteX3" fmla="*/ 249791 w 627663"/>
                  <a:gd name="connsiteY3" fmla="*/ 118705 h 513799"/>
                  <a:gd name="connsiteX4" fmla="*/ 417050 w 627663"/>
                  <a:gd name="connsiteY4" fmla="*/ 37647 h 513799"/>
                  <a:gd name="connsiteX5" fmla="*/ 438672 w 627663"/>
                  <a:gd name="connsiteY5" fmla="*/ 30789 h 513799"/>
                  <a:gd name="connsiteX6" fmla="*/ 460484 w 627663"/>
                  <a:gd name="connsiteY6" fmla="*/ 24884 h 513799"/>
                  <a:gd name="connsiteX7" fmla="*/ 482296 w 627663"/>
                  <a:gd name="connsiteY7" fmla="*/ 19359 h 513799"/>
                  <a:gd name="connsiteX8" fmla="*/ 503442 w 627663"/>
                  <a:gd name="connsiteY8" fmla="*/ 14787 h 513799"/>
                  <a:gd name="connsiteX9" fmla="*/ 589643 w 627663"/>
                  <a:gd name="connsiteY9" fmla="*/ 214 h 513799"/>
                  <a:gd name="connsiteX10" fmla="*/ 589834 w 627663"/>
                  <a:gd name="connsiteY10" fmla="*/ 214 h 513799"/>
                  <a:gd name="connsiteX11" fmla="*/ 627457 w 627663"/>
                  <a:gd name="connsiteY11" fmla="*/ 30313 h 513799"/>
                  <a:gd name="connsiteX12" fmla="*/ 614694 w 627663"/>
                  <a:gd name="connsiteY12" fmla="*/ 60793 h 513799"/>
                  <a:gd name="connsiteX13" fmla="*/ 473629 w 627663"/>
                  <a:gd name="connsiteY13" fmla="*/ 156900 h 513799"/>
                  <a:gd name="connsiteX14" fmla="*/ 348375 w 627663"/>
                  <a:gd name="connsiteY14" fmla="*/ 249960 h 513799"/>
                  <a:gd name="connsiteX15" fmla="*/ 293606 w 627663"/>
                  <a:gd name="connsiteY15" fmla="*/ 301585 h 513799"/>
                  <a:gd name="connsiteX16" fmla="*/ 242838 w 627663"/>
                  <a:gd name="connsiteY16" fmla="*/ 358259 h 513799"/>
                  <a:gd name="connsiteX17" fmla="*/ 143968 w 627663"/>
                  <a:gd name="connsiteY17" fmla="*/ 482846 h 513799"/>
                  <a:gd name="connsiteX18" fmla="*/ 143492 w 627663"/>
                  <a:gd name="connsiteY18" fmla="*/ 483417 h 513799"/>
                  <a:gd name="connsiteX19" fmla="*/ 30430 w 627663"/>
                  <a:gd name="connsiteY19" fmla="*/ 496276 h 513799"/>
                  <a:gd name="connsiteX20" fmla="*/ 8618 w 627663"/>
                  <a:gd name="connsiteY20" fmla="*/ 396930 h 513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27663" h="513799">
                    <a:moveTo>
                      <a:pt x="8618" y="396930"/>
                    </a:moveTo>
                    <a:cubicBezTo>
                      <a:pt x="35383" y="343876"/>
                      <a:pt x="68911" y="292917"/>
                      <a:pt x="109107" y="245197"/>
                    </a:cubicBezTo>
                    <a:cubicBezTo>
                      <a:pt x="128919" y="221194"/>
                      <a:pt x="151303" y="198715"/>
                      <a:pt x="174543" y="177189"/>
                    </a:cubicBezTo>
                    <a:cubicBezTo>
                      <a:pt x="198451" y="156234"/>
                      <a:pt x="223121" y="135945"/>
                      <a:pt x="249791" y="118705"/>
                    </a:cubicBezTo>
                    <a:cubicBezTo>
                      <a:pt x="302369" y="82986"/>
                      <a:pt x="359424" y="56412"/>
                      <a:pt x="417050" y="37647"/>
                    </a:cubicBezTo>
                    <a:lnTo>
                      <a:pt x="438672" y="30789"/>
                    </a:lnTo>
                    <a:lnTo>
                      <a:pt x="460484" y="24884"/>
                    </a:lnTo>
                    <a:lnTo>
                      <a:pt x="482296" y="19359"/>
                    </a:lnTo>
                    <a:lnTo>
                      <a:pt x="503442" y="14787"/>
                    </a:lnTo>
                    <a:cubicBezTo>
                      <a:pt x="531826" y="9168"/>
                      <a:pt x="560306" y="3453"/>
                      <a:pt x="589643" y="214"/>
                    </a:cubicBezTo>
                    <a:lnTo>
                      <a:pt x="589834" y="214"/>
                    </a:lnTo>
                    <a:cubicBezTo>
                      <a:pt x="608598" y="-1881"/>
                      <a:pt x="625457" y="11644"/>
                      <a:pt x="627457" y="30313"/>
                    </a:cubicBezTo>
                    <a:cubicBezTo>
                      <a:pt x="628791" y="42410"/>
                      <a:pt x="623552" y="53745"/>
                      <a:pt x="614694" y="60793"/>
                    </a:cubicBezTo>
                    <a:cubicBezTo>
                      <a:pt x="568593" y="97274"/>
                      <a:pt x="517729" y="127278"/>
                      <a:pt x="473629" y="156900"/>
                    </a:cubicBezTo>
                    <a:cubicBezTo>
                      <a:pt x="428575" y="186714"/>
                      <a:pt x="386380" y="216813"/>
                      <a:pt x="348375" y="249960"/>
                    </a:cubicBezTo>
                    <a:cubicBezTo>
                      <a:pt x="329039" y="266152"/>
                      <a:pt x="311322" y="283869"/>
                      <a:pt x="293606" y="301585"/>
                    </a:cubicBezTo>
                    <a:cubicBezTo>
                      <a:pt x="276366" y="319968"/>
                      <a:pt x="259221" y="338352"/>
                      <a:pt x="242838" y="358259"/>
                    </a:cubicBezTo>
                    <a:cubicBezTo>
                      <a:pt x="209691" y="397502"/>
                      <a:pt x="178068" y="439983"/>
                      <a:pt x="143968" y="482846"/>
                    </a:cubicBezTo>
                    <a:lnTo>
                      <a:pt x="143492" y="483417"/>
                    </a:lnTo>
                    <a:cubicBezTo>
                      <a:pt x="115870" y="518184"/>
                      <a:pt x="65196" y="523994"/>
                      <a:pt x="30430" y="496276"/>
                    </a:cubicBezTo>
                    <a:cubicBezTo>
                      <a:pt x="-50" y="471987"/>
                      <a:pt x="-8241" y="430268"/>
                      <a:pt x="8618" y="396930"/>
                    </a:cubicBezTo>
                    <a:close/>
                  </a:path>
                </a:pathLst>
              </a:custGeom>
              <a:solidFill>
                <a:srgbClr val="FCBF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117" name="Graphic 21">
                <a:extLst>
                  <a:ext uri="{FF2B5EF4-FFF2-40B4-BE49-F238E27FC236}">
                    <a16:creationId xmlns:a16="http://schemas.microsoft.com/office/drawing/2014/main" id="{7380EDE1-98FA-4861-3296-750818EF8D85}"/>
                  </a:ext>
                </a:extLst>
              </p:cNvPr>
              <p:cNvGrpSpPr/>
              <p:nvPr/>
            </p:nvGrpSpPr>
            <p:grpSpPr>
              <a:xfrm>
                <a:off x="7741639" y="2881056"/>
                <a:ext cx="942308" cy="868721"/>
                <a:chOff x="7741639" y="2881056"/>
                <a:chExt cx="942308" cy="868721"/>
              </a:xfrm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DDBD3F59-B06A-4C7E-AEEC-D79EA8FCC531}"/>
                    </a:ext>
                  </a:extLst>
                </p:cNvPr>
                <p:cNvSpPr/>
                <p:nvPr/>
              </p:nvSpPr>
              <p:spPr>
                <a:xfrm>
                  <a:off x="7741639" y="2881056"/>
                  <a:ext cx="942308" cy="868721"/>
                </a:xfrm>
                <a:custGeom>
                  <a:avLst/>
                  <a:gdLst>
                    <a:gd name="connsiteX0" fmla="*/ 942308 w 942308"/>
                    <a:gd name="connsiteY0" fmla="*/ 736896 h 868721"/>
                    <a:gd name="connsiteX1" fmla="*/ 899351 w 942308"/>
                    <a:gd name="connsiteY1" fmla="*/ 341418 h 868721"/>
                    <a:gd name="connsiteX2" fmla="*/ 831437 w 942308"/>
                    <a:gd name="connsiteY2" fmla="*/ 232 h 868721"/>
                    <a:gd name="connsiteX3" fmla="*/ 601694 w 942308"/>
                    <a:gd name="connsiteY3" fmla="*/ 14710 h 868721"/>
                    <a:gd name="connsiteX4" fmla="*/ 594170 w 942308"/>
                    <a:gd name="connsiteY4" fmla="*/ 15853 h 868721"/>
                    <a:gd name="connsiteX5" fmla="*/ 479298 w 942308"/>
                    <a:gd name="connsiteY5" fmla="*/ 46714 h 868721"/>
                    <a:gd name="connsiteX6" fmla="*/ 472154 w 942308"/>
                    <a:gd name="connsiteY6" fmla="*/ 49476 h 868721"/>
                    <a:gd name="connsiteX7" fmla="*/ 224219 w 942308"/>
                    <a:gd name="connsiteY7" fmla="*/ 177492 h 868721"/>
                    <a:gd name="connsiteX8" fmla="*/ 129730 w 942308"/>
                    <a:gd name="connsiteY8" fmla="*/ 270647 h 868721"/>
                    <a:gd name="connsiteX9" fmla="*/ 0 w 942308"/>
                    <a:gd name="connsiteY9" fmla="*/ 462385 h 868721"/>
                    <a:gd name="connsiteX10" fmla="*/ 241078 w 942308"/>
                    <a:gd name="connsiteY10" fmla="*/ 741277 h 868721"/>
                    <a:gd name="connsiteX11" fmla="*/ 240506 w 942308"/>
                    <a:gd name="connsiteY11" fmla="*/ 361039 h 868721"/>
                    <a:gd name="connsiteX12" fmla="*/ 531495 w 942308"/>
                    <a:gd name="connsiteY12" fmla="*/ 868722 h 868721"/>
                    <a:gd name="connsiteX13" fmla="*/ 942308 w 942308"/>
                    <a:gd name="connsiteY13" fmla="*/ 736896 h 868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42308" h="868721">
                      <a:moveTo>
                        <a:pt x="942308" y="736896"/>
                      </a:moveTo>
                      <a:lnTo>
                        <a:pt x="899351" y="341418"/>
                      </a:lnTo>
                      <a:cubicBezTo>
                        <a:pt x="899255" y="338370"/>
                        <a:pt x="834485" y="518"/>
                        <a:pt x="831437" y="232"/>
                      </a:cubicBezTo>
                      <a:cubicBezTo>
                        <a:pt x="831437" y="232"/>
                        <a:pt x="717804" y="-3006"/>
                        <a:pt x="601694" y="14710"/>
                      </a:cubicBezTo>
                      <a:lnTo>
                        <a:pt x="594170" y="15853"/>
                      </a:lnTo>
                      <a:lnTo>
                        <a:pt x="479298" y="46714"/>
                      </a:lnTo>
                      <a:lnTo>
                        <a:pt x="472154" y="49476"/>
                      </a:lnTo>
                      <a:cubicBezTo>
                        <a:pt x="385191" y="83481"/>
                        <a:pt x="302133" y="126438"/>
                        <a:pt x="224219" y="177492"/>
                      </a:cubicBezTo>
                      <a:cubicBezTo>
                        <a:pt x="186880" y="201972"/>
                        <a:pt x="154781" y="233690"/>
                        <a:pt x="129730" y="270647"/>
                      </a:cubicBezTo>
                      <a:lnTo>
                        <a:pt x="0" y="462385"/>
                      </a:lnTo>
                      <a:cubicBezTo>
                        <a:pt x="0" y="462385"/>
                        <a:pt x="233553" y="746230"/>
                        <a:pt x="241078" y="741277"/>
                      </a:cubicBezTo>
                      <a:cubicBezTo>
                        <a:pt x="248221" y="736515"/>
                        <a:pt x="241078" y="390090"/>
                        <a:pt x="240506" y="361039"/>
                      </a:cubicBezTo>
                      <a:lnTo>
                        <a:pt x="531495" y="868722"/>
                      </a:lnTo>
                      <a:lnTo>
                        <a:pt x="942308" y="7368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AEADA6E9-06B0-924A-95FA-996C97F77D5C}"/>
                    </a:ext>
                  </a:extLst>
                </p:cNvPr>
                <p:cNvSpPr/>
                <p:nvPr/>
              </p:nvSpPr>
              <p:spPr>
                <a:xfrm>
                  <a:off x="8281707" y="3175897"/>
                  <a:ext cx="17906" cy="17906"/>
                </a:xfrm>
                <a:custGeom>
                  <a:avLst/>
                  <a:gdLst>
                    <a:gd name="connsiteX0" fmla="*/ 17907 w 17906"/>
                    <a:gd name="connsiteY0" fmla="*/ 8954 h 17906"/>
                    <a:gd name="connsiteX1" fmla="*/ 8953 w 17906"/>
                    <a:gd name="connsiteY1" fmla="*/ 17907 h 17906"/>
                    <a:gd name="connsiteX2" fmla="*/ 0 w 17906"/>
                    <a:gd name="connsiteY2" fmla="*/ 8954 h 17906"/>
                    <a:gd name="connsiteX3" fmla="*/ 8953 w 17906"/>
                    <a:gd name="connsiteY3" fmla="*/ 0 h 17906"/>
                    <a:gd name="connsiteX4" fmla="*/ 17907 w 17906"/>
                    <a:gd name="connsiteY4" fmla="*/ 8954 h 1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6" h="17906">
                      <a:moveTo>
                        <a:pt x="17907" y="8954"/>
                      </a:moveTo>
                      <a:cubicBezTo>
                        <a:pt x="17907" y="13898"/>
                        <a:pt x="13898" y="17907"/>
                        <a:pt x="8953" y="17907"/>
                      </a:cubicBezTo>
                      <a:cubicBezTo>
                        <a:pt x="4009" y="17907"/>
                        <a:pt x="0" y="13898"/>
                        <a:pt x="0" y="8954"/>
                      </a:cubicBezTo>
                      <a:cubicBezTo>
                        <a:pt x="0" y="4009"/>
                        <a:pt x="4009" y="0"/>
                        <a:pt x="8953" y="0"/>
                      </a:cubicBezTo>
                      <a:cubicBezTo>
                        <a:pt x="13898" y="0"/>
                        <a:pt x="17907" y="4009"/>
                        <a:pt x="17907" y="89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B1AE0579-B778-2F54-A6A2-FA0BDF7E3903}"/>
                    </a:ext>
                  </a:extLst>
                </p:cNvPr>
                <p:cNvSpPr/>
                <p:nvPr/>
              </p:nvSpPr>
              <p:spPr>
                <a:xfrm>
                  <a:off x="8321045" y="3280957"/>
                  <a:ext cx="17907" cy="17906"/>
                </a:xfrm>
                <a:custGeom>
                  <a:avLst/>
                  <a:gdLst>
                    <a:gd name="connsiteX0" fmla="*/ 17907 w 17907"/>
                    <a:gd name="connsiteY0" fmla="*/ 8954 h 17906"/>
                    <a:gd name="connsiteX1" fmla="*/ 8954 w 17907"/>
                    <a:gd name="connsiteY1" fmla="*/ 17907 h 17906"/>
                    <a:gd name="connsiteX2" fmla="*/ 0 w 17907"/>
                    <a:gd name="connsiteY2" fmla="*/ 8954 h 17906"/>
                    <a:gd name="connsiteX3" fmla="*/ 8954 w 17907"/>
                    <a:gd name="connsiteY3" fmla="*/ 0 h 17906"/>
                    <a:gd name="connsiteX4" fmla="*/ 17907 w 17907"/>
                    <a:gd name="connsiteY4" fmla="*/ 8954 h 1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7" h="17906">
                      <a:moveTo>
                        <a:pt x="17907" y="8954"/>
                      </a:moveTo>
                      <a:cubicBezTo>
                        <a:pt x="17907" y="13906"/>
                        <a:pt x="13907" y="17907"/>
                        <a:pt x="8954" y="17907"/>
                      </a:cubicBezTo>
                      <a:cubicBezTo>
                        <a:pt x="4000" y="17907"/>
                        <a:pt x="0" y="13906"/>
                        <a:pt x="0" y="8954"/>
                      </a:cubicBezTo>
                      <a:cubicBezTo>
                        <a:pt x="0" y="4000"/>
                        <a:pt x="4000" y="0"/>
                        <a:pt x="8954" y="0"/>
                      </a:cubicBezTo>
                      <a:cubicBezTo>
                        <a:pt x="13907" y="0"/>
                        <a:pt x="17907" y="4000"/>
                        <a:pt x="17907" y="89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833E9042-E1E5-35B5-6CEE-6EB14121C705}"/>
                    </a:ext>
                  </a:extLst>
                </p:cNvPr>
                <p:cNvSpPr/>
                <p:nvPr/>
              </p:nvSpPr>
              <p:spPr>
                <a:xfrm>
                  <a:off x="8358383" y="3385256"/>
                  <a:ext cx="17906" cy="17906"/>
                </a:xfrm>
                <a:custGeom>
                  <a:avLst/>
                  <a:gdLst>
                    <a:gd name="connsiteX0" fmla="*/ 17907 w 17906"/>
                    <a:gd name="connsiteY0" fmla="*/ 8954 h 17906"/>
                    <a:gd name="connsiteX1" fmla="*/ 8954 w 17906"/>
                    <a:gd name="connsiteY1" fmla="*/ 17907 h 17906"/>
                    <a:gd name="connsiteX2" fmla="*/ 0 w 17906"/>
                    <a:gd name="connsiteY2" fmla="*/ 8954 h 17906"/>
                    <a:gd name="connsiteX3" fmla="*/ 8954 w 17906"/>
                    <a:gd name="connsiteY3" fmla="*/ 0 h 17906"/>
                    <a:gd name="connsiteX4" fmla="*/ 17907 w 17906"/>
                    <a:gd name="connsiteY4" fmla="*/ 8954 h 1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6" h="17906">
                      <a:moveTo>
                        <a:pt x="17907" y="8954"/>
                      </a:moveTo>
                      <a:cubicBezTo>
                        <a:pt x="17907" y="13898"/>
                        <a:pt x="13898" y="17907"/>
                        <a:pt x="8954" y="17907"/>
                      </a:cubicBezTo>
                      <a:cubicBezTo>
                        <a:pt x="4009" y="17907"/>
                        <a:pt x="0" y="13898"/>
                        <a:pt x="0" y="8954"/>
                      </a:cubicBezTo>
                      <a:cubicBezTo>
                        <a:pt x="0" y="4009"/>
                        <a:pt x="4009" y="0"/>
                        <a:pt x="8954" y="0"/>
                      </a:cubicBezTo>
                      <a:cubicBezTo>
                        <a:pt x="13898" y="0"/>
                        <a:pt x="17907" y="4009"/>
                        <a:pt x="17907" y="89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FF1A121A-368C-9B06-2F4A-24652490A99F}"/>
                    </a:ext>
                  </a:extLst>
                </p:cNvPr>
                <p:cNvSpPr/>
                <p:nvPr/>
              </p:nvSpPr>
              <p:spPr>
                <a:xfrm>
                  <a:off x="8420369" y="3124059"/>
                  <a:ext cx="121192" cy="121406"/>
                </a:xfrm>
                <a:custGeom>
                  <a:avLst/>
                  <a:gdLst>
                    <a:gd name="connsiteX0" fmla="*/ 119370 w 121192"/>
                    <a:gd name="connsiteY0" fmla="*/ 82889 h 121406"/>
                    <a:gd name="connsiteX1" fmla="*/ 90700 w 121192"/>
                    <a:gd name="connsiteY1" fmla="*/ 114798 h 121406"/>
                    <a:gd name="connsiteX2" fmla="*/ 72221 w 121192"/>
                    <a:gd name="connsiteY2" fmla="*/ 121084 h 121406"/>
                    <a:gd name="connsiteX3" fmla="*/ 30025 w 121192"/>
                    <a:gd name="connsiteY3" fmla="*/ 113274 h 121406"/>
                    <a:gd name="connsiteX4" fmla="*/ 24406 w 121192"/>
                    <a:gd name="connsiteY4" fmla="*/ 108416 h 121406"/>
                    <a:gd name="connsiteX5" fmla="*/ 403 w 121192"/>
                    <a:gd name="connsiteY5" fmla="*/ 37931 h 121406"/>
                    <a:gd name="connsiteX6" fmla="*/ 4975 w 121192"/>
                    <a:gd name="connsiteY6" fmla="*/ 28501 h 121406"/>
                    <a:gd name="connsiteX7" fmla="*/ 87366 w 121192"/>
                    <a:gd name="connsiteY7" fmla="*/ 403 h 121406"/>
                    <a:gd name="connsiteX8" fmla="*/ 96796 w 121192"/>
                    <a:gd name="connsiteY8" fmla="*/ 4975 h 121406"/>
                    <a:gd name="connsiteX9" fmla="*/ 120799 w 121192"/>
                    <a:gd name="connsiteY9" fmla="*/ 75460 h 121406"/>
                    <a:gd name="connsiteX10" fmla="*/ 119370 w 121192"/>
                    <a:gd name="connsiteY10" fmla="*/ 82889 h 121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1192" h="121406">
                      <a:moveTo>
                        <a:pt x="119370" y="82889"/>
                      </a:moveTo>
                      <a:lnTo>
                        <a:pt x="90700" y="114798"/>
                      </a:lnTo>
                      <a:cubicBezTo>
                        <a:pt x="86032" y="119941"/>
                        <a:pt x="79079" y="122323"/>
                        <a:pt x="72221" y="121084"/>
                      </a:cubicBezTo>
                      <a:lnTo>
                        <a:pt x="30025" y="113274"/>
                      </a:lnTo>
                      <a:cubicBezTo>
                        <a:pt x="27358" y="112798"/>
                        <a:pt x="25263" y="110893"/>
                        <a:pt x="24406" y="108416"/>
                      </a:cubicBezTo>
                      <a:lnTo>
                        <a:pt x="403" y="37931"/>
                      </a:lnTo>
                      <a:cubicBezTo>
                        <a:pt x="-931" y="34026"/>
                        <a:pt x="1165" y="29835"/>
                        <a:pt x="4975" y="28501"/>
                      </a:cubicBezTo>
                      <a:lnTo>
                        <a:pt x="87366" y="403"/>
                      </a:lnTo>
                      <a:cubicBezTo>
                        <a:pt x="91271" y="-931"/>
                        <a:pt x="95462" y="1165"/>
                        <a:pt x="96796" y="4975"/>
                      </a:cubicBezTo>
                      <a:lnTo>
                        <a:pt x="120799" y="75460"/>
                      </a:lnTo>
                      <a:cubicBezTo>
                        <a:pt x="121656" y="78127"/>
                        <a:pt x="121084" y="80889"/>
                        <a:pt x="119370" y="82889"/>
                      </a:cubicBezTo>
                      <a:close/>
                    </a:path>
                  </a:pathLst>
                </a:custGeom>
                <a:noFill/>
                <a:ln w="6947" cap="flat">
                  <a:solidFill>
                    <a:srgbClr val="2A454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23" name="Graphic 21">
                <a:extLst>
                  <a:ext uri="{FF2B5EF4-FFF2-40B4-BE49-F238E27FC236}">
                    <a16:creationId xmlns:a16="http://schemas.microsoft.com/office/drawing/2014/main" id="{E0DE3228-E736-8B12-440B-BC98B506A876}"/>
                  </a:ext>
                </a:extLst>
              </p:cNvPr>
              <p:cNvGrpSpPr/>
              <p:nvPr/>
            </p:nvGrpSpPr>
            <p:grpSpPr>
              <a:xfrm>
                <a:off x="7663058" y="3617190"/>
                <a:ext cx="2141791" cy="2003202"/>
                <a:chOff x="7663058" y="3617190"/>
                <a:chExt cx="2141791" cy="2003202"/>
              </a:xfrm>
            </p:grpSpPr>
            <p:grpSp>
              <p:nvGrpSpPr>
                <p:cNvPr id="124" name="Graphic 21">
                  <a:extLst>
                    <a:ext uri="{FF2B5EF4-FFF2-40B4-BE49-F238E27FC236}">
                      <a16:creationId xmlns:a16="http://schemas.microsoft.com/office/drawing/2014/main" id="{0A3FA840-4D21-C482-E1E1-E5BBDCA6BFF5}"/>
                    </a:ext>
                  </a:extLst>
                </p:cNvPr>
                <p:cNvGrpSpPr/>
                <p:nvPr/>
              </p:nvGrpSpPr>
              <p:grpSpPr>
                <a:xfrm>
                  <a:off x="7663058" y="3645669"/>
                  <a:ext cx="934688" cy="1973675"/>
                  <a:chOff x="7663058" y="3645669"/>
                  <a:chExt cx="934688" cy="1973675"/>
                </a:xfrm>
              </p:grpSpPr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97EA60AF-B20C-2925-FD05-C68D5045590E}"/>
                      </a:ext>
                    </a:extLst>
                  </p:cNvPr>
                  <p:cNvSpPr/>
                  <p:nvPr/>
                </p:nvSpPr>
                <p:spPr>
                  <a:xfrm>
                    <a:off x="7981859" y="4843819"/>
                    <a:ext cx="192690" cy="544067"/>
                  </a:xfrm>
                  <a:custGeom>
                    <a:avLst/>
                    <a:gdLst>
                      <a:gd name="connsiteX0" fmla="*/ 0 w 192690"/>
                      <a:gd name="connsiteY0" fmla="*/ 544068 h 544067"/>
                      <a:gd name="connsiteX1" fmla="*/ 20288 w 192690"/>
                      <a:gd name="connsiteY1" fmla="*/ 40767 h 544067"/>
                      <a:gd name="connsiteX2" fmla="*/ 192691 w 192690"/>
                      <a:gd name="connsiteY2" fmla="*/ 0 h 544067"/>
                      <a:gd name="connsiteX3" fmla="*/ 158305 w 192690"/>
                      <a:gd name="connsiteY3" fmla="*/ 544068 h 544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2690" h="544067">
                        <a:moveTo>
                          <a:pt x="0" y="544068"/>
                        </a:moveTo>
                        <a:lnTo>
                          <a:pt x="20288" y="40767"/>
                        </a:lnTo>
                        <a:lnTo>
                          <a:pt x="192691" y="0"/>
                        </a:lnTo>
                        <a:lnTo>
                          <a:pt x="158305" y="544068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A8E07AD1-AC02-F69B-3580-ECB0F513F0EB}"/>
                      </a:ext>
                    </a:extLst>
                  </p:cNvPr>
                  <p:cNvSpPr/>
                  <p:nvPr/>
                </p:nvSpPr>
                <p:spPr>
                  <a:xfrm>
                    <a:off x="7975668" y="3645669"/>
                    <a:ext cx="622077" cy="1690687"/>
                  </a:xfrm>
                  <a:custGeom>
                    <a:avLst/>
                    <a:gdLst>
                      <a:gd name="connsiteX0" fmla="*/ 188119 w 622077"/>
                      <a:gd name="connsiteY0" fmla="*/ 47339 h 1690687"/>
                      <a:gd name="connsiteX1" fmla="*/ 5239 w 622077"/>
                      <a:gd name="connsiteY1" fmla="*/ 1088612 h 1690687"/>
                      <a:gd name="connsiteX2" fmla="*/ 0 w 622077"/>
                      <a:gd name="connsiteY2" fmla="*/ 1684210 h 1690687"/>
                      <a:gd name="connsiteX3" fmla="*/ 229171 w 622077"/>
                      <a:gd name="connsiteY3" fmla="*/ 1690688 h 1690687"/>
                      <a:gd name="connsiteX4" fmla="*/ 361474 w 622077"/>
                      <a:gd name="connsiteY4" fmla="*/ 703231 h 1690687"/>
                      <a:gd name="connsiteX5" fmla="*/ 622078 w 622077"/>
                      <a:gd name="connsiteY5" fmla="*/ 0 h 1690687"/>
                      <a:gd name="connsiteX6" fmla="*/ 188119 w 622077"/>
                      <a:gd name="connsiteY6" fmla="*/ 47339 h 1690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22077" h="1690687">
                        <a:moveTo>
                          <a:pt x="188119" y="47339"/>
                        </a:moveTo>
                        <a:cubicBezTo>
                          <a:pt x="188119" y="47339"/>
                          <a:pt x="-1619" y="555689"/>
                          <a:pt x="5239" y="1088612"/>
                        </a:cubicBezTo>
                        <a:cubicBezTo>
                          <a:pt x="9144" y="1392460"/>
                          <a:pt x="0" y="1684210"/>
                          <a:pt x="0" y="1684210"/>
                        </a:cubicBezTo>
                        <a:lnTo>
                          <a:pt x="229171" y="1690688"/>
                        </a:lnTo>
                        <a:cubicBezTo>
                          <a:pt x="229171" y="1690688"/>
                          <a:pt x="267176" y="1317498"/>
                          <a:pt x="361474" y="703231"/>
                        </a:cubicBezTo>
                        <a:cubicBezTo>
                          <a:pt x="402050" y="439007"/>
                          <a:pt x="622078" y="0"/>
                          <a:pt x="622078" y="0"/>
                        </a:cubicBezTo>
                        <a:lnTo>
                          <a:pt x="188119" y="47339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8EE641C2-E230-D879-DF30-616FD02577A9}"/>
                      </a:ext>
                    </a:extLst>
                  </p:cNvPr>
                  <p:cNvSpPr/>
                  <p:nvPr/>
                </p:nvSpPr>
                <p:spPr>
                  <a:xfrm>
                    <a:off x="7663058" y="5382648"/>
                    <a:ext cx="521493" cy="236696"/>
                  </a:xfrm>
                  <a:custGeom>
                    <a:avLst/>
                    <a:gdLst>
                      <a:gd name="connsiteX0" fmla="*/ 320992 w 521493"/>
                      <a:gd name="connsiteY0" fmla="*/ 0 h 236696"/>
                      <a:gd name="connsiteX1" fmla="*/ 36576 w 521493"/>
                      <a:gd name="connsiteY1" fmla="*/ 189547 h 236696"/>
                      <a:gd name="connsiteX2" fmla="*/ 0 w 521493"/>
                      <a:gd name="connsiteY2" fmla="*/ 235934 h 236696"/>
                      <a:gd name="connsiteX3" fmla="*/ 0 w 521493"/>
                      <a:gd name="connsiteY3" fmla="*/ 235934 h 236696"/>
                      <a:gd name="connsiteX4" fmla="*/ 0 w 521493"/>
                      <a:gd name="connsiteY4" fmla="*/ 235934 h 236696"/>
                      <a:gd name="connsiteX5" fmla="*/ 521494 w 521493"/>
                      <a:gd name="connsiteY5" fmla="*/ 236696 h 236696"/>
                      <a:gd name="connsiteX6" fmla="*/ 479298 w 521493"/>
                      <a:gd name="connsiteY6" fmla="*/ 2953 h 236696"/>
                      <a:gd name="connsiteX7" fmla="*/ 320992 w 521493"/>
                      <a:gd name="connsiteY7" fmla="*/ 0 h 236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1493" h="236696">
                        <a:moveTo>
                          <a:pt x="320992" y="0"/>
                        </a:moveTo>
                        <a:cubicBezTo>
                          <a:pt x="320992" y="0"/>
                          <a:pt x="193929" y="148209"/>
                          <a:pt x="36576" y="189547"/>
                        </a:cubicBezTo>
                        <a:cubicBezTo>
                          <a:pt x="15335" y="195072"/>
                          <a:pt x="381" y="214027"/>
                          <a:pt x="0" y="235934"/>
                        </a:cubicBezTo>
                        <a:lnTo>
                          <a:pt x="0" y="235934"/>
                        </a:lnTo>
                        <a:lnTo>
                          <a:pt x="0" y="235934"/>
                        </a:lnTo>
                        <a:lnTo>
                          <a:pt x="521494" y="236696"/>
                        </a:lnTo>
                        <a:lnTo>
                          <a:pt x="479298" y="2953"/>
                        </a:lnTo>
                        <a:lnTo>
                          <a:pt x="320992" y="0"/>
                        </a:lnTo>
                        <a:close/>
                      </a:path>
                    </a:pathLst>
                  </a:custGeom>
                  <a:solidFill>
                    <a:srgbClr val="2A45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7670CFBF-5DFC-991C-0A52-B5DE0C87502C}"/>
                      </a:ext>
                    </a:extLst>
                  </p:cNvPr>
                  <p:cNvSpPr/>
                  <p:nvPr/>
                </p:nvSpPr>
                <p:spPr>
                  <a:xfrm>
                    <a:off x="7895372" y="5464387"/>
                    <a:ext cx="110013" cy="30370"/>
                  </a:xfrm>
                  <a:custGeom>
                    <a:avLst/>
                    <a:gdLst>
                      <a:gd name="connsiteX0" fmla="*/ 0 w 110013"/>
                      <a:gd name="connsiteY0" fmla="*/ 1415 h 30370"/>
                      <a:gd name="connsiteX1" fmla="*/ 57150 w 110013"/>
                      <a:gd name="connsiteY1" fmla="*/ 6844 h 30370"/>
                      <a:gd name="connsiteX2" fmla="*/ 110014 w 110013"/>
                      <a:gd name="connsiteY2" fmla="*/ 30371 h 30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0013" h="30370">
                        <a:moveTo>
                          <a:pt x="0" y="1415"/>
                        </a:moveTo>
                        <a:cubicBezTo>
                          <a:pt x="19050" y="-1919"/>
                          <a:pt x="38671" y="939"/>
                          <a:pt x="57150" y="6844"/>
                        </a:cubicBezTo>
                        <a:cubicBezTo>
                          <a:pt x="75533" y="12750"/>
                          <a:pt x="92869" y="21608"/>
                          <a:pt x="110014" y="30371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BF37EAC1-7103-4B95-2154-0BE1936F7ECA}"/>
                      </a:ext>
                    </a:extLst>
                  </p:cNvPr>
                  <p:cNvSpPr/>
                  <p:nvPr/>
                </p:nvSpPr>
                <p:spPr>
                  <a:xfrm>
                    <a:off x="7933663" y="5432576"/>
                    <a:ext cx="87439" cy="21795"/>
                  </a:xfrm>
                  <a:custGeom>
                    <a:avLst/>
                    <a:gdLst>
                      <a:gd name="connsiteX0" fmla="*/ 0 w 87439"/>
                      <a:gd name="connsiteY0" fmla="*/ 650 h 21795"/>
                      <a:gd name="connsiteX1" fmla="*/ 10954 w 87439"/>
                      <a:gd name="connsiteY1" fmla="*/ 79 h 21795"/>
                      <a:gd name="connsiteX2" fmla="*/ 87439 w 87439"/>
                      <a:gd name="connsiteY2" fmla="*/ 21796 h 2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439" h="21795">
                        <a:moveTo>
                          <a:pt x="0" y="650"/>
                        </a:moveTo>
                        <a:cubicBezTo>
                          <a:pt x="3620" y="460"/>
                          <a:pt x="7334" y="174"/>
                          <a:pt x="10954" y="79"/>
                        </a:cubicBezTo>
                        <a:cubicBezTo>
                          <a:pt x="37909" y="-874"/>
                          <a:pt x="65056" y="6841"/>
                          <a:pt x="87439" y="2179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30" name="Graphic 21">
                  <a:extLst>
                    <a:ext uri="{FF2B5EF4-FFF2-40B4-BE49-F238E27FC236}">
                      <a16:creationId xmlns:a16="http://schemas.microsoft.com/office/drawing/2014/main" id="{39B4FACB-0350-F124-36FE-DF6B4E37C1D8}"/>
                    </a:ext>
                  </a:extLst>
                </p:cNvPr>
                <p:cNvGrpSpPr/>
                <p:nvPr/>
              </p:nvGrpSpPr>
              <p:grpSpPr>
                <a:xfrm>
                  <a:off x="8245607" y="3617190"/>
                  <a:ext cx="1559242" cy="2003202"/>
                  <a:chOff x="8245607" y="3617190"/>
                  <a:chExt cx="1559242" cy="2003202"/>
                </a:xfrm>
              </p:grpSpPr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28395879-E3D8-470C-6EDC-208BDFD39772}"/>
                      </a:ext>
                    </a:extLst>
                  </p:cNvPr>
                  <p:cNvSpPr/>
                  <p:nvPr/>
                </p:nvSpPr>
                <p:spPr>
                  <a:xfrm>
                    <a:off x="9267353" y="5387887"/>
                    <a:ext cx="537495" cy="232505"/>
                  </a:xfrm>
                  <a:custGeom>
                    <a:avLst/>
                    <a:gdLst>
                      <a:gd name="connsiteX0" fmla="*/ 159449 w 537495"/>
                      <a:gd name="connsiteY0" fmla="*/ 0 h 232505"/>
                      <a:gd name="connsiteX1" fmla="*/ 501205 w 537495"/>
                      <a:gd name="connsiteY1" fmla="*/ 185738 h 232505"/>
                      <a:gd name="connsiteX2" fmla="*/ 537496 w 537495"/>
                      <a:gd name="connsiteY2" fmla="*/ 232505 h 232505"/>
                      <a:gd name="connsiteX3" fmla="*/ 537496 w 537495"/>
                      <a:gd name="connsiteY3" fmla="*/ 232505 h 232505"/>
                      <a:gd name="connsiteX4" fmla="*/ 72962 w 537495"/>
                      <a:gd name="connsiteY4" fmla="*/ 232505 h 232505"/>
                      <a:gd name="connsiteX5" fmla="*/ 0 w 537495"/>
                      <a:gd name="connsiteY5" fmla="*/ 0 h 232505"/>
                      <a:gd name="connsiteX6" fmla="*/ 159449 w 537495"/>
                      <a:gd name="connsiteY6" fmla="*/ 0 h 232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7495" h="232505">
                        <a:moveTo>
                          <a:pt x="159449" y="0"/>
                        </a:moveTo>
                        <a:cubicBezTo>
                          <a:pt x="159449" y="0"/>
                          <a:pt x="333851" y="142875"/>
                          <a:pt x="501205" y="185738"/>
                        </a:cubicBezTo>
                        <a:cubicBezTo>
                          <a:pt x="522542" y="191167"/>
                          <a:pt x="537496" y="210408"/>
                          <a:pt x="537496" y="232505"/>
                        </a:cubicBezTo>
                        <a:lnTo>
                          <a:pt x="537496" y="232505"/>
                        </a:lnTo>
                        <a:lnTo>
                          <a:pt x="72962" y="232505"/>
                        </a:lnTo>
                        <a:lnTo>
                          <a:pt x="0" y="0"/>
                        </a:lnTo>
                        <a:lnTo>
                          <a:pt x="159449" y="0"/>
                        </a:lnTo>
                        <a:close/>
                      </a:path>
                    </a:pathLst>
                  </a:custGeom>
                  <a:solidFill>
                    <a:srgbClr val="2A45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2D7F0E41-EF77-4F4F-EA69-A299C862F820}"/>
                      </a:ext>
                    </a:extLst>
                  </p:cNvPr>
                  <p:cNvSpPr/>
                  <p:nvPr/>
                </p:nvSpPr>
                <p:spPr>
                  <a:xfrm>
                    <a:off x="8897307" y="4712565"/>
                    <a:ext cx="529494" cy="675322"/>
                  </a:xfrm>
                  <a:custGeom>
                    <a:avLst/>
                    <a:gdLst>
                      <a:gd name="connsiteX0" fmla="*/ 370141 w 529494"/>
                      <a:gd name="connsiteY0" fmla="*/ 675322 h 675322"/>
                      <a:gd name="connsiteX1" fmla="*/ 0 w 529494"/>
                      <a:gd name="connsiteY1" fmla="*/ 0 h 675322"/>
                      <a:gd name="connsiteX2" fmla="*/ 264795 w 529494"/>
                      <a:gd name="connsiteY2" fmla="*/ 88106 h 675322"/>
                      <a:gd name="connsiteX3" fmla="*/ 529495 w 529494"/>
                      <a:gd name="connsiteY3" fmla="*/ 675322 h 67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9494" h="675322">
                        <a:moveTo>
                          <a:pt x="370141" y="675322"/>
                        </a:moveTo>
                        <a:lnTo>
                          <a:pt x="0" y="0"/>
                        </a:lnTo>
                        <a:lnTo>
                          <a:pt x="264795" y="88106"/>
                        </a:lnTo>
                        <a:lnTo>
                          <a:pt x="529495" y="675322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1FDF4E7C-C08A-EF8D-0589-C85CE2E46794}"/>
                      </a:ext>
                    </a:extLst>
                  </p:cNvPr>
                  <p:cNvSpPr/>
                  <p:nvPr/>
                </p:nvSpPr>
                <p:spPr>
                  <a:xfrm>
                    <a:off x="8245607" y="3617190"/>
                    <a:ext cx="1212341" cy="1736597"/>
                  </a:xfrm>
                  <a:custGeom>
                    <a:avLst/>
                    <a:gdLst>
                      <a:gd name="connsiteX0" fmla="*/ 438436 w 1212341"/>
                      <a:gd name="connsiteY0" fmla="*/ 0 h 1736597"/>
                      <a:gd name="connsiteX1" fmla="*/ 0 w 1212341"/>
                      <a:gd name="connsiteY1" fmla="*/ 69723 h 1736597"/>
                      <a:gd name="connsiteX2" fmla="*/ 952786 w 1212341"/>
                      <a:gd name="connsiteY2" fmla="*/ 1736598 h 1736597"/>
                      <a:gd name="connsiteX3" fmla="*/ 1212342 w 1212341"/>
                      <a:gd name="connsiteY3" fmla="*/ 1719262 h 1736597"/>
                      <a:gd name="connsiteX4" fmla="*/ 438436 w 1212341"/>
                      <a:gd name="connsiteY4" fmla="*/ 0 h 1736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2341" h="1736597">
                        <a:moveTo>
                          <a:pt x="438436" y="0"/>
                        </a:moveTo>
                        <a:lnTo>
                          <a:pt x="0" y="69723"/>
                        </a:lnTo>
                        <a:lnTo>
                          <a:pt x="952786" y="1736598"/>
                        </a:lnTo>
                        <a:lnTo>
                          <a:pt x="1212342" y="1719262"/>
                        </a:lnTo>
                        <a:cubicBezTo>
                          <a:pt x="718852" y="631031"/>
                          <a:pt x="438436" y="0"/>
                          <a:pt x="4384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F5E61B2B-A01A-F45A-F982-896424E45E86}"/>
                      </a:ext>
                    </a:extLst>
                  </p:cNvPr>
                  <p:cNvSpPr/>
                  <p:nvPr/>
                </p:nvSpPr>
                <p:spPr>
                  <a:xfrm>
                    <a:off x="9423754" y="5429512"/>
                    <a:ext cx="58388" cy="48863"/>
                  </a:xfrm>
                  <a:custGeom>
                    <a:avLst/>
                    <a:gdLst>
                      <a:gd name="connsiteX0" fmla="*/ 58388 w 58388"/>
                      <a:gd name="connsiteY0" fmla="*/ 0 h 48863"/>
                      <a:gd name="connsiteX1" fmla="*/ 0 w 58388"/>
                      <a:gd name="connsiteY1" fmla="*/ 48863 h 48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388" h="48863">
                        <a:moveTo>
                          <a:pt x="58388" y="0"/>
                        </a:moveTo>
                        <a:cubicBezTo>
                          <a:pt x="33338" y="7334"/>
                          <a:pt x="11621" y="25527"/>
                          <a:pt x="0" y="48863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0F36EED7-BFCC-7A5B-4C28-547D7F0900F0}"/>
                      </a:ext>
                    </a:extLst>
                  </p:cNvPr>
                  <p:cNvSpPr/>
                  <p:nvPr/>
                </p:nvSpPr>
                <p:spPr>
                  <a:xfrm>
                    <a:off x="9466998" y="5459611"/>
                    <a:ext cx="58102" cy="50006"/>
                  </a:xfrm>
                  <a:custGeom>
                    <a:avLst/>
                    <a:gdLst>
                      <a:gd name="connsiteX0" fmla="*/ 58102 w 58102"/>
                      <a:gd name="connsiteY0" fmla="*/ 0 h 50006"/>
                      <a:gd name="connsiteX1" fmla="*/ 0 w 58102"/>
                      <a:gd name="connsiteY1" fmla="*/ 50006 h 50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8102" h="50006">
                        <a:moveTo>
                          <a:pt x="58102" y="0"/>
                        </a:moveTo>
                        <a:cubicBezTo>
                          <a:pt x="34195" y="10096"/>
                          <a:pt x="13525" y="27813"/>
                          <a:pt x="0" y="50006"/>
                        </a:cubicBezTo>
                      </a:path>
                    </a:pathLst>
                  </a:custGeom>
                  <a:noFill/>
                  <a:ln w="9525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13BC5965-C53F-7DCA-9252-80ED04F0291D}"/>
                      </a:ext>
                    </a:extLst>
                  </p:cNvPr>
                  <p:cNvSpPr/>
                  <p:nvPr/>
                </p:nvSpPr>
                <p:spPr>
                  <a:xfrm>
                    <a:off x="9246970" y="5339976"/>
                    <a:ext cx="175736" cy="38862"/>
                  </a:xfrm>
                  <a:custGeom>
                    <a:avLst/>
                    <a:gdLst>
                      <a:gd name="connsiteX0" fmla="*/ 158210 w 175736"/>
                      <a:gd name="connsiteY0" fmla="*/ 0 h 38862"/>
                      <a:gd name="connsiteX1" fmla="*/ 0 w 175736"/>
                      <a:gd name="connsiteY1" fmla="*/ 10573 h 38862"/>
                      <a:gd name="connsiteX2" fmla="*/ 175736 w 175736"/>
                      <a:gd name="connsiteY2" fmla="*/ 38862 h 38862"/>
                      <a:gd name="connsiteX3" fmla="*/ 158210 w 175736"/>
                      <a:gd name="connsiteY3" fmla="*/ 0 h 3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5736" h="38862">
                        <a:moveTo>
                          <a:pt x="158210" y="0"/>
                        </a:moveTo>
                        <a:lnTo>
                          <a:pt x="0" y="10573"/>
                        </a:lnTo>
                        <a:cubicBezTo>
                          <a:pt x="0" y="10573"/>
                          <a:pt x="54007" y="35243"/>
                          <a:pt x="175736" y="38862"/>
                        </a:cubicBezTo>
                        <a:lnTo>
                          <a:pt x="158210" y="0"/>
                        </a:lnTo>
                        <a:close/>
                      </a:path>
                    </a:pathLst>
                  </a:custGeom>
                  <a:solidFill>
                    <a:srgbClr val="D17C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C0E418C6-5BF9-BF12-330F-88B3D626BFB5}"/>
                    </a:ext>
                  </a:extLst>
                </p:cNvPr>
                <p:cNvSpPr/>
                <p:nvPr/>
              </p:nvSpPr>
              <p:spPr>
                <a:xfrm>
                  <a:off x="7984146" y="5330166"/>
                  <a:ext cx="160877" cy="39719"/>
                </a:xfrm>
                <a:custGeom>
                  <a:avLst/>
                  <a:gdLst>
                    <a:gd name="connsiteX0" fmla="*/ 0 w 160877"/>
                    <a:gd name="connsiteY0" fmla="*/ 0 h 39719"/>
                    <a:gd name="connsiteX1" fmla="*/ 157163 w 160877"/>
                    <a:gd name="connsiteY1" fmla="*/ 39719 h 39719"/>
                    <a:gd name="connsiteX2" fmla="*/ 160877 w 160877"/>
                    <a:gd name="connsiteY2" fmla="*/ 4572 h 39719"/>
                    <a:gd name="connsiteX3" fmla="*/ 0 w 160877"/>
                    <a:gd name="connsiteY3" fmla="*/ 0 h 39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0877" h="39719">
                      <a:moveTo>
                        <a:pt x="0" y="0"/>
                      </a:moveTo>
                      <a:cubicBezTo>
                        <a:pt x="0" y="0"/>
                        <a:pt x="23336" y="34385"/>
                        <a:pt x="157163" y="39719"/>
                      </a:cubicBezTo>
                      <a:lnTo>
                        <a:pt x="160877" y="45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7C4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38" name="Graphic 21">
                <a:extLst>
                  <a:ext uri="{FF2B5EF4-FFF2-40B4-BE49-F238E27FC236}">
                    <a16:creationId xmlns:a16="http://schemas.microsoft.com/office/drawing/2014/main" id="{01C4C341-77CB-4352-8481-99779EA952C4}"/>
                  </a:ext>
                </a:extLst>
              </p:cNvPr>
              <p:cNvGrpSpPr/>
              <p:nvPr/>
            </p:nvGrpSpPr>
            <p:grpSpPr>
              <a:xfrm>
                <a:off x="6245643" y="1633990"/>
                <a:ext cx="1761722" cy="1709112"/>
                <a:chOff x="6245643" y="1633990"/>
                <a:chExt cx="1761722" cy="1709112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20DFE368-3EC4-3075-E2C8-3A2B4796AF97}"/>
                    </a:ext>
                  </a:extLst>
                </p:cNvPr>
                <p:cNvSpPr/>
                <p:nvPr/>
              </p:nvSpPr>
              <p:spPr>
                <a:xfrm>
                  <a:off x="6245643" y="1633990"/>
                  <a:ext cx="952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9525"/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34218DCC-544A-4A5C-B044-1AFCC8425858}"/>
                    </a:ext>
                  </a:extLst>
                </p:cNvPr>
                <p:cNvSpPr/>
                <p:nvPr/>
              </p:nvSpPr>
              <p:spPr>
                <a:xfrm>
                  <a:off x="7871006" y="3221782"/>
                  <a:ext cx="136359" cy="121320"/>
                </a:xfrm>
                <a:custGeom>
                  <a:avLst/>
                  <a:gdLst>
                    <a:gd name="connsiteX0" fmla="*/ 1411 w 136359"/>
                    <a:gd name="connsiteY0" fmla="*/ 15551 h 121320"/>
                    <a:gd name="connsiteX1" fmla="*/ 2078 w 136359"/>
                    <a:gd name="connsiteY1" fmla="*/ 3550 h 121320"/>
                    <a:gd name="connsiteX2" fmla="*/ 12460 w 136359"/>
                    <a:gd name="connsiteY2" fmla="*/ 25 h 121320"/>
                    <a:gd name="connsiteX3" fmla="*/ 30844 w 136359"/>
                    <a:gd name="connsiteY3" fmla="*/ 3454 h 121320"/>
                    <a:gd name="connsiteX4" fmla="*/ 37130 w 136359"/>
                    <a:gd name="connsiteY4" fmla="*/ 5740 h 121320"/>
                    <a:gd name="connsiteX5" fmla="*/ 44274 w 136359"/>
                    <a:gd name="connsiteY5" fmla="*/ 8788 h 121320"/>
                    <a:gd name="connsiteX6" fmla="*/ 62086 w 136359"/>
                    <a:gd name="connsiteY6" fmla="*/ 17932 h 121320"/>
                    <a:gd name="connsiteX7" fmla="*/ 111616 w 136359"/>
                    <a:gd name="connsiteY7" fmla="*/ 60985 h 121320"/>
                    <a:gd name="connsiteX8" fmla="*/ 123141 w 136359"/>
                    <a:gd name="connsiteY8" fmla="*/ 77368 h 121320"/>
                    <a:gd name="connsiteX9" fmla="*/ 127141 w 136359"/>
                    <a:gd name="connsiteY9" fmla="*/ 84036 h 121320"/>
                    <a:gd name="connsiteX10" fmla="*/ 130285 w 136359"/>
                    <a:gd name="connsiteY10" fmla="*/ 89941 h 121320"/>
                    <a:gd name="connsiteX11" fmla="*/ 136190 w 136359"/>
                    <a:gd name="connsiteY11" fmla="*/ 107658 h 121320"/>
                    <a:gd name="connsiteX12" fmla="*/ 134095 w 136359"/>
                    <a:gd name="connsiteY12" fmla="*/ 118421 h 121320"/>
                    <a:gd name="connsiteX13" fmla="*/ 122284 w 136359"/>
                    <a:gd name="connsiteY13" fmla="*/ 120707 h 121320"/>
                    <a:gd name="connsiteX14" fmla="*/ 1411 w 136359"/>
                    <a:gd name="connsiteY14" fmla="*/ 15551 h 121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6359" h="121320">
                      <a:moveTo>
                        <a:pt x="1411" y="15551"/>
                      </a:moveTo>
                      <a:cubicBezTo>
                        <a:pt x="-1065" y="9265"/>
                        <a:pt x="78" y="5931"/>
                        <a:pt x="2078" y="3550"/>
                      </a:cubicBezTo>
                      <a:cubicBezTo>
                        <a:pt x="4174" y="1168"/>
                        <a:pt x="7793" y="121"/>
                        <a:pt x="12460" y="25"/>
                      </a:cubicBezTo>
                      <a:cubicBezTo>
                        <a:pt x="17128" y="-165"/>
                        <a:pt x="22938" y="692"/>
                        <a:pt x="30844" y="3454"/>
                      </a:cubicBezTo>
                      <a:lnTo>
                        <a:pt x="37130" y="5740"/>
                      </a:lnTo>
                      <a:lnTo>
                        <a:pt x="44274" y="8788"/>
                      </a:lnTo>
                      <a:cubicBezTo>
                        <a:pt x="49513" y="11265"/>
                        <a:pt x="54847" y="13741"/>
                        <a:pt x="62086" y="17932"/>
                      </a:cubicBezTo>
                      <a:cubicBezTo>
                        <a:pt x="81612" y="29267"/>
                        <a:pt x="98376" y="44317"/>
                        <a:pt x="111616" y="60985"/>
                      </a:cubicBezTo>
                      <a:cubicBezTo>
                        <a:pt x="116759" y="67558"/>
                        <a:pt x="119998" y="72511"/>
                        <a:pt x="123141" y="77368"/>
                      </a:cubicBezTo>
                      <a:lnTo>
                        <a:pt x="127141" y="84036"/>
                      </a:lnTo>
                      <a:lnTo>
                        <a:pt x="130285" y="89941"/>
                      </a:lnTo>
                      <a:cubicBezTo>
                        <a:pt x="134095" y="97466"/>
                        <a:pt x="135714" y="103086"/>
                        <a:pt x="136190" y="107658"/>
                      </a:cubicBezTo>
                      <a:cubicBezTo>
                        <a:pt x="136666" y="112230"/>
                        <a:pt x="136190" y="116040"/>
                        <a:pt x="134095" y="118421"/>
                      </a:cubicBezTo>
                      <a:cubicBezTo>
                        <a:pt x="131904" y="120707"/>
                        <a:pt x="128856" y="122231"/>
                        <a:pt x="122284" y="120707"/>
                      </a:cubicBezTo>
                      <a:cubicBezTo>
                        <a:pt x="65324" y="107372"/>
                        <a:pt x="21319" y="66034"/>
                        <a:pt x="1411" y="15551"/>
                      </a:cubicBezTo>
                      <a:close/>
                    </a:path>
                  </a:pathLst>
                </a:custGeom>
                <a:solidFill>
                  <a:srgbClr val="FFA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41" name="Graphic 21">
                <a:extLst>
                  <a:ext uri="{FF2B5EF4-FFF2-40B4-BE49-F238E27FC236}">
                    <a16:creationId xmlns:a16="http://schemas.microsoft.com/office/drawing/2014/main" id="{3E42A0AD-F5E5-F222-4097-08EC007A04CA}"/>
                  </a:ext>
                </a:extLst>
              </p:cNvPr>
              <p:cNvGrpSpPr/>
              <p:nvPr/>
            </p:nvGrpSpPr>
            <p:grpSpPr>
              <a:xfrm>
                <a:off x="7868147" y="2357557"/>
                <a:ext cx="494215" cy="664373"/>
                <a:chOff x="7868147" y="2357557"/>
                <a:chExt cx="494215" cy="664373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532162CE-4DFB-B243-2AAE-150CA43FEDBA}"/>
                    </a:ext>
                  </a:extLst>
                </p:cNvPr>
                <p:cNvSpPr/>
                <p:nvPr/>
              </p:nvSpPr>
              <p:spPr>
                <a:xfrm>
                  <a:off x="7868147" y="2357557"/>
                  <a:ext cx="494215" cy="495107"/>
                </a:xfrm>
                <a:custGeom>
                  <a:avLst/>
                  <a:gdLst>
                    <a:gd name="connsiteX0" fmla="*/ 4651 w 494215"/>
                    <a:gd name="connsiteY0" fmla="*/ 265699 h 495107"/>
                    <a:gd name="connsiteX1" fmla="*/ 6651 w 494215"/>
                    <a:gd name="connsiteY1" fmla="*/ 308752 h 495107"/>
                    <a:gd name="connsiteX2" fmla="*/ 25415 w 494215"/>
                    <a:gd name="connsiteY2" fmla="*/ 347614 h 495107"/>
                    <a:gd name="connsiteX3" fmla="*/ 42084 w 494215"/>
                    <a:gd name="connsiteY3" fmla="*/ 387333 h 495107"/>
                    <a:gd name="connsiteX4" fmla="*/ 73040 w 494215"/>
                    <a:gd name="connsiteY4" fmla="*/ 417337 h 495107"/>
                    <a:gd name="connsiteX5" fmla="*/ 102282 w 494215"/>
                    <a:gd name="connsiteY5" fmla="*/ 448960 h 495107"/>
                    <a:gd name="connsiteX6" fmla="*/ 141620 w 494215"/>
                    <a:gd name="connsiteY6" fmla="*/ 466676 h 495107"/>
                    <a:gd name="connsiteX7" fmla="*/ 179911 w 494215"/>
                    <a:gd name="connsiteY7" fmla="*/ 486393 h 495107"/>
                    <a:gd name="connsiteX8" fmla="*/ 222869 w 494215"/>
                    <a:gd name="connsiteY8" fmla="*/ 489536 h 495107"/>
                    <a:gd name="connsiteX9" fmla="*/ 265636 w 494215"/>
                    <a:gd name="connsiteY9" fmla="*/ 494966 h 495107"/>
                    <a:gd name="connsiteX10" fmla="*/ 307165 w 494215"/>
                    <a:gd name="connsiteY10" fmla="*/ 483250 h 495107"/>
                    <a:gd name="connsiteX11" fmla="*/ 349170 w 494215"/>
                    <a:gd name="connsiteY11" fmla="*/ 473725 h 495107"/>
                    <a:gd name="connsiteX12" fmla="*/ 384127 w 494215"/>
                    <a:gd name="connsiteY12" fmla="*/ 448484 h 495107"/>
                    <a:gd name="connsiteX13" fmla="*/ 420322 w 494215"/>
                    <a:gd name="connsiteY13" fmla="*/ 425147 h 495107"/>
                    <a:gd name="connsiteX14" fmla="*/ 444515 w 494215"/>
                    <a:gd name="connsiteY14" fmla="*/ 389524 h 495107"/>
                    <a:gd name="connsiteX15" fmla="*/ 470614 w 494215"/>
                    <a:gd name="connsiteY15" fmla="*/ 355234 h 495107"/>
                    <a:gd name="connsiteX16" fmla="*/ 481187 w 494215"/>
                    <a:gd name="connsiteY16" fmla="*/ 313419 h 495107"/>
                    <a:gd name="connsiteX17" fmla="*/ 493950 w 494215"/>
                    <a:gd name="connsiteY17" fmla="*/ 272271 h 495107"/>
                    <a:gd name="connsiteX18" fmla="*/ 489569 w 494215"/>
                    <a:gd name="connsiteY18" fmla="*/ 229409 h 495107"/>
                    <a:gd name="connsiteX19" fmla="*/ 487568 w 494215"/>
                    <a:gd name="connsiteY19" fmla="*/ 186356 h 495107"/>
                    <a:gd name="connsiteX20" fmla="*/ 468804 w 494215"/>
                    <a:gd name="connsiteY20" fmla="*/ 147494 h 495107"/>
                    <a:gd name="connsiteX21" fmla="*/ 452135 w 494215"/>
                    <a:gd name="connsiteY21" fmla="*/ 107774 h 495107"/>
                    <a:gd name="connsiteX22" fmla="*/ 421179 w 494215"/>
                    <a:gd name="connsiteY22" fmla="*/ 77771 h 495107"/>
                    <a:gd name="connsiteX23" fmla="*/ 391937 w 494215"/>
                    <a:gd name="connsiteY23" fmla="*/ 46148 h 495107"/>
                    <a:gd name="connsiteX24" fmla="*/ 352599 w 494215"/>
                    <a:gd name="connsiteY24" fmla="*/ 28431 h 495107"/>
                    <a:gd name="connsiteX25" fmla="*/ 314309 w 494215"/>
                    <a:gd name="connsiteY25" fmla="*/ 8714 h 495107"/>
                    <a:gd name="connsiteX26" fmla="*/ 271351 w 494215"/>
                    <a:gd name="connsiteY26" fmla="*/ 5571 h 495107"/>
                    <a:gd name="connsiteX27" fmla="*/ 228584 w 494215"/>
                    <a:gd name="connsiteY27" fmla="*/ 142 h 495107"/>
                    <a:gd name="connsiteX28" fmla="*/ 187055 w 494215"/>
                    <a:gd name="connsiteY28" fmla="*/ 11858 h 495107"/>
                    <a:gd name="connsiteX29" fmla="*/ 145049 w 494215"/>
                    <a:gd name="connsiteY29" fmla="*/ 21383 h 495107"/>
                    <a:gd name="connsiteX30" fmla="*/ 110093 w 494215"/>
                    <a:gd name="connsiteY30" fmla="*/ 46624 h 495107"/>
                    <a:gd name="connsiteX31" fmla="*/ 73898 w 494215"/>
                    <a:gd name="connsiteY31" fmla="*/ 69960 h 495107"/>
                    <a:gd name="connsiteX32" fmla="*/ 49704 w 494215"/>
                    <a:gd name="connsiteY32" fmla="*/ 105584 h 495107"/>
                    <a:gd name="connsiteX33" fmla="*/ 23606 w 494215"/>
                    <a:gd name="connsiteY33" fmla="*/ 139874 h 495107"/>
                    <a:gd name="connsiteX34" fmla="*/ 13033 w 494215"/>
                    <a:gd name="connsiteY34" fmla="*/ 181688 h 495107"/>
                    <a:gd name="connsiteX35" fmla="*/ 269 w 494215"/>
                    <a:gd name="connsiteY35" fmla="*/ 222836 h 495107"/>
                    <a:gd name="connsiteX36" fmla="*/ 4651 w 494215"/>
                    <a:gd name="connsiteY36" fmla="*/ 265699 h 495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94215" h="495107">
                      <a:moveTo>
                        <a:pt x="4651" y="265699"/>
                      </a:moveTo>
                      <a:cubicBezTo>
                        <a:pt x="5699" y="280177"/>
                        <a:pt x="3222" y="295131"/>
                        <a:pt x="6651" y="308752"/>
                      </a:cubicBezTo>
                      <a:cubicBezTo>
                        <a:pt x="10175" y="322754"/>
                        <a:pt x="19605" y="334660"/>
                        <a:pt x="25415" y="347614"/>
                      </a:cubicBezTo>
                      <a:cubicBezTo>
                        <a:pt x="31321" y="360758"/>
                        <a:pt x="34083" y="375617"/>
                        <a:pt x="42084" y="387333"/>
                      </a:cubicBezTo>
                      <a:cubicBezTo>
                        <a:pt x="50180" y="399144"/>
                        <a:pt x="63039" y="407145"/>
                        <a:pt x="73040" y="417337"/>
                      </a:cubicBezTo>
                      <a:cubicBezTo>
                        <a:pt x="83042" y="427529"/>
                        <a:pt x="90662" y="440673"/>
                        <a:pt x="102282" y="448960"/>
                      </a:cubicBezTo>
                      <a:cubicBezTo>
                        <a:pt x="113807" y="457247"/>
                        <a:pt x="128666" y="460390"/>
                        <a:pt x="141620" y="466676"/>
                      </a:cubicBezTo>
                      <a:cubicBezTo>
                        <a:pt x="154384" y="472868"/>
                        <a:pt x="166100" y="482488"/>
                        <a:pt x="179911" y="486393"/>
                      </a:cubicBezTo>
                      <a:cubicBezTo>
                        <a:pt x="193532" y="490203"/>
                        <a:pt x="208486" y="488108"/>
                        <a:pt x="222869" y="489536"/>
                      </a:cubicBezTo>
                      <a:cubicBezTo>
                        <a:pt x="236870" y="490965"/>
                        <a:pt x="251158" y="496013"/>
                        <a:pt x="265636" y="494966"/>
                      </a:cubicBezTo>
                      <a:cubicBezTo>
                        <a:pt x="280114" y="493918"/>
                        <a:pt x="293449" y="486679"/>
                        <a:pt x="307165" y="483250"/>
                      </a:cubicBezTo>
                      <a:cubicBezTo>
                        <a:pt x="321167" y="479726"/>
                        <a:pt x="336311" y="479535"/>
                        <a:pt x="349170" y="473725"/>
                      </a:cubicBezTo>
                      <a:cubicBezTo>
                        <a:pt x="362315" y="467819"/>
                        <a:pt x="372411" y="456485"/>
                        <a:pt x="384127" y="448484"/>
                      </a:cubicBezTo>
                      <a:cubicBezTo>
                        <a:pt x="395938" y="440387"/>
                        <a:pt x="410130" y="435053"/>
                        <a:pt x="420322" y="425147"/>
                      </a:cubicBezTo>
                      <a:cubicBezTo>
                        <a:pt x="430514" y="415146"/>
                        <a:pt x="436229" y="401144"/>
                        <a:pt x="444515" y="389524"/>
                      </a:cubicBezTo>
                      <a:cubicBezTo>
                        <a:pt x="452802" y="377999"/>
                        <a:pt x="464423" y="368188"/>
                        <a:pt x="470614" y="355234"/>
                      </a:cubicBezTo>
                      <a:cubicBezTo>
                        <a:pt x="476805" y="342470"/>
                        <a:pt x="477281" y="327326"/>
                        <a:pt x="481187" y="313419"/>
                      </a:cubicBezTo>
                      <a:cubicBezTo>
                        <a:pt x="484997" y="299798"/>
                        <a:pt x="492521" y="286654"/>
                        <a:pt x="493950" y="272271"/>
                      </a:cubicBezTo>
                      <a:cubicBezTo>
                        <a:pt x="495379" y="258269"/>
                        <a:pt x="490616" y="243887"/>
                        <a:pt x="489569" y="229409"/>
                      </a:cubicBezTo>
                      <a:cubicBezTo>
                        <a:pt x="488521" y="214931"/>
                        <a:pt x="490997" y="199976"/>
                        <a:pt x="487568" y="186356"/>
                      </a:cubicBezTo>
                      <a:cubicBezTo>
                        <a:pt x="484044" y="172354"/>
                        <a:pt x="474614" y="160448"/>
                        <a:pt x="468804" y="147494"/>
                      </a:cubicBezTo>
                      <a:cubicBezTo>
                        <a:pt x="462899" y="134349"/>
                        <a:pt x="460136" y="119490"/>
                        <a:pt x="452135" y="107774"/>
                      </a:cubicBezTo>
                      <a:cubicBezTo>
                        <a:pt x="444039" y="95963"/>
                        <a:pt x="431180" y="87962"/>
                        <a:pt x="421179" y="77771"/>
                      </a:cubicBezTo>
                      <a:cubicBezTo>
                        <a:pt x="411178" y="67579"/>
                        <a:pt x="403558" y="54434"/>
                        <a:pt x="391937" y="46148"/>
                      </a:cubicBezTo>
                      <a:cubicBezTo>
                        <a:pt x="380412" y="37861"/>
                        <a:pt x="365553" y="34718"/>
                        <a:pt x="352599" y="28431"/>
                      </a:cubicBezTo>
                      <a:cubicBezTo>
                        <a:pt x="339836" y="22240"/>
                        <a:pt x="328120" y="12620"/>
                        <a:pt x="314309" y="8714"/>
                      </a:cubicBezTo>
                      <a:cubicBezTo>
                        <a:pt x="300688" y="4904"/>
                        <a:pt x="285734" y="7000"/>
                        <a:pt x="271351" y="5571"/>
                      </a:cubicBezTo>
                      <a:cubicBezTo>
                        <a:pt x="257349" y="4142"/>
                        <a:pt x="243062" y="-906"/>
                        <a:pt x="228584" y="142"/>
                      </a:cubicBezTo>
                      <a:cubicBezTo>
                        <a:pt x="214106" y="1190"/>
                        <a:pt x="200771" y="8429"/>
                        <a:pt x="187055" y="11858"/>
                      </a:cubicBezTo>
                      <a:cubicBezTo>
                        <a:pt x="173053" y="15382"/>
                        <a:pt x="157908" y="15572"/>
                        <a:pt x="145049" y="21383"/>
                      </a:cubicBezTo>
                      <a:cubicBezTo>
                        <a:pt x="131905" y="27288"/>
                        <a:pt x="121808" y="38623"/>
                        <a:pt x="110093" y="46624"/>
                      </a:cubicBezTo>
                      <a:cubicBezTo>
                        <a:pt x="98282" y="54720"/>
                        <a:pt x="84089" y="60054"/>
                        <a:pt x="73898" y="69960"/>
                      </a:cubicBezTo>
                      <a:cubicBezTo>
                        <a:pt x="63706" y="79961"/>
                        <a:pt x="57991" y="93963"/>
                        <a:pt x="49704" y="105584"/>
                      </a:cubicBezTo>
                      <a:cubicBezTo>
                        <a:pt x="41417" y="117109"/>
                        <a:pt x="29797" y="126920"/>
                        <a:pt x="23606" y="139874"/>
                      </a:cubicBezTo>
                      <a:cubicBezTo>
                        <a:pt x="17414" y="152637"/>
                        <a:pt x="16938" y="167782"/>
                        <a:pt x="13033" y="181688"/>
                      </a:cubicBezTo>
                      <a:cubicBezTo>
                        <a:pt x="9223" y="195309"/>
                        <a:pt x="1698" y="208454"/>
                        <a:pt x="269" y="222836"/>
                      </a:cubicBezTo>
                      <a:cubicBezTo>
                        <a:pt x="-1159" y="236743"/>
                        <a:pt x="3508" y="251126"/>
                        <a:pt x="4651" y="2656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43" name="Graphic 21">
                  <a:extLst>
                    <a:ext uri="{FF2B5EF4-FFF2-40B4-BE49-F238E27FC236}">
                      <a16:creationId xmlns:a16="http://schemas.microsoft.com/office/drawing/2014/main" id="{E95E7102-47BC-0CF7-C12A-597D2753B33A}"/>
                    </a:ext>
                  </a:extLst>
                </p:cNvPr>
                <p:cNvGrpSpPr/>
                <p:nvPr/>
              </p:nvGrpSpPr>
              <p:grpSpPr>
                <a:xfrm>
                  <a:off x="7937252" y="2464484"/>
                  <a:ext cx="344455" cy="557446"/>
                  <a:chOff x="7937252" y="2464484"/>
                  <a:chExt cx="344455" cy="557446"/>
                </a:xfrm>
              </p:grpSpPr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1316F1F8-262B-8E15-5403-679788C2385D}"/>
                      </a:ext>
                    </a:extLst>
                  </p:cNvPr>
                  <p:cNvSpPr/>
                  <p:nvPr/>
                </p:nvSpPr>
                <p:spPr>
                  <a:xfrm>
                    <a:off x="8098636" y="2776323"/>
                    <a:ext cx="183071" cy="245607"/>
                  </a:xfrm>
                  <a:custGeom>
                    <a:avLst/>
                    <a:gdLst>
                      <a:gd name="connsiteX0" fmla="*/ 0 w 183071"/>
                      <a:gd name="connsiteY0" fmla="*/ 33719 h 245607"/>
                      <a:gd name="connsiteX1" fmla="*/ 70199 w 183071"/>
                      <a:gd name="connsiteY1" fmla="*/ 15335 h 245607"/>
                      <a:gd name="connsiteX2" fmla="*/ 128873 w 183071"/>
                      <a:gd name="connsiteY2" fmla="*/ 0 h 245607"/>
                      <a:gd name="connsiteX3" fmla="*/ 180023 w 183071"/>
                      <a:gd name="connsiteY3" fmla="*/ 154686 h 245607"/>
                      <a:gd name="connsiteX4" fmla="*/ 123635 w 183071"/>
                      <a:gd name="connsiteY4" fmla="*/ 242887 h 245607"/>
                      <a:gd name="connsiteX5" fmla="*/ 123635 w 183071"/>
                      <a:gd name="connsiteY5" fmla="*/ 242887 h 245607"/>
                      <a:gd name="connsiteX6" fmla="*/ 33528 w 183071"/>
                      <a:gd name="connsiteY6" fmla="*/ 205359 h 245607"/>
                      <a:gd name="connsiteX7" fmla="*/ 0 w 183071"/>
                      <a:gd name="connsiteY7" fmla="*/ 33719 h 24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3071" h="245607">
                        <a:moveTo>
                          <a:pt x="0" y="33719"/>
                        </a:moveTo>
                        <a:lnTo>
                          <a:pt x="70199" y="15335"/>
                        </a:lnTo>
                        <a:lnTo>
                          <a:pt x="128873" y="0"/>
                        </a:lnTo>
                        <a:lnTo>
                          <a:pt x="180023" y="154686"/>
                        </a:lnTo>
                        <a:cubicBezTo>
                          <a:pt x="192881" y="193643"/>
                          <a:pt x="163354" y="232505"/>
                          <a:pt x="123635" y="242887"/>
                        </a:cubicBezTo>
                        <a:lnTo>
                          <a:pt x="123635" y="242887"/>
                        </a:lnTo>
                        <a:cubicBezTo>
                          <a:pt x="90202" y="251651"/>
                          <a:pt x="40196" y="239268"/>
                          <a:pt x="33528" y="205359"/>
                        </a:cubicBezTo>
                        <a:lnTo>
                          <a:pt x="0" y="33719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80032D5F-9BB4-3CDA-A917-FA436FE269AC}"/>
                      </a:ext>
                    </a:extLst>
                  </p:cNvPr>
                  <p:cNvSpPr/>
                  <p:nvPr/>
                </p:nvSpPr>
                <p:spPr>
                  <a:xfrm>
                    <a:off x="8107589" y="2781466"/>
                    <a:ext cx="121539" cy="118967"/>
                  </a:xfrm>
                  <a:custGeom>
                    <a:avLst/>
                    <a:gdLst>
                      <a:gd name="connsiteX0" fmla="*/ 121539 w 121539"/>
                      <a:gd name="connsiteY0" fmla="*/ 0 h 118967"/>
                      <a:gd name="connsiteX1" fmla="*/ 8668 w 121539"/>
                      <a:gd name="connsiteY1" fmla="*/ 118967 h 118967"/>
                      <a:gd name="connsiteX2" fmla="*/ 0 w 121539"/>
                      <a:gd name="connsiteY2" fmla="*/ 72295 h 118967"/>
                      <a:gd name="connsiteX3" fmla="*/ 121539 w 121539"/>
                      <a:gd name="connsiteY3" fmla="*/ 0 h 118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1539" h="118967">
                        <a:moveTo>
                          <a:pt x="121539" y="0"/>
                        </a:moveTo>
                        <a:cubicBezTo>
                          <a:pt x="121539" y="0"/>
                          <a:pt x="89821" y="97726"/>
                          <a:pt x="8668" y="118967"/>
                        </a:cubicBezTo>
                        <a:lnTo>
                          <a:pt x="0" y="72295"/>
                        </a:lnTo>
                        <a:lnTo>
                          <a:pt x="121539" y="0"/>
                        </a:lnTo>
                        <a:close/>
                      </a:path>
                    </a:pathLst>
                  </a:custGeom>
                  <a:solidFill>
                    <a:srgbClr val="D17C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076E9BDD-95A7-2058-EB71-46BFC5C21DF8}"/>
                      </a:ext>
                    </a:extLst>
                  </p:cNvPr>
                  <p:cNvSpPr/>
                  <p:nvPr/>
                </p:nvSpPr>
                <p:spPr>
                  <a:xfrm>
                    <a:off x="7937252" y="2464484"/>
                    <a:ext cx="323010" cy="401036"/>
                  </a:xfrm>
                  <a:custGeom>
                    <a:avLst/>
                    <a:gdLst>
                      <a:gd name="connsiteX0" fmla="*/ 4793 w 323010"/>
                      <a:gd name="connsiteY0" fmla="*/ 196586 h 401036"/>
                      <a:gd name="connsiteX1" fmla="*/ 35939 w 323010"/>
                      <a:gd name="connsiteY1" fmla="*/ 53425 h 401036"/>
                      <a:gd name="connsiteX2" fmla="*/ 169099 w 323010"/>
                      <a:gd name="connsiteY2" fmla="*/ 1323 h 401036"/>
                      <a:gd name="connsiteX3" fmla="*/ 319975 w 323010"/>
                      <a:gd name="connsiteY3" fmla="*/ 210588 h 401036"/>
                      <a:gd name="connsiteX4" fmla="*/ 174052 w 323010"/>
                      <a:gd name="connsiteY4" fmla="*/ 400230 h 401036"/>
                      <a:gd name="connsiteX5" fmla="*/ 4793 w 323010"/>
                      <a:gd name="connsiteY5" fmla="*/ 196586 h 40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3010" h="401036">
                        <a:moveTo>
                          <a:pt x="4793" y="196586"/>
                        </a:moveTo>
                        <a:cubicBezTo>
                          <a:pt x="-7304" y="146580"/>
                          <a:pt x="3650" y="93525"/>
                          <a:pt x="35939" y="53425"/>
                        </a:cubicBezTo>
                        <a:cubicBezTo>
                          <a:pt x="62228" y="20754"/>
                          <a:pt x="104043" y="-6392"/>
                          <a:pt x="169099" y="1323"/>
                        </a:cubicBezTo>
                        <a:cubicBezTo>
                          <a:pt x="315593" y="18754"/>
                          <a:pt x="331595" y="144770"/>
                          <a:pt x="319975" y="210588"/>
                        </a:cubicBezTo>
                        <a:cubicBezTo>
                          <a:pt x="319975" y="210588"/>
                          <a:pt x="316355" y="382800"/>
                          <a:pt x="174052" y="400230"/>
                        </a:cubicBezTo>
                        <a:cubicBezTo>
                          <a:pt x="72039" y="412803"/>
                          <a:pt x="23843" y="275358"/>
                          <a:pt x="4793" y="196586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2A9110A-6B68-C6D8-C1FC-D47300889FF8}"/>
                      </a:ext>
                    </a:extLst>
                  </p:cNvPr>
                  <p:cNvSpPr/>
                  <p:nvPr/>
                </p:nvSpPr>
                <p:spPr>
                  <a:xfrm>
                    <a:off x="8065101" y="2708022"/>
                    <a:ext cx="32582" cy="55174"/>
                  </a:xfrm>
                  <a:custGeom>
                    <a:avLst/>
                    <a:gdLst>
                      <a:gd name="connsiteX0" fmla="*/ 30677 w 32582"/>
                      <a:gd name="connsiteY0" fmla="*/ 53918 h 55174"/>
                      <a:gd name="connsiteX1" fmla="*/ 32582 w 32582"/>
                      <a:gd name="connsiteY1" fmla="*/ 51346 h 55174"/>
                      <a:gd name="connsiteX2" fmla="*/ 29915 w 32582"/>
                      <a:gd name="connsiteY2" fmla="*/ 48965 h 55174"/>
                      <a:gd name="connsiteX3" fmla="*/ 11437 w 32582"/>
                      <a:gd name="connsiteY3" fmla="*/ 50203 h 55174"/>
                      <a:gd name="connsiteX4" fmla="*/ 8579 w 32582"/>
                      <a:gd name="connsiteY4" fmla="*/ 47727 h 55174"/>
                      <a:gd name="connsiteX5" fmla="*/ 4959 w 32582"/>
                      <a:gd name="connsiteY5" fmla="*/ 2293 h 55174"/>
                      <a:gd name="connsiteX6" fmla="*/ 2292 w 32582"/>
                      <a:gd name="connsiteY6" fmla="*/ 7 h 55174"/>
                      <a:gd name="connsiteX7" fmla="*/ 7 w 32582"/>
                      <a:gd name="connsiteY7" fmla="*/ 2674 h 55174"/>
                      <a:gd name="connsiteX8" fmla="*/ 3626 w 32582"/>
                      <a:gd name="connsiteY8" fmla="*/ 48108 h 55174"/>
                      <a:gd name="connsiteX9" fmla="*/ 11817 w 32582"/>
                      <a:gd name="connsiteY9" fmla="*/ 55156 h 55174"/>
                      <a:gd name="connsiteX10" fmla="*/ 30296 w 32582"/>
                      <a:gd name="connsiteY10" fmla="*/ 53918 h 55174"/>
                      <a:gd name="connsiteX11" fmla="*/ 30677 w 32582"/>
                      <a:gd name="connsiteY11" fmla="*/ 53918 h 55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82" h="55174">
                        <a:moveTo>
                          <a:pt x="30677" y="53918"/>
                        </a:moveTo>
                        <a:cubicBezTo>
                          <a:pt x="31820" y="53632"/>
                          <a:pt x="32582" y="52585"/>
                          <a:pt x="32582" y="51346"/>
                        </a:cubicBezTo>
                        <a:cubicBezTo>
                          <a:pt x="32487" y="49918"/>
                          <a:pt x="31249" y="48870"/>
                          <a:pt x="29915" y="48965"/>
                        </a:cubicBezTo>
                        <a:lnTo>
                          <a:pt x="11437" y="50203"/>
                        </a:lnTo>
                        <a:cubicBezTo>
                          <a:pt x="10008" y="50299"/>
                          <a:pt x="8770" y="49251"/>
                          <a:pt x="8579" y="47727"/>
                        </a:cubicBezTo>
                        <a:lnTo>
                          <a:pt x="4959" y="2293"/>
                        </a:lnTo>
                        <a:cubicBezTo>
                          <a:pt x="4864" y="864"/>
                          <a:pt x="3626" y="-89"/>
                          <a:pt x="2292" y="7"/>
                        </a:cubicBezTo>
                        <a:cubicBezTo>
                          <a:pt x="864" y="102"/>
                          <a:pt x="-89" y="1340"/>
                          <a:pt x="7" y="2674"/>
                        </a:cubicBezTo>
                        <a:lnTo>
                          <a:pt x="3626" y="48108"/>
                        </a:lnTo>
                        <a:cubicBezTo>
                          <a:pt x="3912" y="52299"/>
                          <a:pt x="7627" y="55442"/>
                          <a:pt x="11817" y="55156"/>
                        </a:cubicBezTo>
                        <a:lnTo>
                          <a:pt x="30296" y="53918"/>
                        </a:lnTo>
                        <a:cubicBezTo>
                          <a:pt x="30391" y="54013"/>
                          <a:pt x="30582" y="54013"/>
                          <a:pt x="30677" y="53918"/>
                        </a:cubicBezTo>
                        <a:close/>
                      </a:path>
                    </a:pathLst>
                  </a:custGeom>
                  <a:solidFill>
                    <a:srgbClr val="D17C4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392EBA64-A441-2388-EE17-99AB463A2F96}"/>
                      </a:ext>
                    </a:extLst>
                  </p:cNvPr>
                  <p:cNvSpPr/>
                  <p:nvPr/>
                </p:nvSpPr>
                <p:spPr>
                  <a:xfrm>
                    <a:off x="8087537" y="2620006"/>
                    <a:ext cx="73898" cy="29435"/>
                  </a:xfrm>
                  <a:custGeom>
                    <a:avLst/>
                    <a:gdLst>
                      <a:gd name="connsiteX0" fmla="*/ 69202 w 73898"/>
                      <a:gd name="connsiteY0" fmla="*/ 26110 h 29435"/>
                      <a:gd name="connsiteX1" fmla="*/ 71678 w 73898"/>
                      <a:gd name="connsiteY1" fmla="*/ 23252 h 29435"/>
                      <a:gd name="connsiteX2" fmla="*/ 68821 w 73898"/>
                      <a:gd name="connsiteY2" fmla="*/ 8869 h 29435"/>
                      <a:gd name="connsiteX3" fmla="*/ 6527 w 73898"/>
                      <a:gd name="connsiteY3" fmla="*/ 4012 h 29435"/>
                      <a:gd name="connsiteX4" fmla="*/ 717 w 73898"/>
                      <a:gd name="connsiteY4" fmla="*/ 16585 h 29435"/>
                      <a:gd name="connsiteX5" fmla="*/ 2146 w 73898"/>
                      <a:gd name="connsiteY5" fmla="*/ 20014 h 29435"/>
                      <a:gd name="connsiteX6" fmla="*/ 13576 w 73898"/>
                      <a:gd name="connsiteY6" fmla="*/ 25348 h 29435"/>
                      <a:gd name="connsiteX7" fmla="*/ 57772 w 73898"/>
                      <a:gd name="connsiteY7" fmla="*/ 28396 h 29435"/>
                      <a:gd name="connsiteX8" fmla="*/ 69202 w 73898"/>
                      <a:gd name="connsiteY8" fmla="*/ 26110 h 29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898" h="29435">
                        <a:moveTo>
                          <a:pt x="69202" y="26110"/>
                        </a:moveTo>
                        <a:lnTo>
                          <a:pt x="71678" y="23252"/>
                        </a:lnTo>
                        <a:cubicBezTo>
                          <a:pt x="75583" y="18680"/>
                          <a:pt x="74155" y="11727"/>
                          <a:pt x="68821" y="8869"/>
                        </a:cubicBezTo>
                        <a:cubicBezTo>
                          <a:pt x="57010" y="2678"/>
                          <a:pt x="35007" y="-4751"/>
                          <a:pt x="6527" y="4012"/>
                        </a:cubicBezTo>
                        <a:cubicBezTo>
                          <a:pt x="1288" y="5631"/>
                          <a:pt x="-1379" y="11537"/>
                          <a:pt x="717" y="16585"/>
                        </a:cubicBezTo>
                        <a:lnTo>
                          <a:pt x="2146" y="20014"/>
                        </a:lnTo>
                        <a:cubicBezTo>
                          <a:pt x="4051" y="24490"/>
                          <a:pt x="8908" y="26681"/>
                          <a:pt x="13576" y="25348"/>
                        </a:cubicBezTo>
                        <a:cubicBezTo>
                          <a:pt x="34245" y="19156"/>
                          <a:pt x="49771" y="24300"/>
                          <a:pt x="57772" y="28396"/>
                        </a:cubicBezTo>
                        <a:cubicBezTo>
                          <a:pt x="61677" y="30396"/>
                          <a:pt x="66439" y="29443"/>
                          <a:pt x="69202" y="2611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D95A1526-C60C-AF36-8E09-30C5F7A7348D}"/>
                      </a:ext>
                    </a:extLst>
                  </p:cNvPr>
                  <p:cNvSpPr/>
                  <p:nvPr/>
                </p:nvSpPr>
                <p:spPr>
                  <a:xfrm>
                    <a:off x="7948642" y="2643023"/>
                    <a:ext cx="66108" cy="49173"/>
                  </a:xfrm>
                  <a:custGeom>
                    <a:avLst/>
                    <a:gdLst>
                      <a:gd name="connsiteX0" fmla="*/ 9310 w 66108"/>
                      <a:gd name="connsiteY0" fmla="*/ 48432 h 49173"/>
                      <a:gd name="connsiteX1" fmla="*/ 5786 w 66108"/>
                      <a:gd name="connsiteY1" fmla="*/ 47004 h 49173"/>
                      <a:gd name="connsiteX2" fmla="*/ 1690 w 66108"/>
                      <a:gd name="connsiteY2" fmla="*/ 33002 h 49173"/>
                      <a:gd name="connsiteX3" fmla="*/ 54839 w 66108"/>
                      <a:gd name="connsiteY3" fmla="*/ 141 h 49173"/>
                      <a:gd name="connsiteX4" fmla="*/ 65793 w 66108"/>
                      <a:gd name="connsiteY4" fmla="*/ 8618 h 49173"/>
                      <a:gd name="connsiteX5" fmla="*/ 66079 w 66108"/>
                      <a:gd name="connsiteY5" fmla="*/ 12333 h 49173"/>
                      <a:gd name="connsiteX6" fmla="*/ 58364 w 66108"/>
                      <a:gd name="connsiteY6" fmla="*/ 22239 h 49173"/>
                      <a:gd name="connsiteX7" fmla="*/ 20454 w 66108"/>
                      <a:gd name="connsiteY7" fmla="*/ 45194 h 49173"/>
                      <a:gd name="connsiteX8" fmla="*/ 9310 w 66108"/>
                      <a:gd name="connsiteY8" fmla="*/ 48432 h 49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108" h="49173">
                        <a:moveTo>
                          <a:pt x="9310" y="48432"/>
                        </a:moveTo>
                        <a:lnTo>
                          <a:pt x="5786" y="47004"/>
                        </a:lnTo>
                        <a:cubicBezTo>
                          <a:pt x="261" y="44718"/>
                          <a:pt x="-1739" y="37860"/>
                          <a:pt x="1690" y="33002"/>
                        </a:cubicBezTo>
                        <a:cubicBezTo>
                          <a:pt x="9310" y="22048"/>
                          <a:pt x="25502" y="5379"/>
                          <a:pt x="54839" y="141"/>
                        </a:cubicBezTo>
                        <a:cubicBezTo>
                          <a:pt x="60269" y="-812"/>
                          <a:pt x="65317" y="3189"/>
                          <a:pt x="65793" y="8618"/>
                        </a:cubicBezTo>
                        <a:lnTo>
                          <a:pt x="66079" y="12333"/>
                        </a:lnTo>
                        <a:cubicBezTo>
                          <a:pt x="66460" y="17095"/>
                          <a:pt x="63126" y="21381"/>
                          <a:pt x="58364" y="22239"/>
                        </a:cubicBezTo>
                        <a:cubicBezTo>
                          <a:pt x="37123" y="26239"/>
                          <a:pt x="25693" y="37860"/>
                          <a:pt x="20454" y="45194"/>
                        </a:cubicBezTo>
                        <a:cubicBezTo>
                          <a:pt x="17978" y="48813"/>
                          <a:pt x="13310" y="50147"/>
                          <a:pt x="9310" y="484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DC357A80-E54C-14F9-B582-C74B06AAEF77}"/>
                      </a:ext>
                    </a:extLst>
                  </p:cNvPr>
                  <p:cNvSpPr/>
                  <p:nvPr/>
                </p:nvSpPr>
                <p:spPr>
                  <a:xfrm>
                    <a:off x="8073871" y="2755654"/>
                    <a:ext cx="67455" cy="53150"/>
                  </a:xfrm>
                  <a:custGeom>
                    <a:avLst/>
                    <a:gdLst>
                      <a:gd name="connsiteX0" fmla="*/ 0 w 67455"/>
                      <a:gd name="connsiteY0" fmla="*/ 29051 h 53150"/>
                      <a:gd name="connsiteX1" fmla="*/ 0 w 67455"/>
                      <a:gd name="connsiteY1" fmla="*/ 29051 h 53150"/>
                      <a:gd name="connsiteX2" fmla="*/ 64008 w 67455"/>
                      <a:gd name="connsiteY2" fmla="*/ 2762 h 53150"/>
                      <a:gd name="connsiteX3" fmla="*/ 67342 w 67455"/>
                      <a:gd name="connsiteY3" fmla="*/ 0 h 53150"/>
                      <a:gd name="connsiteX4" fmla="*/ 39910 w 67455"/>
                      <a:gd name="connsiteY4" fmla="*/ 49054 h 53150"/>
                      <a:gd name="connsiteX5" fmla="*/ 0 w 67455"/>
                      <a:gd name="connsiteY5" fmla="*/ 29623 h 53150"/>
                      <a:gd name="connsiteX6" fmla="*/ 0 w 67455"/>
                      <a:gd name="connsiteY6" fmla="*/ 29051 h 53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455" h="53150">
                        <a:moveTo>
                          <a:pt x="0" y="29051"/>
                        </a:moveTo>
                        <a:lnTo>
                          <a:pt x="0" y="29051"/>
                        </a:lnTo>
                        <a:cubicBezTo>
                          <a:pt x="23527" y="26956"/>
                          <a:pt x="45815" y="17812"/>
                          <a:pt x="64008" y="2762"/>
                        </a:cubicBezTo>
                        <a:lnTo>
                          <a:pt x="67342" y="0"/>
                        </a:lnTo>
                        <a:cubicBezTo>
                          <a:pt x="67342" y="0"/>
                          <a:pt x="70771" y="32480"/>
                          <a:pt x="39910" y="49054"/>
                        </a:cubicBezTo>
                        <a:cubicBezTo>
                          <a:pt x="21526" y="58960"/>
                          <a:pt x="2858" y="50292"/>
                          <a:pt x="0" y="29623"/>
                        </a:cubicBezTo>
                        <a:lnTo>
                          <a:pt x="0" y="290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E3A07040-AE78-9613-1BFF-56274BAF6C2D}"/>
                      </a:ext>
                    </a:extLst>
                  </p:cNvPr>
                  <p:cNvSpPr/>
                  <p:nvPr/>
                </p:nvSpPr>
                <p:spPr>
                  <a:xfrm>
                    <a:off x="7999862" y="2702123"/>
                    <a:ext cx="21716" cy="21716"/>
                  </a:xfrm>
                  <a:custGeom>
                    <a:avLst/>
                    <a:gdLst>
                      <a:gd name="connsiteX0" fmla="*/ 21717 w 21716"/>
                      <a:gd name="connsiteY0" fmla="*/ 10858 h 21716"/>
                      <a:gd name="connsiteX1" fmla="*/ 10858 w 21716"/>
                      <a:gd name="connsiteY1" fmla="*/ 21717 h 21716"/>
                      <a:gd name="connsiteX2" fmla="*/ 0 w 21716"/>
                      <a:gd name="connsiteY2" fmla="*/ 10858 h 21716"/>
                      <a:gd name="connsiteX3" fmla="*/ 10858 w 21716"/>
                      <a:gd name="connsiteY3" fmla="*/ 0 h 21716"/>
                      <a:gd name="connsiteX4" fmla="*/ 21717 w 21716"/>
                      <a:gd name="connsiteY4" fmla="*/ 10858 h 21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16" h="21716">
                        <a:moveTo>
                          <a:pt x="21717" y="10858"/>
                        </a:moveTo>
                        <a:cubicBezTo>
                          <a:pt x="21717" y="16859"/>
                          <a:pt x="16859" y="21717"/>
                          <a:pt x="10858" y="21717"/>
                        </a:cubicBezTo>
                        <a:cubicBezTo>
                          <a:pt x="4858" y="21717"/>
                          <a:pt x="0" y="16859"/>
                          <a:pt x="0" y="10858"/>
                        </a:cubicBezTo>
                        <a:cubicBezTo>
                          <a:pt x="0" y="4858"/>
                          <a:pt x="4858" y="0"/>
                          <a:pt x="10858" y="0"/>
                        </a:cubicBezTo>
                        <a:cubicBezTo>
                          <a:pt x="16859" y="95"/>
                          <a:pt x="21717" y="4858"/>
                          <a:pt x="21717" y="108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2185099F-5750-520B-CD39-E1FC00DD2A52}"/>
                      </a:ext>
                    </a:extLst>
                  </p:cNvPr>
                  <p:cNvSpPr/>
                  <p:nvPr/>
                </p:nvSpPr>
                <p:spPr>
                  <a:xfrm>
                    <a:off x="8107589" y="2677358"/>
                    <a:ext cx="21716" cy="21716"/>
                  </a:xfrm>
                  <a:custGeom>
                    <a:avLst/>
                    <a:gdLst>
                      <a:gd name="connsiteX0" fmla="*/ 21717 w 21716"/>
                      <a:gd name="connsiteY0" fmla="*/ 10858 h 21716"/>
                      <a:gd name="connsiteX1" fmla="*/ 10858 w 21716"/>
                      <a:gd name="connsiteY1" fmla="*/ 21717 h 21716"/>
                      <a:gd name="connsiteX2" fmla="*/ 0 w 21716"/>
                      <a:gd name="connsiteY2" fmla="*/ 10858 h 21716"/>
                      <a:gd name="connsiteX3" fmla="*/ 10858 w 21716"/>
                      <a:gd name="connsiteY3" fmla="*/ 0 h 21716"/>
                      <a:gd name="connsiteX4" fmla="*/ 21717 w 21716"/>
                      <a:gd name="connsiteY4" fmla="*/ 10858 h 21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16" h="21716">
                        <a:moveTo>
                          <a:pt x="21717" y="10858"/>
                        </a:moveTo>
                        <a:cubicBezTo>
                          <a:pt x="21717" y="16859"/>
                          <a:pt x="16859" y="21717"/>
                          <a:pt x="10858" y="21717"/>
                        </a:cubicBezTo>
                        <a:cubicBezTo>
                          <a:pt x="4858" y="21717"/>
                          <a:pt x="0" y="16859"/>
                          <a:pt x="0" y="10858"/>
                        </a:cubicBezTo>
                        <a:cubicBezTo>
                          <a:pt x="0" y="4858"/>
                          <a:pt x="4858" y="0"/>
                          <a:pt x="10858" y="0"/>
                        </a:cubicBezTo>
                        <a:cubicBezTo>
                          <a:pt x="16859" y="0"/>
                          <a:pt x="21717" y="4858"/>
                          <a:pt x="21717" y="1085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43AD22FD-26B6-4E78-EF71-EB129A315FD0}"/>
                    </a:ext>
                  </a:extLst>
                </p:cNvPr>
                <p:cNvSpPr/>
                <p:nvPr/>
              </p:nvSpPr>
              <p:spPr>
                <a:xfrm>
                  <a:off x="7916177" y="2428255"/>
                  <a:ext cx="378223" cy="279868"/>
                </a:xfrm>
                <a:custGeom>
                  <a:avLst/>
                  <a:gdLst>
                    <a:gd name="connsiteX0" fmla="*/ 360100 w 378223"/>
                    <a:gd name="connsiteY0" fmla="*/ 279869 h 279868"/>
                    <a:gd name="connsiteX1" fmla="*/ 320858 w 378223"/>
                    <a:gd name="connsiteY1" fmla="*/ 258438 h 279868"/>
                    <a:gd name="connsiteX2" fmla="*/ 296759 w 378223"/>
                    <a:gd name="connsiteY2" fmla="*/ 220052 h 279868"/>
                    <a:gd name="connsiteX3" fmla="*/ 275709 w 378223"/>
                    <a:gd name="connsiteY3" fmla="*/ 174999 h 279868"/>
                    <a:gd name="connsiteX4" fmla="*/ 235704 w 378223"/>
                    <a:gd name="connsiteY4" fmla="*/ 148424 h 279868"/>
                    <a:gd name="connsiteX5" fmla="*/ 193604 w 378223"/>
                    <a:gd name="connsiteY5" fmla="*/ 160044 h 279868"/>
                    <a:gd name="connsiteX6" fmla="*/ 134739 w 378223"/>
                    <a:gd name="connsiteY6" fmla="*/ 168712 h 279868"/>
                    <a:gd name="connsiteX7" fmla="*/ 84828 w 378223"/>
                    <a:gd name="connsiteY7" fmla="*/ 160806 h 279868"/>
                    <a:gd name="connsiteX8" fmla="*/ 66254 w 378223"/>
                    <a:gd name="connsiteY8" fmla="*/ 159854 h 279868"/>
                    <a:gd name="connsiteX9" fmla="*/ 40822 w 378223"/>
                    <a:gd name="connsiteY9" fmla="*/ 184905 h 279868"/>
                    <a:gd name="connsiteX10" fmla="*/ 13486 w 378223"/>
                    <a:gd name="connsiteY10" fmla="*/ 249103 h 279868"/>
                    <a:gd name="connsiteX11" fmla="*/ 55 w 378223"/>
                    <a:gd name="connsiteY11" fmla="*/ 222338 h 279868"/>
                    <a:gd name="connsiteX12" fmla="*/ 9104 w 378223"/>
                    <a:gd name="connsiteY12" fmla="*/ 145852 h 279868"/>
                    <a:gd name="connsiteX13" fmla="*/ 28916 w 378223"/>
                    <a:gd name="connsiteY13" fmla="*/ 90226 h 279868"/>
                    <a:gd name="connsiteX14" fmla="*/ 92258 w 378223"/>
                    <a:gd name="connsiteY14" fmla="*/ 23742 h 279868"/>
                    <a:gd name="connsiteX15" fmla="*/ 119499 w 378223"/>
                    <a:gd name="connsiteY15" fmla="*/ 5644 h 279868"/>
                    <a:gd name="connsiteX16" fmla="*/ 146836 w 378223"/>
                    <a:gd name="connsiteY16" fmla="*/ 405 h 279868"/>
                    <a:gd name="connsiteX17" fmla="*/ 304855 w 378223"/>
                    <a:gd name="connsiteY17" fmla="*/ 46506 h 279868"/>
                    <a:gd name="connsiteX18" fmla="*/ 348575 w 378223"/>
                    <a:gd name="connsiteY18" fmla="*/ 89083 h 279868"/>
                    <a:gd name="connsiteX19" fmla="*/ 370102 w 378223"/>
                    <a:gd name="connsiteY19" fmla="*/ 197668 h 279868"/>
                    <a:gd name="connsiteX20" fmla="*/ 378198 w 378223"/>
                    <a:gd name="connsiteY20" fmla="*/ 240816 h 279868"/>
                    <a:gd name="connsiteX21" fmla="*/ 360100 w 378223"/>
                    <a:gd name="connsiteY21" fmla="*/ 279869 h 27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78223" h="279868">
                      <a:moveTo>
                        <a:pt x="360100" y="279869"/>
                      </a:moveTo>
                      <a:cubicBezTo>
                        <a:pt x="345051" y="277869"/>
                        <a:pt x="331335" y="269487"/>
                        <a:pt x="320858" y="258438"/>
                      </a:cubicBezTo>
                      <a:cubicBezTo>
                        <a:pt x="310380" y="247484"/>
                        <a:pt x="302855" y="233958"/>
                        <a:pt x="296759" y="220052"/>
                      </a:cubicBezTo>
                      <a:cubicBezTo>
                        <a:pt x="290092" y="204812"/>
                        <a:pt x="284853" y="188810"/>
                        <a:pt x="275709" y="174999"/>
                      </a:cubicBezTo>
                      <a:cubicBezTo>
                        <a:pt x="266565" y="161187"/>
                        <a:pt x="252277" y="149472"/>
                        <a:pt x="235704" y="148424"/>
                      </a:cubicBezTo>
                      <a:cubicBezTo>
                        <a:pt x="221035" y="147471"/>
                        <a:pt x="207415" y="154901"/>
                        <a:pt x="193604" y="160044"/>
                      </a:cubicBezTo>
                      <a:cubicBezTo>
                        <a:pt x="174839" y="166998"/>
                        <a:pt x="154646" y="169951"/>
                        <a:pt x="134739" y="168712"/>
                      </a:cubicBezTo>
                      <a:cubicBezTo>
                        <a:pt x="118261" y="167664"/>
                        <a:pt x="101116" y="163950"/>
                        <a:pt x="84828" y="160806"/>
                      </a:cubicBezTo>
                      <a:cubicBezTo>
                        <a:pt x="78637" y="159663"/>
                        <a:pt x="72350" y="158425"/>
                        <a:pt x="66254" y="159854"/>
                      </a:cubicBezTo>
                      <a:cubicBezTo>
                        <a:pt x="54253" y="162521"/>
                        <a:pt x="46633" y="174046"/>
                        <a:pt x="40822" y="184905"/>
                      </a:cubicBezTo>
                      <a:cubicBezTo>
                        <a:pt x="29773" y="205383"/>
                        <a:pt x="20629" y="226910"/>
                        <a:pt x="13486" y="249103"/>
                      </a:cubicBezTo>
                      <a:cubicBezTo>
                        <a:pt x="3199" y="246151"/>
                        <a:pt x="341" y="233006"/>
                        <a:pt x="55" y="222338"/>
                      </a:cubicBezTo>
                      <a:cubicBezTo>
                        <a:pt x="-516" y="196620"/>
                        <a:pt x="3389" y="170903"/>
                        <a:pt x="9104" y="145852"/>
                      </a:cubicBezTo>
                      <a:cubicBezTo>
                        <a:pt x="13486" y="126612"/>
                        <a:pt x="19105" y="107371"/>
                        <a:pt x="28916" y="90226"/>
                      </a:cubicBezTo>
                      <a:cubicBezTo>
                        <a:pt x="44156" y="63461"/>
                        <a:pt x="68445" y="43268"/>
                        <a:pt x="92258" y="23742"/>
                      </a:cubicBezTo>
                      <a:cubicBezTo>
                        <a:pt x="100735" y="16788"/>
                        <a:pt x="109307" y="9740"/>
                        <a:pt x="119499" y="5644"/>
                      </a:cubicBezTo>
                      <a:cubicBezTo>
                        <a:pt x="128167" y="2120"/>
                        <a:pt x="137501" y="977"/>
                        <a:pt x="146836" y="405"/>
                      </a:cubicBezTo>
                      <a:cubicBezTo>
                        <a:pt x="202557" y="-3024"/>
                        <a:pt x="258373" y="15550"/>
                        <a:pt x="304855" y="46506"/>
                      </a:cubicBezTo>
                      <a:cubicBezTo>
                        <a:pt x="321905" y="57841"/>
                        <a:pt x="338288" y="71367"/>
                        <a:pt x="348575" y="89083"/>
                      </a:cubicBezTo>
                      <a:cubicBezTo>
                        <a:pt x="367149" y="121278"/>
                        <a:pt x="362767" y="161283"/>
                        <a:pt x="370102" y="197668"/>
                      </a:cubicBezTo>
                      <a:cubicBezTo>
                        <a:pt x="372959" y="212051"/>
                        <a:pt x="377817" y="226148"/>
                        <a:pt x="378198" y="240816"/>
                      </a:cubicBezTo>
                      <a:cubicBezTo>
                        <a:pt x="378674" y="255485"/>
                        <a:pt x="372483" y="272058"/>
                        <a:pt x="360100" y="2798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68CAAE25-E056-558E-4F7C-3E4A504682CA}"/>
                    </a:ext>
                  </a:extLst>
                </p:cNvPr>
                <p:cNvSpPr/>
                <p:nvPr/>
              </p:nvSpPr>
              <p:spPr>
                <a:xfrm>
                  <a:off x="8203849" y="2611181"/>
                  <a:ext cx="50668" cy="85807"/>
                </a:xfrm>
                <a:custGeom>
                  <a:avLst/>
                  <a:gdLst>
                    <a:gd name="connsiteX0" fmla="*/ 18802 w 50668"/>
                    <a:gd name="connsiteY0" fmla="*/ 836 h 85807"/>
                    <a:gd name="connsiteX1" fmla="*/ 10706 w 50668"/>
                    <a:gd name="connsiteY1" fmla="*/ 85799 h 85807"/>
                    <a:gd name="connsiteX2" fmla="*/ 1943 w 50668"/>
                    <a:gd name="connsiteY2" fmla="*/ 36840 h 85807"/>
                    <a:gd name="connsiteX3" fmla="*/ 18802 w 50668"/>
                    <a:gd name="connsiteY3" fmla="*/ 836 h 85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668" h="85807">
                      <a:moveTo>
                        <a:pt x="18802" y="836"/>
                      </a:moveTo>
                      <a:cubicBezTo>
                        <a:pt x="70713" y="-9927"/>
                        <a:pt x="52806" y="86846"/>
                        <a:pt x="10706" y="85799"/>
                      </a:cubicBezTo>
                      <a:cubicBezTo>
                        <a:pt x="11658" y="85703"/>
                        <a:pt x="2895" y="41127"/>
                        <a:pt x="1943" y="36840"/>
                      </a:cubicBezTo>
                      <a:cubicBezTo>
                        <a:pt x="-4534" y="22838"/>
                        <a:pt x="6229" y="4265"/>
                        <a:pt x="18802" y="836"/>
                      </a:cubicBezTo>
                      <a:close/>
                    </a:path>
                  </a:pathLst>
                </a:custGeom>
                <a:solidFill>
                  <a:srgbClr val="ED965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55" name="Graphic 21">
                <a:extLst>
                  <a:ext uri="{FF2B5EF4-FFF2-40B4-BE49-F238E27FC236}">
                    <a16:creationId xmlns:a16="http://schemas.microsoft.com/office/drawing/2014/main" id="{630ECEE3-9AE4-DA1F-4489-6CDA24A03E1F}"/>
                  </a:ext>
                </a:extLst>
              </p:cNvPr>
              <p:cNvGrpSpPr/>
              <p:nvPr/>
            </p:nvGrpSpPr>
            <p:grpSpPr>
              <a:xfrm>
                <a:off x="8421791" y="1822759"/>
                <a:ext cx="850443" cy="1295511"/>
                <a:chOff x="8421791" y="1822759"/>
                <a:chExt cx="850443" cy="1295511"/>
              </a:xfrm>
            </p:grpSpPr>
            <p:grpSp>
              <p:nvGrpSpPr>
                <p:cNvPr id="156" name="Graphic 21">
                  <a:extLst>
                    <a:ext uri="{FF2B5EF4-FFF2-40B4-BE49-F238E27FC236}">
                      <a16:creationId xmlns:a16="http://schemas.microsoft.com/office/drawing/2014/main" id="{71FF16E2-0CE3-28E1-FCBF-03BF0117D394}"/>
                    </a:ext>
                  </a:extLst>
                </p:cNvPr>
                <p:cNvGrpSpPr/>
                <p:nvPr/>
              </p:nvGrpSpPr>
              <p:grpSpPr>
                <a:xfrm>
                  <a:off x="9022085" y="1822759"/>
                  <a:ext cx="250149" cy="580850"/>
                  <a:chOff x="9022085" y="1822759"/>
                  <a:chExt cx="250149" cy="580850"/>
                </a:xfrm>
              </p:grpSpPr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A8715A75-E083-12CF-2A8B-7A0DD39BEB06}"/>
                      </a:ext>
                    </a:extLst>
                  </p:cNvPr>
                  <p:cNvSpPr/>
                  <p:nvPr/>
                </p:nvSpPr>
                <p:spPr>
                  <a:xfrm>
                    <a:off x="9088474" y="2086485"/>
                    <a:ext cx="183760" cy="317124"/>
                  </a:xfrm>
                  <a:custGeom>
                    <a:avLst/>
                    <a:gdLst>
                      <a:gd name="connsiteX0" fmla="*/ 181261 w 183760"/>
                      <a:gd name="connsiteY0" fmla="*/ 127101 h 317124"/>
                      <a:gd name="connsiteX1" fmla="*/ 103156 w 183760"/>
                      <a:gd name="connsiteY1" fmla="*/ 278929 h 317124"/>
                      <a:gd name="connsiteX2" fmla="*/ 80486 w 183760"/>
                      <a:gd name="connsiteY2" fmla="*/ 317124 h 317124"/>
                      <a:gd name="connsiteX3" fmla="*/ 0 w 183760"/>
                      <a:gd name="connsiteY3" fmla="*/ 285787 h 317124"/>
                      <a:gd name="connsiteX4" fmla="*/ 20288 w 183760"/>
                      <a:gd name="connsiteY4" fmla="*/ 210825 h 317124"/>
                      <a:gd name="connsiteX5" fmla="*/ 68580 w 183760"/>
                      <a:gd name="connsiteY5" fmla="*/ 121576 h 317124"/>
                      <a:gd name="connsiteX6" fmla="*/ 121825 w 183760"/>
                      <a:gd name="connsiteY6" fmla="*/ 28898 h 317124"/>
                      <a:gd name="connsiteX7" fmla="*/ 152495 w 183760"/>
                      <a:gd name="connsiteY7" fmla="*/ 6514 h 317124"/>
                      <a:gd name="connsiteX8" fmla="*/ 152686 w 183760"/>
                      <a:gd name="connsiteY8" fmla="*/ 6800 h 317124"/>
                      <a:gd name="connsiteX9" fmla="*/ 156305 w 183760"/>
                      <a:gd name="connsiteY9" fmla="*/ 11753 h 317124"/>
                      <a:gd name="connsiteX10" fmla="*/ 171450 w 183760"/>
                      <a:gd name="connsiteY10" fmla="*/ 39947 h 317124"/>
                      <a:gd name="connsiteX11" fmla="*/ 174403 w 183760"/>
                      <a:gd name="connsiteY11" fmla="*/ 47567 h 317124"/>
                      <a:gd name="connsiteX12" fmla="*/ 181261 w 183760"/>
                      <a:gd name="connsiteY12" fmla="*/ 127101 h 317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3760" h="317124">
                        <a:moveTo>
                          <a:pt x="181261" y="127101"/>
                        </a:moveTo>
                        <a:cubicBezTo>
                          <a:pt x="166878" y="197586"/>
                          <a:pt x="138398" y="219207"/>
                          <a:pt x="103156" y="278929"/>
                        </a:cubicBezTo>
                        <a:cubicBezTo>
                          <a:pt x="91821" y="297979"/>
                          <a:pt x="80486" y="317124"/>
                          <a:pt x="80486" y="317124"/>
                        </a:cubicBezTo>
                        <a:lnTo>
                          <a:pt x="0" y="285787"/>
                        </a:lnTo>
                        <a:cubicBezTo>
                          <a:pt x="0" y="285787"/>
                          <a:pt x="18383" y="225208"/>
                          <a:pt x="20288" y="210825"/>
                        </a:cubicBezTo>
                        <a:lnTo>
                          <a:pt x="68580" y="121576"/>
                        </a:lnTo>
                        <a:cubicBezTo>
                          <a:pt x="92488" y="123100"/>
                          <a:pt x="92488" y="132530"/>
                          <a:pt x="121825" y="28898"/>
                        </a:cubicBezTo>
                        <a:cubicBezTo>
                          <a:pt x="127921" y="7276"/>
                          <a:pt x="139922" y="-9869"/>
                          <a:pt x="152495" y="6514"/>
                        </a:cubicBezTo>
                        <a:cubicBezTo>
                          <a:pt x="152591" y="6609"/>
                          <a:pt x="152591" y="6705"/>
                          <a:pt x="152686" y="6800"/>
                        </a:cubicBezTo>
                        <a:cubicBezTo>
                          <a:pt x="153924" y="8419"/>
                          <a:pt x="155162" y="10038"/>
                          <a:pt x="156305" y="11753"/>
                        </a:cubicBezTo>
                        <a:cubicBezTo>
                          <a:pt x="162401" y="20516"/>
                          <a:pt x="167450" y="30041"/>
                          <a:pt x="171450" y="39947"/>
                        </a:cubicBezTo>
                        <a:cubicBezTo>
                          <a:pt x="172498" y="42519"/>
                          <a:pt x="173546" y="44995"/>
                          <a:pt x="174403" y="47567"/>
                        </a:cubicBezTo>
                        <a:cubicBezTo>
                          <a:pt x="183928" y="74523"/>
                          <a:pt x="186119" y="103479"/>
                          <a:pt x="181261" y="127101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D9D2F17F-FCC0-88AA-6795-F33A3750E2A4}"/>
                      </a:ext>
                    </a:extLst>
                  </p:cNvPr>
                  <p:cNvSpPr/>
                  <p:nvPr/>
                </p:nvSpPr>
                <p:spPr>
                  <a:xfrm>
                    <a:off x="9143352" y="2067663"/>
                    <a:ext cx="62088" cy="192024"/>
                  </a:xfrm>
                  <a:custGeom>
                    <a:avLst/>
                    <a:gdLst>
                      <a:gd name="connsiteX0" fmla="*/ 61422 w 62088"/>
                      <a:gd name="connsiteY0" fmla="*/ 132493 h 192024"/>
                      <a:gd name="connsiteX1" fmla="*/ 60660 w 62088"/>
                      <a:gd name="connsiteY1" fmla="*/ 0 h 192024"/>
                      <a:gd name="connsiteX2" fmla="*/ 39610 w 62088"/>
                      <a:gd name="connsiteY2" fmla="*/ 25622 h 192024"/>
                      <a:gd name="connsiteX3" fmla="*/ 31133 w 62088"/>
                      <a:gd name="connsiteY3" fmla="*/ 120206 h 192024"/>
                      <a:gd name="connsiteX4" fmla="*/ 5987 w 62088"/>
                      <a:gd name="connsiteY4" fmla="*/ 132493 h 192024"/>
                      <a:gd name="connsiteX5" fmla="*/ 18274 w 62088"/>
                      <a:gd name="connsiteY5" fmla="*/ 192024 h 192024"/>
                      <a:gd name="connsiteX6" fmla="*/ 61422 w 62088"/>
                      <a:gd name="connsiteY6" fmla="*/ 132493 h 19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2088" h="192024">
                        <a:moveTo>
                          <a:pt x="61422" y="132493"/>
                        </a:moveTo>
                        <a:cubicBezTo>
                          <a:pt x="60089" y="126587"/>
                          <a:pt x="64089" y="191"/>
                          <a:pt x="60660" y="0"/>
                        </a:cubicBezTo>
                        <a:cubicBezTo>
                          <a:pt x="50468" y="2000"/>
                          <a:pt x="41705" y="9144"/>
                          <a:pt x="39610" y="25622"/>
                        </a:cubicBezTo>
                        <a:cubicBezTo>
                          <a:pt x="34943" y="62579"/>
                          <a:pt x="35038" y="75057"/>
                          <a:pt x="31133" y="120206"/>
                        </a:cubicBezTo>
                        <a:cubicBezTo>
                          <a:pt x="31133" y="120206"/>
                          <a:pt x="24656" y="157829"/>
                          <a:pt x="5987" y="132493"/>
                        </a:cubicBezTo>
                        <a:cubicBezTo>
                          <a:pt x="-12682" y="107156"/>
                          <a:pt x="18274" y="192024"/>
                          <a:pt x="18274" y="192024"/>
                        </a:cubicBezTo>
                        <a:lnTo>
                          <a:pt x="61422" y="132493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5DE255E1-8251-639C-4478-9967FBEA65AC}"/>
                      </a:ext>
                    </a:extLst>
                  </p:cNvPr>
                  <p:cNvSpPr/>
                  <p:nvPr/>
                </p:nvSpPr>
                <p:spPr>
                  <a:xfrm>
                    <a:off x="9216109" y="2093285"/>
                    <a:ext cx="28670" cy="99917"/>
                  </a:xfrm>
                  <a:custGeom>
                    <a:avLst/>
                    <a:gdLst>
                      <a:gd name="connsiteX0" fmla="*/ 28670 w 28670"/>
                      <a:gd name="connsiteY0" fmla="*/ 4953 h 99917"/>
                      <a:gd name="connsiteX1" fmla="*/ 4667 w 28670"/>
                      <a:gd name="connsiteY1" fmla="*/ 99917 h 99917"/>
                      <a:gd name="connsiteX2" fmla="*/ 0 w 28670"/>
                      <a:gd name="connsiteY2" fmla="*/ 98679 h 99917"/>
                      <a:gd name="connsiteX3" fmla="*/ 25051 w 28670"/>
                      <a:gd name="connsiteY3" fmla="*/ 0 h 99917"/>
                      <a:gd name="connsiteX4" fmla="*/ 28670 w 28670"/>
                      <a:gd name="connsiteY4" fmla="*/ 4953 h 99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70" h="99917">
                        <a:moveTo>
                          <a:pt x="28670" y="4953"/>
                        </a:moveTo>
                        <a:lnTo>
                          <a:pt x="4667" y="99917"/>
                        </a:lnTo>
                        <a:lnTo>
                          <a:pt x="0" y="98679"/>
                        </a:lnTo>
                        <a:lnTo>
                          <a:pt x="25051" y="0"/>
                        </a:lnTo>
                        <a:cubicBezTo>
                          <a:pt x="26289" y="1619"/>
                          <a:pt x="27527" y="3239"/>
                          <a:pt x="28670" y="4953"/>
                        </a:cubicBez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438486A0-CD2A-5D33-8C94-9704F5275D1C}"/>
                      </a:ext>
                    </a:extLst>
                  </p:cNvPr>
                  <p:cNvSpPr/>
                  <p:nvPr/>
                </p:nvSpPr>
                <p:spPr>
                  <a:xfrm>
                    <a:off x="9239159" y="2126432"/>
                    <a:ext cx="23717" cy="83629"/>
                  </a:xfrm>
                  <a:custGeom>
                    <a:avLst/>
                    <a:gdLst>
                      <a:gd name="connsiteX0" fmla="*/ 23717 w 23717"/>
                      <a:gd name="connsiteY0" fmla="*/ 7620 h 83629"/>
                      <a:gd name="connsiteX1" fmla="*/ 4572 w 23717"/>
                      <a:gd name="connsiteY1" fmla="*/ 83629 h 83629"/>
                      <a:gd name="connsiteX2" fmla="*/ 0 w 23717"/>
                      <a:gd name="connsiteY2" fmla="*/ 82487 h 83629"/>
                      <a:gd name="connsiteX3" fmla="*/ 20764 w 23717"/>
                      <a:gd name="connsiteY3" fmla="*/ 0 h 83629"/>
                      <a:gd name="connsiteX4" fmla="*/ 23717 w 23717"/>
                      <a:gd name="connsiteY4" fmla="*/ 7620 h 8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717" h="83629">
                        <a:moveTo>
                          <a:pt x="23717" y="7620"/>
                        </a:moveTo>
                        <a:lnTo>
                          <a:pt x="4572" y="83629"/>
                        </a:lnTo>
                        <a:lnTo>
                          <a:pt x="0" y="82487"/>
                        </a:lnTo>
                        <a:lnTo>
                          <a:pt x="20764" y="0"/>
                        </a:lnTo>
                        <a:cubicBezTo>
                          <a:pt x="21812" y="2572"/>
                          <a:pt x="22860" y="5048"/>
                          <a:pt x="23717" y="7620"/>
                        </a:cubicBez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61" name="Graphic 21">
                    <a:extLst>
                      <a:ext uri="{FF2B5EF4-FFF2-40B4-BE49-F238E27FC236}">
                        <a16:creationId xmlns:a16="http://schemas.microsoft.com/office/drawing/2014/main" id="{EC6CF208-2B2B-0840-9F34-AA398D909D04}"/>
                      </a:ext>
                    </a:extLst>
                  </p:cNvPr>
                  <p:cNvGrpSpPr/>
                  <p:nvPr/>
                </p:nvGrpSpPr>
                <p:grpSpPr>
                  <a:xfrm>
                    <a:off x="9022085" y="1822759"/>
                    <a:ext cx="190023" cy="476742"/>
                    <a:chOff x="9022085" y="1822759"/>
                    <a:chExt cx="190023" cy="476742"/>
                  </a:xfrm>
                </p:grpSpPr>
                <p:sp>
                  <p:nvSpPr>
                    <p:cNvPr id="162" name="Freeform: Shape 161">
                      <a:extLst>
                        <a:ext uri="{FF2B5EF4-FFF2-40B4-BE49-F238E27FC236}">
                          <a16:creationId xmlns:a16="http://schemas.microsoft.com/office/drawing/2014/main" id="{46F5A6E5-6F8B-DDF5-C7DB-295AD01FB6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20954" y="1968317"/>
                      <a:ext cx="91154" cy="331184"/>
                    </a:xfrm>
                    <a:custGeom>
                      <a:avLst/>
                      <a:gdLst>
                        <a:gd name="connsiteX0" fmla="*/ 91154 w 91154"/>
                        <a:gd name="connsiteY0" fmla="*/ 331184 h 331184"/>
                        <a:gd name="connsiteX1" fmla="*/ 0 w 91154"/>
                        <a:gd name="connsiteY1" fmla="*/ 0 h 3311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1154" h="331184">
                          <a:moveTo>
                            <a:pt x="91154" y="331184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525" cap="flat">
                      <a:solidFill>
                        <a:srgbClr val="2A454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3" name="Freeform: Shape 162">
                      <a:extLst>
                        <a:ext uri="{FF2B5EF4-FFF2-40B4-BE49-F238E27FC236}">
                          <a16:creationId xmlns:a16="http://schemas.microsoft.com/office/drawing/2014/main" id="{5B678D09-90DD-7D43-8260-1C96742E6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3040" y="1829443"/>
                      <a:ext cx="116573" cy="140928"/>
                    </a:xfrm>
                    <a:custGeom>
                      <a:avLst/>
                      <a:gdLst>
                        <a:gd name="connsiteX0" fmla="*/ 99060 w 116573"/>
                        <a:gd name="connsiteY0" fmla="*/ 127921 h 140928"/>
                        <a:gd name="connsiteX1" fmla="*/ 111728 w 116573"/>
                        <a:gd name="connsiteY1" fmla="*/ 61341 h 140928"/>
                        <a:gd name="connsiteX2" fmla="*/ 85725 w 116573"/>
                        <a:gd name="connsiteY2" fmla="*/ 0 h 140928"/>
                        <a:gd name="connsiteX3" fmla="*/ 0 w 116573"/>
                        <a:gd name="connsiteY3" fmla="*/ 23622 h 140928"/>
                        <a:gd name="connsiteX4" fmla="*/ 9049 w 116573"/>
                        <a:gd name="connsiteY4" fmla="*/ 89630 h 140928"/>
                        <a:gd name="connsiteX5" fmla="*/ 54007 w 116573"/>
                        <a:gd name="connsiteY5" fmla="*/ 140303 h 140928"/>
                        <a:gd name="connsiteX6" fmla="*/ 54007 w 116573"/>
                        <a:gd name="connsiteY6" fmla="*/ 140303 h 140928"/>
                        <a:gd name="connsiteX7" fmla="*/ 99060 w 116573"/>
                        <a:gd name="connsiteY7" fmla="*/ 127921 h 140928"/>
                        <a:gd name="connsiteX8" fmla="*/ 99060 w 116573"/>
                        <a:gd name="connsiteY8" fmla="*/ 127921 h 140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573" h="140928">
                          <a:moveTo>
                            <a:pt x="99060" y="127921"/>
                          </a:moveTo>
                          <a:cubicBezTo>
                            <a:pt x="116396" y="110299"/>
                            <a:pt x="121348" y="84106"/>
                            <a:pt x="111728" y="61341"/>
                          </a:cubicBezTo>
                          <a:lnTo>
                            <a:pt x="85725" y="0"/>
                          </a:lnTo>
                          <a:lnTo>
                            <a:pt x="0" y="23622"/>
                          </a:lnTo>
                          <a:lnTo>
                            <a:pt x="9049" y="89630"/>
                          </a:lnTo>
                          <a:cubicBezTo>
                            <a:pt x="12382" y="114109"/>
                            <a:pt x="30194" y="134112"/>
                            <a:pt x="54007" y="140303"/>
                          </a:cubicBezTo>
                          <a:lnTo>
                            <a:pt x="54007" y="140303"/>
                          </a:lnTo>
                          <a:cubicBezTo>
                            <a:pt x="70199" y="142685"/>
                            <a:pt x="86487" y="138208"/>
                            <a:pt x="99060" y="127921"/>
                          </a:cubicBezTo>
                          <a:lnTo>
                            <a:pt x="99060" y="127921"/>
                          </a:lnTo>
                          <a:close/>
                        </a:path>
                      </a:pathLst>
                    </a:custGeom>
                    <a:solidFill>
                      <a:srgbClr val="7A0E3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C34C3249-00BB-D1D6-22AA-CE409C28F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5357" y="1822759"/>
                      <a:ext cx="35777" cy="75740"/>
                    </a:xfrm>
                    <a:custGeom>
                      <a:avLst/>
                      <a:gdLst>
                        <a:gd name="connsiteX0" fmla="*/ 5024 w 35777"/>
                        <a:gd name="connsiteY0" fmla="*/ 72883 h 75740"/>
                        <a:gd name="connsiteX1" fmla="*/ 13691 w 35777"/>
                        <a:gd name="connsiteY1" fmla="*/ 4970 h 75740"/>
                        <a:gd name="connsiteX2" fmla="*/ 35599 w 35777"/>
                        <a:gd name="connsiteY2" fmla="*/ 11542 h 75740"/>
                        <a:gd name="connsiteX3" fmla="*/ 5881 w 35777"/>
                        <a:gd name="connsiteY3" fmla="*/ 75741 h 757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777" h="75740">
                          <a:moveTo>
                            <a:pt x="5024" y="72883"/>
                          </a:moveTo>
                          <a:cubicBezTo>
                            <a:pt x="5024" y="72883"/>
                            <a:pt x="-10788" y="39450"/>
                            <a:pt x="13691" y="4970"/>
                          </a:cubicBezTo>
                          <a:cubicBezTo>
                            <a:pt x="20264" y="-4269"/>
                            <a:pt x="35027" y="207"/>
                            <a:pt x="35599" y="11542"/>
                          </a:cubicBezTo>
                          <a:cubicBezTo>
                            <a:pt x="36742" y="35450"/>
                            <a:pt x="33027" y="68311"/>
                            <a:pt x="5881" y="75741"/>
                          </a:cubicBezTo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5" name="Freeform: Shape 164">
                      <a:extLst>
                        <a:ext uri="{FF2B5EF4-FFF2-40B4-BE49-F238E27FC236}">
                          <a16:creationId xmlns:a16="http://schemas.microsoft.com/office/drawing/2014/main" id="{E89A5396-5D1B-37BB-7E4A-B4B6751C2F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43022" y="1840216"/>
                      <a:ext cx="59834" cy="59122"/>
                    </a:xfrm>
                    <a:custGeom>
                      <a:avLst/>
                      <a:gdLst>
                        <a:gd name="connsiteX0" fmla="*/ 59073 w 59834"/>
                        <a:gd name="connsiteY0" fmla="*/ 54949 h 59122"/>
                        <a:gd name="connsiteX1" fmla="*/ 16877 w 59834"/>
                        <a:gd name="connsiteY1" fmla="*/ 1038 h 59122"/>
                        <a:gd name="connsiteX2" fmla="*/ 1446 w 59834"/>
                        <a:gd name="connsiteY2" fmla="*/ 17897 h 59122"/>
                        <a:gd name="connsiteX3" fmla="*/ 59835 w 59834"/>
                        <a:gd name="connsiteY3" fmla="*/ 57807 h 591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9834" h="59122">
                          <a:moveTo>
                            <a:pt x="59073" y="54949"/>
                          </a:moveTo>
                          <a:cubicBezTo>
                            <a:pt x="59073" y="54949"/>
                            <a:pt x="55644" y="18183"/>
                            <a:pt x="16877" y="1038"/>
                          </a:cubicBezTo>
                          <a:cubicBezTo>
                            <a:pt x="6495" y="-3534"/>
                            <a:pt x="-3888" y="7896"/>
                            <a:pt x="1446" y="17897"/>
                          </a:cubicBezTo>
                          <a:cubicBezTo>
                            <a:pt x="12781" y="39042"/>
                            <a:pt x="32688" y="65331"/>
                            <a:pt x="59835" y="57807"/>
                          </a:cubicBezTo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6" name="Freeform: Shape 165">
                      <a:extLst>
                        <a:ext uri="{FF2B5EF4-FFF2-40B4-BE49-F238E27FC236}">
                          <a16:creationId xmlns:a16="http://schemas.microsoft.com/office/drawing/2014/main" id="{5D9A8FE2-8527-8466-5084-BF8B8F230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9365" y="1826431"/>
                      <a:ext cx="35455" cy="35455"/>
                    </a:xfrm>
                    <a:custGeom>
                      <a:avLst/>
                      <a:gdLst>
                        <a:gd name="connsiteX0" fmla="*/ 34825 w 35455"/>
                        <a:gd name="connsiteY0" fmla="*/ 13013 h 35455"/>
                        <a:gd name="connsiteX1" fmla="*/ 22443 w 35455"/>
                        <a:gd name="connsiteY1" fmla="*/ 34825 h 35455"/>
                        <a:gd name="connsiteX2" fmla="*/ 631 w 35455"/>
                        <a:gd name="connsiteY2" fmla="*/ 22443 h 35455"/>
                        <a:gd name="connsiteX3" fmla="*/ 13013 w 35455"/>
                        <a:gd name="connsiteY3" fmla="*/ 631 h 35455"/>
                        <a:gd name="connsiteX4" fmla="*/ 34825 w 35455"/>
                        <a:gd name="connsiteY4" fmla="*/ 13013 h 354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455" h="35455">
                          <a:moveTo>
                            <a:pt x="34825" y="13013"/>
                          </a:moveTo>
                          <a:cubicBezTo>
                            <a:pt x="37397" y="22443"/>
                            <a:pt x="31873" y="32254"/>
                            <a:pt x="22443" y="34825"/>
                          </a:cubicBezTo>
                          <a:cubicBezTo>
                            <a:pt x="13013" y="37397"/>
                            <a:pt x="3203" y="31873"/>
                            <a:pt x="631" y="22443"/>
                          </a:cubicBezTo>
                          <a:cubicBezTo>
                            <a:pt x="-1941" y="13013"/>
                            <a:pt x="3583" y="3202"/>
                            <a:pt x="13013" y="631"/>
                          </a:cubicBezTo>
                          <a:cubicBezTo>
                            <a:pt x="22443" y="-1941"/>
                            <a:pt x="32254" y="3583"/>
                            <a:pt x="34825" y="13013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7" name="Freeform: Shape 166">
                      <a:extLst>
                        <a:ext uri="{FF2B5EF4-FFF2-40B4-BE49-F238E27FC236}">
                          <a16:creationId xmlns:a16="http://schemas.microsoft.com/office/drawing/2014/main" id="{3ADCB486-F701-34EE-0052-0F3B3977B4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99650" y="1826109"/>
                      <a:ext cx="49466" cy="101917"/>
                    </a:xfrm>
                    <a:custGeom>
                      <a:avLst/>
                      <a:gdLst>
                        <a:gd name="connsiteX0" fmla="*/ 2445 w 49466"/>
                        <a:gd name="connsiteY0" fmla="*/ 98393 h 101917"/>
                        <a:gd name="connsiteX1" fmla="*/ 49117 w 49466"/>
                        <a:gd name="connsiteY1" fmla="*/ 0 h 101917"/>
                        <a:gd name="connsiteX2" fmla="*/ 2921 w 49466"/>
                        <a:gd name="connsiteY2" fmla="*/ 101918 h 1019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9466" h="101917">
                          <a:moveTo>
                            <a:pt x="2445" y="98393"/>
                          </a:moveTo>
                          <a:cubicBezTo>
                            <a:pt x="2445" y="98393"/>
                            <a:pt x="-16129" y="39053"/>
                            <a:pt x="49117" y="0"/>
                          </a:cubicBezTo>
                          <a:cubicBezTo>
                            <a:pt x="49117" y="0"/>
                            <a:pt x="56547" y="94964"/>
                            <a:pt x="2921" y="101918"/>
                          </a:cubicBezTo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8" name="Freeform: Shape 167">
                      <a:extLst>
                        <a:ext uri="{FF2B5EF4-FFF2-40B4-BE49-F238E27FC236}">
                          <a16:creationId xmlns:a16="http://schemas.microsoft.com/office/drawing/2014/main" id="{8164AB1B-768C-443D-8D92-0FA0B57860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22085" y="1864178"/>
                      <a:ext cx="97631" cy="60587"/>
                    </a:xfrm>
                    <a:custGeom>
                      <a:avLst/>
                      <a:gdLst>
                        <a:gd name="connsiteX0" fmla="*/ 95917 w 97631"/>
                        <a:gd name="connsiteY0" fmla="*/ 52228 h 60587"/>
                        <a:gd name="connsiteX1" fmla="*/ 0 w 97631"/>
                        <a:gd name="connsiteY1" fmla="*/ 602 h 60587"/>
                        <a:gd name="connsiteX2" fmla="*/ 97631 w 97631"/>
                        <a:gd name="connsiteY2" fmla="*/ 55371 h 605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7631" h="60587">
                          <a:moveTo>
                            <a:pt x="95917" y="52228"/>
                          </a:moveTo>
                          <a:cubicBezTo>
                            <a:pt x="95917" y="52228"/>
                            <a:pt x="75724" y="-6542"/>
                            <a:pt x="0" y="602"/>
                          </a:cubicBezTo>
                          <a:cubicBezTo>
                            <a:pt x="0" y="602"/>
                            <a:pt x="50292" y="81565"/>
                            <a:pt x="97631" y="55371"/>
                          </a:cubicBezTo>
                        </a:path>
                      </a:pathLst>
                    </a:custGeom>
                    <a:solidFill>
                      <a:schemeClr val="accent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69" name="Freeform: Shape 168">
                      <a:extLst>
                        <a:ext uri="{FF2B5EF4-FFF2-40B4-BE49-F238E27FC236}">
                          <a16:creationId xmlns:a16="http://schemas.microsoft.com/office/drawing/2014/main" id="{F8748A62-AB82-EE7D-1C1A-B444A81BB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24561" y="1844206"/>
                      <a:ext cx="139428" cy="122872"/>
                    </a:xfrm>
                    <a:custGeom>
                      <a:avLst/>
                      <a:gdLst>
                        <a:gd name="connsiteX0" fmla="*/ 135541 w 139428"/>
                        <a:gd name="connsiteY0" fmla="*/ 0 h 122872"/>
                        <a:gd name="connsiteX1" fmla="*/ 89059 w 139428"/>
                        <a:gd name="connsiteY1" fmla="*/ 96107 h 122872"/>
                        <a:gd name="connsiteX2" fmla="*/ 0 w 139428"/>
                        <a:gd name="connsiteY2" fmla="*/ 37338 h 122872"/>
                        <a:gd name="connsiteX3" fmla="*/ 94774 w 139428"/>
                        <a:gd name="connsiteY3" fmla="*/ 121539 h 122872"/>
                        <a:gd name="connsiteX4" fmla="*/ 97250 w 139428"/>
                        <a:gd name="connsiteY4" fmla="*/ 120872 h 122872"/>
                        <a:gd name="connsiteX5" fmla="*/ 135541 w 139428"/>
                        <a:gd name="connsiteY5" fmla="*/ 0 h 122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9428" h="122872">
                          <a:moveTo>
                            <a:pt x="135541" y="0"/>
                          </a:moveTo>
                          <a:cubicBezTo>
                            <a:pt x="93821" y="33719"/>
                            <a:pt x="87249" y="70866"/>
                            <a:pt x="89059" y="96107"/>
                          </a:cubicBezTo>
                          <a:cubicBezTo>
                            <a:pt x="77724" y="73533"/>
                            <a:pt x="53054" y="44958"/>
                            <a:pt x="0" y="37338"/>
                          </a:cubicBezTo>
                          <a:cubicBezTo>
                            <a:pt x="0" y="37338"/>
                            <a:pt x="32956" y="135350"/>
                            <a:pt x="94774" y="121539"/>
                          </a:cubicBezTo>
                          <a:lnTo>
                            <a:pt x="97250" y="120872"/>
                          </a:lnTo>
                          <a:cubicBezTo>
                            <a:pt x="157448" y="101155"/>
                            <a:pt x="135541" y="0"/>
                            <a:pt x="135541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>
                      <a:solidFill>
                        <a:schemeClr val="accent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70" name="Freeform: Shape 169">
                      <a:extLst>
                        <a:ext uri="{FF2B5EF4-FFF2-40B4-BE49-F238E27FC236}">
                          <a16:creationId xmlns:a16="http://schemas.microsoft.com/office/drawing/2014/main" id="{8E24490C-88C0-B95A-E1B7-A5312F499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1075" y="1979556"/>
                      <a:ext cx="48854" cy="85629"/>
                    </a:xfrm>
                    <a:custGeom>
                      <a:avLst/>
                      <a:gdLst>
                        <a:gd name="connsiteX0" fmla="*/ 5026 w 48854"/>
                        <a:gd name="connsiteY0" fmla="*/ 85630 h 85629"/>
                        <a:gd name="connsiteX1" fmla="*/ 43507 w 48854"/>
                        <a:gd name="connsiteY1" fmla="*/ 0 h 85629"/>
                        <a:gd name="connsiteX2" fmla="*/ 5026 w 48854"/>
                        <a:gd name="connsiteY2" fmla="*/ 85630 h 85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8854" h="85629">
                          <a:moveTo>
                            <a:pt x="5026" y="85630"/>
                          </a:moveTo>
                          <a:cubicBezTo>
                            <a:pt x="5026" y="85630"/>
                            <a:pt x="-20501" y="21908"/>
                            <a:pt x="43507" y="0"/>
                          </a:cubicBezTo>
                          <a:cubicBezTo>
                            <a:pt x="43602" y="0"/>
                            <a:pt x="69891" y="55435"/>
                            <a:pt x="5026" y="85630"/>
                          </a:cubicBezTo>
                          <a:close/>
                        </a:path>
                      </a:pathLst>
                    </a:custGeom>
                    <a:solidFill>
                      <a:srgbClr val="2A45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71" name="Freeform: Shape 170">
                      <a:extLst>
                        <a:ext uri="{FF2B5EF4-FFF2-40B4-BE49-F238E27FC236}">
                          <a16:creationId xmlns:a16="http://schemas.microsoft.com/office/drawing/2014/main" id="{A281945A-E4B2-8FAE-A120-3CC1A3356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8281" y="2011383"/>
                      <a:ext cx="77915" cy="55399"/>
                    </a:xfrm>
                    <a:custGeom>
                      <a:avLst/>
                      <a:gdLst>
                        <a:gd name="connsiteX0" fmla="*/ 0 w 77915"/>
                        <a:gd name="connsiteY0" fmla="*/ 844 h 55399"/>
                        <a:gd name="connsiteX1" fmla="*/ 77914 w 77915"/>
                        <a:gd name="connsiteY1" fmla="*/ 53136 h 55399"/>
                        <a:gd name="connsiteX2" fmla="*/ 0 w 77915"/>
                        <a:gd name="connsiteY2" fmla="*/ 844 h 55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915" h="55399">
                          <a:moveTo>
                            <a:pt x="0" y="844"/>
                          </a:moveTo>
                          <a:cubicBezTo>
                            <a:pt x="0" y="844"/>
                            <a:pt x="12002" y="68471"/>
                            <a:pt x="77914" y="53136"/>
                          </a:cubicBezTo>
                          <a:cubicBezTo>
                            <a:pt x="78010" y="53136"/>
                            <a:pt x="71056" y="-7824"/>
                            <a:pt x="0" y="844"/>
                          </a:cubicBezTo>
                          <a:close/>
                        </a:path>
                      </a:pathLst>
                    </a:custGeom>
                    <a:solidFill>
                      <a:srgbClr val="2A45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DB54A153-7E44-2B08-73B7-2F769CEF7805}"/>
                      </a:ext>
                    </a:extLst>
                  </p:cNvPr>
                  <p:cNvSpPr/>
                  <p:nvPr/>
                </p:nvSpPr>
                <p:spPr>
                  <a:xfrm>
                    <a:off x="9093903" y="2119002"/>
                    <a:ext cx="86973" cy="254031"/>
                  </a:xfrm>
                  <a:custGeom>
                    <a:avLst/>
                    <a:gdLst>
                      <a:gd name="connsiteX0" fmla="*/ 6477 w 86973"/>
                      <a:gd name="connsiteY0" fmla="*/ 173165 h 254031"/>
                      <a:gd name="connsiteX1" fmla="*/ 57626 w 86973"/>
                      <a:gd name="connsiteY1" fmla="*/ 0 h 254031"/>
                      <a:gd name="connsiteX2" fmla="*/ 66865 w 86973"/>
                      <a:gd name="connsiteY2" fmla="*/ 92488 h 254031"/>
                      <a:gd name="connsiteX3" fmla="*/ 86868 w 86973"/>
                      <a:gd name="connsiteY3" fmla="*/ 171545 h 254031"/>
                      <a:gd name="connsiteX4" fmla="*/ 50578 w 86973"/>
                      <a:gd name="connsiteY4" fmla="*/ 254032 h 254031"/>
                      <a:gd name="connsiteX5" fmla="*/ 0 w 86973"/>
                      <a:gd name="connsiteY5" fmla="*/ 242792 h 254031"/>
                      <a:gd name="connsiteX6" fmla="*/ 6477 w 86973"/>
                      <a:gd name="connsiteY6" fmla="*/ 173165 h 25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73" h="254031">
                        <a:moveTo>
                          <a:pt x="6477" y="173165"/>
                        </a:moveTo>
                        <a:cubicBezTo>
                          <a:pt x="17812" y="129731"/>
                          <a:pt x="36671" y="40481"/>
                          <a:pt x="57626" y="0"/>
                        </a:cubicBezTo>
                        <a:cubicBezTo>
                          <a:pt x="88297" y="0"/>
                          <a:pt x="55721" y="85916"/>
                          <a:pt x="66865" y="92488"/>
                        </a:cubicBezTo>
                        <a:cubicBezTo>
                          <a:pt x="66865" y="92488"/>
                          <a:pt x="83725" y="127540"/>
                          <a:pt x="86868" y="171545"/>
                        </a:cubicBezTo>
                        <a:cubicBezTo>
                          <a:pt x="89249" y="204216"/>
                          <a:pt x="50578" y="254032"/>
                          <a:pt x="50578" y="254032"/>
                        </a:cubicBezTo>
                        <a:lnTo>
                          <a:pt x="0" y="242792"/>
                        </a:lnTo>
                        <a:lnTo>
                          <a:pt x="6477" y="173165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6EEBDB9B-FB4E-69F2-09CE-62971B233A17}"/>
                    </a:ext>
                  </a:extLst>
                </p:cNvPr>
                <p:cNvSpPr/>
                <p:nvPr/>
              </p:nvSpPr>
              <p:spPr>
                <a:xfrm>
                  <a:off x="8421791" y="2330267"/>
                  <a:ext cx="766695" cy="788003"/>
                </a:xfrm>
                <a:custGeom>
                  <a:avLst/>
                  <a:gdLst>
                    <a:gd name="connsiteX0" fmla="*/ 56511 w 766695"/>
                    <a:gd name="connsiteY0" fmla="*/ 559499 h 788003"/>
                    <a:gd name="connsiteX1" fmla="*/ 4886 w 766695"/>
                    <a:gd name="connsiteY1" fmla="*/ 571786 h 788003"/>
                    <a:gd name="connsiteX2" fmla="*/ 5077 w 766695"/>
                    <a:gd name="connsiteY2" fmla="*/ 571690 h 788003"/>
                    <a:gd name="connsiteX3" fmla="*/ 5457 w 766695"/>
                    <a:gd name="connsiteY3" fmla="*/ 571500 h 788003"/>
                    <a:gd name="connsiteX4" fmla="*/ 6219 w 766695"/>
                    <a:gd name="connsiteY4" fmla="*/ 571119 h 788003"/>
                    <a:gd name="connsiteX5" fmla="*/ 7743 w 766695"/>
                    <a:gd name="connsiteY5" fmla="*/ 570452 h 788003"/>
                    <a:gd name="connsiteX6" fmla="*/ 10792 w 766695"/>
                    <a:gd name="connsiteY6" fmla="*/ 569024 h 788003"/>
                    <a:gd name="connsiteX7" fmla="*/ 16983 w 766695"/>
                    <a:gd name="connsiteY7" fmla="*/ 566261 h 788003"/>
                    <a:gd name="connsiteX8" fmla="*/ 29365 w 766695"/>
                    <a:gd name="connsiteY8" fmla="*/ 560642 h 788003"/>
                    <a:gd name="connsiteX9" fmla="*/ 54130 w 766695"/>
                    <a:gd name="connsiteY9" fmla="*/ 549402 h 788003"/>
                    <a:gd name="connsiteX10" fmla="*/ 102803 w 766695"/>
                    <a:gd name="connsiteY10" fmla="*/ 525018 h 788003"/>
                    <a:gd name="connsiteX11" fmla="*/ 150619 w 766695"/>
                    <a:gd name="connsiteY11" fmla="*/ 498729 h 788003"/>
                    <a:gd name="connsiteX12" fmla="*/ 197481 w 766695"/>
                    <a:gd name="connsiteY12" fmla="*/ 470535 h 788003"/>
                    <a:gd name="connsiteX13" fmla="*/ 374266 w 766695"/>
                    <a:gd name="connsiteY13" fmla="*/ 339757 h 788003"/>
                    <a:gd name="connsiteX14" fmla="*/ 530571 w 766695"/>
                    <a:gd name="connsiteY14" fmla="*/ 182118 h 788003"/>
                    <a:gd name="connsiteX15" fmla="*/ 548668 w 766695"/>
                    <a:gd name="connsiteY15" fmla="*/ 160782 h 788003"/>
                    <a:gd name="connsiteX16" fmla="*/ 566004 w 766695"/>
                    <a:gd name="connsiteY16" fmla="*/ 138875 h 788003"/>
                    <a:gd name="connsiteX17" fmla="*/ 583244 w 766695"/>
                    <a:gd name="connsiteY17" fmla="*/ 116872 h 788003"/>
                    <a:gd name="connsiteX18" fmla="*/ 599818 w 766695"/>
                    <a:gd name="connsiteY18" fmla="*/ 94298 h 788003"/>
                    <a:gd name="connsiteX19" fmla="*/ 631917 w 766695"/>
                    <a:gd name="connsiteY19" fmla="*/ 48292 h 788003"/>
                    <a:gd name="connsiteX20" fmla="*/ 663635 w 766695"/>
                    <a:gd name="connsiteY20" fmla="*/ 0 h 788003"/>
                    <a:gd name="connsiteX21" fmla="*/ 766695 w 766695"/>
                    <a:gd name="connsiteY21" fmla="*/ 58388 h 788003"/>
                    <a:gd name="connsiteX22" fmla="*/ 740121 w 766695"/>
                    <a:gd name="connsiteY22" fmla="*/ 111538 h 788003"/>
                    <a:gd name="connsiteX23" fmla="*/ 711260 w 766695"/>
                    <a:gd name="connsiteY23" fmla="*/ 165354 h 788003"/>
                    <a:gd name="connsiteX24" fmla="*/ 696211 w 766695"/>
                    <a:gd name="connsiteY24" fmla="*/ 191929 h 788003"/>
                    <a:gd name="connsiteX25" fmla="*/ 680304 w 766695"/>
                    <a:gd name="connsiteY25" fmla="*/ 218027 h 788003"/>
                    <a:gd name="connsiteX26" fmla="*/ 664302 w 766695"/>
                    <a:gd name="connsiteY26" fmla="*/ 244126 h 788003"/>
                    <a:gd name="connsiteX27" fmla="*/ 647347 w 766695"/>
                    <a:gd name="connsiteY27" fmla="*/ 269653 h 788003"/>
                    <a:gd name="connsiteX28" fmla="*/ 495709 w 766695"/>
                    <a:gd name="connsiteY28" fmla="*/ 463582 h 788003"/>
                    <a:gd name="connsiteX29" fmla="*/ 314829 w 766695"/>
                    <a:gd name="connsiteY29" fmla="*/ 633698 h 788003"/>
                    <a:gd name="connsiteX30" fmla="*/ 265490 w 766695"/>
                    <a:gd name="connsiteY30" fmla="*/ 671989 h 788003"/>
                    <a:gd name="connsiteX31" fmla="*/ 214627 w 766695"/>
                    <a:gd name="connsiteY31" fmla="*/ 708470 h 788003"/>
                    <a:gd name="connsiteX32" fmla="*/ 162239 w 766695"/>
                    <a:gd name="connsiteY32" fmla="*/ 743045 h 788003"/>
                    <a:gd name="connsiteX33" fmla="*/ 135378 w 766695"/>
                    <a:gd name="connsiteY33" fmla="*/ 759333 h 788003"/>
                    <a:gd name="connsiteX34" fmla="*/ 121948 w 766695"/>
                    <a:gd name="connsiteY34" fmla="*/ 767429 h 788003"/>
                    <a:gd name="connsiteX35" fmla="*/ 115185 w 766695"/>
                    <a:gd name="connsiteY35" fmla="*/ 771525 h 788003"/>
                    <a:gd name="connsiteX36" fmla="*/ 111852 w 766695"/>
                    <a:gd name="connsiteY36" fmla="*/ 773525 h 788003"/>
                    <a:gd name="connsiteX37" fmla="*/ 110137 w 766695"/>
                    <a:gd name="connsiteY37" fmla="*/ 774573 h 788003"/>
                    <a:gd name="connsiteX38" fmla="*/ 109280 w 766695"/>
                    <a:gd name="connsiteY38" fmla="*/ 775049 h 788003"/>
                    <a:gd name="connsiteX39" fmla="*/ 108899 w 766695"/>
                    <a:gd name="connsiteY39" fmla="*/ 775335 h 788003"/>
                    <a:gd name="connsiteX40" fmla="*/ 108709 w 766695"/>
                    <a:gd name="connsiteY40" fmla="*/ 775430 h 788003"/>
                    <a:gd name="connsiteX41" fmla="*/ 56702 w 766695"/>
                    <a:gd name="connsiteY41" fmla="*/ 788003 h 788003"/>
                    <a:gd name="connsiteX42" fmla="*/ 56702 w 766695"/>
                    <a:gd name="connsiteY42" fmla="*/ 559499 h 788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66695" h="788003">
                      <a:moveTo>
                        <a:pt x="56511" y="559499"/>
                      </a:moveTo>
                      <a:cubicBezTo>
                        <a:pt x="-46930" y="584264"/>
                        <a:pt x="27936" y="566357"/>
                        <a:pt x="4886" y="571786"/>
                      </a:cubicBezTo>
                      <a:lnTo>
                        <a:pt x="5077" y="571690"/>
                      </a:lnTo>
                      <a:lnTo>
                        <a:pt x="5457" y="571500"/>
                      </a:lnTo>
                      <a:lnTo>
                        <a:pt x="6219" y="571119"/>
                      </a:lnTo>
                      <a:lnTo>
                        <a:pt x="7743" y="570452"/>
                      </a:lnTo>
                      <a:lnTo>
                        <a:pt x="10792" y="569024"/>
                      </a:lnTo>
                      <a:lnTo>
                        <a:pt x="16983" y="566261"/>
                      </a:lnTo>
                      <a:lnTo>
                        <a:pt x="29365" y="560642"/>
                      </a:lnTo>
                      <a:lnTo>
                        <a:pt x="54130" y="549402"/>
                      </a:lnTo>
                      <a:cubicBezTo>
                        <a:pt x="70323" y="541211"/>
                        <a:pt x="86610" y="533305"/>
                        <a:pt x="102803" y="525018"/>
                      </a:cubicBezTo>
                      <a:cubicBezTo>
                        <a:pt x="118710" y="516255"/>
                        <a:pt x="134807" y="507778"/>
                        <a:pt x="150619" y="498729"/>
                      </a:cubicBezTo>
                      <a:cubicBezTo>
                        <a:pt x="166144" y="489299"/>
                        <a:pt x="182146" y="480346"/>
                        <a:pt x="197481" y="470535"/>
                      </a:cubicBezTo>
                      <a:cubicBezTo>
                        <a:pt x="259299" y="431768"/>
                        <a:pt x="318544" y="387953"/>
                        <a:pt x="374266" y="339757"/>
                      </a:cubicBezTo>
                      <a:cubicBezTo>
                        <a:pt x="429987" y="291560"/>
                        <a:pt x="482374" y="238792"/>
                        <a:pt x="530571" y="182118"/>
                      </a:cubicBezTo>
                      <a:lnTo>
                        <a:pt x="548668" y="160782"/>
                      </a:lnTo>
                      <a:lnTo>
                        <a:pt x="566004" y="138875"/>
                      </a:lnTo>
                      <a:cubicBezTo>
                        <a:pt x="571719" y="131540"/>
                        <a:pt x="577719" y="124301"/>
                        <a:pt x="583244" y="116872"/>
                      </a:cubicBezTo>
                      <a:lnTo>
                        <a:pt x="599818" y="94298"/>
                      </a:lnTo>
                      <a:cubicBezTo>
                        <a:pt x="611152" y="79343"/>
                        <a:pt x="621535" y="63818"/>
                        <a:pt x="631917" y="48292"/>
                      </a:cubicBezTo>
                      <a:cubicBezTo>
                        <a:pt x="642394" y="33147"/>
                        <a:pt x="653062" y="16383"/>
                        <a:pt x="663635" y="0"/>
                      </a:cubicBezTo>
                      <a:lnTo>
                        <a:pt x="766695" y="58388"/>
                      </a:lnTo>
                      <a:cubicBezTo>
                        <a:pt x="758028" y="75914"/>
                        <a:pt x="749741" y="93250"/>
                        <a:pt x="740121" y="111538"/>
                      </a:cubicBezTo>
                      <a:cubicBezTo>
                        <a:pt x="730786" y="129635"/>
                        <a:pt x="721547" y="147733"/>
                        <a:pt x="711260" y="165354"/>
                      </a:cubicBezTo>
                      <a:lnTo>
                        <a:pt x="696211" y="191929"/>
                      </a:lnTo>
                      <a:cubicBezTo>
                        <a:pt x="691162" y="200787"/>
                        <a:pt x="685638" y="209360"/>
                        <a:pt x="680304" y="218027"/>
                      </a:cubicBezTo>
                      <a:lnTo>
                        <a:pt x="664302" y="244126"/>
                      </a:lnTo>
                      <a:lnTo>
                        <a:pt x="647347" y="269653"/>
                      </a:lnTo>
                      <a:cubicBezTo>
                        <a:pt x="602008" y="337757"/>
                        <a:pt x="551335" y="402717"/>
                        <a:pt x="495709" y="463582"/>
                      </a:cubicBezTo>
                      <a:cubicBezTo>
                        <a:pt x="440083" y="524542"/>
                        <a:pt x="379600" y="581501"/>
                        <a:pt x="314829" y="633698"/>
                      </a:cubicBezTo>
                      <a:cubicBezTo>
                        <a:pt x="298732" y="646843"/>
                        <a:pt x="281968" y="659225"/>
                        <a:pt x="265490" y="671989"/>
                      </a:cubicBezTo>
                      <a:cubicBezTo>
                        <a:pt x="248821" y="684467"/>
                        <a:pt x="231581" y="696278"/>
                        <a:pt x="214627" y="708470"/>
                      </a:cubicBezTo>
                      <a:cubicBezTo>
                        <a:pt x="197386" y="720185"/>
                        <a:pt x="179765" y="731520"/>
                        <a:pt x="162239" y="743045"/>
                      </a:cubicBezTo>
                      <a:lnTo>
                        <a:pt x="135378" y="759333"/>
                      </a:lnTo>
                      <a:lnTo>
                        <a:pt x="121948" y="767429"/>
                      </a:lnTo>
                      <a:lnTo>
                        <a:pt x="115185" y="771525"/>
                      </a:lnTo>
                      <a:lnTo>
                        <a:pt x="111852" y="773525"/>
                      </a:lnTo>
                      <a:lnTo>
                        <a:pt x="110137" y="774573"/>
                      </a:lnTo>
                      <a:lnTo>
                        <a:pt x="109280" y="775049"/>
                      </a:lnTo>
                      <a:lnTo>
                        <a:pt x="108899" y="775335"/>
                      </a:lnTo>
                      <a:lnTo>
                        <a:pt x="108709" y="775430"/>
                      </a:lnTo>
                      <a:cubicBezTo>
                        <a:pt x="85563" y="781050"/>
                        <a:pt x="160334" y="763143"/>
                        <a:pt x="56702" y="788003"/>
                      </a:cubicBezTo>
                      <a:lnTo>
                        <a:pt x="56702" y="5594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91E7EF2-ACC5-5977-E5FC-AF7E056A5A0B}"/>
                    </a:ext>
                  </a:extLst>
                </p:cNvPr>
                <p:cNvSpPr/>
                <p:nvPr/>
              </p:nvSpPr>
              <p:spPr>
                <a:xfrm>
                  <a:off x="9088379" y="2403610"/>
                  <a:ext cx="74580" cy="41528"/>
                </a:xfrm>
                <a:custGeom>
                  <a:avLst/>
                  <a:gdLst>
                    <a:gd name="connsiteX0" fmla="*/ 0 w 74580"/>
                    <a:gd name="connsiteY0" fmla="*/ 0 h 41528"/>
                    <a:gd name="connsiteX1" fmla="*/ 74581 w 74580"/>
                    <a:gd name="connsiteY1" fmla="*/ 41529 h 41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4580" h="41528">
                      <a:moveTo>
                        <a:pt x="0" y="0"/>
                      </a:moveTo>
                      <a:lnTo>
                        <a:pt x="74581" y="41529"/>
                      </a:lnTo>
                    </a:path>
                  </a:pathLst>
                </a:custGeom>
                <a:ln w="9525" cap="flat">
                  <a:solidFill>
                    <a:srgbClr val="2A454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BE97E152-2622-4AA4-8901-29F507467276}"/>
                    </a:ext>
                  </a:extLst>
                </p:cNvPr>
                <p:cNvSpPr/>
                <p:nvPr/>
              </p:nvSpPr>
              <p:spPr>
                <a:xfrm>
                  <a:off x="9084283" y="2362938"/>
                  <a:ext cx="16192" cy="16192"/>
                </a:xfrm>
                <a:custGeom>
                  <a:avLst/>
                  <a:gdLst>
                    <a:gd name="connsiteX0" fmla="*/ 16193 w 16192"/>
                    <a:gd name="connsiteY0" fmla="*/ 8096 h 16192"/>
                    <a:gd name="connsiteX1" fmla="*/ 8096 w 16192"/>
                    <a:gd name="connsiteY1" fmla="*/ 16193 h 16192"/>
                    <a:gd name="connsiteX2" fmla="*/ 0 w 16192"/>
                    <a:gd name="connsiteY2" fmla="*/ 8096 h 16192"/>
                    <a:gd name="connsiteX3" fmla="*/ 8096 w 16192"/>
                    <a:gd name="connsiteY3" fmla="*/ 0 h 16192"/>
                    <a:gd name="connsiteX4" fmla="*/ 16193 w 16192"/>
                    <a:gd name="connsiteY4" fmla="*/ 8096 h 16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2" h="16192">
                      <a:moveTo>
                        <a:pt x="16193" y="8096"/>
                      </a:moveTo>
                      <a:cubicBezTo>
                        <a:pt x="16193" y="12573"/>
                        <a:pt x="12573" y="16193"/>
                        <a:pt x="8096" y="16193"/>
                      </a:cubicBezTo>
                      <a:cubicBezTo>
                        <a:pt x="3620" y="16193"/>
                        <a:pt x="0" y="12573"/>
                        <a:pt x="0" y="8096"/>
                      </a:cubicBezTo>
                      <a:cubicBezTo>
                        <a:pt x="0" y="3620"/>
                        <a:pt x="3620" y="0"/>
                        <a:pt x="8096" y="0"/>
                      </a:cubicBezTo>
                      <a:cubicBezTo>
                        <a:pt x="12573" y="0"/>
                        <a:pt x="16193" y="3620"/>
                        <a:pt x="16193" y="8096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76" name="Graphic 21">
                <a:extLst>
                  <a:ext uri="{FF2B5EF4-FFF2-40B4-BE49-F238E27FC236}">
                    <a16:creationId xmlns:a16="http://schemas.microsoft.com/office/drawing/2014/main" id="{7351A21A-5F53-6FE4-96C7-0161319E260A}"/>
                  </a:ext>
                </a:extLst>
              </p:cNvPr>
              <p:cNvGrpSpPr/>
              <p:nvPr/>
            </p:nvGrpSpPr>
            <p:grpSpPr>
              <a:xfrm>
                <a:off x="6587220" y="2702214"/>
                <a:ext cx="3766516" cy="2912559"/>
                <a:chOff x="6587220" y="2702214"/>
                <a:chExt cx="3766516" cy="2912559"/>
              </a:xfrm>
            </p:grpSpPr>
            <p:grpSp>
              <p:nvGrpSpPr>
                <p:cNvPr id="177" name="Graphic 21">
                  <a:extLst>
                    <a:ext uri="{FF2B5EF4-FFF2-40B4-BE49-F238E27FC236}">
                      <a16:creationId xmlns:a16="http://schemas.microsoft.com/office/drawing/2014/main" id="{8B060868-C23A-54EA-210F-BF7B4E284F7B}"/>
                    </a:ext>
                  </a:extLst>
                </p:cNvPr>
                <p:cNvGrpSpPr/>
                <p:nvPr/>
              </p:nvGrpSpPr>
              <p:grpSpPr>
                <a:xfrm>
                  <a:off x="6587220" y="2702214"/>
                  <a:ext cx="1855268" cy="1175865"/>
                  <a:chOff x="6587220" y="2702214"/>
                  <a:chExt cx="1855268" cy="1175865"/>
                </a:xfrm>
              </p:grpSpPr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50A1A80E-8ACC-B6CB-0EC2-DA927C82F802}"/>
                      </a:ext>
                    </a:extLst>
                  </p:cNvPr>
                  <p:cNvSpPr/>
                  <p:nvPr/>
                </p:nvSpPr>
                <p:spPr>
                  <a:xfrm>
                    <a:off x="7573142" y="2953297"/>
                    <a:ext cx="252309" cy="279652"/>
                  </a:xfrm>
                  <a:custGeom>
                    <a:avLst/>
                    <a:gdLst>
                      <a:gd name="connsiteX0" fmla="*/ 81534 w 252309"/>
                      <a:gd name="connsiteY0" fmla="*/ 0 h 279652"/>
                      <a:gd name="connsiteX1" fmla="*/ 0 w 252309"/>
                      <a:gd name="connsiteY1" fmla="*/ 65818 h 279652"/>
                      <a:gd name="connsiteX2" fmla="*/ 135255 w 252309"/>
                      <a:gd name="connsiteY2" fmla="*/ 252413 h 279652"/>
                      <a:gd name="connsiteX3" fmla="*/ 228314 w 252309"/>
                      <a:gd name="connsiteY3" fmla="*/ 265367 h 279652"/>
                      <a:gd name="connsiteX4" fmla="*/ 228314 w 252309"/>
                      <a:gd name="connsiteY4" fmla="*/ 265367 h 279652"/>
                      <a:gd name="connsiteX5" fmla="*/ 228314 w 252309"/>
                      <a:gd name="connsiteY5" fmla="*/ 265367 h 279652"/>
                      <a:gd name="connsiteX6" fmla="*/ 235363 w 252309"/>
                      <a:gd name="connsiteY6" fmla="*/ 171736 h 279652"/>
                      <a:gd name="connsiteX7" fmla="*/ 81534 w 252309"/>
                      <a:gd name="connsiteY7" fmla="*/ 0 h 27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2309" h="279652">
                        <a:moveTo>
                          <a:pt x="81534" y="0"/>
                        </a:moveTo>
                        <a:lnTo>
                          <a:pt x="0" y="65818"/>
                        </a:lnTo>
                        <a:lnTo>
                          <a:pt x="135255" y="252413"/>
                        </a:lnTo>
                        <a:cubicBezTo>
                          <a:pt x="156686" y="282797"/>
                          <a:pt x="199358" y="288703"/>
                          <a:pt x="228314" y="265367"/>
                        </a:cubicBezTo>
                        <a:lnTo>
                          <a:pt x="228314" y="265367"/>
                        </a:lnTo>
                        <a:lnTo>
                          <a:pt x="228314" y="265367"/>
                        </a:lnTo>
                        <a:cubicBezTo>
                          <a:pt x="257270" y="242030"/>
                          <a:pt x="260509" y="199073"/>
                          <a:pt x="235363" y="171736"/>
                        </a:cubicBezTo>
                        <a:lnTo>
                          <a:pt x="81534" y="0"/>
                        </a:ln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283860CD-3449-A174-768E-216A40D3107A}"/>
                      </a:ext>
                    </a:extLst>
                  </p:cNvPr>
                  <p:cNvSpPr/>
                  <p:nvPr/>
                </p:nvSpPr>
                <p:spPr>
                  <a:xfrm>
                    <a:off x="7603050" y="3000446"/>
                    <a:ext cx="149352" cy="71735"/>
                  </a:xfrm>
                  <a:custGeom>
                    <a:avLst/>
                    <a:gdLst>
                      <a:gd name="connsiteX0" fmla="*/ 0 w 149352"/>
                      <a:gd name="connsiteY0" fmla="*/ 60007 h 71735"/>
                      <a:gd name="connsiteX1" fmla="*/ 149352 w 149352"/>
                      <a:gd name="connsiteY1" fmla="*/ 62198 h 71735"/>
                      <a:gd name="connsiteX2" fmla="*/ 112681 w 149352"/>
                      <a:gd name="connsiteY2" fmla="*/ 21526 h 71735"/>
                      <a:gd name="connsiteX3" fmla="*/ 17526 w 149352"/>
                      <a:gd name="connsiteY3" fmla="*/ 0 h 71735"/>
                      <a:gd name="connsiteX4" fmla="*/ 0 w 149352"/>
                      <a:gd name="connsiteY4" fmla="*/ 60007 h 71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352" h="71735">
                        <a:moveTo>
                          <a:pt x="0" y="60007"/>
                        </a:moveTo>
                        <a:cubicBezTo>
                          <a:pt x="0" y="60007"/>
                          <a:pt x="60389" y="84868"/>
                          <a:pt x="149352" y="62198"/>
                        </a:cubicBezTo>
                        <a:lnTo>
                          <a:pt x="112681" y="21526"/>
                        </a:lnTo>
                        <a:lnTo>
                          <a:pt x="17526" y="0"/>
                        </a:lnTo>
                        <a:lnTo>
                          <a:pt x="0" y="60007"/>
                        </a:ln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C20D0B15-3B3A-1102-C2DC-DC4AC0D7BDC4}"/>
                      </a:ext>
                    </a:extLst>
                  </p:cNvPr>
                  <p:cNvSpPr/>
                  <p:nvPr/>
                </p:nvSpPr>
                <p:spPr>
                  <a:xfrm>
                    <a:off x="7364030" y="2703870"/>
                    <a:ext cx="431189" cy="357650"/>
                  </a:xfrm>
                  <a:custGeom>
                    <a:avLst/>
                    <a:gdLst>
                      <a:gd name="connsiteX0" fmla="*/ 396278 w 431189"/>
                      <a:gd name="connsiteY0" fmla="*/ 141223 h 357650"/>
                      <a:gd name="connsiteX1" fmla="*/ 333889 w 431189"/>
                      <a:gd name="connsiteY1" fmla="*/ 112267 h 357650"/>
                      <a:gd name="connsiteX2" fmla="*/ 196253 w 431189"/>
                      <a:gd name="connsiteY2" fmla="*/ 3206 h 357650"/>
                      <a:gd name="connsiteX3" fmla="*/ 4705 w 431189"/>
                      <a:gd name="connsiteY3" fmla="*/ 218090 h 357650"/>
                      <a:gd name="connsiteX4" fmla="*/ 139389 w 431189"/>
                      <a:gd name="connsiteY4" fmla="*/ 354869 h 357650"/>
                      <a:gd name="connsiteX5" fmla="*/ 329889 w 431189"/>
                      <a:gd name="connsiteY5" fmla="*/ 349630 h 357650"/>
                      <a:gd name="connsiteX6" fmla="*/ 421710 w 431189"/>
                      <a:gd name="connsiteY6" fmla="*/ 305815 h 357650"/>
                      <a:gd name="connsiteX7" fmla="*/ 401136 w 431189"/>
                      <a:gd name="connsiteY7" fmla="*/ 194754 h 357650"/>
                      <a:gd name="connsiteX8" fmla="*/ 410565 w 431189"/>
                      <a:gd name="connsiteY8" fmla="*/ 157511 h 357650"/>
                      <a:gd name="connsiteX9" fmla="*/ 400469 w 431189"/>
                      <a:gd name="connsiteY9" fmla="*/ 141795 h 357650"/>
                      <a:gd name="connsiteX10" fmla="*/ 396278 w 431189"/>
                      <a:gd name="connsiteY10" fmla="*/ 141223 h 35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31189" h="357650">
                        <a:moveTo>
                          <a:pt x="396278" y="141223"/>
                        </a:moveTo>
                        <a:cubicBezTo>
                          <a:pt x="396278" y="141223"/>
                          <a:pt x="350939" y="140271"/>
                          <a:pt x="333889" y="112267"/>
                        </a:cubicBezTo>
                        <a:cubicBezTo>
                          <a:pt x="316839" y="84169"/>
                          <a:pt x="279406" y="27876"/>
                          <a:pt x="196253" y="3206"/>
                        </a:cubicBezTo>
                        <a:cubicBezTo>
                          <a:pt x="113100" y="-21464"/>
                          <a:pt x="-27489" y="100647"/>
                          <a:pt x="4705" y="218090"/>
                        </a:cubicBezTo>
                        <a:cubicBezTo>
                          <a:pt x="36900" y="335533"/>
                          <a:pt x="108909" y="350297"/>
                          <a:pt x="139389" y="354869"/>
                        </a:cubicBezTo>
                        <a:cubicBezTo>
                          <a:pt x="169869" y="359536"/>
                          <a:pt x="286455" y="358679"/>
                          <a:pt x="329889" y="349630"/>
                        </a:cubicBezTo>
                        <a:cubicBezTo>
                          <a:pt x="373323" y="340582"/>
                          <a:pt x="403898" y="332199"/>
                          <a:pt x="421710" y="305815"/>
                        </a:cubicBezTo>
                        <a:cubicBezTo>
                          <a:pt x="439521" y="279526"/>
                          <a:pt x="431997" y="230568"/>
                          <a:pt x="401136" y="194754"/>
                        </a:cubicBezTo>
                        <a:lnTo>
                          <a:pt x="410565" y="157511"/>
                        </a:lnTo>
                        <a:cubicBezTo>
                          <a:pt x="412375" y="150367"/>
                          <a:pt x="407708" y="143128"/>
                          <a:pt x="400469" y="141795"/>
                        </a:cubicBezTo>
                        <a:lnTo>
                          <a:pt x="396278" y="141223"/>
                        </a:ln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7A03E90F-FB5B-8627-D14C-822C851134B0}"/>
                      </a:ext>
                    </a:extLst>
                  </p:cNvPr>
                  <p:cNvSpPr/>
                  <p:nvPr/>
                </p:nvSpPr>
                <p:spPr>
                  <a:xfrm>
                    <a:off x="7575047" y="2790607"/>
                    <a:ext cx="48970" cy="78827"/>
                  </a:xfrm>
                  <a:custGeom>
                    <a:avLst/>
                    <a:gdLst>
                      <a:gd name="connsiteX0" fmla="*/ 17050 w 48970"/>
                      <a:gd name="connsiteY0" fmla="*/ 77632 h 78827"/>
                      <a:gd name="connsiteX1" fmla="*/ 12859 w 48970"/>
                      <a:gd name="connsiteY1" fmla="*/ 78585 h 78827"/>
                      <a:gd name="connsiteX2" fmla="*/ 0 w 48970"/>
                      <a:gd name="connsiteY2" fmla="*/ 68107 h 78827"/>
                      <a:gd name="connsiteX3" fmla="*/ 28194 w 48970"/>
                      <a:gd name="connsiteY3" fmla="*/ 3052 h 78827"/>
                      <a:gd name="connsiteX4" fmla="*/ 43910 w 48970"/>
                      <a:gd name="connsiteY4" fmla="*/ 3909 h 78827"/>
                      <a:gd name="connsiteX5" fmla="*/ 46577 w 48970"/>
                      <a:gd name="connsiteY5" fmla="*/ 7243 h 78827"/>
                      <a:gd name="connsiteX6" fmla="*/ 45910 w 48970"/>
                      <a:gd name="connsiteY6" fmla="*/ 21530 h 78827"/>
                      <a:gd name="connsiteX7" fmla="*/ 25527 w 48970"/>
                      <a:gd name="connsiteY7" fmla="*/ 67536 h 78827"/>
                      <a:gd name="connsiteX8" fmla="*/ 17050 w 48970"/>
                      <a:gd name="connsiteY8" fmla="*/ 77632 h 78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970" h="78827">
                        <a:moveTo>
                          <a:pt x="17050" y="77632"/>
                        </a:moveTo>
                        <a:lnTo>
                          <a:pt x="12859" y="78585"/>
                        </a:lnTo>
                        <a:cubicBezTo>
                          <a:pt x="6191" y="80014"/>
                          <a:pt x="0" y="74965"/>
                          <a:pt x="0" y="68107"/>
                        </a:cubicBezTo>
                        <a:cubicBezTo>
                          <a:pt x="0" y="52963"/>
                          <a:pt x="4286" y="26959"/>
                          <a:pt x="28194" y="3052"/>
                        </a:cubicBezTo>
                        <a:cubicBezTo>
                          <a:pt x="32575" y="-1330"/>
                          <a:pt x="39910" y="-949"/>
                          <a:pt x="43910" y="3909"/>
                        </a:cubicBezTo>
                        <a:lnTo>
                          <a:pt x="46577" y="7243"/>
                        </a:lnTo>
                        <a:cubicBezTo>
                          <a:pt x="50006" y="11434"/>
                          <a:pt x="49720" y="17625"/>
                          <a:pt x="45910" y="21530"/>
                        </a:cubicBezTo>
                        <a:cubicBezTo>
                          <a:pt x="28765" y="38961"/>
                          <a:pt x="25622" y="57249"/>
                          <a:pt x="25527" y="67536"/>
                        </a:cubicBezTo>
                        <a:cubicBezTo>
                          <a:pt x="25432" y="72394"/>
                          <a:pt x="21907" y="76585"/>
                          <a:pt x="17050" y="77632"/>
                        </a:cubicBezTo>
                        <a:close/>
                      </a:path>
                    </a:pathLst>
                  </a:custGeom>
                  <a:solidFill>
                    <a:srgbClr val="F9E8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FDC1D839-1D25-1681-8B2F-2CCF798097EA}"/>
                      </a:ext>
                    </a:extLst>
                  </p:cNvPr>
                  <p:cNvSpPr/>
                  <p:nvPr/>
                </p:nvSpPr>
                <p:spPr>
                  <a:xfrm>
                    <a:off x="7361430" y="2702214"/>
                    <a:ext cx="240610" cy="360677"/>
                  </a:xfrm>
                  <a:custGeom>
                    <a:avLst/>
                    <a:gdLst>
                      <a:gd name="connsiteX0" fmla="*/ 176469 w 240610"/>
                      <a:gd name="connsiteY0" fmla="*/ 298232 h 360677"/>
                      <a:gd name="connsiteX1" fmla="*/ 236953 w 240610"/>
                      <a:gd name="connsiteY1" fmla="*/ 36866 h 360677"/>
                      <a:gd name="connsiteX2" fmla="*/ 233428 w 240610"/>
                      <a:gd name="connsiteY2" fmla="*/ 14196 h 360677"/>
                      <a:gd name="connsiteX3" fmla="*/ 27022 w 240610"/>
                      <a:gd name="connsiteY3" fmla="*/ 91444 h 360677"/>
                      <a:gd name="connsiteX4" fmla="*/ 19021 w 240610"/>
                      <a:gd name="connsiteY4" fmla="*/ 268990 h 360677"/>
                      <a:gd name="connsiteX5" fmla="*/ 176469 w 240610"/>
                      <a:gd name="connsiteY5" fmla="*/ 298232 h 360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0610" h="360677">
                        <a:moveTo>
                          <a:pt x="176469" y="298232"/>
                        </a:moveTo>
                        <a:cubicBezTo>
                          <a:pt x="220855" y="186408"/>
                          <a:pt x="137797" y="153071"/>
                          <a:pt x="236953" y="36866"/>
                        </a:cubicBezTo>
                        <a:cubicBezTo>
                          <a:pt x="242953" y="29817"/>
                          <a:pt x="241429" y="18863"/>
                          <a:pt x="233428" y="14196"/>
                        </a:cubicBezTo>
                        <a:cubicBezTo>
                          <a:pt x="156847" y="-29428"/>
                          <a:pt x="55406" y="36389"/>
                          <a:pt x="27022" y="91444"/>
                        </a:cubicBezTo>
                        <a:cubicBezTo>
                          <a:pt x="256" y="143355"/>
                          <a:pt x="-13650" y="221460"/>
                          <a:pt x="19021" y="268990"/>
                        </a:cubicBezTo>
                        <a:cubicBezTo>
                          <a:pt x="57502" y="341666"/>
                          <a:pt x="138750" y="417770"/>
                          <a:pt x="176469" y="298232"/>
                        </a:cubicBezTo>
                        <a:close/>
                      </a:path>
                    </a:pathLst>
                  </a:custGeom>
                  <a:solidFill>
                    <a:srgbClr val="F9E8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D4BB77F7-C094-0D6C-02DC-CE5F7B5654C5}"/>
                      </a:ext>
                    </a:extLst>
                  </p:cNvPr>
                  <p:cNvSpPr/>
                  <p:nvPr/>
                </p:nvSpPr>
                <p:spPr>
                  <a:xfrm>
                    <a:off x="7700512" y="2926301"/>
                    <a:ext cx="48406" cy="19390"/>
                  </a:xfrm>
                  <a:custGeom>
                    <a:avLst/>
                    <a:gdLst>
                      <a:gd name="connsiteX0" fmla="*/ 40842 w 48406"/>
                      <a:gd name="connsiteY0" fmla="*/ 10137 h 19390"/>
                      <a:gd name="connsiteX1" fmla="*/ 1313 w 48406"/>
                      <a:gd name="connsiteY1" fmla="*/ 17281 h 19390"/>
                      <a:gd name="connsiteX2" fmla="*/ 170 w 48406"/>
                      <a:gd name="connsiteY2" fmla="*/ 14518 h 19390"/>
                      <a:gd name="connsiteX3" fmla="*/ 2932 w 48406"/>
                      <a:gd name="connsiteY3" fmla="*/ 13375 h 19390"/>
                      <a:gd name="connsiteX4" fmla="*/ 44651 w 48406"/>
                      <a:gd name="connsiteY4" fmla="*/ 707 h 19390"/>
                      <a:gd name="connsiteX5" fmla="*/ 47700 w 48406"/>
                      <a:gd name="connsiteY5" fmla="*/ 517 h 19390"/>
                      <a:gd name="connsiteX6" fmla="*/ 47890 w 48406"/>
                      <a:gd name="connsiteY6" fmla="*/ 3565 h 19390"/>
                      <a:gd name="connsiteX7" fmla="*/ 40842 w 48406"/>
                      <a:gd name="connsiteY7" fmla="*/ 10137 h 19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406" h="19390">
                        <a:moveTo>
                          <a:pt x="40842" y="10137"/>
                        </a:moveTo>
                        <a:cubicBezTo>
                          <a:pt x="21601" y="25187"/>
                          <a:pt x="1503" y="17376"/>
                          <a:pt x="1313" y="17281"/>
                        </a:cubicBezTo>
                        <a:cubicBezTo>
                          <a:pt x="265" y="16804"/>
                          <a:pt x="-306" y="15566"/>
                          <a:pt x="170" y="14518"/>
                        </a:cubicBezTo>
                        <a:cubicBezTo>
                          <a:pt x="646" y="13471"/>
                          <a:pt x="1884" y="12899"/>
                          <a:pt x="2932" y="13375"/>
                        </a:cubicBezTo>
                        <a:cubicBezTo>
                          <a:pt x="3884" y="13756"/>
                          <a:pt x="25792" y="22138"/>
                          <a:pt x="44651" y="707"/>
                        </a:cubicBezTo>
                        <a:cubicBezTo>
                          <a:pt x="45413" y="-150"/>
                          <a:pt x="46747" y="-245"/>
                          <a:pt x="47700" y="517"/>
                        </a:cubicBezTo>
                        <a:cubicBezTo>
                          <a:pt x="48557" y="1279"/>
                          <a:pt x="48652" y="2612"/>
                          <a:pt x="47890" y="3565"/>
                        </a:cubicBezTo>
                        <a:cubicBezTo>
                          <a:pt x="45509" y="6041"/>
                          <a:pt x="43128" y="8232"/>
                          <a:pt x="40842" y="10137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84" name="Graphic 21">
                    <a:extLst>
                      <a:ext uri="{FF2B5EF4-FFF2-40B4-BE49-F238E27FC236}">
                        <a16:creationId xmlns:a16="http://schemas.microsoft.com/office/drawing/2014/main" id="{FECD4CD8-7615-ED42-3370-D079EFB070A3}"/>
                      </a:ext>
                    </a:extLst>
                  </p:cNvPr>
                  <p:cNvGrpSpPr/>
                  <p:nvPr/>
                </p:nvGrpSpPr>
                <p:grpSpPr>
                  <a:xfrm>
                    <a:off x="7618385" y="2833534"/>
                    <a:ext cx="64770" cy="34228"/>
                    <a:chOff x="7618385" y="2833534"/>
                    <a:chExt cx="64770" cy="34228"/>
                  </a:xfrm>
                  <a:solidFill>
                    <a:srgbClr val="000000"/>
                  </a:solidFill>
                </p:grpSpPr>
                <p:sp>
                  <p:nvSpPr>
                    <p:cNvPr id="185" name="Freeform: Shape 184">
                      <a:extLst>
                        <a:ext uri="{FF2B5EF4-FFF2-40B4-BE49-F238E27FC236}">
                          <a16:creationId xmlns:a16="http://schemas.microsoft.com/office/drawing/2014/main" id="{3DE9298F-4D55-35EE-73A6-EA56EA62E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18385" y="2834425"/>
                      <a:ext cx="42386" cy="33337"/>
                    </a:xfrm>
                    <a:custGeom>
                      <a:avLst/>
                      <a:gdLst>
                        <a:gd name="connsiteX0" fmla="*/ 42386 w 42386"/>
                        <a:gd name="connsiteY0" fmla="*/ 0 h 33337"/>
                        <a:gd name="connsiteX1" fmla="*/ 14573 w 42386"/>
                        <a:gd name="connsiteY1" fmla="*/ 33338 h 33337"/>
                        <a:gd name="connsiteX2" fmla="*/ 0 w 42386"/>
                        <a:gd name="connsiteY2" fmla="*/ 28861 h 33337"/>
                        <a:gd name="connsiteX3" fmla="*/ 42386 w 42386"/>
                        <a:gd name="connsiteY3" fmla="*/ 0 h 333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2386" h="33337">
                          <a:moveTo>
                            <a:pt x="42386" y="0"/>
                          </a:moveTo>
                          <a:cubicBezTo>
                            <a:pt x="23908" y="12002"/>
                            <a:pt x="14573" y="33338"/>
                            <a:pt x="14573" y="33338"/>
                          </a:cubicBezTo>
                          <a:lnTo>
                            <a:pt x="0" y="28861"/>
                          </a:lnTo>
                          <a:cubicBezTo>
                            <a:pt x="0" y="28956"/>
                            <a:pt x="12097" y="9239"/>
                            <a:pt x="42386" y="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86" name="Freeform: Shape 185">
                      <a:extLst>
                        <a:ext uri="{FF2B5EF4-FFF2-40B4-BE49-F238E27FC236}">
                          <a16:creationId xmlns:a16="http://schemas.microsoft.com/office/drawing/2014/main" id="{5449A607-65CA-6CAB-E6E9-DE9E35BC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1796" y="2833534"/>
                      <a:ext cx="51359" cy="34228"/>
                    </a:xfrm>
                    <a:custGeom>
                      <a:avLst/>
                      <a:gdLst>
                        <a:gd name="connsiteX0" fmla="*/ 51360 w 51359"/>
                        <a:gd name="connsiteY0" fmla="*/ 6987 h 34228"/>
                        <a:gd name="connsiteX1" fmla="*/ 1163 w 51359"/>
                        <a:gd name="connsiteY1" fmla="*/ 34228 h 34228"/>
                        <a:gd name="connsiteX2" fmla="*/ 18213 w 51359"/>
                        <a:gd name="connsiteY2" fmla="*/ 5749 h 34228"/>
                        <a:gd name="connsiteX3" fmla="*/ 51360 w 51359"/>
                        <a:gd name="connsiteY3" fmla="*/ 6987 h 34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1359" h="34228">
                          <a:moveTo>
                            <a:pt x="51360" y="6987"/>
                          </a:moveTo>
                          <a:cubicBezTo>
                            <a:pt x="51360" y="6987"/>
                            <a:pt x="24214" y="2510"/>
                            <a:pt x="1163" y="34228"/>
                          </a:cubicBezTo>
                          <a:cubicBezTo>
                            <a:pt x="1163" y="34228"/>
                            <a:pt x="-6647" y="21369"/>
                            <a:pt x="18213" y="5749"/>
                          </a:cubicBezTo>
                          <a:cubicBezTo>
                            <a:pt x="39835" y="-7872"/>
                            <a:pt x="51360" y="6987"/>
                            <a:pt x="51360" y="698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68DDCF7A-4C5A-87F8-DF72-CEE3BA1BB463}"/>
                      </a:ext>
                    </a:extLst>
                  </p:cNvPr>
                  <p:cNvSpPr/>
                  <p:nvPr/>
                </p:nvSpPr>
                <p:spPr>
                  <a:xfrm>
                    <a:off x="7026216" y="2706241"/>
                    <a:ext cx="627727" cy="719781"/>
                  </a:xfrm>
                  <a:custGeom>
                    <a:avLst/>
                    <a:gdLst>
                      <a:gd name="connsiteX0" fmla="*/ 226409 w 627727"/>
                      <a:gd name="connsiteY0" fmla="*/ 195145 h 719781"/>
                      <a:gd name="connsiteX1" fmla="*/ 174593 w 627727"/>
                      <a:gd name="connsiteY1" fmla="*/ 338020 h 719781"/>
                      <a:gd name="connsiteX2" fmla="*/ 0 w 627727"/>
                      <a:gd name="connsiteY2" fmla="*/ 498326 h 719781"/>
                      <a:gd name="connsiteX3" fmla="*/ 115062 w 627727"/>
                      <a:gd name="connsiteY3" fmla="*/ 526901 h 719781"/>
                      <a:gd name="connsiteX4" fmla="*/ 39148 w 627727"/>
                      <a:gd name="connsiteY4" fmla="*/ 656536 h 719781"/>
                      <a:gd name="connsiteX5" fmla="*/ 205740 w 627727"/>
                      <a:gd name="connsiteY5" fmla="*/ 581384 h 719781"/>
                      <a:gd name="connsiteX6" fmla="*/ 227076 w 627727"/>
                      <a:gd name="connsiteY6" fmla="*/ 719782 h 719781"/>
                      <a:gd name="connsiteX7" fmla="*/ 539306 w 627727"/>
                      <a:gd name="connsiteY7" fmla="*/ 512042 h 719781"/>
                      <a:gd name="connsiteX8" fmla="*/ 621125 w 627727"/>
                      <a:gd name="connsiteY8" fmla="*/ 404600 h 719781"/>
                      <a:gd name="connsiteX9" fmla="*/ 611696 w 627727"/>
                      <a:gd name="connsiteY9" fmla="*/ 326876 h 719781"/>
                      <a:gd name="connsiteX10" fmla="*/ 540068 w 627727"/>
                      <a:gd name="connsiteY10" fmla="*/ 286204 h 719781"/>
                      <a:gd name="connsiteX11" fmla="*/ 468535 w 627727"/>
                      <a:gd name="connsiteY11" fmla="*/ 250961 h 719781"/>
                      <a:gd name="connsiteX12" fmla="*/ 437293 w 627727"/>
                      <a:gd name="connsiteY12" fmla="*/ 117992 h 719781"/>
                      <a:gd name="connsiteX13" fmla="*/ 509969 w 627727"/>
                      <a:gd name="connsiteY13" fmla="*/ 7217 h 719781"/>
                      <a:gd name="connsiteX14" fmla="*/ 381572 w 627727"/>
                      <a:gd name="connsiteY14" fmla="*/ 36554 h 719781"/>
                      <a:gd name="connsiteX15" fmla="*/ 226409 w 627727"/>
                      <a:gd name="connsiteY15" fmla="*/ 195145 h 719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7727" h="719781">
                        <a:moveTo>
                          <a:pt x="226409" y="195145"/>
                        </a:moveTo>
                        <a:cubicBezTo>
                          <a:pt x="206026" y="241532"/>
                          <a:pt x="196977" y="292490"/>
                          <a:pt x="174593" y="338020"/>
                        </a:cubicBezTo>
                        <a:cubicBezTo>
                          <a:pt x="146304" y="395456"/>
                          <a:pt x="59150" y="473942"/>
                          <a:pt x="0" y="498326"/>
                        </a:cubicBezTo>
                        <a:cubicBezTo>
                          <a:pt x="35433" y="516137"/>
                          <a:pt x="75819" y="533378"/>
                          <a:pt x="115062" y="526901"/>
                        </a:cubicBezTo>
                        <a:cubicBezTo>
                          <a:pt x="112967" y="582241"/>
                          <a:pt x="84487" y="624818"/>
                          <a:pt x="39148" y="656536"/>
                        </a:cubicBezTo>
                        <a:cubicBezTo>
                          <a:pt x="101918" y="656917"/>
                          <a:pt x="164402" y="628723"/>
                          <a:pt x="205740" y="581384"/>
                        </a:cubicBezTo>
                        <a:cubicBezTo>
                          <a:pt x="230791" y="622246"/>
                          <a:pt x="238601" y="673300"/>
                          <a:pt x="227076" y="719782"/>
                        </a:cubicBezTo>
                        <a:cubicBezTo>
                          <a:pt x="328422" y="678729"/>
                          <a:pt x="459581" y="586908"/>
                          <a:pt x="539306" y="512042"/>
                        </a:cubicBezTo>
                        <a:cubicBezTo>
                          <a:pt x="572357" y="480990"/>
                          <a:pt x="603695" y="446510"/>
                          <a:pt x="621125" y="404600"/>
                        </a:cubicBezTo>
                        <a:cubicBezTo>
                          <a:pt x="632936" y="376120"/>
                          <a:pt x="628364" y="352879"/>
                          <a:pt x="611696" y="326876"/>
                        </a:cubicBezTo>
                        <a:cubicBezTo>
                          <a:pt x="596456" y="303158"/>
                          <a:pt x="567595" y="292395"/>
                          <a:pt x="540068" y="286204"/>
                        </a:cubicBezTo>
                        <a:cubicBezTo>
                          <a:pt x="512540" y="280108"/>
                          <a:pt x="492538" y="265535"/>
                          <a:pt x="468535" y="250961"/>
                        </a:cubicBezTo>
                        <a:cubicBezTo>
                          <a:pt x="425196" y="224577"/>
                          <a:pt x="410242" y="160855"/>
                          <a:pt x="437293" y="117992"/>
                        </a:cubicBezTo>
                        <a:cubicBezTo>
                          <a:pt x="451485" y="95418"/>
                          <a:pt x="537020" y="36744"/>
                          <a:pt x="509969" y="7217"/>
                        </a:cubicBezTo>
                        <a:cubicBezTo>
                          <a:pt x="487966" y="-16786"/>
                          <a:pt x="403860" y="25886"/>
                          <a:pt x="381572" y="36554"/>
                        </a:cubicBezTo>
                        <a:cubicBezTo>
                          <a:pt x="313563" y="69224"/>
                          <a:pt x="256794" y="125898"/>
                          <a:pt x="226409" y="195145"/>
                        </a:cubicBezTo>
                        <a:close/>
                      </a:path>
                    </a:pathLst>
                  </a:custGeom>
                  <a:solidFill>
                    <a:srgbClr val="F9E8B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1D3204ED-051B-FE8E-F9BE-8C03B799E537}"/>
                      </a:ext>
                    </a:extLst>
                  </p:cNvPr>
                  <p:cNvSpPr/>
                  <p:nvPr/>
                </p:nvSpPr>
                <p:spPr>
                  <a:xfrm>
                    <a:off x="7513850" y="2946003"/>
                    <a:ext cx="116441" cy="71882"/>
                  </a:xfrm>
                  <a:custGeom>
                    <a:avLst/>
                    <a:gdLst>
                      <a:gd name="connsiteX0" fmla="*/ 6619 w 116441"/>
                      <a:gd name="connsiteY0" fmla="*/ 13391 h 71882"/>
                      <a:gd name="connsiteX1" fmla="*/ 116442 w 116441"/>
                      <a:gd name="connsiteY1" fmla="*/ 41585 h 71882"/>
                      <a:gd name="connsiteX2" fmla="*/ 59197 w 116441"/>
                      <a:gd name="connsiteY2" fmla="*/ 8533 h 71882"/>
                      <a:gd name="connsiteX3" fmla="*/ 6619 w 116441"/>
                      <a:gd name="connsiteY3" fmla="*/ 13391 h 7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41" h="71882">
                        <a:moveTo>
                          <a:pt x="6619" y="13391"/>
                        </a:moveTo>
                        <a:cubicBezTo>
                          <a:pt x="-30338" y="73303"/>
                          <a:pt x="98725" y="94734"/>
                          <a:pt x="116442" y="41585"/>
                        </a:cubicBezTo>
                        <a:cubicBezTo>
                          <a:pt x="115870" y="42728"/>
                          <a:pt x="64150" y="11676"/>
                          <a:pt x="59197" y="8533"/>
                        </a:cubicBezTo>
                        <a:cubicBezTo>
                          <a:pt x="44623" y="-5755"/>
                          <a:pt x="16525" y="-706"/>
                          <a:pt x="6619" y="13391"/>
                        </a:cubicBez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0F16FBE3-AA04-FD4E-08F7-767C1252D48A}"/>
                      </a:ext>
                    </a:extLst>
                  </p:cNvPr>
                  <p:cNvSpPr/>
                  <p:nvPr/>
                </p:nvSpPr>
                <p:spPr>
                  <a:xfrm>
                    <a:off x="7681060" y="3093791"/>
                    <a:ext cx="148590" cy="116490"/>
                  </a:xfrm>
                  <a:custGeom>
                    <a:avLst/>
                    <a:gdLst>
                      <a:gd name="connsiteX0" fmla="*/ 148590 w 148590"/>
                      <a:gd name="connsiteY0" fmla="*/ 38767 h 116490"/>
                      <a:gd name="connsiteX1" fmla="*/ 99441 w 148590"/>
                      <a:gd name="connsiteY1" fmla="*/ 0 h 116490"/>
                      <a:gd name="connsiteX2" fmla="*/ 0 w 148590"/>
                      <a:gd name="connsiteY2" fmla="*/ 74200 h 116490"/>
                      <a:gd name="connsiteX3" fmla="*/ 27718 w 148590"/>
                      <a:gd name="connsiteY3" fmla="*/ 116491 h 116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590" h="116490">
                        <a:moveTo>
                          <a:pt x="148590" y="38767"/>
                        </a:moveTo>
                        <a:lnTo>
                          <a:pt x="99441" y="0"/>
                        </a:lnTo>
                        <a:lnTo>
                          <a:pt x="0" y="74200"/>
                        </a:lnTo>
                        <a:lnTo>
                          <a:pt x="27718" y="11649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2D08AD24-1067-123E-4EC6-47138FB2B05C}"/>
                      </a:ext>
                    </a:extLst>
                  </p:cNvPr>
                  <p:cNvSpPr/>
                  <p:nvPr/>
                </p:nvSpPr>
                <p:spPr>
                  <a:xfrm>
                    <a:off x="7681727" y="3132558"/>
                    <a:ext cx="760761" cy="745521"/>
                  </a:xfrm>
                  <a:custGeom>
                    <a:avLst/>
                    <a:gdLst>
                      <a:gd name="connsiteX0" fmla="*/ 760762 w 760761"/>
                      <a:gd name="connsiteY0" fmla="*/ 598837 h 745521"/>
                      <a:gd name="connsiteX1" fmla="*/ 497300 w 760761"/>
                      <a:gd name="connsiteY1" fmla="*/ 726281 h 745521"/>
                      <a:gd name="connsiteX2" fmla="*/ 457486 w 760761"/>
                      <a:gd name="connsiteY2" fmla="*/ 745522 h 745521"/>
                      <a:gd name="connsiteX3" fmla="*/ 451771 w 760761"/>
                      <a:gd name="connsiteY3" fmla="*/ 730663 h 745521"/>
                      <a:gd name="connsiteX4" fmla="*/ 410718 w 760761"/>
                      <a:gd name="connsiteY4" fmla="*/ 667893 h 745521"/>
                      <a:gd name="connsiteX5" fmla="*/ 335757 w 760761"/>
                      <a:gd name="connsiteY5" fmla="*/ 616744 h 745521"/>
                      <a:gd name="connsiteX6" fmla="*/ 279273 w 760761"/>
                      <a:gd name="connsiteY6" fmla="*/ 593884 h 745521"/>
                      <a:gd name="connsiteX7" fmla="*/ 204312 w 760761"/>
                      <a:gd name="connsiteY7" fmla="*/ 554926 h 745521"/>
                      <a:gd name="connsiteX8" fmla="*/ 203264 w 760761"/>
                      <a:gd name="connsiteY8" fmla="*/ 554355 h 745521"/>
                      <a:gd name="connsiteX9" fmla="*/ 203454 w 760761"/>
                      <a:gd name="connsiteY9" fmla="*/ 554260 h 745521"/>
                      <a:gd name="connsiteX10" fmla="*/ 121253 w 760761"/>
                      <a:gd name="connsiteY10" fmla="*/ 485013 h 745521"/>
                      <a:gd name="connsiteX11" fmla="*/ 39434 w 760761"/>
                      <a:gd name="connsiteY11" fmla="*/ 362236 h 745521"/>
                      <a:gd name="connsiteX12" fmla="*/ 1905 w 760761"/>
                      <a:gd name="connsiteY12" fmla="*/ 219932 h 745521"/>
                      <a:gd name="connsiteX13" fmla="*/ 26956 w 760761"/>
                      <a:gd name="connsiteY13" fmla="*/ 77724 h 745521"/>
                      <a:gd name="connsiteX14" fmla="*/ 28575 w 760761"/>
                      <a:gd name="connsiteY14" fmla="*/ 76676 h 745521"/>
                      <a:gd name="connsiteX15" fmla="*/ 29052 w 760761"/>
                      <a:gd name="connsiteY15" fmla="*/ 76391 h 745521"/>
                      <a:gd name="connsiteX16" fmla="*/ 136779 w 760761"/>
                      <a:gd name="connsiteY16" fmla="*/ 7049 h 745521"/>
                      <a:gd name="connsiteX17" fmla="*/ 147828 w 760761"/>
                      <a:gd name="connsiteY17" fmla="*/ 0 h 745521"/>
                      <a:gd name="connsiteX18" fmla="*/ 324612 w 760761"/>
                      <a:gd name="connsiteY18" fmla="*/ 78200 h 745521"/>
                      <a:gd name="connsiteX19" fmla="*/ 336709 w 760761"/>
                      <a:gd name="connsiteY19" fmla="*/ 83534 h 745521"/>
                      <a:gd name="connsiteX20" fmla="*/ 391097 w 760761"/>
                      <a:gd name="connsiteY20" fmla="*/ 113443 h 745521"/>
                      <a:gd name="connsiteX21" fmla="*/ 471012 w 760761"/>
                      <a:gd name="connsiteY21" fmla="*/ 167068 h 745521"/>
                      <a:gd name="connsiteX22" fmla="*/ 760762 w 760761"/>
                      <a:gd name="connsiteY22" fmla="*/ 598837 h 745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60761" h="745521">
                        <a:moveTo>
                          <a:pt x="760762" y="598837"/>
                        </a:moveTo>
                        <a:lnTo>
                          <a:pt x="497300" y="726281"/>
                        </a:lnTo>
                        <a:lnTo>
                          <a:pt x="457486" y="745522"/>
                        </a:lnTo>
                        <a:cubicBezTo>
                          <a:pt x="455771" y="740474"/>
                          <a:pt x="453866" y="735521"/>
                          <a:pt x="451771" y="730663"/>
                        </a:cubicBezTo>
                        <a:cubicBezTo>
                          <a:pt x="441865" y="707326"/>
                          <a:pt x="427863" y="685991"/>
                          <a:pt x="410718" y="667893"/>
                        </a:cubicBezTo>
                        <a:cubicBezTo>
                          <a:pt x="389954" y="645890"/>
                          <a:pt x="364427" y="628269"/>
                          <a:pt x="335757" y="616744"/>
                        </a:cubicBezTo>
                        <a:lnTo>
                          <a:pt x="279273" y="593884"/>
                        </a:lnTo>
                        <a:cubicBezTo>
                          <a:pt x="253079" y="583311"/>
                          <a:pt x="228029" y="570167"/>
                          <a:pt x="204312" y="554926"/>
                        </a:cubicBezTo>
                        <a:lnTo>
                          <a:pt x="203264" y="554355"/>
                        </a:lnTo>
                        <a:lnTo>
                          <a:pt x="203454" y="554260"/>
                        </a:lnTo>
                        <a:cubicBezTo>
                          <a:pt x="173260" y="534734"/>
                          <a:pt x="145542" y="511683"/>
                          <a:pt x="121253" y="485013"/>
                        </a:cubicBezTo>
                        <a:cubicBezTo>
                          <a:pt x="85535" y="445865"/>
                          <a:pt x="56293" y="404431"/>
                          <a:pt x="39434" y="362236"/>
                        </a:cubicBezTo>
                        <a:cubicBezTo>
                          <a:pt x="16859" y="305657"/>
                          <a:pt x="6001" y="258509"/>
                          <a:pt x="1905" y="219932"/>
                        </a:cubicBezTo>
                        <a:cubicBezTo>
                          <a:pt x="-8477" y="120301"/>
                          <a:pt x="26956" y="77724"/>
                          <a:pt x="26956" y="77724"/>
                        </a:cubicBezTo>
                        <a:lnTo>
                          <a:pt x="28575" y="76676"/>
                        </a:lnTo>
                        <a:lnTo>
                          <a:pt x="29052" y="76391"/>
                        </a:lnTo>
                        <a:lnTo>
                          <a:pt x="136779" y="7049"/>
                        </a:lnTo>
                        <a:lnTo>
                          <a:pt x="147828" y="0"/>
                        </a:lnTo>
                        <a:lnTo>
                          <a:pt x="324612" y="78200"/>
                        </a:lnTo>
                        <a:lnTo>
                          <a:pt x="336709" y="83534"/>
                        </a:lnTo>
                        <a:cubicBezTo>
                          <a:pt x="355759" y="91916"/>
                          <a:pt x="373952" y="102013"/>
                          <a:pt x="391097" y="113443"/>
                        </a:cubicBezTo>
                        <a:cubicBezTo>
                          <a:pt x="413862" y="126492"/>
                          <a:pt x="441198" y="144018"/>
                          <a:pt x="471012" y="167068"/>
                        </a:cubicBezTo>
                        <a:cubicBezTo>
                          <a:pt x="565595" y="240316"/>
                          <a:pt x="684562" y="370522"/>
                          <a:pt x="760762" y="5988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91" name="Graphic 21">
                    <a:extLst>
                      <a:ext uri="{FF2B5EF4-FFF2-40B4-BE49-F238E27FC236}">
                        <a16:creationId xmlns:a16="http://schemas.microsoft.com/office/drawing/2014/main" id="{DCC92AAC-D593-04C2-8D42-E998AA2176E4}"/>
                      </a:ext>
                    </a:extLst>
                  </p:cNvPr>
                  <p:cNvGrpSpPr/>
                  <p:nvPr/>
                </p:nvGrpSpPr>
                <p:grpSpPr>
                  <a:xfrm>
                    <a:off x="6587220" y="2723472"/>
                    <a:ext cx="271451" cy="210394"/>
                    <a:chOff x="6587220" y="2723472"/>
                    <a:chExt cx="271451" cy="210394"/>
                  </a:xfrm>
                </p:grpSpPr>
                <p:sp>
                  <p:nvSpPr>
                    <p:cNvPr id="192" name="Freeform: Shape 191">
                      <a:extLst>
                        <a:ext uri="{FF2B5EF4-FFF2-40B4-BE49-F238E27FC236}">
                          <a16:creationId xmlns:a16="http://schemas.microsoft.com/office/drawing/2014/main" id="{E68A2E03-2758-2E01-11F6-5A6BB35F1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7220" y="2723472"/>
                      <a:ext cx="271451" cy="210394"/>
                    </a:xfrm>
                    <a:custGeom>
                      <a:avLst/>
                      <a:gdLst>
                        <a:gd name="connsiteX0" fmla="*/ 271451 w 271451"/>
                        <a:gd name="connsiteY0" fmla="*/ 136957 h 210394"/>
                        <a:gd name="connsiteX1" fmla="*/ 238876 w 271451"/>
                        <a:gd name="connsiteY1" fmla="*/ 210395 h 210394"/>
                        <a:gd name="connsiteX2" fmla="*/ 102954 w 271451"/>
                        <a:gd name="connsiteY2" fmla="*/ 141624 h 210394"/>
                        <a:gd name="connsiteX3" fmla="*/ 8466 w 271451"/>
                        <a:gd name="connsiteY3" fmla="*/ 41516 h 210394"/>
                        <a:gd name="connsiteX4" fmla="*/ 1703 w 271451"/>
                        <a:gd name="connsiteY4" fmla="*/ 33801 h 210394"/>
                        <a:gd name="connsiteX5" fmla="*/ 7323 w 271451"/>
                        <a:gd name="connsiteY5" fmla="*/ 22466 h 210394"/>
                        <a:gd name="connsiteX6" fmla="*/ 7513 w 271451"/>
                        <a:gd name="connsiteY6" fmla="*/ 22466 h 210394"/>
                        <a:gd name="connsiteX7" fmla="*/ 12943 w 271451"/>
                        <a:gd name="connsiteY7" fmla="*/ 22847 h 210394"/>
                        <a:gd name="connsiteX8" fmla="*/ 26468 w 271451"/>
                        <a:gd name="connsiteY8" fmla="*/ 23990 h 210394"/>
                        <a:gd name="connsiteX9" fmla="*/ 31802 w 271451"/>
                        <a:gd name="connsiteY9" fmla="*/ 24562 h 210394"/>
                        <a:gd name="connsiteX10" fmla="*/ 49328 w 271451"/>
                        <a:gd name="connsiteY10" fmla="*/ 26657 h 210394"/>
                        <a:gd name="connsiteX11" fmla="*/ 55234 w 271451"/>
                        <a:gd name="connsiteY11" fmla="*/ 27610 h 210394"/>
                        <a:gd name="connsiteX12" fmla="*/ 75331 w 271451"/>
                        <a:gd name="connsiteY12" fmla="*/ 33134 h 210394"/>
                        <a:gd name="connsiteX13" fmla="*/ 161533 w 271451"/>
                        <a:gd name="connsiteY13" fmla="*/ 81807 h 210394"/>
                        <a:gd name="connsiteX14" fmla="*/ 150103 w 271451"/>
                        <a:gd name="connsiteY14" fmla="*/ 46565 h 210394"/>
                        <a:gd name="connsiteX15" fmla="*/ 131910 w 271451"/>
                        <a:gd name="connsiteY15" fmla="*/ 5417 h 210394"/>
                        <a:gd name="connsiteX16" fmla="*/ 131910 w 271451"/>
                        <a:gd name="connsiteY16" fmla="*/ 4845 h 210394"/>
                        <a:gd name="connsiteX17" fmla="*/ 139911 w 271451"/>
                        <a:gd name="connsiteY17" fmla="*/ 1130 h 210394"/>
                        <a:gd name="connsiteX18" fmla="*/ 170391 w 271451"/>
                        <a:gd name="connsiteY18" fmla="*/ 27134 h 210394"/>
                        <a:gd name="connsiteX19" fmla="*/ 271451 w 271451"/>
                        <a:gd name="connsiteY19" fmla="*/ 136957 h 210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71451" h="210394">
                          <a:moveTo>
                            <a:pt x="271451" y="136957"/>
                          </a:moveTo>
                          <a:lnTo>
                            <a:pt x="238876" y="210395"/>
                          </a:lnTo>
                          <a:lnTo>
                            <a:pt x="102954" y="141624"/>
                          </a:lnTo>
                          <a:cubicBezTo>
                            <a:pt x="102954" y="141624"/>
                            <a:pt x="47328" y="85712"/>
                            <a:pt x="8466" y="41516"/>
                          </a:cubicBezTo>
                          <a:lnTo>
                            <a:pt x="1703" y="33801"/>
                          </a:lnTo>
                          <a:cubicBezTo>
                            <a:pt x="-2297" y="29229"/>
                            <a:pt x="1227" y="21990"/>
                            <a:pt x="7323" y="22466"/>
                          </a:cubicBezTo>
                          <a:cubicBezTo>
                            <a:pt x="7418" y="22466"/>
                            <a:pt x="7418" y="22466"/>
                            <a:pt x="7513" y="22466"/>
                          </a:cubicBezTo>
                          <a:cubicBezTo>
                            <a:pt x="9228" y="22562"/>
                            <a:pt x="11038" y="22752"/>
                            <a:pt x="12943" y="22847"/>
                          </a:cubicBezTo>
                          <a:cubicBezTo>
                            <a:pt x="17134" y="23228"/>
                            <a:pt x="21706" y="23609"/>
                            <a:pt x="26468" y="23990"/>
                          </a:cubicBezTo>
                          <a:cubicBezTo>
                            <a:pt x="28183" y="24181"/>
                            <a:pt x="29992" y="24371"/>
                            <a:pt x="31802" y="24562"/>
                          </a:cubicBezTo>
                          <a:cubicBezTo>
                            <a:pt x="37803" y="25133"/>
                            <a:pt x="43804" y="25800"/>
                            <a:pt x="49328" y="26657"/>
                          </a:cubicBezTo>
                          <a:cubicBezTo>
                            <a:pt x="51424" y="26943"/>
                            <a:pt x="53329" y="27229"/>
                            <a:pt x="55234" y="27610"/>
                          </a:cubicBezTo>
                          <a:cubicBezTo>
                            <a:pt x="64568" y="29039"/>
                            <a:pt x="71998" y="30944"/>
                            <a:pt x="75331" y="33134"/>
                          </a:cubicBezTo>
                          <a:cubicBezTo>
                            <a:pt x="93143" y="45041"/>
                            <a:pt x="143530" y="100762"/>
                            <a:pt x="161533" y="81807"/>
                          </a:cubicBezTo>
                          <a:cubicBezTo>
                            <a:pt x="170581" y="72377"/>
                            <a:pt x="162485" y="60185"/>
                            <a:pt x="150103" y="46565"/>
                          </a:cubicBezTo>
                          <a:cubicBezTo>
                            <a:pt x="139816" y="35039"/>
                            <a:pt x="133243" y="20752"/>
                            <a:pt x="131910" y="5417"/>
                          </a:cubicBezTo>
                          <a:lnTo>
                            <a:pt x="131910" y="4845"/>
                          </a:lnTo>
                          <a:cubicBezTo>
                            <a:pt x="131910" y="845"/>
                            <a:pt x="136672" y="-1537"/>
                            <a:pt x="139911" y="1130"/>
                          </a:cubicBezTo>
                          <a:cubicBezTo>
                            <a:pt x="149817" y="9131"/>
                            <a:pt x="165057" y="21609"/>
                            <a:pt x="170391" y="27134"/>
                          </a:cubicBezTo>
                          <a:cubicBezTo>
                            <a:pt x="209443" y="67901"/>
                            <a:pt x="271451" y="136957"/>
                            <a:pt x="271451" y="136957"/>
                          </a:cubicBezTo>
                          <a:close/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93" name="Freeform: Shape 192">
                      <a:extLst>
                        <a:ext uri="{FF2B5EF4-FFF2-40B4-BE49-F238E27FC236}">
                          <a16:creationId xmlns:a16="http://schemas.microsoft.com/office/drawing/2014/main" id="{0841EB2E-3F33-0C44-03F1-E3BEDB798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4734" y="2745938"/>
                      <a:ext cx="69151" cy="71628"/>
                    </a:xfrm>
                    <a:custGeom>
                      <a:avLst/>
                      <a:gdLst>
                        <a:gd name="connsiteX0" fmla="*/ 69151 w 69151"/>
                        <a:gd name="connsiteY0" fmla="*/ 69056 h 71628"/>
                        <a:gd name="connsiteX1" fmla="*/ 66484 w 69151"/>
                        <a:gd name="connsiteY1" fmla="*/ 71628 h 71628"/>
                        <a:gd name="connsiteX2" fmla="*/ 0 w 69151"/>
                        <a:gd name="connsiteY2" fmla="*/ 0 h 71628"/>
                        <a:gd name="connsiteX3" fmla="*/ 5429 w 69151"/>
                        <a:gd name="connsiteY3" fmla="*/ 381 h 71628"/>
                        <a:gd name="connsiteX4" fmla="*/ 69151 w 69151"/>
                        <a:gd name="connsiteY4" fmla="*/ 69056 h 716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151" h="71628">
                          <a:moveTo>
                            <a:pt x="69151" y="69056"/>
                          </a:moveTo>
                          <a:lnTo>
                            <a:pt x="66484" y="71628"/>
                          </a:lnTo>
                          <a:cubicBezTo>
                            <a:pt x="66199" y="71247"/>
                            <a:pt x="30956" y="34290"/>
                            <a:pt x="0" y="0"/>
                          </a:cubicBezTo>
                          <a:cubicBezTo>
                            <a:pt x="1715" y="95"/>
                            <a:pt x="3524" y="286"/>
                            <a:pt x="5429" y="381"/>
                          </a:cubicBezTo>
                          <a:cubicBezTo>
                            <a:pt x="35623" y="33909"/>
                            <a:pt x="68866" y="68675"/>
                            <a:pt x="69151" y="69056"/>
                          </a:cubicBezTo>
                          <a:close/>
                        </a:path>
                      </a:pathLst>
                    </a:custGeom>
                    <a:solidFill>
                      <a:srgbClr val="E88F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94" name="Freeform: Shape 193">
                      <a:extLst>
                        <a:ext uri="{FF2B5EF4-FFF2-40B4-BE49-F238E27FC236}">
                          <a16:creationId xmlns:a16="http://schemas.microsoft.com/office/drawing/2014/main" id="{67736AEE-B26E-EE6B-B4CB-A8DF087A7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688" y="2747462"/>
                      <a:ext cx="68008" cy="70485"/>
                    </a:xfrm>
                    <a:custGeom>
                      <a:avLst/>
                      <a:gdLst>
                        <a:gd name="connsiteX0" fmla="*/ 68008 w 68008"/>
                        <a:gd name="connsiteY0" fmla="*/ 67913 h 70485"/>
                        <a:gd name="connsiteX1" fmla="*/ 65342 w 68008"/>
                        <a:gd name="connsiteY1" fmla="*/ 70485 h 70485"/>
                        <a:gd name="connsiteX2" fmla="*/ 0 w 68008"/>
                        <a:gd name="connsiteY2" fmla="*/ 0 h 70485"/>
                        <a:gd name="connsiteX3" fmla="*/ 5334 w 68008"/>
                        <a:gd name="connsiteY3" fmla="*/ 571 h 70485"/>
                        <a:gd name="connsiteX4" fmla="*/ 68008 w 68008"/>
                        <a:gd name="connsiteY4" fmla="*/ 67913 h 704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008" h="70485">
                          <a:moveTo>
                            <a:pt x="68008" y="67913"/>
                          </a:moveTo>
                          <a:lnTo>
                            <a:pt x="65342" y="70485"/>
                          </a:lnTo>
                          <a:cubicBezTo>
                            <a:pt x="64960" y="70104"/>
                            <a:pt x="30671" y="34100"/>
                            <a:pt x="0" y="0"/>
                          </a:cubicBezTo>
                          <a:cubicBezTo>
                            <a:pt x="1715" y="190"/>
                            <a:pt x="3524" y="381"/>
                            <a:pt x="5334" y="571"/>
                          </a:cubicBezTo>
                          <a:cubicBezTo>
                            <a:pt x="35338" y="33623"/>
                            <a:pt x="67628" y="67532"/>
                            <a:pt x="68008" y="67913"/>
                          </a:cubicBezTo>
                          <a:close/>
                        </a:path>
                      </a:pathLst>
                    </a:custGeom>
                    <a:solidFill>
                      <a:srgbClr val="E88F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95" name="Freeform: Shape 194">
                      <a:extLst>
                        <a:ext uri="{FF2B5EF4-FFF2-40B4-BE49-F238E27FC236}">
                          <a16:creationId xmlns:a16="http://schemas.microsoft.com/office/drawing/2014/main" id="{5048AD45-D2FA-FBF0-A872-F2C250E69B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6549" y="2750129"/>
                      <a:ext cx="62674" cy="64389"/>
                    </a:xfrm>
                    <a:custGeom>
                      <a:avLst/>
                      <a:gdLst>
                        <a:gd name="connsiteX0" fmla="*/ 62674 w 62674"/>
                        <a:gd name="connsiteY0" fmla="*/ 61817 h 64389"/>
                        <a:gd name="connsiteX1" fmla="*/ 60007 w 62674"/>
                        <a:gd name="connsiteY1" fmla="*/ 64389 h 64389"/>
                        <a:gd name="connsiteX2" fmla="*/ 0 w 62674"/>
                        <a:gd name="connsiteY2" fmla="*/ 0 h 64389"/>
                        <a:gd name="connsiteX3" fmla="*/ 5905 w 62674"/>
                        <a:gd name="connsiteY3" fmla="*/ 952 h 64389"/>
                        <a:gd name="connsiteX4" fmla="*/ 62674 w 62674"/>
                        <a:gd name="connsiteY4" fmla="*/ 61817 h 64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674" h="64389">
                          <a:moveTo>
                            <a:pt x="62674" y="61817"/>
                          </a:moveTo>
                          <a:lnTo>
                            <a:pt x="60007" y="64389"/>
                          </a:lnTo>
                          <a:cubicBezTo>
                            <a:pt x="59722" y="64008"/>
                            <a:pt x="29242" y="32099"/>
                            <a:pt x="0" y="0"/>
                          </a:cubicBezTo>
                          <a:cubicBezTo>
                            <a:pt x="2095" y="286"/>
                            <a:pt x="4000" y="571"/>
                            <a:pt x="5905" y="952"/>
                          </a:cubicBezTo>
                          <a:cubicBezTo>
                            <a:pt x="34004" y="31813"/>
                            <a:pt x="62294" y="61531"/>
                            <a:pt x="62674" y="61817"/>
                          </a:cubicBezTo>
                          <a:close/>
                        </a:path>
                      </a:pathLst>
                    </a:custGeom>
                    <a:solidFill>
                      <a:srgbClr val="E88F5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5845EA64-82D3-627D-3C3F-671F71DBC13B}"/>
                      </a:ext>
                    </a:extLst>
                  </p:cNvPr>
                  <p:cNvSpPr/>
                  <p:nvPr/>
                </p:nvSpPr>
                <p:spPr>
                  <a:xfrm>
                    <a:off x="6790180" y="2840045"/>
                    <a:ext cx="993369" cy="610171"/>
                  </a:xfrm>
                  <a:custGeom>
                    <a:avLst/>
                    <a:gdLst>
                      <a:gd name="connsiteX0" fmla="*/ 954793 w 993369"/>
                      <a:gd name="connsiteY0" fmla="*/ 610171 h 610171"/>
                      <a:gd name="connsiteX1" fmla="*/ 921742 w 993369"/>
                      <a:gd name="connsiteY1" fmla="*/ 603790 h 610171"/>
                      <a:gd name="connsiteX2" fmla="*/ 905168 w 993369"/>
                      <a:gd name="connsiteY2" fmla="*/ 600456 h 610171"/>
                      <a:gd name="connsiteX3" fmla="*/ 887737 w 993369"/>
                      <a:gd name="connsiteY3" fmla="*/ 596646 h 610171"/>
                      <a:gd name="connsiteX4" fmla="*/ 818491 w 993369"/>
                      <a:gd name="connsiteY4" fmla="*/ 579977 h 610171"/>
                      <a:gd name="connsiteX5" fmla="*/ 750101 w 993369"/>
                      <a:gd name="connsiteY5" fmla="*/ 560165 h 610171"/>
                      <a:gd name="connsiteX6" fmla="*/ 716192 w 993369"/>
                      <a:gd name="connsiteY6" fmla="*/ 549307 h 610171"/>
                      <a:gd name="connsiteX7" fmla="*/ 682759 w 993369"/>
                      <a:gd name="connsiteY7" fmla="*/ 537210 h 610171"/>
                      <a:gd name="connsiteX8" fmla="*/ 649422 w 993369"/>
                      <a:gd name="connsiteY8" fmla="*/ 524923 h 610171"/>
                      <a:gd name="connsiteX9" fmla="*/ 616465 w 993369"/>
                      <a:gd name="connsiteY9" fmla="*/ 511588 h 610171"/>
                      <a:gd name="connsiteX10" fmla="*/ 583794 w 993369"/>
                      <a:gd name="connsiteY10" fmla="*/ 497777 h 610171"/>
                      <a:gd name="connsiteX11" fmla="*/ 551600 w 993369"/>
                      <a:gd name="connsiteY11" fmla="*/ 482822 h 610171"/>
                      <a:gd name="connsiteX12" fmla="*/ 519501 w 993369"/>
                      <a:gd name="connsiteY12" fmla="*/ 467773 h 610171"/>
                      <a:gd name="connsiteX13" fmla="*/ 487973 w 993369"/>
                      <a:gd name="connsiteY13" fmla="*/ 451485 h 610171"/>
                      <a:gd name="connsiteX14" fmla="*/ 456731 w 993369"/>
                      <a:gd name="connsiteY14" fmla="*/ 434911 h 610171"/>
                      <a:gd name="connsiteX15" fmla="*/ 425965 w 993369"/>
                      <a:gd name="connsiteY15" fmla="*/ 417386 h 610171"/>
                      <a:gd name="connsiteX16" fmla="*/ 195746 w 993369"/>
                      <a:gd name="connsiteY16" fmla="*/ 256127 h 610171"/>
                      <a:gd name="connsiteX17" fmla="*/ 143454 w 993369"/>
                      <a:gd name="connsiteY17" fmla="*/ 209645 h 610171"/>
                      <a:gd name="connsiteX18" fmla="*/ 93543 w 993369"/>
                      <a:gd name="connsiteY18" fmla="*/ 160877 h 610171"/>
                      <a:gd name="connsiteX19" fmla="*/ 46299 w 993369"/>
                      <a:gd name="connsiteY19" fmla="*/ 109823 h 610171"/>
                      <a:gd name="connsiteX20" fmla="*/ 23915 w 993369"/>
                      <a:gd name="connsiteY20" fmla="*/ 83248 h 610171"/>
                      <a:gd name="connsiteX21" fmla="*/ 12961 w 993369"/>
                      <a:gd name="connsiteY21" fmla="*/ 69818 h 610171"/>
                      <a:gd name="connsiteX22" fmla="*/ 7532 w 993369"/>
                      <a:gd name="connsiteY22" fmla="*/ 63056 h 610171"/>
                      <a:gd name="connsiteX23" fmla="*/ 4770 w 993369"/>
                      <a:gd name="connsiteY23" fmla="*/ 59722 h 610171"/>
                      <a:gd name="connsiteX24" fmla="*/ 3436 w 993369"/>
                      <a:gd name="connsiteY24" fmla="*/ 58007 h 610171"/>
                      <a:gd name="connsiteX25" fmla="*/ 2769 w 993369"/>
                      <a:gd name="connsiteY25" fmla="*/ 57150 h 610171"/>
                      <a:gd name="connsiteX26" fmla="*/ 2388 w 993369"/>
                      <a:gd name="connsiteY26" fmla="*/ 56769 h 610171"/>
                      <a:gd name="connsiteX27" fmla="*/ 2198 w 993369"/>
                      <a:gd name="connsiteY27" fmla="*/ 56578 h 610171"/>
                      <a:gd name="connsiteX28" fmla="*/ 24867 w 993369"/>
                      <a:gd name="connsiteY28" fmla="*/ 65627 h 610171"/>
                      <a:gd name="connsiteX29" fmla="*/ 24867 w 993369"/>
                      <a:gd name="connsiteY29" fmla="*/ 0 h 610171"/>
                      <a:gd name="connsiteX30" fmla="*/ 47918 w 993369"/>
                      <a:gd name="connsiteY30" fmla="*/ 9334 h 610171"/>
                      <a:gd name="connsiteX31" fmla="*/ 48108 w 993369"/>
                      <a:gd name="connsiteY31" fmla="*/ 9525 h 610171"/>
                      <a:gd name="connsiteX32" fmla="*/ 48585 w 993369"/>
                      <a:gd name="connsiteY32" fmla="*/ 9811 h 610171"/>
                      <a:gd name="connsiteX33" fmla="*/ 49442 w 993369"/>
                      <a:gd name="connsiteY33" fmla="*/ 10382 h 610171"/>
                      <a:gd name="connsiteX34" fmla="*/ 51156 w 993369"/>
                      <a:gd name="connsiteY34" fmla="*/ 11620 h 610171"/>
                      <a:gd name="connsiteX35" fmla="*/ 54585 w 993369"/>
                      <a:gd name="connsiteY35" fmla="*/ 14002 h 610171"/>
                      <a:gd name="connsiteX36" fmla="*/ 61443 w 993369"/>
                      <a:gd name="connsiteY36" fmla="*/ 18764 h 610171"/>
                      <a:gd name="connsiteX37" fmla="*/ 75159 w 993369"/>
                      <a:gd name="connsiteY37" fmla="*/ 28289 h 610171"/>
                      <a:gd name="connsiteX38" fmla="*/ 102210 w 993369"/>
                      <a:gd name="connsiteY38" fmla="*/ 47530 h 610171"/>
                      <a:gd name="connsiteX39" fmla="*/ 157074 w 993369"/>
                      <a:gd name="connsiteY39" fmla="*/ 84391 h 610171"/>
                      <a:gd name="connsiteX40" fmla="*/ 268803 w 993369"/>
                      <a:gd name="connsiteY40" fmla="*/ 153067 h 610171"/>
                      <a:gd name="connsiteX41" fmla="*/ 500451 w 993369"/>
                      <a:gd name="connsiteY41" fmla="*/ 268700 h 610171"/>
                      <a:gd name="connsiteX42" fmla="*/ 530073 w 993369"/>
                      <a:gd name="connsiteY42" fmla="*/ 281178 h 610171"/>
                      <a:gd name="connsiteX43" fmla="*/ 560077 w 993369"/>
                      <a:gd name="connsiteY43" fmla="*/ 292703 h 610171"/>
                      <a:gd name="connsiteX44" fmla="*/ 589986 w 993369"/>
                      <a:gd name="connsiteY44" fmla="*/ 304133 h 610171"/>
                      <a:gd name="connsiteX45" fmla="*/ 620180 w 993369"/>
                      <a:gd name="connsiteY45" fmla="*/ 314706 h 610171"/>
                      <a:gd name="connsiteX46" fmla="*/ 650374 w 993369"/>
                      <a:gd name="connsiteY46" fmla="*/ 325183 h 610171"/>
                      <a:gd name="connsiteX47" fmla="*/ 680950 w 993369"/>
                      <a:gd name="connsiteY47" fmla="*/ 334613 h 610171"/>
                      <a:gd name="connsiteX48" fmla="*/ 711429 w 993369"/>
                      <a:gd name="connsiteY48" fmla="*/ 344138 h 610171"/>
                      <a:gd name="connsiteX49" fmla="*/ 742195 w 993369"/>
                      <a:gd name="connsiteY49" fmla="*/ 352711 h 610171"/>
                      <a:gd name="connsiteX50" fmla="*/ 803822 w 993369"/>
                      <a:gd name="connsiteY50" fmla="*/ 368808 h 610171"/>
                      <a:gd name="connsiteX51" fmla="*/ 865830 w 993369"/>
                      <a:gd name="connsiteY51" fmla="*/ 383000 h 610171"/>
                      <a:gd name="connsiteX52" fmla="*/ 928123 w 993369"/>
                      <a:gd name="connsiteY52" fmla="*/ 395383 h 610171"/>
                      <a:gd name="connsiteX53" fmla="*/ 943744 w 993369"/>
                      <a:gd name="connsiteY53" fmla="*/ 398431 h 610171"/>
                      <a:gd name="connsiteX54" fmla="*/ 960222 w 993369"/>
                      <a:gd name="connsiteY54" fmla="*/ 401383 h 610171"/>
                      <a:gd name="connsiteX55" fmla="*/ 993370 w 993369"/>
                      <a:gd name="connsiteY55" fmla="*/ 407575 h 610171"/>
                      <a:gd name="connsiteX56" fmla="*/ 954793 w 993369"/>
                      <a:gd name="connsiteY56" fmla="*/ 610171 h 610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993369" h="610171">
                        <a:moveTo>
                          <a:pt x="954793" y="610171"/>
                        </a:moveTo>
                        <a:lnTo>
                          <a:pt x="921742" y="603790"/>
                        </a:lnTo>
                        <a:lnTo>
                          <a:pt x="905168" y="600456"/>
                        </a:lnTo>
                        <a:lnTo>
                          <a:pt x="887737" y="596646"/>
                        </a:lnTo>
                        <a:cubicBezTo>
                          <a:pt x="864496" y="591503"/>
                          <a:pt x="841350" y="586454"/>
                          <a:pt x="818491" y="579977"/>
                        </a:cubicBezTo>
                        <a:cubicBezTo>
                          <a:pt x="795535" y="573881"/>
                          <a:pt x="772675" y="567595"/>
                          <a:pt x="750101" y="560165"/>
                        </a:cubicBezTo>
                        <a:lnTo>
                          <a:pt x="716192" y="549307"/>
                        </a:lnTo>
                        <a:cubicBezTo>
                          <a:pt x="704857" y="545687"/>
                          <a:pt x="693904" y="541211"/>
                          <a:pt x="682759" y="537210"/>
                        </a:cubicBezTo>
                        <a:lnTo>
                          <a:pt x="649422" y="524923"/>
                        </a:lnTo>
                        <a:cubicBezTo>
                          <a:pt x="638373" y="520636"/>
                          <a:pt x="627419" y="516065"/>
                          <a:pt x="616465" y="511588"/>
                        </a:cubicBezTo>
                        <a:lnTo>
                          <a:pt x="583794" y="497777"/>
                        </a:lnTo>
                        <a:lnTo>
                          <a:pt x="551600" y="482822"/>
                        </a:lnTo>
                        <a:lnTo>
                          <a:pt x="519501" y="467773"/>
                        </a:lnTo>
                        <a:lnTo>
                          <a:pt x="487973" y="451485"/>
                        </a:lnTo>
                        <a:cubicBezTo>
                          <a:pt x="477591" y="445961"/>
                          <a:pt x="467018" y="440722"/>
                          <a:pt x="456731" y="434911"/>
                        </a:cubicBezTo>
                        <a:lnTo>
                          <a:pt x="425965" y="417386"/>
                        </a:lnTo>
                        <a:cubicBezTo>
                          <a:pt x="344241" y="370523"/>
                          <a:pt x="267088" y="316325"/>
                          <a:pt x="195746" y="256127"/>
                        </a:cubicBezTo>
                        <a:cubicBezTo>
                          <a:pt x="177839" y="241173"/>
                          <a:pt x="160789" y="225076"/>
                          <a:pt x="143454" y="209645"/>
                        </a:cubicBezTo>
                        <a:cubicBezTo>
                          <a:pt x="126309" y="193834"/>
                          <a:pt x="110116" y="177070"/>
                          <a:pt x="93543" y="160877"/>
                        </a:cubicBezTo>
                        <a:cubicBezTo>
                          <a:pt x="77350" y="144208"/>
                          <a:pt x="61920" y="126778"/>
                          <a:pt x="46299" y="109823"/>
                        </a:cubicBezTo>
                        <a:lnTo>
                          <a:pt x="23915" y="83248"/>
                        </a:lnTo>
                        <a:lnTo>
                          <a:pt x="12961" y="69818"/>
                        </a:lnTo>
                        <a:lnTo>
                          <a:pt x="7532" y="63056"/>
                        </a:lnTo>
                        <a:lnTo>
                          <a:pt x="4770" y="59722"/>
                        </a:lnTo>
                        <a:lnTo>
                          <a:pt x="3436" y="58007"/>
                        </a:lnTo>
                        <a:lnTo>
                          <a:pt x="2769" y="57150"/>
                        </a:lnTo>
                        <a:lnTo>
                          <a:pt x="2388" y="56769"/>
                        </a:lnTo>
                        <a:lnTo>
                          <a:pt x="2198" y="56578"/>
                        </a:lnTo>
                        <a:cubicBezTo>
                          <a:pt x="12294" y="60579"/>
                          <a:pt x="-20662" y="47244"/>
                          <a:pt x="24867" y="65627"/>
                        </a:cubicBezTo>
                        <a:lnTo>
                          <a:pt x="24867" y="0"/>
                        </a:lnTo>
                        <a:cubicBezTo>
                          <a:pt x="70492" y="18478"/>
                          <a:pt x="37631" y="5239"/>
                          <a:pt x="47918" y="9334"/>
                        </a:cubicBezTo>
                        <a:lnTo>
                          <a:pt x="48108" y="9525"/>
                        </a:lnTo>
                        <a:lnTo>
                          <a:pt x="48585" y="9811"/>
                        </a:lnTo>
                        <a:lnTo>
                          <a:pt x="49442" y="10382"/>
                        </a:lnTo>
                        <a:lnTo>
                          <a:pt x="51156" y="11620"/>
                        </a:lnTo>
                        <a:lnTo>
                          <a:pt x="54585" y="14002"/>
                        </a:lnTo>
                        <a:lnTo>
                          <a:pt x="61443" y="18764"/>
                        </a:lnTo>
                        <a:lnTo>
                          <a:pt x="75159" y="28289"/>
                        </a:lnTo>
                        <a:lnTo>
                          <a:pt x="102210" y="47530"/>
                        </a:lnTo>
                        <a:lnTo>
                          <a:pt x="157074" y="84391"/>
                        </a:lnTo>
                        <a:cubicBezTo>
                          <a:pt x="194031" y="108299"/>
                          <a:pt x="230988" y="131445"/>
                          <a:pt x="268803" y="153067"/>
                        </a:cubicBezTo>
                        <a:cubicBezTo>
                          <a:pt x="344050" y="196691"/>
                          <a:pt x="421584" y="235077"/>
                          <a:pt x="500451" y="268700"/>
                        </a:cubicBezTo>
                        <a:lnTo>
                          <a:pt x="530073" y="281178"/>
                        </a:lnTo>
                        <a:cubicBezTo>
                          <a:pt x="539979" y="285369"/>
                          <a:pt x="550076" y="288798"/>
                          <a:pt x="560077" y="292703"/>
                        </a:cubicBezTo>
                        <a:lnTo>
                          <a:pt x="589986" y="304133"/>
                        </a:lnTo>
                        <a:lnTo>
                          <a:pt x="620180" y="314706"/>
                        </a:lnTo>
                        <a:lnTo>
                          <a:pt x="650374" y="325183"/>
                        </a:lnTo>
                        <a:lnTo>
                          <a:pt x="680950" y="334613"/>
                        </a:lnTo>
                        <a:cubicBezTo>
                          <a:pt x="691141" y="337757"/>
                          <a:pt x="701142" y="341186"/>
                          <a:pt x="711429" y="344138"/>
                        </a:cubicBezTo>
                        <a:lnTo>
                          <a:pt x="742195" y="352711"/>
                        </a:lnTo>
                        <a:cubicBezTo>
                          <a:pt x="762579" y="358711"/>
                          <a:pt x="783248" y="363569"/>
                          <a:pt x="803822" y="368808"/>
                        </a:cubicBezTo>
                        <a:cubicBezTo>
                          <a:pt x="824301" y="374428"/>
                          <a:pt x="845160" y="378238"/>
                          <a:pt x="865830" y="383000"/>
                        </a:cubicBezTo>
                        <a:cubicBezTo>
                          <a:pt x="886404" y="388048"/>
                          <a:pt x="907359" y="391096"/>
                          <a:pt x="928123" y="395383"/>
                        </a:cubicBezTo>
                        <a:lnTo>
                          <a:pt x="943744" y="398431"/>
                        </a:lnTo>
                        <a:lnTo>
                          <a:pt x="960222" y="401383"/>
                        </a:lnTo>
                        <a:lnTo>
                          <a:pt x="993370" y="407575"/>
                        </a:lnTo>
                        <a:lnTo>
                          <a:pt x="954793" y="610171"/>
                        </a:ln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F4F1784C-EF0F-A3D8-1E1A-B3E6926A0AC7}"/>
                      </a:ext>
                    </a:extLst>
                  </p:cNvPr>
                  <p:cNvSpPr/>
                  <p:nvPr/>
                </p:nvSpPr>
                <p:spPr>
                  <a:xfrm>
                    <a:off x="7142326" y="3076836"/>
                    <a:ext cx="644461" cy="375094"/>
                  </a:xfrm>
                  <a:custGeom>
                    <a:avLst/>
                    <a:gdLst>
                      <a:gd name="connsiteX0" fmla="*/ 644462 w 644461"/>
                      <a:gd name="connsiteY0" fmla="*/ 168974 h 375094"/>
                      <a:gd name="connsiteX1" fmla="*/ 602933 w 644461"/>
                      <a:gd name="connsiteY1" fmla="*/ 375095 h 375094"/>
                      <a:gd name="connsiteX2" fmla="*/ 0 w 644461"/>
                      <a:gd name="connsiteY2" fmla="*/ 135636 h 375094"/>
                      <a:gd name="connsiteX3" fmla="*/ 76295 w 644461"/>
                      <a:gd name="connsiteY3" fmla="*/ 0 h 375094"/>
                      <a:gd name="connsiteX4" fmla="*/ 644462 w 644461"/>
                      <a:gd name="connsiteY4" fmla="*/ 168974 h 375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4461" h="375094">
                        <a:moveTo>
                          <a:pt x="644462" y="168974"/>
                        </a:moveTo>
                        <a:lnTo>
                          <a:pt x="602933" y="375095"/>
                        </a:lnTo>
                        <a:cubicBezTo>
                          <a:pt x="388906" y="337471"/>
                          <a:pt x="182023" y="254222"/>
                          <a:pt x="0" y="135636"/>
                        </a:cubicBezTo>
                        <a:lnTo>
                          <a:pt x="76295" y="0"/>
                        </a:lnTo>
                        <a:cubicBezTo>
                          <a:pt x="254508" y="85439"/>
                          <a:pt x="450151" y="136017"/>
                          <a:pt x="644462" y="16897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764D15D2-9559-21E6-2ED8-79910DBFC652}"/>
                      </a:ext>
                    </a:extLst>
                  </p:cNvPr>
                  <p:cNvSpPr/>
                  <p:nvPr/>
                </p:nvSpPr>
                <p:spPr>
                  <a:xfrm>
                    <a:off x="7710302" y="3132558"/>
                    <a:ext cx="442436" cy="171280"/>
                  </a:xfrm>
                  <a:custGeom>
                    <a:avLst/>
                    <a:gdLst>
                      <a:gd name="connsiteX0" fmla="*/ 442436 w 442436"/>
                      <a:gd name="connsiteY0" fmla="*/ 167068 h 171280"/>
                      <a:gd name="connsiteX1" fmla="*/ 404813 w 442436"/>
                      <a:gd name="connsiteY1" fmla="*/ 170117 h 171280"/>
                      <a:gd name="connsiteX2" fmla="*/ 275844 w 442436"/>
                      <a:gd name="connsiteY2" fmla="*/ 116776 h 171280"/>
                      <a:gd name="connsiteX3" fmla="*/ 0 w 442436"/>
                      <a:gd name="connsiteY3" fmla="*/ 76676 h 171280"/>
                      <a:gd name="connsiteX4" fmla="*/ 476 w 442436"/>
                      <a:gd name="connsiteY4" fmla="*/ 76391 h 171280"/>
                      <a:gd name="connsiteX5" fmla="*/ 108204 w 442436"/>
                      <a:gd name="connsiteY5" fmla="*/ 7049 h 171280"/>
                      <a:gd name="connsiteX6" fmla="*/ 119253 w 442436"/>
                      <a:gd name="connsiteY6" fmla="*/ 0 h 171280"/>
                      <a:gd name="connsiteX7" fmla="*/ 296037 w 442436"/>
                      <a:gd name="connsiteY7" fmla="*/ 78200 h 171280"/>
                      <a:gd name="connsiteX8" fmla="*/ 308134 w 442436"/>
                      <a:gd name="connsiteY8" fmla="*/ 83534 h 171280"/>
                      <a:gd name="connsiteX9" fmla="*/ 362521 w 442436"/>
                      <a:gd name="connsiteY9" fmla="*/ 113443 h 171280"/>
                      <a:gd name="connsiteX10" fmla="*/ 442436 w 442436"/>
                      <a:gd name="connsiteY10" fmla="*/ 167068 h 171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42436" h="171280">
                        <a:moveTo>
                          <a:pt x="442436" y="167068"/>
                        </a:moveTo>
                        <a:cubicBezTo>
                          <a:pt x="430721" y="171641"/>
                          <a:pt x="417290" y="172212"/>
                          <a:pt x="404813" y="170117"/>
                        </a:cubicBezTo>
                        <a:cubicBezTo>
                          <a:pt x="386620" y="167164"/>
                          <a:pt x="292894" y="123539"/>
                          <a:pt x="275844" y="116776"/>
                        </a:cubicBezTo>
                        <a:cubicBezTo>
                          <a:pt x="158972" y="70961"/>
                          <a:pt x="127349" y="59626"/>
                          <a:pt x="0" y="76676"/>
                        </a:cubicBezTo>
                        <a:lnTo>
                          <a:pt x="476" y="76391"/>
                        </a:lnTo>
                        <a:lnTo>
                          <a:pt x="108204" y="7049"/>
                        </a:lnTo>
                        <a:lnTo>
                          <a:pt x="119253" y="0"/>
                        </a:lnTo>
                        <a:lnTo>
                          <a:pt x="296037" y="78200"/>
                        </a:lnTo>
                        <a:lnTo>
                          <a:pt x="308134" y="83534"/>
                        </a:lnTo>
                        <a:cubicBezTo>
                          <a:pt x="327184" y="91916"/>
                          <a:pt x="345376" y="102013"/>
                          <a:pt x="362521" y="113443"/>
                        </a:cubicBezTo>
                        <a:cubicBezTo>
                          <a:pt x="385286" y="126492"/>
                          <a:pt x="412623" y="144018"/>
                          <a:pt x="442436" y="167068"/>
                        </a:cubicBezTo>
                        <a:close/>
                      </a:path>
                    </a:pathLst>
                  </a:custGeom>
                  <a:solidFill>
                    <a:srgbClr val="FCBF9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99" name="Graphic 21">
                  <a:extLst>
                    <a:ext uri="{FF2B5EF4-FFF2-40B4-BE49-F238E27FC236}">
                      <a16:creationId xmlns:a16="http://schemas.microsoft.com/office/drawing/2014/main" id="{AA5C93D7-7826-FABC-0824-AD7219568261}"/>
                    </a:ext>
                  </a:extLst>
                </p:cNvPr>
                <p:cNvGrpSpPr/>
                <p:nvPr/>
              </p:nvGrpSpPr>
              <p:grpSpPr>
                <a:xfrm>
                  <a:off x="7782579" y="3681865"/>
                  <a:ext cx="2571157" cy="1932908"/>
                  <a:chOff x="7782579" y="3681865"/>
                  <a:chExt cx="2571157" cy="1932908"/>
                </a:xfrm>
              </p:grpSpPr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3C0DBD4E-2F31-3D1A-4277-4B4089980C32}"/>
                      </a:ext>
                    </a:extLst>
                  </p:cNvPr>
                  <p:cNvSpPr/>
                  <p:nvPr/>
                </p:nvSpPr>
                <p:spPr>
                  <a:xfrm>
                    <a:off x="7790070" y="3736068"/>
                    <a:ext cx="1472770" cy="1079167"/>
                  </a:xfrm>
                  <a:custGeom>
                    <a:avLst/>
                    <a:gdLst>
                      <a:gd name="connsiteX0" fmla="*/ 86158 w 1472770"/>
                      <a:gd name="connsiteY0" fmla="*/ 1003834 h 1079167"/>
                      <a:gd name="connsiteX1" fmla="*/ 251798 w 1472770"/>
                      <a:gd name="connsiteY1" fmla="*/ 1067175 h 1079167"/>
                      <a:gd name="connsiteX2" fmla="*/ 715570 w 1472770"/>
                      <a:gd name="connsiteY2" fmla="*/ 1002119 h 1079167"/>
                      <a:gd name="connsiteX3" fmla="*/ 858349 w 1472770"/>
                      <a:gd name="connsiteY3" fmla="*/ 917537 h 1079167"/>
                      <a:gd name="connsiteX4" fmla="*/ 1017988 w 1472770"/>
                      <a:gd name="connsiteY4" fmla="*/ 814763 h 1079167"/>
                      <a:gd name="connsiteX5" fmla="*/ 1152577 w 1472770"/>
                      <a:gd name="connsiteY5" fmla="*/ 721894 h 1079167"/>
                      <a:gd name="connsiteX6" fmla="*/ 1470617 w 1472770"/>
                      <a:gd name="connsiteY6" fmla="*/ 57620 h 1079167"/>
                      <a:gd name="connsiteX7" fmla="*/ 1447852 w 1472770"/>
                      <a:gd name="connsiteY7" fmla="*/ 185 h 1079167"/>
                      <a:gd name="connsiteX8" fmla="*/ 1375557 w 1472770"/>
                      <a:gd name="connsiteY8" fmla="*/ 25140 h 1079167"/>
                      <a:gd name="connsiteX9" fmla="*/ 1256209 w 1472770"/>
                      <a:gd name="connsiteY9" fmla="*/ 108484 h 1079167"/>
                      <a:gd name="connsiteX10" fmla="*/ 322282 w 1472770"/>
                      <a:gd name="connsiteY10" fmla="*/ 613118 h 1079167"/>
                      <a:gd name="connsiteX11" fmla="*/ 125496 w 1472770"/>
                      <a:gd name="connsiteY11" fmla="*/ 697034 h 1079167"/>
                      <a:gd name="connsiteX12" fmla="*/ 3576 w 1472770"/>
                      <a:gd name="connsiteY12" fmla="*/ 849053 h 1079167"/>
                      <a:gd name="connsiteX13" fmla="*/ 86158 w 1472770"/>
                      <a:gd name="connsiteY13" fmla="*/ 1003834 h 1079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72770" h="1079167">
                        <a:moveTo>
                          <a:pt x="86158" y="1003834"/>
                        </a:moveTo>
                        <a:cubicBezTo>
                          <a:pt x="134831" y="1038124"/>
                          <a:pt x="193123" y="1056412"/>
                          <a:pt x="251798" y="1067175"/>
                        </a:cubicBezTo>
                        <a:cubicBezTo>
                          <a:pt x="408007" y="1095845"/>
                          <a:pt x="573266" y="1072700"/>
                          <a:pt x="715570" y="1002119"/>
                        </a:cubicBezTo>
                        <a:cubicBezTo>
                          <a:pt x="765195" y="977545"/>
                          <a:pt x="811772" y="947541"/>
                          <a:pt x="858349" y="917537"/>
                        </a:cubicBezTo>
                        <a:cubicBezTo>
                          <a:pt x="911594" y="883248"/>
                          <a:pt x="964744" y="848958"/>
                          <a:pt x="1017988" y="814763"/>
                        </a:cubicBezTo>
                        <a:cubicBezTo>
                          <a:pt x="1063804" y="785235"/>
                          <a:pt x="1109810" y="755708"/>
                          <a:pt x="1152577" y="721894"/>
                        </a:cubicBezTo>
                        <a:cubicBezTo>
                          <a:pt x="1351173" y="565398"/>
                          <a:pt x="1492048" y="309557"/>
                          <a:pt x="1470617" y="57620"/>
                        </a:cubicBezTo>
                        <a:cubicBezTo>
                          <a:pt x="1469474" y="44571"/>
                          <a:pt x="1460520" y="-3340"/>
                          <a:pt x="1447852" y="185"/>
                        </a:cubicBezTo>
                        <a:cubicBezTo>
                          <a:pt x="1418515" y="8376"/>
                          <a:pt x="1396417" y="13996"/>
                          <a:pt x="1375557" y="25140"/>
                        </a:cubicBezTo>
                        <a:cubicBezTo>
                          <a:pt x="1332695" y="48095"/>
                          <a:pt x="1294690" y="78766"/>
                          <a:pt x="1256209" y="108484"/>
                        </a:cubicBezTo>
                        <a:cubicBezTo>
                          <a:pt x="974840" y="325559"/>
                          <a:pt x="658039" y="496723"/>
                          <a:pt x="322282" y="613118"/>
                        </a:cubicBezTo>
                        <a:cubicBezTo>
                          <a:pt x="254750" y="636550"/>
                          <a:pt x="185503" y="658172"/>
                          <a:pt x="125496" y="697034"/>
                        </a:cubicBezTo>
                        <a:cubicBezTo>
                          <a:pt x="72537" y="731324"/>
                          <a:pt x="21102" y="786664"/>
                          <a:pt x="3576" y="849053"/>
                        </a:cubicBezTo>
                        <a:cubicBezTo>
                          <a:pt x="-14045" y="911346"/>
                          <a:pt x="36628" y="968973"/>
                          <a:pt x="86158" y="10038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01" name="Graphic 21">
                    <a:extLst>
                      <a:ext uri="{FF2B5EF4-FFF2-40B4-BE49-F238E27FC236}">
                        <a16:creationId xmlns:a16="http://schemas.microsoft.com/office/drawing/2014/main" id="{458F4A9B-6DDF-0885-7A26-220716ACAC2D}"/>
                      </a:ext>
                    </a:extLst>
                  </p:cNvPr>
                  <p:cNvGrpSpPr/>
                  <p:nvPr/>
                </p:nvGrpSpPr>
                <p:grpSpPr>
                  <a:xfrm>
                    <a:off x="8233034" y="3729680"/>
                    <a:ext cx="2120702" cy="1473405"/>
                    <a:chOff x="8233034" y="3729680"/>
                    <a:chExt cx="2120702" cy="1473405"/>
                  </a:xfrm>
                </p:grpSpPr>
                <p:sp>
                  <p:nvSpPr>
                    <p:cNvPr id="202" name="Freeform: Shape 201">
                      <a:extLst>
                        <a:ext uri="{FF2B5EF4-FFF2-40B4-BE49-F238E27FC236}">
                          <a16:creationId xmlns:a16="http://schemas.microsoft.com/office/drawing/2014/main" id="{AC2674F8-E1B0-6F63-6337-FDF640A1B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3034" y="3729680"/>
                      <a:ext cx="1751457" cy="1279874"/>
                    </a:xfrm>
                    <a:custGeom>
                      <a:avLst/>
                      <a:gdLst>
                        <a:gd name="connsiteX0" fmla="*/ 176879 w 1751457"/>
                        <a:gd name="connsiteY0" fmla="*/ 0 h 1279874"/>
                        <a:gd name="connsiteX1" fmla="*/ 0 w 1751457"/>
                        <a:gd name="connsiteY1" fmla="*/ 345472 h 1279874"/>
                        <a:gd name="connsiteX2" fmla="*/ 953929 w 1751457"/>
                        <a:gd name="connsiteY2" fmla="*/ 776573 h 1279874"/>
                        <a:gd name="connsiteX3" fmla="*/ 1664589 w 1751457"/>
                        <a:gd name="connsiteY3" fmla="*/ 1279874 h 1279874"/>
                        <a:gd name="connsiteX4" fmla="*/ 1751457 w 1751457"/>
                        <a:gd name="connsiteY4" fmla="*/ 1220152 h 1279874"/>
                        <a:gd name="connsiteX5" fmla="*/ 1145762 w 1751457"/>
                        <a:gd name="connsiteY5" fmla="*/ 637984 h 1279874"/>
                        <a:gd name="connsiteX6" fmla="*/ 1004411 w 1751457"/>
                        <a:gd name="connsiteY6" fmla="*/ 529590 h 1279874"/>
                        <a:gd name="connsiteX7" fmla="*/ 176879 w 1751457"/>
                        <a:gd name="connsiteY7" fmla="*/ 0 h 1279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751457" h="1279874">
                          <a:moveTo>
                            <a:pt x="176879" y="0"/>
                          </a:moveTo>
                          <a:lnTo>
                            <a:pt x="0" y="345472"/>
                          </a:lnTo>
                          <a:lnTo>
                            <a:pt x="953929" y="776573"/>
                          </a:lnTo>
                          <a:lnTo>
                            <a:pt x="1664589" y="1279874"/>
                          </a:lnTo>
                          <a:lnTo>
                            <a:pt x="1751457" y="1220152"/>
                          </a:lnTo>
                          <a:lnTo>
                            <a:pt x="1145762" y="637984"/>
                          </a:lnTo>
                          <a:cubicBezTo>
                            <a:pt x="1101757" y="597979"/>
                            <a:pt x="1054513" y="561689"/>
                            <a:pt x="1004411" y="529590"/>
                          </a:cubicBezTo>
                          <a:lnTo>
                            <a:pt x="176879" y="0"/>
                          </a:lnTo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3" name="Freeform: Shape 202">
                      <a:extLst>
                        <a:ext uri="{FF2B5EF4-FFF2-40B4-BE49-F238E27FC236}">
                          <a16:creationId xmlns:a16="http://schemas.microsoft.com/office/drawing/2014/main" id="{9FF0EC6E-7E23-470F-5919-302CDCCD41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0187" y="4937736"/>
                      <a:ext cx="498379" cy="207549"/>
                    </a:xfrm>
                    <a:custGeom>
                      <a:avLst/>
                      <a:gdLst>
                        <a:gd name="connsiteX0" fmla="*/ 135541 w 498379"/>
                        <a:gd name="connsiteY0" fmla="*/ 4763 h 207549"/>
                        <a:gd name="connsiteX1" fmla="*/ 330041 w 498379"/>
                        <a:gd name="connsiteY1" fmla="*/ 119920 h 207549"/>
                        <a:gd name="connsiteX2" fmla="*/ 466725 w 498379"/>
                        <a:gd name="connsiteY2" fmla="*/ 163735 h 207549"/>
                        <a:gd name="connsiteX3" fmla="*/ 498348 w 498379"/>
                        <a:gd name="connsiteY3" fmla="*/ 207550 h 207549"/>
                        <a:gd name="connsiteX4" fmla="*/ 498348 w 498379"/>
                        <a:gd name="connsiteY4" fmla="*/ 207550 h 207549"/>
                        <a:gd name="connsiteX5" fmla="*/ 128397 w 498379"/>
                        <a:gd name="connsiteY5" fmla="*/ 205930 h 207549"/>
                        <a:gd name="connsiteX6" fmla="*/ 0 w 498379"/>
                        <a:gd name="connsiteY6" fmla="*/ 0 h 207549"/>
                        <a:gd name="connsiteX7" fmla="*/ 135541 w 498379"/>
                        <a:gd name="connsiteY7" fmla="*/ 4763 h 2075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98379" h="207549">
                          <a:moveTo>
                            <a:pt x="135541" y="4763"/>
                          </a:moveTo>
                          <a:cubicBezTo>
                            <a:pt x="135541" y="4763"/>
                            <a:pt x="222790" y="82963"/>
                            <a:pt x="330041" y="119920"/>
                          </a:cubicBezTo>
                          <a:cubicBezTo>
                            <a:pt x="391382" y="141065"/>
                            <a:pt x="438055" y="155353"/>
                            <a:pt x="466725" y="163735"/>
                          </a:cubicBezTo>
                          <a:cubicBezTo>
                            <a:pt x="486061" y="169354"/>
                            <a:pt x="499110" y="187452"/>
                            <a:pt x="498348" y="207550"/>
                          </a:cubicBezTo>
                          <a:lnTo>
                            <a:pt x="498348" y="207550"/>
                          </a:lnTo>
                          <a:lnTo>
                            <a:pt x="128397" y="205930"/>
                          </a:lnTo>
                          <a:lnTo>
                            <a:pt x="0" y="0"/>
                          </a:lnTo>
                          <a:lnTo>
                            <a:pt x="135541" y="4763"/>
                          </a:lnTo>
                          <a:close/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4" name="Freeform: Shape 203">
                      <a:extLst>
                        <a:ext uri="{FF2B5EF4-FFF2-40B4-BE49-F238E27FC236}">
                          <a16:creationId xmlns:a16="http://schemas.microsoft.com/office/drawing/2014/main" id="{F8FDC0C3-5452-2679-4D18-01B6ED4EE3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69905" y="4994251"/>
                      <a:ext cx="483831" cy="208834"/>
                    </a:xfrm>
                    <a:custGeom>
                      <a:avLst/>
                      <a:gdLst>
                        <a:gd name="connsiteX0" fmla="*/ 140970 w 483831"/>
                        <a:gd name="connsiteY0" fmla="*/ 65500 h 208834"/>
                        <a:gd name="connsiteX1" fmla="*/ 384239 w 483831"/>
                        <a:gd name="connsiteY1" fmla="*/ 100647 h 208834"/>
                        <a:gd name="connsiteX2" fmla="*/ 441674 w 483831"/>
                        <a:gd name="connsiteY2" fmla="*/ 104361 h 208834"/>
                        <a:gd name="connsiteX3" fmla="*/ 483013 w 483831"/>
                        <a:gd name="connsiteY3" fmla="*/ 140937 h 208834"/>
                        <a:gd name="connsiteX4" fmla="*/ 482060 w 483831"/>
                        <a:gd name="connsiteY4" fmla="*/ 152653 h 208834"/>
                        <a:gd name="connsiteX5" fmla="*/ 469392 w 483831"/>
                        <a:gd name="connsiteY5" fmla="*/ 157511 h 208834"/>
                        <a:gd name="connsiteX6" fmla="*/ 187166 w 483831"/>
                        <a:gd name="connsiteY6" fmla="*/ 165893 h 208834"/>
                        <a:gd name="connsiteX7" fmla="*/ 164116 w 483831"/>
                        <a:gd name="connsiteY7" fmla="*/ 184467 h 208834"/>
                        <a:gd name="connsiteX8" fmla="*/ 156781 w 483831"/>
                        <a:gd name="connsiteY8" fmla="*/ 192563 h 208834"/>
                        <a:gd name="connsiteX9" fmla="*/ 149638 w 483831"/>
                        <a:gd name="connsiteY9" fmla="*/ 195040 h 208834"/>
                        <a:gd name="connsiteX10" fmla="*/ 91249 w 483831"/>
                        <a:gd name="connsiteY10" fmla="*/ 207803 h 208834"/>
                        <a:gd name="connsiteX11" fmla="*/ 80201 w 483831"/>
                        <a:gd name="connsiteY11" fmla="*/ 208279 h 208834"/>
                        <a:gd name="connsiteX12" fmla="*/ 71819 w 483831"/>
                        <a:gd name="connsiteY12" fmla="*/ 202278 h 208834"/>
                        <a:gd name="connsiteX13" fmla="*/ 38195 w 483831"/>
                        <a:gd name="connsiteY13" fmla="*/ 157416 h 208834"/>
                        <a:gd name="connsiteX14" fmla="*/ 1905 w 483831"/>
                        <a:gd name="connsiteY14" fmla="*/ 41877 h 208834"/>
                        <a:gd name="connsiteX15" fmla="*/ 0 w 483831"/>
                        <a:gd name="connsiteY15" fmla="*/ 10159 h 208834"/>
                        <a:gd name="connsiteX16" fmla="*/ 9620 w 483831"/>
                        <a:gd name="connsiteY16" fmla="*/ 3492 h 208834"/>
                        <a:gd name="connsiteX17" fmla="*/ 67247 w 483831"/>
                        <a:gd name="connsiteY17" fmla="*/ 40449 h 208834"/>
                        <a:gd name="connsiteX18" fmla="*/ 140970 w 483831"/>
                        <a:gd name="connsiteY18" fmla="*/ 65500 h 2088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483831" h="208834">
                          <a:moveTo>
                            <a:pt x="140970" y="65500"/>
                          </a:moveTo>
                          <a:cubicBezTo>
                            <a:pt x="220313" y="86931"/>
                            <a:pt x="302038" y="101885"/>
                            <a:pt x="384239" y="100647"/>
                          </a:cubicBezTo>
                          <a:cubicBezTo>
                            <a:pt x="403479" y="100361"/>
                            <a:pt x="423101" y="99218"/>
                            <a:pt x="441674" y="104361"/>
                          </a:cubicBezTo>
                          <a:cubicBezTo>
                            <a:pt x="460248" y="109505"/>
                            <a:pt x="478060" y="122364"/>
                            <a:pt x="483013" y="140937"/>
                          </a:cubicBezTo>
                          <a:cubicBezTo>
                            <a:pt x="484061" y="144843"/>
                            <a:pt x="484441" y="149319"/>
                            <a:pt x="482060" y="152653"/>
                          </a:cubicBezTo>
                          <a:cubicBezTo>
                            <a:pt x="479298" y="156463"/>
                            <a:pt x="474059" y="157130"/>
                            <a:pt x="469392" y="157511"/>
                          </a:cubicBezTo>
                          <a:cubicBezTo>
                            <a:pt x="375571" y="165226"/>
                            <a:pt x="281273" y="168084"/>
                            <a:pt x="187166" y="165893"/>
                          </a:cubicBezTo>
                          <a:cubicBezTo>
                            <a:pt x="177737" y="165702"/>
                            <a:pt x="170688" y="177704"/>
                            <a:pt x="164116" y="184467"/>
                          </a:cubicBezTo>
                          <a:cubicBezTo>
                            <a:pt x="161544" y="187134"/>
                            <a:pt x="159830" y="190563"/>
                            <a:pt x="156781" y="192563"/>
                          </a:cubicBezTo>
                          <a:cubicBezTo>
                            <a:pt x="154686" y="193992"/>
                            <a:pt x="152114" y="194563"/>
                            <a:pt x="149638" y="195040"/>
                          </a:cubicBezTo>
                          <a:cubicBezTo>
                            <a:pt x="130207" y="199326"/>
                            <a:pt x="110680" y="203517"/>
                            <a:pt x="91249" y="207803"/>
                          </a:cubicBezTo>
                          <a:cubicBezTo>
                            <a:pt x="87630" y="208565"/>
                            <a:pt x="83820" y="209422"/>
                            <a:pt x="80201" y="208279"/>
                          </a:cubicBezTo>
                          <a:cubicBezTo>
                            <a:pt x="76867" y="207232"/>
                            <a:pt x="74295" y="204755"/>
                            <a:pt x="71819" y="202278"/>
                          </a:cubicBezTo>
                          <a:cubicBezTo>
                            <a:pt x="61246" y="191801"/>
                            <a:pt x="47054" y="169417"/>
                            <a:pt x="38195" y="157416"/>
                          </a:cubicBezTo>
                          <a:cubicBezTo>
                            <a:pt x="13621" y="124078"/>
                            <a:pt x="5334" y="82359"/>
                            <a:pt x="1905" y="41877"/>
                          </a:cubicBezTo>
                          <a:cubicBezTo>
                            <a:pt x="1048" y="31400"/>
                            <a:pt x="0" y="20732"/>
                            <a:pt x="0" y="10159"/>
                          </a:cubicBezTo>
                          <a:cubicBezTo>
                            <a:pt x="0" y="-1080"/>
                            <a:pt x="-95" y="-2509"/>
                            <a:pt x="9620" y="3492"/>
                          </a:cubicBezTo>
                          <a:cubicBezTo>
                            <a:pt x="29432" y="15684"/>
                            <a:pt x="45530" y="30638"/>
                            <a:pt x="67247" y="40449"/>
                          </a:cubicBezTo>
                          <a:cubicBezTo>
                            <a:pt x="90964" y="51117"/>
                            <a:pt x="115919" y="58737"/>
                            <a:pt x="140970" y="65500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05" name="Graphic 21">
                    <a:extLst>
                      <a:ext uri="{FF2B5EF4-FFF2-40B4-BE49-F238E27FC236}">
                        <a16:creationId xmlns:a16="http://schemas.microsoft.com/office/drawing/2014/main" id="{77FC7D3C-4685-8AFA-B3BD-B420CD0296C8}"/>
                      </a:ext>
                    </a:extLst>
                  </p:cNvPr>
                  <p:cNvGrpSpPr/>
                  <p:nvPr/>
                </p:nvGrpSpPr>
                <p:grpSpPr>
                  <a:xfrm>
                    <a:off x="8095841" y="3950089"/>
                    <a:ext cx="601227" cy="1664684"/>
                    <a:chOff x="8095841" y="3950089"/>
                    <a:chExt cx="601227" cy="1664684"/>
                  </a:xfrm>
                </p:grpSpPr>
                <p:sp>
                  <p:nvSpPr>
                    <p:cNvPr id="206" name="Freeform: Shape 205">
                      <a:extLst>
                        <a:ext uri="{FF2B5EF4-FFF2-40B4-BE49-F238E27FC236}">
                          <a16:creationId xmlns:a16="http://schemas.microsoft.com/office/drawing/2014/main" id="{A262897A-761F-E3F2-B950-554DF51261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04840" y="3950089"/>
                      <a:ext cx="492229" cy="1463801"/>
                    </a:xfrm>
                    <a:custGeom>
                      <a:avLst/>
                      <a:gdLst>
                        <a:gd name="connsiteX0" fmla="*/ 58102 w 492229"/>
                        <a:gd name="connsiteY0" fmla="*/ 79534 h 1463801"/>
                        <a:gd name="connsiteX1" fmla="*/ 245554 w 492229"/>
                        <a:gd name="connsiteY1" fmla="*/ 787432 h 1463801"/>
                        <a:gd name="connsiteX2" fmla="*/ 0 w 492229"/>
                        <a:gd name="connsiteY2" fmla="*/ 1386364 h 1463801"/>
                        <a:gd name="connsiteX3" fmla="*/ 96869 w 492229"/>
                        <a:gd name="connsiteY3" fmla="*/ 1463802 h 1463801"/>
                        <a:gd name="connsiteX4" fmla="*/ 427006 w 492229"/>
                        <a:gd name="connsiteY4" fmla="*/ 919163 h 1463801"/>
                        <a:gd name="connsiteX5" fmla="*/ 489680 w 492229"/>
                        <a:gd name="connsiteY5" fmla="*/ 637985 h 1463801"/>
                        <a:gd name="connsiteX6" fmla="*/ 421386 w 492229"/>
                        <a:gd name="connsiteY6" fmla="*/ 0 h 1463801"/>
                        <a:gd name="connsiteX7" fmla="*/ 58102 w 492229"/>
                        <a:gd name="connsiteY7" fmla="*/ 79534 h 14638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92229" h="1463801">
                          <a:moveTo>
                            <a:pt x="58102" y="79534"/>
                          </a:moveTo>
                          <a:lnTo>
                            <a:pt x="245554" y="787432"/>
                          </a:lnTo>
                          <a:lnTo>
                            <a:pt x="0" y="1386364"/>
                          </a:lnTo>
                          <a:lnTo>
                            <a:pt x="96869" y="1463802"/>
                          </a:lnTo>
                          <a:lnTo>
                            <a:pt x="427006" y="919163"/>
                          </a:lnTo>
                          <a:cubicBezTo>
                            <a:pt x="478155" y="834866"/>
                            <a:pt x="500158" y="735997"/>
                            <a:pt x="489680" y="637985"/>
                          </a:cubicBezTo>
                          <a:lnTo>
                            <a:pt x="421386" y="0"/>
                          </a:lnTo>
                          <a:lnTo>
                            <a:pt x="58102" y="79534"/>
                          </a:lnTo>
                          <a:close/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7" name="Freeform: Shape 206">
                      <a:extLst>
                        <a:ext uri="{FF2B5EF4-FFF2-40B4-BE49-F238E27FC236}">
                          <a16:creationId xmlns:a16="http://schemas.microsoft.com/office/drawing/2014/main" id="{E683B897-E848-E4CD-08B2-234A1E8453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00922" y="5271111"/>
                      <a:ext cx="381190" cy="342709"/>
                    </a:xfrm>
                    <a:custGeom>
                      <a:avLst/>
                      <a:gdLst>
                        <a:gd name="connsiteX0" fmla="*/ 204978 w 381190"/>
                        <a:gd name="connsiteY0" fmla="*/ 114395 h 342709"/>
                        <a:gd name="connsiteX1" fmla="*/ 245840 w 381190"/>
                        <a:gd name="connsiteY1" fmla="*/ 190309 h 342709"/>
                        <a:gd name="connsiteX2" fmla="*/ 346900 w 381190"/>
                        <a:gd name="connsiteY2" fmla="*/ 287655 h 342709"/>
                        <a:gd name="connsiteX3" fmla="*/ 346900 w 381190"/>
                        <a:gd name="connsiteY3" fmla="*/ 287655 h 342709"/>
                        <a:gd name="connsiteX4" fmla="*/ 381191 w 381190"/>
                        <a:gd name="connsiteY4" fmla="*/ 342709 h 342709"/>
                        <a:gd name="connsiteX5" fmla="*/ 381191 w 381190"/>
                        <a:gd name="connsiteY5" fmla="*/ 342709 h 342709"/>
                        <a:gd name="connsiteX6" fmla="*/ 219266 w 381190"/>
                        <a:gd name="connsiteY6" fmla="*/ 342709 h 342709"/>
                        <a:gd name="connsiteX7" fmla="*/ 0 w 381190"/>
                        <a:gd name="connsiteY7" fmla="*/ 140684 h 342709"/>
                        <a:gd name="connsiteX8" fmla="*/ 135255 w 381190"/>
                        <a:gd name="connsiteY8" fmla="*/ 0 h 34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81190" h="342709">
                          <a:moveTo>
                            <a:pt x="204978" y="114395"/>
                          </a:moveTo>
                          <a:lnTo>
                            <a:pt x="245840" y="190309"/>
                          </a:lnTo>
                          <a:cubicBezTo>
                            <a:pt x="268510" y="232505"/>
                            <a:pt x="303943" y="266509"/>
                            <a:pt x="346900" y="287655"/>
                          </a:cubicBezTo>
                          <a:lnTo>
                            <a:pt x="346900" y="287655"/>
                          </a:lnTo>
                          <a:cubicBezTo>
                            <a:pt x="367951" y="297942"/>
                            <a:pt x="381191" y="319278"/>
                            <a:pt x="381191" y="342709"/>
                          </a:cubicBezTo>
                          <a:lnTo>
                            <a:pt x="381191" y="342709"/>
                          </a:lnTo>
                          <a:lnTo>
                            <a:pt x="219266" y="342709"/>
                          </a:lnTo>
                          <a:lnTo>
                            <a:pt x="0" y="140684"/>
                          </a:lnTo>
                          <a:lnTo>
                            <a:pt x="135255" y="0"/>
                          </a:lnTo>
                        </a:path>
                      </a:pathLst>
                    </a:custGeom>
                    <a:solidFill>
                      <a:srgbClr val="FCBF95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8" name="Freeform: Shape 207">
                      <a:extLst>
                        <a:ext uri="{FF2B5EF4-FFF2-40B4-BE49-F238E27FC236}">
                          <a16:creationId xmlns:a16="http://schemas.microsoft.com/office/drawing/2014/main" id="{132F68EA-B9EF-9A92-F448-7A33DDDE88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5841" y="5271332"/>
                      <a:ext cx="386274" cy="343440"/>
                    </a:xfrm>
                    <a:custGeom>
                      <a:avLst/>
                      <a:gdLst>
                        <a:gd name="connsiteX0" fmla="*/ 148051 w 386274"/>
                        <a:gd name="connsiteY0" fmla="*/ 153988 h 343440"/>
                        <a:gd name="connsiteX1" fmla="*/ 332455 w 386274"/>
                        <a:gd name="connsiteY1" fmla="*/ 283623 h 343440"/>
                        <a:gd name="connsiteX2" fmla="*/ 382175 w 386274"/>
                        <a:gd name="connsiteY2" fmla="*/ 309341 h 343440"/>
                        <a:gd name="connsiteX3" fmla="*/ 386271 w 386274"/>
                        <a:gd name="connsiteY3" fmla="*/ 342583 h 343440"/>
                        <a:gd name="connsiteX4" fmla="*/ 354743 w 386274"/>
                        <a:gd name="connsiteY4" fmla="*/ 343440 h 343440"/>
                        <a:gd name="connsiteX5" fmla="*/ 278829 w 386274"/>
                        <a:gd name="connsiteY5" fmla="*/ 342583 h 343440"/>
                        <a:gd name="connsiteX6" fmla="*/ 224346 w 386274"/>
                        <a:gd name="connsiteY6" fmla="*/ 342583 h 343440"/>
                        <a:gd name="connsiteX7" fmla="*/ 202058 w 386274"/>
                        <a:gd name="connsiteY7" fmla="*/ 328772 h 343440"/>
                        <a:gd name="connsiteX8" fmla="*/ 105474 w 386274"/>
                        <a:gd name="connsiteY8" fmla="*/ 237522 h 343440"/>
                        <a:gd name="connsiteX9" fmla="*/ 61278 w 386274"/>
                        <a:gd name="connsiteY9" fmla="*/ 219235 h 343440"/>
                        <a:gd name="connsiteX10" fmla="*/ 50610 w 386274"/>
                        <a:gd name="connsiteY10" fmla="*/ 216663 h 343440"/>
                        <a:gd name="connsiteX11" fmla="*/ 44990 w 386274"/>
                        <a:gd name="connsiteY11" fmla="*/ 211614 h 343440"/>
                        <a:gd name="connsiteX12" fmla="*/ 5938 w 386274"/>
                        <a:gd name="connsiteY12" fmla="*/ 166371 h 343440"/>
                        <a:gd name="connsiteX13" fmla="*/ 223 w 386274"/>
                        <a:gd name="connsiteY13" fmla="*/ 156941 h 343440"/>
                        <a:gd name="connsiteX14" fmla="*/ 1461 w 386274"/>
                        <a:gd name="connsiteY14" fmla="*/ 146654 h 343440"/>
                        <a:gd name="connsiteX15" fmla="*/ 18130 w 386274"/>
                        <a:gd name="connsiteY15" fmla="*/ 107506 h 343440"/>
                        <a:gd name="connsiteX16" fmla="*/ 102426 w 386274"/>
                        <a:gd name="connsiteY16" fmla="*/ 20543 h 343440"/>
                        <a:gd name="connsiteX17" fmla="*/ 125572 w 386274"/>
                        <a:gd name="connsiteY17" fmla="*/ 3779 h 343440"/>
                        <a:gd name="connsiteX18" fmla="*/ 136049 w 386274"/>
                        <a:gd name="connsiteY18" fmla="*/ 9113 h 343440"/>
                        <a:gd name="connsiteX19" fmla="*/ 134811 w 386274"/>
                        <a:gd name="connsiteY19" fmla="*/ 77407 h 343440"/>
                        <a:gd name="connsiteX20" fmla="*/ 148051 w 386274"/>
                        <a:gd name="connsiteY20" fmla="*/ 153988 h 3434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386274" h="343440">
                          <a:moveTo>
                            <a:pt x="148051" y="153988"/>
                          </a:moveTo>
                          <a:cubicBezTo>
                            <a:pt x="167006" y="233998"/>
                            <a:pt x="264065" y="280385"/>
                            <a:pt x="332455" y="283623"/>
                          </a:cubicBezTo>
                          <a:cubicBezTo>
                            <a:pt x="351695" y="284481"/>
                            <a:pt x="375413" y="291339"/>
                            <a:pt x="382175" y="309341"/>
                          </a:cubicBezTo>
                          <a:cubicBezTo>
                            <a:pt x="386557" y="321057"/>
                            <a:pt x="386271" y="342583"/>
                            <a:pt x="386271" y="342583"/>
                          </a:cubicBezTo>
                          <a:lnTo>
                            <a:pt x="354743" y="343440"/>
                          </a:lnTo>
                          <a:lnTo>
                            <a:pt x="278829" y="342583"/>
                          </a:lnTo>
                          <a:lnTo>
                            <a:pt x="224346" y="342583"/>
                          </a:lnTo>
                          <a:cubicBezTo>
                            <a:pt x="224346" y="342583"/>
                            <a:pt x="208058" y="334487"/>
                            <a:pt x="202058" y="328772"/>
                          </a:cubicBezTo>
                          <a:cubicBezTo>
                            <a:pt x="170339" y="298482"/>
                            <a:pt x="140717" y="267240"/>
                            <a:pt x="105474" y="237522"/>
                          </a:cubicBezTo>
                          <a:cubicBezTo>
                            <a:pt x="98235" y="231426"/>
                            <a:pt x="70327" y="221806"/>
                            <a:pt x="61278" y="219235"/>
                          </a:cubicBezTo>
                          <a:cubicBezTo>
                            <a:pt x="57754" y="218187"/>
                            <a:pt x="53849" y="218377"/>
                            <a:pt x="50610" y="216663"/>
                          </a:cubicBezTo>
                          <a:cubicBezTo>
                            <a:pt x="48324" y="215424"/>
                            <a:pt x="46610" y="213519"/>
                            <a:pt x="44990" y="211614"/>
                          </a:cubicBezTo>
                          <a:cubicBezTo>
                            <a:pt x="31941" y="196565"/>
                            <a:pt x="18987" y="181420"/>
                            <a:pt x="5938" y="166371"/>
                          </a:cubicBezTo>
                          <a:cubicBezTo>
                            <a:pt x="3557" y="163513"/>
                            <a:pt x="985" y="160560"/>
                            <a:pt x="223" y="156941"/>
                          </a:cubicBezTo>
                          <a:cubicBezTo>
                            <a:pt x="-444" y="153512"/>
                            <a:pt x="509" y="149988"/>
                            <a:pt x="1461" y="146654"/>
                          </a:cubicBezTo>
                          <a:cubicBezTo>
                            <a:pt x="5652" y="132366"/>
                            <a:pt x="11748" y="120936"/>
                            <a:pt x="18130" y="107506"/>
                          </a:cubicBezTo>
                          <a:cubicBezTo>
                            <a:pt x="35751" y="70073"/>
                            <a:pt x="68517" y="42927"/>
                            <a:pt x="102426" y="20543"/>
                          </a:cubicBezTo>
                          <a:cubicBezTo>
                            <a:pt x="111189" y="14733"/>
                            <a:pt x="116333" y="8827"/>
                            <a:pt x="125572" y="3779"/>
                          </a:cubicBezTo>
                          <a:cubicBezTo>
                            <a:pt x="135478" y="-1650"/>
                            <a:pt x="136716" y="-2317"/>
                            <a:pt x="136049" y="9113"/>
                          </a:cubicBezTo>
                          <a:cubicBezTo>
                            <a:pt x="134716" y="32354"/>
                            <a:pt x="133097" y="53595"/>
                            <a:pt x="134811" y="77407"/>
                          </a:cubicBezTo>
                          <a:cubicBezTo>
                            <a:pt x="136907" y="103125"/>
                            <a:pt x="142050" y="128747"/>
                            <a:pt x="148051" y="153988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09" name="Graphic 21">
                    <a:extLst>
                      <a:ext uri="{FF2B5EF4-FFF2-40B4-BE49-F238E27FC236}">
                        <a16:creationId xmlns:a16="http://schemas.microsoft.com/office/drawing/2014/main" id="{004217EC-1E38-B9B4-ADC0-2A810E413C36}"/>
                      </a:ext>
                    </a:extLst>
                  </p:cNvPr>
                  <p:cNvGrpSpPr/>
                  <p:nvPr/>
                </p:nvGrpSpPr>
                <p:grpSpPr>
                  <a:xfrm>
                    <a:off x="7782579" y="3681865"/>
                    <a:ext cx="1455763" cy="943832"/>
                    <a:chOff x="7782579" y="3681865"/>
                    <a:chExt cx="1455763" cy="943832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9239D1B4-2152-298F-8383-DA7043BD2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2579" y="3681865"/>
                      <a:ext cx="1455763" cy="943832"/>
                    </a:xfrm>
                    <a:custGeom>
                      <a:avLst/>
                      <a:gdLst>
                        <a:gd name="connsiteX0" fmla="*/ 637812 w 1455763"/>
                        <a:gd name="connsiteY0" fmla="*/ 0 h 943832"/>
                        <a:gd name="connsiteX1" fmla="*/ 1455343 w 1455763"/>
                        <a:gd name="connsiteY1" fmla="*/ 54388 h 943832"/>
                        <a:gd name="connsiteX2" fmla="*/ 1345805 w 1455763"/>
                        <a:gd name="connsiteY2" fmla="*/ 423386 h 943832"/>
                        <a:gd name="connsiteX3" fmla="*/ 666196 w 1455763"/>
                        <a:gd name="connsiteY3" fmla="*/ 775335 h 943832"/>
                        <a:gd name="connsiteX4" fmla="*/ 309104 w 1455763"/>
                        <a:gd name="connsiteY4" fmla="*/ 778002 h 943832"/>
                        <a:gd name="connsiteX5" fmla="*/ 8686 w 1455763"/>
                        <a:gd name="connsiteY5" fmla="*/ 943832 h 943832"/>
                        <a:gd name="connsiteX6" fmla="*/ 81361 w 1455763"/>
                        <a:gd name="connsiteY6" fmla="*/ 593788 h 943832"/>
                        <a:gd name="connsiteX7" fmla="*/ 309961 w 1455763"/>
                        <a:gd name="connsiteY7" fmla="*/ 118491 h 9438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55763" h="943832">
                          <a:moveTo>
                            <a:pt x="637812" y="0"/>
                          </a:moveTo>
                          <a:cubicBezTo>
                            <a:pt x="914418" y="139637"/>
                            <a:pt x="1189595" y="91821"/>
                            <a:pt x="1455343" y="54388"/>
                          </a:cubicBezTo>
                          <a:cubicBezTo>
                            <a:pt x="1460867" y="154496"/>
                            <a:pt x="1411337" y="347567"/>
                            <a:pt x="1345805" y="423386"/>
                          </a:cubicBezTo>
                          <a:cubicBezTo>
                            <a:pt x="1153305" y="646176"/>
                            <a:pt x="959852" y="753332"/>
                            <a:pt x="666196" y="775335"/>
                          </a:cubicBezTo>
                          <a:cubicBezTo>
                            <a:pt x="547420" y="784193"/>
                            <a:pt x="427690" y="766858"/>
                            <a:pt x="309104" y="778002"/>
                          </a:cubicBezTo>
                          <a:cubicBezTo>
                            <a:pt x="190518" y="789146"/>
                            <a:pt x="69741" y="841534"/>
                            <a:pt x="8686" y="943832"/>
                          </a:cubicBezTo>
                          <a:cubicBezTo>
                            <a:pt x="-15698" y="795147"/>
                            <a:pt x="12115" y="703326"/>
                            <a:pt x="81361" y="593788"/>
                          </a:cubicBezTo>
                          <a:cubicBezTo>
                            <a:pt x="193090" y="417005"/>
                            <a:pt x="314248" y="379952"/>
                            <a:pt x="309961" y="118491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1" name="Freeform: Shape 210">
                      <a:extLst>
                        <a:ext uri="{FF2B5EF4-FFF2-40B4-BE49-F238E27FC236}">
                          <a16:creationId xmlns:a16="http://schemas.microsoft.com/office/drawing/2014/main" id="{70FB813A-D5D9-1C14-7DDF-AB3878F36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51061" y="3878175"/>
                      <a:ext cx="763619" cy="101770"/>
                    </a:xfrm>
                    <a:custGeom>
                      <a:avLst/>
                      <a:gdLst>
                        <a:gd name="connsiteX0" fmla="*/ 763619 w 763619"/>
                        <a:gd name="connsiteY0" fmla="*/ 28004 h 101770"/>
                        <a:gd name="connsiteX1" fmla="*/ 576072 w 763619"/>
                        <a:gd name="connsiteY1" fmla="*/ 88773 h 101770"/>
                        <a:gd name="connsiteX2" fmla="*/ 378619 w 763619"/>
                        <a:gd name="connsiteY2" fmla="*/ 101155 h 101770"/>
                        <a:gd name="connsiteX3" fmla="*/ 182690 w 763619"/>
                        <a:gd name="connsiteY3" fmla="*/ 73914 h 101770"/>
                        <a:gd name="connsiteX4" fmla="*/ 0 w 763619"/>
                        <a:gd name="connsiteY4" fmla="*/ 0 h 101770"/>
                        <a:gd name="connsiteX5" fmla="*/ 22003 w 763619"/>
                        <a:gd name="connsiteY5" fmla="*/ 11144 h 101770"/>
                        <a:gd name="connsiteX6" fmla="*/ 44196 w 763619"/>
                        <a:gd name="connsiteY6" fmla="*/ 21812 h 101770"/>
                        <a:gd name="connsiteX7" fmla="*/ 66961 w 763619"/>
                        <a:gd name="connsiteY7" fmla="*/ 31242 h 101770"/>
                        <a:gd name="connsiteX8" fmla="*/ 78296 w 763619"/>
                        <a:gd name="connsiteY8" fmla="*/ 35909 h 101770"/>
                        <a:gd name="connsiteX9" fmla="*/ 90011 w 763619"/>
                        <a:gd name="connsiteY9" fmla="*/ 39814 h 101770"/>
                        <a:gd name="connsiteX10" fmla="*/ 136779 w 763619"/>
                        <a:gd name="connsiteY10" fmla="*/ 54769 h 101770"/>
                        <a:gd name="connsiteX11" fmla="*/ 184404 w 763619"/>
                        <a:gd name="connsiteY11" fmla="*/ 66770 h 101770"/>
                        <a:gd name="connsiteX12" fmla="*/ 379000 w 763619"/>
                        <a:gd name="connsiteY12" fmla="*/ 91630 h 101770"/>
                        <a:gd name="connsiteX13" fmla="*/ 574929 w 763619"/>
                        <a:gd name="connsiteY13" fmla="*/ 81629 h 101770"/>
                        <a:gd name="connsiteX14" fmla="*/ 623316 w 763619"/>
                        <a:gd name="connsiteY14" fmla="*/ 72962 h 101770"/>
                        <a:gd name="connsiteX15" fmla="*/ 671036 w 763619"/>
                        <a:gd name="connsiteY15" fmla="*/ 61341 h 101770"/>
                        <a:gd name="connsiteX16" fmla="*/ 717995 w 763619"/>
                        <a:gd name="connsiteY16" fmla="*/ 46577 h 101770"/>
                        <a:gd name="connsiteX17" fmla="*/ 763619 w 763619"/>
                        <a:gd name="connsiteY17" fmla="*/ 28004 h 101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763619" h="101770">
                          <a:moveTo>
                            <a:pt x="763619" y="28004"/>
                          </a:moveTo>
                          <a:cubicBezTo>
                            <a:pt x="705326" y="58769"/>
                            <a:pt x="641033" y="77343"/>
                            <a:pt x="576072" y="88773"/>
                          </a:cubicBezTo>
                          <a:cubicBezTo>
                            <a:pt x="510921" y="100203"/>
                            <a:pt x="444627" y="103251"/>
                            <a:pt x="378619" y="101155"/>
                          </a:cubicBezTo>
                          <a:cubicBezTo>
                            <a:pt x="312610" y="98108"/>
                            <a:pt x="246793" y="89821"/>
                            <a:pt x="182690" y="73914"/>
                          </a:cubicBezTo>
                          <a:cubicBezTo>
                            <a:pt x="118777" y="57912"/>
                            <a:pt x="55817" y="35147"/>
                            <a:pt x="0" y="0"/>
                          </a:cubicBezTo>
                          <a:lnTo>
                            <a:pt x="22003" y="11144"/>
                          </a:lnTo>
                          <a:cubicBezTo>
                            <a:pt x="29337" y="14764"/>
                            <a:pt x="36481" y="18955"/>
                            <a:pt x="44196" y="21812"/>
                          </a:cubicBezTo>
                          <a:lnTo>
                            <a:pt x="66961" y="31242"/>
                          </a:lnTo>
                          <a:lnTo>
                            <a:pt x="78296" y="35909"/>
                          </a:lnTo>
                          <a:lnTo>
                            <a:pt x="90011" y="39814"/>
                          </a:lnTo>
                          <a:cubicBezTo>
                            <a:pt x="105632" y="44958"/>
                            <a:pt x="120872" y="50959"/>
                            <a:pt x="136779" y="54769"/>
                          </a:cubicBezTo>
                          <a:cubicBezTo>
                            <a:pt x="152591" y="58960"/>
                            <a:pt x="168307" y="63817"/>
                            <a:pt x="184404" y="66770"/>
                          </a:cubicBezTo>
                          <a:cubicBezTo>
                            <a:pt x="248317" y="81058"/>
                            <a:pt x="313563" y="89345"/>
                            <a:pt x="379000" y="91630"/>
                          </a:cubicBezTo>
                          <a:cubicBezTo>
                            <a:pt x="444437" y="94583"/>
                            <a:pt x="510159" y="91345"/>
                            <a:pt x="574929" y="81629"/>
                          </a:cubicBezTo>
                          <a:cubicBezTo>
                            <a:pt x="591122" y="79153"/>
                            <a:pt x="607124" y="75819"/>
                            <a:pt x="623316" y="72962"/>
                          </a:cubicBezTo>
                          <a:cubicBezTo>
                            <a:pt x="639318" y="69628"/>
                            <a:pt x="655130" y="65151"/>
                            <a:pt x="671036" y="61341"/>
                          </a:cubicBezTo>
                          <a:cubicBezTo>
                            <a:pt x="686848" y="57055"/>
                            <a:pt x="702278" y="51530"/>
                            <a:pt x="717995" y="46577"/>
                          </a:cubicBezTo>
                          <a:cubicBezTo>
                            <a:pt x="733234" y="40672"/>
                            <a:pt x="748284" y="34004"/>
                            <a:pt x="763619" y="28004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2" name="Freeform: Shape 211">
                      <a:extLst>
                        <a:ext uri="{FF2B5EF4-FFF2-40B4-BE49-F238E27FC236}">
                          <a16:creationId xmlns:a16="http://schemas.microsoft.com/office/drawing/2014/main" id="{97B5C004-FC52-63FE-173F-D438E8E9F9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7336" y="3906464"/>
                      <a:ext cx="705992" cy="253333"/>
                    </a:xfrm>
                    <a:custGeom>
                      <a:avLst/>
                      <a:gdLst>
                        <a:gd name="connsiteX0" fmla="*/ 0 w 705992"/>
                        <a:gd name="connsiteY0" fmla="*/ 0 h 253333"/>
                        <a:gd name="connsiteX1" fmla="*/ 17526 w 705992"/>
                        <a:gd name="connsiteY1" fmla="*/ 16574 h 253333"/>
                        <a:gd name="connsiteX2" fmla="*/ 35528 w 705992"/>
                        <a:gd name="connsiteY2" fmla="*/ 32575 h 253333"/>
                        <a:gd name="connsiteX3" fmla="*/ 53912 w 705992"/>
                        <a:gd name="connsiteY3" fmla="*/ 48006 h 253333"/>
                        <a:gd name="connsiteX4" fmla="*/ 73152 w 705992"/>
                        <a:gd name="connsiteY4" fmla="*/ 62389 h 253333"/>
                        <a:gd name="connsiteX5" fmla="*/ 153448 w 705992"/>
                        <a:gd name="connsiteY5" fmla="*/ 114967 h 253333"/>
                        <a:gd name="connsiteX6" fmla="*/ 328041 w 705992"/>
                        <a:gd name="connsiteY6" fmla="*/ 193929 h 253333"/>
                        <a:gd name="connsiteX7" fmla="*/ 514255 w 705992"/>
                        <a:gd name="connsiteY7" fmla="*/ 239268 h 253333"/>
                        <a:gd name="connsiteX8" fmla="*/ 537972 w 705992"/>
                        <a:gd name="connsiteY8" fmla="*/ 242887 h 253333"/>
                        <a:gd name="connsiteX9" fmla="*/ 561880 w 705992"/>
                        <a:gd name="connsiteY9" fmla="*/ 245174 h 253333"/>
                        <a:gd name="connsiteX10" fmla="*/ 609790 w 705992"/>
                        <a:gd name="connsiteY10" fmla="*/ 248698 h 253333"/>
                        <a:gd name="connsiteX11" fmla="*/ 633794 w 705992"/>
                        <a:gd name="connsiteY11" fmla="*/ 249745 h 253333"/>
                        <a:gd name="connsiteX12" fmla="*/ 657797 w 705992"/>
                        <a:gd name="connsiteY12" fmla="*/ 250222 h 253333"/>
                        <a:gd name="connsiteX13" fmla="*/ 705993 w 705992"/>
                        <a:gd name="connsiteY13" fmla="*/ 249460 h 253333"/>
                        <a:gd name="connsiteX14" fmla="*/ 657892 w 705992"/>
                        <a:gd name="connsiteY14" fmla="*/ 252698 h 253333"/>
                        <a:gd name="connsiteX15" fmla="*/ 633794 w 705992"/>
                        <a:gd name="connsiteY15" fmla="*/ 253270 h 253333"/>
                        <a:gd name="connsiteX16" fmla="*/ 609600 w 705992"/>
                        <a:gd name="connsiteY16" fmla="*/ 253270 h 253333"/>
                        <a:gd name="connsiteX17" fmla="*/ 561308 w 705992"/>
                        <a:gd name="connsiteY17" fmla="*/ 251079 h 253333"/>
                        <a:gd name="connsiteX18" fmla="*/ 537210 w 705992"/>
                        <a:gd name="connsiteY18" fmla="*/ 249365 h 253333"/>
                        <a:gd name="connsiteX19" fmla="*/ 513207 w 705992"/>
                        <a:gd name="connsiteY19" fmla="*/ 246412 h 253333"/>
                        <a:gd name="connsiteX20" fmla="*/ 324898 w 705992"/>
                        <a:gd name="connsiteY20" fmla="*/ 202787 h 253333"/>
                        <a:gd name="connsiteX21" fmla="*/ 149733 w 705992"/>
                        <a:gd name="connsiteY21" fmla="*/ 121063 h 253333"/>
                        <a:gd name="connsiteX22" fmla="*/ 0 w 705992"/>
                        <a:gd name="connsiteY22" fmla="*/ 0 h 2533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05992" h="253333">
                          <a:moveTo>
                            <a:pt x="0" y="0"/>
                          </a:moveTo>
                          <a:lnTo>
                            <a:pt x="17526" y="16574"/>
                          </a:lnTo>
                          <a:cubicBezTo>
                            <a:pt x="23146" y="22288"/>
                            <a:pt x="29337" y="27432"/>
                            <a:pt x="35528" y="32575"/>
                          </a:cubicBezTo>
                          <a:lnTo>
                            <a:pt x="53912" y="48006"/>
                          </a:lnTo>
                          <a:lnTo>
                            <a:pt x="73152" y="62389"/>
                          </a:lnTo>
                          <a:cubicBezTo>
                            <a:pt x="98679" y="81725"/>
                            <a:pt x="125825" y="98774"/>
                            <a:pt x="153448" y="114967"/>
                          </a:cubicBezTo>
                          <a:cubicBezTo>
                            <a:pt x="208883" y="146875"/>
                            <a:pt x="267367" y="173545"/>
                            <a:pt x="328041" y="193929"/>
                          </a:cubicBezTo>
                          <a:cubicBezTo>
                            <a:pt x="388430" y="215075"/>
                            <a:pt x="450913" y="229934"/>
                            <a:pt x="514255" y="239268"/>
                          </a:cubicBezTo>
                          <a:lnTo>
                            <a:pt x="537972" y="242887"/>
                          </a:lnTo>
                          <a:lnTo>
                            <a:pt x="561880" y="245174"/>
                          </a:lnTo>
                          <a:cubicBezTo>
                            <a:pt x="577787" y="246698"/>
                            <a:pt x="593788" y="248507"/>
                            <a:pt x="609790" y="248698"/>
                          </a:cubicBezTo>
                          <a:lnTo>
                            <a:pt x="633794" y="249745"/>
                          </a:lnTo>
                          <a:cubicBezTo>
                            <a:pt x="641795" y="250126"/>
                            <a:pt x="649796" y="250603"/>
                            <a:pt x="657797" y="250222"/>
                          </a:cubicBezTo>
                          <a:lnTo>
                            <a:pt x="705993" y="249460"/>
                          </a:lnTo>
                          <a:lnTo>
                            <a:pt x="657892" y="252698"/>
                          </a:lnTo>
                          <a:cubicBezTo>
                            <a:pt x="649891" y="253460"/>
                            <a:pt x="641795" y="253365"/>
                            <a:pt x="633794" y="253270"/>
                          </a:cubicBezTo>
                          <a:lnTo>
                            <a:pt x="609600" y="253270"/>
                          </a:lnTo>
                          <a:cubicBezTo>
                            <a:pt x="593503" y="253556"/>
                            <a:pt x="577405" y="252127"/>
                            <a:pt x="561308" y="251079"/>
                          </a:cubicBezTo>
                          <a:lnTo>
                            <a:pt x="537210" y="249365"/>
                          </a:lnTo>
                          <a:lnTo>
                            <a:pt x="513207" y="246412"/>
                          </a:lnTo>
                          <a:cubicBezTo>
                            <a:pt x="449199" y="238506"/>
                            <a:pt x="386048" y="223361"/>
                            <a:pt x="324898" y="202787"/>
                          </a:cubicBezTo>
                          <a:cubicBezTo>
                            <a:pt x="264033" y="181451"/>
                            <a:pt x="204883" y="154591"/>
                            <a:pt x="149733" y="121063"/>
                          </a:cubicBezTo>
                          <a:cubicBezTo>
                            <a:pt x="94774" y="87630"/>
                            <a:pt x="42958" y="48006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3" name="Freeform: Shape 212">
                      <a:extLst>
                        <a:ext uri="{FF2B5EF4-FFF2-40B4-BE49-F238E27FC236}">
                          <a16:creationId xmlns:a16="http://schemas.microsoft.com/office/drawing/2014/main" id="{2B6B5D6B-9819-C1FD-131E-72C9309CA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1783" y="3949898"/>
                      <a:ext cx="154876" cy="473011"/>
                    </a:xfrm>
                    <a:custGeom>
                      <a:avLst/>
                      <a:gdLst>
                        <a:gd name="connsiteX0" fmla="*/ 154876 w 154876"/>
                        <a:gd name="connsiteY0" fmla="*/ 473011 h 473011"/>
                        <a:gd name="connsiteX1" fmla="*/ 102394 w 154876"/>
                        <a:gd name="connsiteY1" fmla="*/ 434245 h 473011"/>
                        <a:gd name="connsiteX2" fmla="*/ 64008 w 154876"/>
                        <a:gd name="connsiteY2" fmla="*/ 380905 h 473011"/>
                        <a:gd name="connsiteX3" fmla="*/ 16097 w 154876"/>
                        <a:gd name="connsiteY3" fmla="*/ 258794 h 473011"/>
                        <a:gd name="connsiteX4" fmla="*/ 0 w 154876"/>
                        <a:gd name="connsiteY4" fmla="*/ 128683 h 473011"/>
                        <a:gd name="connsiteX5" fmla="*/ 20955 w 154876"/>
                        <a:gd name="connsiteY5" fmla="*/ 0 h 473011"/>
                        <a:gd name="connsiteX6" fmla="*/ 9334 w 154876"/>
                        <a:gd name="connsiteY6" fmla="*/ 63913 h 473011"/>
                        <a:gd name="connsiteX7" fmla="*/ 7334 w 154876"/>
                        <a:gd name="connsiteY7" fmla="*/ 128588 h 473011"/>
                        <a:gd name="connsiteX8" fmla="*/ 25336 w 154876"/>
                        <a:gd name="connsiteY8" fmla="*/ 256508 h 473011"/>
                        <a:gd name="connsiteX9" fmla="*/ 70390 w 154876"/>
                        <a:gd name="connsiteY9" fmla="*/ 377381 h 473011"/>
                        <a:gd name="connsiteX10" fmla="*/ 105918 w 154876"/>
                        <a:gd name="connsiteY10" fmla="*/ 431197 h 473011"/>
                        <a:gd name="connsiteX11" fmla="*/ 154876 w 154876"/>
                        <a:gd name="connsiteY11" fmla="*/ 473011 h 4730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54876" h="473011">
                          <a:moveTo>
                            <a:pt x="154876" y="473011"/>
                          </a:moveTo>
                          <a:cubicBezTo>
                            <a:pt x="134874" y="464249"/>
                            <a:pt x="117348" y="450247"/>
                            <a:pt x="102394" y="434245"/>
                          </a:cubicBezTo>
                          <a:cubicBezTo>
                            <a:pt x="87535" y="418052"/>
                            <a:pt x="75057" y="399859"/>
                            <a:pt x="64008" y="380905"/>
                          </a:cubicBezTo>
                          <a:cubicBezTo>
                            <a:pt x="42100" y="342805"/>
                            <a:pt x="27146" y="301181"/>
                            <a:pt x="16097" y="258794"/>
                          </a:cubicBezTo>
                          <a:cubicBezTo>
                            <a:pt x="5905" y="216217"/>
                            <a:pt x="0" y="172498"/>
                            <a:pt x="0" y="128683"/>
                          </a:cubicBezTo>
                          <a:cubicBezTo>
                            <a:pt x="190" y="84963"/>
                            <a:pt x="5620" y="40862"/>
                            <a:pt x="20955" y="0"/>
                          </a:cubicBezTo>
                          <a:cubicBezTo>
                            <a:pt x="15240" y="20955"/>
                            <a:pt x="11239" y="42386"/>
                            <a:pt x="9334" y="63913"/>
                          </a:cubicBezTo>
                          <a:cubicBezTo>
                            <a:pt x="7144" y="85439"/>
                            <a:pt x="6477" y="107061"/>
                            <a:pt x="7334" y="128588"/>
                          </a:cubicBezTo>
                          <a:cubicBezTo>
                            <a:pt x="8858" y="171736"/>
                            <a:pt x="14573" y="214693"/>
                            <a:pt x="25336" y="256508"/>
                          </a:cubicBezTo>
                          <a:cubicBezTo>
                            <a:pt x="35433" y="298418"/>
                            <a:pt x="50292" y="339281"/>
                            <a:pt x="70390" y="377381"/>
                          </a:cubicBezTo>
                          <a:cubicBezTo>
                            <a:pt x="80391" y="396431"/>
                            <a:pt x="92107" y="414623"/>
                            <a:pt x="105918" y="431197"/>
                          </a:cubicBezTo>
                          <a:cubicBezTo>
                            <a:pt x="119443" y="447961"/>
                            <a:pt x="135826" y="462439"/>
                            <a:pt x="154876" y="47301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4" name="Freeform: Shape 213">
                      <a:extLst>
                        <a:ext uri="{FF2B5EF4-FFF2-40B4-BE49-F238E27FC236}">
                          <a16:creationId xmlns:a16="http://schemas.microsoft.com/office/drawing/2014/main" id="{13E6E9C4-E866-144D-363C-2CFB6ABAF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75400" y="3975425"/>
                      <a:ext cx="221711" cy="530828"/>
                    </a:xfrm>
                    <a:custGeom>
                      <a:avLst/>
                      <a:gdLst>
                        <a:gd name="connsiteX0" fmla="*/ 12162 w 221711"/>
                        <a:gd name="connsiteY0" fmla="*/ 530828 h 530828"/>
                        <a:gd name="connsiteX1" fmla="*/ 160 w 221711"/>
                        <a:gd name="connsiteY1" fmla="*/ 458438 h 530828"/>
                        <a:gd name="connsiteX2" fmla="*/ 17401 w 221711"/>
                        <a:gd name="connsiteY2" fmla="*/ 386524 h 530828"/>
                        <a:gd name="connsiteX3" fmla="*/ 92743 w 221711"/>
                        <a:gd name="connsiteY3" fmla="*/ 260032 h 530828"/>
                        <a:gd name="connsiteX4" fmla="*/ 170467 w 221711"/>
                        <a:gd name="connsiteY4" fmla="*/ 136398 h 530828"/>
                        <a:gd name="connsiteX5" fmla="*/ 221712 w 221711"/>
                        <a:gd name="connsiteY5" fmla="*/ 0 h 530828"/>
                        <a:gd name="connsiteX6" fmla="*/ 204948 w 221711"/>
                        <a:gd name="connsiteY6" fmla="*/ 71533 h 530828"/>
                        <a:gd name="connsiteX7" fmla="*/ 177040 w 221711"/>
                        <a:gd name="connsiteY7" fmla="*/ 139732 h 530828"/>
                        <a:gd name="connsiteX8" fmla="*/ 100554 w 221711"/>
                        <a:gd name="connsiteY8" fmla="*/ 265462 h 530828"/>
                        <a:gd name="connsiteX9" fmla="*/ 24068 w 221711"/>
                        <a:gd name="connsiteY9" fmla="*/ 389477 h 530828"/>
                        <a:gd name="connsiteX10" fmla="*/ 12162 w 221711"/>
                        <a:gd name="connsiteY10" fmla="*/ 530828 h 5308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21711" h="530828">
                          <a:moveTo>
                            <a:pt x="12162" y="530828"/>
                          </a:moveTo>
                          <a:cubicBezTo>
                            <a:pt x="3208" y="508063"/>
                            <a:pt x="-887" y="483203"/>
                            <a:pt x="160" y="458438"/>
                          </a:cubicBezTo>
                          <a:cubicBezTo>
                            <a:pt x="1303" y="433673"/>
                            <a:pt x="7876" y="409289"/>
                            <a:pt x="17401" y="386524"/>
                          </a:cubicBezTo>
                          <a:cubicBezTo>
                            <a:pt x="36546" y="340709"/>
                            <a:pt x="65597" y="300514"/>
                            <a:pt x="92743" y="260032"/>
                          </a:cubicBezTo>
                          <a:cubicBezTo>
                            <a:pt x="120747" y="220028"/>
                            <a:pt x="147798" y="179451"/>
                            <a:pt x="170467" y="136398"/>
                          </a:cubicBezTo>
                          <a:cubicBezTo>
                            <a:pt x="193423" y="93535"/>
                            <a:pt x="210568" y="47625"/>
                            <a:pt x="221712" y="0"/>
                          </a:cubicBezTo>
                          <a:cubicBezTo>
                            <a:pt x="218188" y="24193"/>
                            <a:pt x="212282" y="48101"/>
                            <a:pt x="204948" y="71533"/>
                          </a:cubicBezTo>
                          <a:cubicBezTo>
                            <a:pt x="197423" y="94869"/>
                            <a:pt x="187803" y="117634"/>
                            <a:pt x="177040" y="139732"/>
                          </a:cubicBezTo>
                          <a:cubicBezTo>
                            <a:pt x="155418" y="184023"/>
                            <a:pt x="127986" y="224980"/>
                            <a:pt x="100554" y="265462"/>
                          </a:cubicBezTo>
                          <a:cubicBezTo>
                            <a:pt x="72741" y="305562"/>
                            <a:pt x="44166" y="345376"/>
                            <a:pt x="24068" y="389477"/>
                          </a:cubicBezTo>
                          <a:cubicBezTo>
                            <a:pt x="3208" y="433006"/>
                            <a:pt x="-2507" y="483775"/>
                            <a:pt x="12162" y="530828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5" name="Freeform: Shape 214">
                      <a:extLst>
                        <a:ext uri="{FF2B5EF4-FFF2-40B4-BE49-F238E27FC236}">
                          <a16:creationId xmlns:a16="http://schemas.microsoft.com/office/drawing/2014/main" id="{F2E65E58-75A5-A650-20AF-A40AF3C3A9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6752" y="3926848"/>
                      <a:ext cx="459295" cy="455675"/>
                    </a:xfrm>
                    <a:custGeom>
                      <a:avLst/>
                      <a:gdLst>
                        <a:gd name="connsiteX0" fmla="*/ 459296 w 459295"/>
                        <a:gd name="connsiteY0" fmla="*/ 455676 h 455675"/>
                        <a:gd name="connsiteX1" fmla="*/ 380905 w 459295"/>
                        <a:gd name="connsiteY1" fmla="*/ 427958 h 455675"/>
                        <a:gd name="connsiteX2" fmla="*/ 361759 w 459295"/>
                        <a:gd name="connsiteY2" fmla="*/ 419576 h 455675"/>
                        <a:gd name="connsiteX3" fmla="*/ 343281 w 459295"/>
                        <a:gd name="connsiteY3" fmla="*/ 409861 h 455675"/>
                        <a:gd name="connsiteX4" fmla="*/ 324993 w 459295"/>
                        <a:gd name="connsiteY4" fmla="*/ 399764 h 455675"/>
                        <a:gd name="connsiteX5" fmla="*/ 307086 w 459295"/>
                        <a:gd name="connsiteY5" fmla="*/ 388906 h 455675"/>
                        <a:gd name="connsiteX6" fmla="*/ 183356 w 459295"/>
                        <a:gd name="connsiteY6" fmla="*/ 277082 h 455675"/>
                        <a:gd name="connsiteX7" fmla="*/ 91345 w 459295"/>
                        <a:gd name="connsiteY7" fmla="*/ 138208 h 455675"/>
                        <a:gd name="connsiteX8" fmla="*/ 70295 w 459295"/>
                        <a:gd name="connsiteY8" fmla="*/ 102394 h 455675"/>
                        <a:gd name="connsiteX9" fmla="*/ 48482 w 459295"/>
                        <a:gd name="connsiteY9" fmla="*/ 67151 h 455675"/>
                        <a:gd name="connsiteX10" fmla="*/ 25432 w 459295"/>
                        <a:gd name="connsiteY10" fmla="*/ 32766 h 455675"/>
                        <a:gd name="connsiteX11" fmla="*/ 12859 w 459295"/>
                        <a:gd name="connsiteY11" fmla="*/ 16288 h 455675"/>
                        <a:gd name="connsiteX12" fmla="*/ 0 w 459295"/>
                        <a:gd name="connsiteY12" fmla="*/ 0 h 455675"/>
                        <a:gd name="connsiteX13" fmla="*/ 97631 w 459295"/>
                        <a:gd name="connsiteY13" fmla="*/ 134398 h 455675"/>
                        <a:gd name="connsiteX14" fmla="*/ 190786 w 459295"/>
                        <a:gd name="connsiteY14" fmla="*/ 271081 h 455675"/>
                        <a:gd name="connsiteX15" fmla="*/ 311182 w 459295"/>
                        <a:gd name="connsiteY15" fmla="*/ 382810 h 455675"/>
                        <a:gd name="connsiteX16" fmla="*/ 459296 w 459295"/>
                        <a:gd name="connsiteY16" fmla="*/ 455676 h 455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459295" h="455675">
                          <a:moveTo>
                            <a:pt x="459296" y="455676"/>
                          </a:moveTo>
                          <a:cubicBezTo>
                            <a:pt x="433006" y="447199"/>
                            <a:pt x="406051" y="439769"/>
                            <a:pt x="380905" y="427958"/>
                          </a:cubicBezTo>
                          <a:lnTo>
                            <a:pt x="361759" y="419576"/>
                          </a:lnTo>
                          <a:cubicBezTo>
                            <a:pt x="355283" y="416909"/>
                            <a:pt x="349472" y="413004"/>
                            <a:pt x="343281" y="409861"/>
                          </a:cubicBezTo>
                          <a:lnTo>
                            <a:pt x="324993" y="399764"/>
                          </a:lnTo>
                          <a:cubicBezTo>
                            <a:pt x="318802" y="396430"/>
                            <a:pt x="312801" y="393097"/>
                            <a:pt x="307086" y="388906"/>
                          </a:cubicBezTo>
                          <a:cubicBezTo>
                            <a:pt x="259937" y="358997"/>
                            <a:pt x="218694" y="320230"/>
                            <a:pt x="183356" y="277082"/>
                          </a:cubicBezTo>
                          <a:cubicBezTo>
                            <a:pt x="148400" y="233458"/>
                            <a:pt x="119253" y="185928"/>
                            <a:pt x="91345" y="138208"/>
                          </a:cubicBezTo>
                          <a:lnTo>
                            <a:pt x="70295" y="102394"/>
                          </a:lnTo>
                          <a:cubicBezTo>
                            <a:pt x="63246" y="90488"/>
                            <a:pt x="56007" y="78676"/>
                            <a:pt x="48482" y="67151"/>
                          </a:cubicBezTo>
                          <a:cubicBezTo>
                            <a:pt x="41338" y="55245"/>
                            <a:pt x="33338" y="44101"/>
                            <a:pt x="25432" y="32766"/>
                          </a:cubicBezTo>
                          <a:cubicBezTo>
                            <a:pt x="21622" y="26956"/>
                            <a:pt x="17240" y="21622"/>
                            <a:pt x="12859" y="16288"/>
                          </a:cubicBezTo>
                          <a:lnTo>
                            <a:pt x="0" y="0"/>
                          </a:lnTo>
                          <a:cubicBezTo>
                            <a:pt x="38767" y="39814"/>
                            <a:pt x="68294" y="87630"/>
                            <a:pt x="97631" y="134398"/>
                          </a:cubicBezTo>
                          <a:cubicBezTo>
                            <a:pt x="126873" y="181356"/>
                            <a:pt x="155829" y="228600"/>
                            <a:pt x="190786" y="271081"/>
                          </a:cubicBezTo>
                          <a:cubicBezTo>
                            <a:pt x="224980" y="314135"/>
                            <a:pt x="265557" y="352139"/>
                            <a:pt x="311182" y="382810"/>
                          </a:cubicBezTo>
                          <a:cubicBezTo>
                            <a:pt x="356711" y="413671"/>
                            <a:pt x="407194" y="436816"/>
                            <a:pt x="459296" y="455676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15D7A985-8914-FD37-D32B-8499DA11C95E}"/>
                      </a:ext>
                    </a:extLst>
                  </p:cNvPr>
                  <p:cNvSpPr/>
                  <p:nvPr/>
                </p:nvSpPr>
                <p:spPr>
                  <a:xfrm>
                    <a:off x="8376861" y="4417480"/>
                    <a:ext cx="299370" cy="127730"/>
                  </a:xfrm>
                  <a:custGeom>
                    <a:avLst/>
                    <a:gdLst>
                      <a:gd name="connsiteX0" fmla="*/ 299371 w 299370"/>
                      <a:gd name="connsiteY0" fmla="*/ 0 h 127730"/>
                      <a:gd name="connsiteX1" fmla="*/ 22574 w 299370"/>
                      <a:gd name="connsiteY1" fmla="*/ 127730 h 127730"/>
                      <a:gd name="connsiteX2" fmla="*/ 0 w 299370"/>
                      <a:gd name="connsiteY2" fmla="*/ 42386 h 127730"/>
                      <a:gd name="connsiteX3" fmla="*/ 154019 w 299370"/>
                      <a:gd name="connsiteY3" fmla="*/ 31051 h 127730"/>
                      <a:gd name="connsiteX4" fmla="*/ 299371 w 299370"/>
                      <a:gd name="connsiteY4" fmla="*/ 0 h 1277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9370" h="127730">
                        <a:moveTo>
                          <a:pt x="299371" y="0"/>
                        </a:moveTo>
                        <a:cubicBezTo>
                          <a:pt x="299371" y="0"/>
                          <a:pt x="212026" y="109347"/>
                          <a:pt x="22574" y="127730"/>
                        </a:cubicBezTo>
                        <a:lnTo>
                          <a:pt x="0" y="42386"/>
                        </a:lnTo>
                        <a:cubicBezTo>
                          <a:pt x="0" y="42386"/>
                          <a:pt x="54959" y="43815"/>
                          <a:pt x="154019" y="31051"/>
                        </a:cubicBezTo>
                        <a:cubicBezTo>
                          <a:pt x="238887" y="20098"/>
                          <a:pt x="299371" y="0"/>
                          <a:pt x="299371" y="0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5AD9AC6E-9B50-8429-CC76-FA84AFBBD6CF}"/>
                      </a:ext>
                    </a:extLst>
                  </p:cNvPr>
                  <p:cNvSpPr/>
                  <p:nvPr/>
                </p:nvSpPr>
                <p:spPr>
                  <a:xfrm>
                    <a:off x="8839967" y="4158686"/>
                    <a:ext cx="240220" cy="223932"/>
                  </a:xfrm>
                  <a:custGeom>
                    <a:avLst/>
                    <a:gdLst>
                      <a:gd name="connsiteX0" fmla="*/ 240221 w 240220"/>
                      <a:gd name="connsiteY0" fmla="*/ 0 h 223932"/>
                      <a:gd name="connsiteX1" fmla="*/ 73247 w 240220"/>
                      <a:gd name="connsiteY1" fmla="*/ 223933 h 223932"/>
                      <a:gd name="connsiteX2" fmla="*/ 0 w 240220"/>
                      <a:gd name="connsiteY2" fmla="*/ 190786 h 223932"/>
                      <a:gd name="connsiteX3" fmla="*/ 240221 w 240220"/>
                      <a:gd name="connsiteY3" fmla="*/ 0 h 223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220" h="223932">
                        <a:moveTo>
                          <a:pt x="240221" y="0"/>
                        </a:moveTo>
                        <a:cubicBezTo>
                          <a:pt x="240221" y="0"/>
                          <a:pt x="157639" y="192024"/>
                          <a:pt x="73247" y="223933"/>
                        </a:cubicBezTo>
                        <a:lnTo>
                          <a:pt x="0" y="190786"/>
                        </a:lnTo>
                        <a:cubicBezTo>
                          <a:pt x="-95" y="190786"/>
                          <a:pt x="139732" y="108871"/>
                          <a:pt x="240221" y="0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218" name="Graphic 21">
                <a:extLst>
                  <a:ext uri="{FF2B5EF4-FFF2-40B4-BE49-F238E27FC236}">
                    <a16:creationId xmlns:a16="http://schemas.microsoft.com/office/drawing/2014/main" id="{9117554A-1990-F256-BDB2-AC72AE94F95A}"/>
                  </a:ext>
                </a:extLst>
              </p:cNvPr>
              <p:cNvGrpSpPr/>
              <p:nvPr/>
            </p:nvGrpSpPr>
            <p:grpSpPr>
              <a:xfrm>
                <a:off x="7686574" y="3455931"/>
                <a:ext cx="891074" cy="395674"/>
                <a:chOff x="7686574" y="3455931"/>
                <a:chExt cx="891074" cy="395674"/>
              </a:xfrm>
            </p:grpSpPr>
            <p:grpSp>
              <p:nvGrpSpPr>
                <p:cNvPr id="219" name="Graphic 21">
                  <a:extLst>
                    <a:ext uri="{FF2B5EF4-FFF2-40B4-BE49-F238E27FC236}">
                      <a16:creationId xmlns:a16="http://schemas.microsoft.com/office/drawing/2014/main" id="{DB890320-C9AB-FA61-9773-EEE0FF81A27D}"/>
                    </a:ext>
                  </a:extLst>
                </p:cNvPr>
                <p:cNvGrpSpPr/>
                <p:nvPr/>
              </p:nvGrpSpPr>
              <p:grpSpPr>
                <a:xfrm>
                  <a:off x="8252274" y="3661862"/>
                  <a:ext cx="325374" cy="175748"/>
                  <a:chOff x="8252274" y="3661862"/>
                  <a:chExt cx="325374" cy="175748"/>
                </a:xfrm>
              </p:grpSpPr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24BE2FBD-DC84-4268-4770-827D60AFF4ED}"/>
                      </a:ext>
                    </a:extLst>
                  </p:cNvPr>
                  <p:cNvSpPr/>
                  <p:nvPr/>
                </p:nvSpPr>
                <p:spPr>
                  <a:xfrm>
                    <a:off x="8252274" y="3661862"/>
                    <a:ext cx="325374" cy="175748"/>
                  </a:xfrm>
                  <a:custGeom>
                    <a:avLst/>
                    <a:gdLst>
                      <a:gd name="connsiteX0" fmla="*/ 325374 w 325374"/>
                      <a:gd name="connsiteY0" fmla="*/ 67151 h 175748"/>
                      <a:gd name="connsiteX1" fmla="*/ 325374 w 325374"/>
                      <a:gd name="connsiteY1" fmla="*/ 67723 h 175748"/>
                      <a:gd name="connsiteX2" fmla="*/ 324993 w 325374"/>
                      <a:gd name="connsiteY2" fmla="*/ 72581 h 175748"/>
                      <a:gd name="connsiteX3" fmla="*/ 318230 w 325374"/>
                      <a:gd name="connsiteY3" fmla="*/ 92393 h 175748"/>
                      <a:gd name="connsiteX4" fmla="*/ 315087 w 325374"/>
                      <a:gd name="connsiteY4" fmla="*/ 97727 h 175748"/>
                      <a:gd name="connsiteX5" fmla="*/ 298990 w 325374"/>
                      <a:gd name="connsiteY5" fmla="*/ 118301 h 175748"/>
                      <a:gd name="connsiteX6" fmla="*/ 293465 w 325374"/>
                      <a:gd name="connsiteY6" fmla="*/ 124016 h 175748"/>
                      <a:gd name="connsiteX7" fmla="*/ 218504 w 325374"/>
                      <a:gd name="connsiteY7" fmla="*/ 169545 h 175748"/>
                      <a:gd name="connsiteX8" fmla="*/ 48006 w 325374"/>
                      <a:gd name="connsiteY8" fmla="*/ 159734 h 175748"/>
                      <a:gd name="connsiteX9" fmla="*/ 4000 w 325374"/>
                      <a:gd name="connsiteY9" fmla="*/ 154591 h 175748"/>
                      <a:gd name="connsiteX10" fmla="*/ 0 w 325374"/>
                      <a:gd name="connsiteY10" fmla="*/ 68294 h 175748"/>
                      <a:gd name="connsiteX11" fmla="*/ 68580 w 325374"/>
                      <a:gd name="connsiteY11" fmla="*/ 50387 h 175748"/>
                      <a:gd name="connsiteX12" fmla="*/ 261652 w 325374"/>
                      <a:gd name="connsiteY12" fmla="*/ 0 h 175748"/>
                      <a:gd name="connsiteX13" fmla="*/ 179356 w 325374"/>
                      <a:gd name="connsiteY13" fmla="*/ 61532 h 175748"/>
                      <a:gd name="connsiteX14" fmla="*/ 307753 w 325374"/>
                      <a:gd name="connsiteY14" fmla="*/ 53054 h 175748"/>
                      <a:gd name="connsiteX15" fmla="*/ 325374 w 325374"/>
                      <a:gd name="connsiteY15" fmla="*/ 67151 h 175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25374" h="175748">
                        <a:moveTo>
                          <a:pt x="325374" y="67151"/>
                        </a:moveTo>
                        <a:lnTo>
                          <a:pt x="325374" y="67723"/>
                        </a:lnTo>
                        <a:cubicBezTo>
                          <a:pt x="325374" y="69342"/>
                          <a:pt x="325279" y="70961"/>
                          <a:pt x="324993" y="72581"/>
                        </a:cubicBezTo>
                        <a:cubicBezTo>
                          <a:pt x="324231" y="79058"/>
                          <a:pt x="321850" y="85725"/>
                          <a:pt x="318230" y="92393"/>
                        </a:cubicBezTo>
                        <a:cubicBezTo>
                          <a:pt x="317278" y="94202"/>
                          <a:pt x="316325" y="96012"/>
                          <a:pt x="315087" y="97727"/>
                        </a:cubicBezTo>
                        <a:cubicBezTo>
                          <a:pt x="310801" y="104775"/>
                          <a:pt x="305276" y="111633"/>
                          <a:pt x="298990" y="118301"/>
                        </a:cubicBezTo>
                        <a:cubicBezTo>
                          <a:pt x="297275" y="120206"/>
                          <a:pt x="295370" y="122111"/>
                          <a:pt x="293465" y="124016"/>
                        </a:cubicBezTo>
                        <a:cubicBezTo>
                          <a:pt x="270034" y="146685"/>
                          <a:pt x="238887" y="165068"/>
                          <a:pt x="218504" y="169545"/>
                        </a:cubicBezTo>
                        <a:cubicBezTo>
                          <a:pt x="148209" y="184976"/>
                          <a:pt x="116967" y="167735"/>
                          <a:pt x="48006" y="159734"/>
                        </a:cubicBezTo>
                        <a:cubicBezTo>
                          <a:pt x="26003" y="157163"/>
                          <a:pt x="4000" y="154591"/>
                          <a:pt x="4000" y="154591"/>
                        </a:cubicBezTo>
                        <a:lnTo>
                          <a:pt x="0" y="68294"/>
                        </a:lnTo>
                        <a:cubicBezTo>
                          <a:pt x="0" y="68294"/>
                          <a:pt x="54674" y="54578"/>
                          <a:pt x="68580" y="50387"/>
                        </a:cubicBezTo>
                        <a:cubicBezTo>
                          <a:pt x="116205" y="36386"/>
                          <a:pt x="211360" y="3239"/>
                          <a:pt x="261652" y="0"/>
                        </a:cubicBezTo>
                        <a:cubicBezTo>
                          <a:pt x="279083" y="28956"/>
                          <a:pt x="179261" y="47244"/>
                          <a:pt x="179356" y="61532"/>
                        </a:cubicBezTo>
                        <a:cubicBezTo>
                          <a:pt x="179451" y="74104"/>
                          <a:pt x="262795" y="61532"/>
                          <a:pt x="307753" y="53054"/>
                        </a:cubicBezTo>
                        <a:cubicBezTo>
                          <a:pt x="316706" y="51340"/>
                          <a:pt x="325374" y="58103"/>
                          <a:pt x="325374" y="67151"/>
                        </a:cubicBezTo>
                        <a:close/>
                      </a:path>
                    </a:pathLst>
                  </a:custGeom>
                  <a:solidFill>
                    <a:srgbClr val="ED965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228C9079-3BD9-5287-543D-58F10E5AC767}"/>
                      </a:ext>
                    </a:extLst>
                  </p:cNvPr>
                  <p:cNvSpPr/>
                  <p:nvPr/>
                </p:nvSpPr>
                <p:spPr>
                  <a:xfrm>
                    <a:off x="8474207" y="3729585"/>
                    <a:ext cx="103441" cy="22479"/>
                  </a:xfrm>
                  <a:custGeom>
                    <a:avLst/>
                    <a:gdLst>
                      <a:gd name="connsiteX0" fmla="*/ 103442 w 103441"/>
                      <a:gd name="connsiteY0" fmla="*/ 0 h 22479"/>
                      <a:gd name="connsiteX1" fmla="*/ 103060 w 103441"/>
                      <a:gd name="connsiteY1" fmla="*/ 4858 h 22479"/>
                      <a:gd name="connsiteX2" fmla="*/ 857 w 103441"/>
                      <a:gd name="connsiteY2" fmla="*/ 22479 h 22479"/>
                      <a:gd name="connsiteX3" fmla="*/ 0 w 103441"/>
                      <a:gd name="connsiteY3" fmla="*/ 17812 h 22479"/>
                      <a:gd name="connsiteX4" fmla="*/ 103442 w 103441"/>
                      <a:gd name="connsiteY4" fmla="*/ 0 h 22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41" h="22479">
                        <a:moveTo>
                          <a:pt x="103442" y="0"/>
                        </a:moveTo>
                        <a:cubicBezTo>
                          <a:pt x="103442" y="1619"/>
                          <a:pt x="103346" y="3239"/>
                          <a:pt x="103060" y="4858"/>
                        </a:cubicBezTo>
                        <a:lnTo>
                          <a:pt x="857" y="22479"/>
                        </a:lnTo>
                        <a:lnTo>
                          <a:pt x="0" y="17812"/>
                        </a:lnTo>
                        <a:lnTo>
                          <a:pt x="103442" y="0"/>
                        </a:ln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DA0F7AFF-CFD4-9699-1F19-EC466F725EDD}"/>
                      </a:ext>
                    </a:extLst>
                  </p:cNvPr>
                  <p:cNvSpPr/>
                  <p:nvPr/>
                </p:nvSpPr>
                <p:spPr>
                  <a:xfrm>
                    <a:off x="8470968" y="3754255"/>
                    <a:ext cx="99536" cy="21716"/>
                  </a:xfrm>
                  <a:custGeom>
                    <a:avLst/>
                    <a:gdLst>
                      <a:gd name="connsiteX0" fmla="*/ 99536 w 99536"/>
                      <a:gd name="connsiteY0" fmla="*/ 0 h 21716"/>
                      <a:gd name="connsiteX1" fmla="*/ 96393 w 99536"/>
                      <a:gd name="connsiteY1" fmla="*/ 5334 h 21716"/>
                      <a:gd name="connsiteX2" fmla="*/ 762 w 99536"/>
                      <a:gd name="connsiteY2" fmla="*/ 21717 h 21716"/>
                      <a:gd name="connsiteX3" fmla="*/ 0 w 99536"/>
                      <a:gd name="connsiteY3" fmla="*/ 17050 h 21716"/>
                      <a:gd name="connsiteX4" fmla="*/ 99536 w 99536"/>
                      <a:gd name="connsiteY4" fmla="*/ 0 h 21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536" h="21716">
                        <a:moveTo>
                          <a:pt x="99536" y="0"/>
                        </a:moveTo>
                        <a:cubicBezTo>
                          <a:pt x="98584" y="1810"/>
                          <a:pt x="97631" y="3619"/>
                          <a:pt x="96393" y="5334"/>
                        </a:cubicBezTo>
                        <a:lnTo>
                          <a:pt x="762" y="21717"/>
                        </a:lnTo>
                        <a:lnTo>
                          <a:pt x="0" y="17050"/>
                        </a:lnTo>
                        <a:lnTo>
                          <a:pt x="99536" y="0"/>
                        </a:ln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1425141A-8AF6-A929-2AAD-E6AECCA23310}"/>
                      </a:ext>
                    </a:extLst>
                  </p:cNvPr>
                  <p:cNvSpPr/>
                  <p:nvPr/>
                </p:nvSpPr>
                <p:spPr>
                  <a:xfrm>
                    <a:off x="8463063" y="3780163"/>
                    <a:ext cx="88201" cy="19811"/>
                  </a:xfrm>
                  <a:custGeom>
                    <a:avLst/>
                    <a:gdLst>
                      <a:gd name="connsiteX0" fmla="*/ 88201 w 88201"/>
                      <a:gd name="connsiteY0" fmla="*/ 0 h 19811"/>
                      <a:gd name="connsiteX1" fmla="*/ 82677 w 88201"/>
                      <a:gd name="connsiteY1" fmla="*/ 5715 h 19811"/>
                      <a:gd name="connsiteX2" fmla="*/ 762 w 88201"/>
                      <a:gd name="connsiteY2" fmla="*/ 19812 h 19811"/>
                      <a:gd name="connsiteX3" fmla="*/ 0 w 88201"/>
                      <a:gd name="connsiteY3" fmla="*/ 15145 h 19811"/>
                      <a:gd name="connsiteX4" fmla="*/ 88201 w 88201"/>
                      <a:gd name="connsiteY4" fmla="*/ 0 h 19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201" h="19811">
                        <a:moveTo>
                          <a:pt x="88201" y="0"/>
                        </a:moveTo>
                        <a:cubicBezTo>
                          <a:pt x="86487" y="1905"/>
                          <a:pt x="84582" y="3810"/>
                          <a:pt x="82677" y="5715"/>
                        </a:cubicBezTo>
                        <a:lnTo>
                          <a:pt x="762" y="19812"/>
                        </a:lnTo>
                        <a:lnTo>
                          <a:pt x="0" y="15145"/>
                        </a:lnTo>
                        <a:lnTo>
                          <a:pt x="88201" y="0"/>
                        </a:lnTo>
                        <a:close/>
                      </a:path>
                    </a:pathLst>
                  </a:custGeom>
                  <a:solidFill>
                    <a:srgbClr val="CE783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24" name="Freeform: Shape 223">
                  <a:extLst>
                    <a:ext uri="{FF2B5EF4-FFF2-40B4-BE49-F238E27FC236}">
                      <a16:creationId xmlns:a16="http://schemas.microsoft.com/office/drawing/2014/main" id="{1B096301-FD5D-9B14-8613-5459E30F568D}"/>
                    </a:ext>
                  </a:extLst>
                </p:cNvPr>
                <p:cNvSpPr/>
                <p:nvPr/>
              </p:nvSpPr>
              <p:spPr>
                <a:xfrm>
                  <a:off x="7686574" y="3455931"/>
                  <a:ext cx="599228" cy="395674"/>
                </a:xfrm>
                <a:custGeom>
                  <a:avLst/>
                  <a:gdLst>
                    <a:gd name="connsiteX0" fmla="*/ 20394 w 599228"/>
                    <a:gd name="connsiteY0" fmla="*/ 0 h 395674"/>
                    <a:gd name="connsiteX1" fmla="*/ 138790 w 599228"/>
                    <a:gd name="connsiteY1" fmla="*/ 350996 h 395674"/>
                    <a:gd name="connsiteX2" fmla="*/ 599228 w 599228"/>
                    <a:gd name="connsiteY2" fmla="*/ 368713 h 395674"/>
                    <a:gd name="connsiteX3" fmla="*/ 599228 w 599228"/>
                    <a:gd name="connsiteY3" fmla="*/ 266129 h 395674"/>
                    <a:gd name="connsiteX4" fmla="*/ 148410 w 599228"/>
                    <a:gd name="connsiteY4" fmla="*/ 196977 h 395674"/>
                    <a:gd name="connsiteX5" fmla="*/ 141076 w 599228"/>
                    <a:gd name="connsiteY5" fmla="*/ 188214 h 395674"/>
                    <a:gd name="connsiteX6" fmla="*/ 20394 w 599228"/>
                    <a:gd name="connsiteY6" fmla="*/ 0 h 395674"/>
                    <a:gd name="connsiteX7" fmla="*/ 20394 w 599228"/>
                    <a:gd name="connsiteY7" fmla="*/ 0 h 395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9228" h="395674">
                      <a:moveTo>
                        <a:pt x="20394" y="0"/>
                      </a:moveTo>
                      <a:cubicBezTo>
                        <a:pt x="20394" y="0"/>
                        <a:pt x="-72665" y="236792"/>
                        <a:pt x="138790" y="350996"/>
                      </a:cubicBezTo>
                      <a:cubicBezTo>
                        <a:pt x="303382" y="439865"/>
                        <a:pt x="599228" y="368713"/>
                        <a:pt x="599228" y="368713"/>
                      </a:cubicBezTo>
                      <a:lnTo>
                        <a:pt x="599228" y="266129"/>
                      </a:lnTo>
                      <a:lnTo>
                        <a:pt x="148410" y="196977"/>
                      </a:lnTo>
                      <a:lnTo>
                        <a:pt x="141076" y="188214"/>
                      </a:lnTo>
                      <a:cubicBezTo>
                        <a:pt x="93070" y="130874"/>
                        <a:pt x="52493" y="67628"/>
                        <a:pt x="20394" y="0"/>
                      </a:cubicBezTo>
                      <a:lnTo>
                        <a:pt x="2039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15345DF8-4F5B-A031-7043-700B8B022F63}"/>
                    </a:ext>
                  </a:extLst>
                </p:cNvPr>
                <p:cNvSpPr/>
                <p:nvPr/>
              </p:nvSpPr>
              <p:spPr>
                <a:xfrm>
                  <a:off x="8222175" y="3711678"/>
                  <a:ext cx="2381" cy="89344"/>
                </a:xfrm>
                <a:custGeom>
                  <a:avLst/>
                  <a:gdLst>
                    <a:gd name="connsiteX0" fmla="*/ 2381 w 2381"/>
                    <a:gd name="connsiteY0" fmla="*/ 0 h 89344"/>
                    <a:gd name="connsiteX1" fmla="*/ 0 w 2381"/>
                    <a:gd name="connsiteY1" fmla="*/ 89344 h 8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81" h="89344">
                      <a:moveTo>
                        <a:pt x="2381" y="0"/>
                      </a:moveTo>
                      <a:lnTo>
                        <a:pt x="0" y="89344"/>
                      </a:lnTo>
                    </a:path>
                  </a:pathLst>
                </a:custGeom>
                <a:ln w="9525" cap="flat">
                  <a:solidFill>
                    <a:srgbClr val="2A454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6" name="Freeform: Shape 225">
                  <a:extLst>
                    <a:ext uri="{FF2B5EF4-FFF2-40B4-BE49-F238E27FC236}">
                      <a16:creationId xmlns:a16="http://schemas.microsoft.com/office/drawing/2014/main" id="{B42C5B43-1B86-F3F3-C0E9-57ACA41200E5}"/>
                    </a:ext>
                  </a:extLst>
                </p:cNvPr>
                <p:cNvSpPr/>
                <p:nvPr/>
              </p:nvSpPr>
              <p:spPr>
                <a:xfrm>
                  <a:off x="8248845" y="3797689"/>
                  <a:ext cx="17907" cy="17906"/>
                </a:xfrm>
                <a:custGeom>
                  <a:avLst/>
                  <a:gdLst>
                    <a:gd name="connsiteX0" fmla="*/ 17907 w 17907"/>
                    <a:gd name="connsiteY0" fmla="*/ 8954 h 17906"/>
                    <a:gd name="connsiteX1" fmla="*/ 8954 w 17907"/>
                    <a:gd name="connsiteY1" fmla="*/ 17907 h 17906"/>
                    <a:gd name="connsiteX2" fmla="*/ 0 w 17907"/>
                    <a:gd name="connsiteY2" fmla="*/ 8954 h 17906"/>
                    <a:gd name="connsiteX3" fmla="*/ 8954 w 17907"/>
                    <a:gd name="connsiteY3" fmla="*/ 0 h 17906"/>
                    <a:gd name="connsiteX4" fmla="*/ 17907 w 17907"/>
                    <a:gd name="connsiteY4" fmla="*/ 8954 h 1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07" h="17906">
                      <a:moveTo>
                        <a:pt x="17907" y="8954"/>
                      </a:moveTo>
                      <a:cubicBezTo>
                        <a:pt x="17907" y="13906"/>
                        <a:pt x="13907" y="17907"/>
                        <a:pt x="8954" y="17907"/>
                      </a:cubicBezTo>
                      <a:cubicBezTo>
                        <a:pt x="4000" y="17907"/>
                        <a:pt x="0" y="13906"/>
                        <a:pt x="0" y="8954"/>
                      </a:cubicBezTo>
                      <a:cubicBezTo>
                        <a:pt x="0" y="4000"/>
                        <a:pt x="4000" y="0"/>
                        <a:pt x="8954" y="0"/>
                      </a:cubicBezTo>
                      <a:cubicBezTo>
                        <a:pt x="13907" y="0"/>
                        <a:pt x="17907" y="4000"/>
                        <a:pt x="17907" y="89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27" name="Graphic 21">
                <a:extLst>
                  <a:ext uri="{FF2B5EF4-FFF2-40B4-BE49-F238E27FC236}">
                    <a16:creationId xmlns:a16="http://schemas.microsoft.com/office/drawing/2014/main" id="{A074F63C-0D3E-9935-1903-03DD26D1079C}"/>
                  </a:ext>
                </a:extLst>
              </p:cNvPr>
              <p:cNvGrpSpPr/>
              <p:nvPr/>
            </p:nvGrpSpPr>
            <p:grpSpPr>
              <a:xfrm>
                <a:off x="8371051" y="2769846"/>
                <a:ext cx="291216" cy="129097"/>
                <a:chOff x="8371051" y="2769846"/>
                <a:chExt cx="291216" cy="129097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BAEA1A00-034E-2B8D-A320-A0031780DD02}"/>
                    </a:ext>
                  </a:extLst>
                </p:cNvPr>
                <p:cNvSpPr/>
                <p:nvPr/>
              </p:nvSpPr>
              <p:spPr>
                <a:xfrm>
                  <a:off x="8371051" y="2769846"/>
                  <a:ext cx="291216" cy="129097"/>
                </a:xfrm>
                <a:custGeom>
                  <a:avLst/>
                  <a:gdLst>
                    <a:gd name="connsiteX0" fmla="*/ 290036 w 291216"/>
                    <a:gd name="connsiteY0" fmla="*/ 17526 h 129097"/>
                    <a:gd name="connsiteX1" fmla="*/ 288798 w 291216"/>
                    <a:gd name="connsiteY1" fmla="*/ 18860 h 129097"/>
                    <a:gd name="connsiteX2" fmla="*/ 286321 w 291216"/>
                    <a:gd name="connsiteY2" fmla="*/ 20860 h 129097"/>
                    <a:gd name="connsiteX3" fmla="*/ 276034 w 291216"/>
                    <a:gd name="connsiteY3" fmla="*/ 29527 h 129097"/>
                    <a:gd name="connsiteX4" fmla="*/ 271843 w 291216"/>
                    <a:gd name="connsiteY4" fmla="*/ 32861 h 129097"/>
                    <a:gd name="connsiteX5" fmla="*/ 257937 w 291216"/>
                    <a:gd name="connsiteY5" fmla="*/ 43529 h 129097"/>
                    <a:gd name="connsiteX6" fmla="*/ 253079 w 291216"/>
                    <a:gd name="connsiteY6" fmla="*/ 46958 h 129097"/>
                    <a:gd name="connsiteX7" fmla="*/ 252889 w 291216"/>
                    <a:gd name="connsiteY7" fmla="*/ 46958 h 129097"/>
                    <a:gd name="connsiteX8" fmla="*/ 232505 w 291216"/>
                    <a:gd name="connsiteY8" fmla="*/ 58579 h 129097"/>
                    <a:gd name="connsiteX9" fmla="*/ 136779 w 291216"/>
                    <a:gd name="connsiteY9" fmla="*/ 83629 h 129097"/>
                    <a:gd name="connsiteX10" fmla="*/ 169545 w 291216"/>
                    <a:gd name="connsiteY10" fmla="*/ 101060 h 129097"/>
                    <a:gd name="connsiteX11" fmla="*/ 211265 w 291216"/>
                    <a:gd name="connsiteY11" fmla="*/ 117824 h 129097"/>
                    <a:gd name="connsiteX12" fmla="*/ 212979 w 291216"/>
                    <a:gd name="connsiteY12" fmla="*/ 121539 h 129097"/>
                    <a:gd name="connsiteX13" fmla="*/ 208502 w 291216"/>
                    <a:gd name="connsiteY13" fmla="*/ 126587 h 129097"/>
                    <a:gd name="connsiteX14" fmla="*/ 168497 w 291216"/>
                    <a:gd name="connsiteY14" fmla="*/ 129064 h 129097"/>
                    <a:gd name="connsiteX15" fmla="*/ 18288 w 291216"/>
                    <a:gd name="connsiteY15" fmla="*/ 116014 h 129097"/>
                    <a:gd name="connsiteX16" fmla="*/ 0 w 291216"/>
                    <a:gd name="connsiteY16" fmla="*/ 44291 h 129097"/>
                    <a:gd name="connsiteX17" fmla="*/ 137065 w 291216"/>
                    <a:gd name="connsiteY17" fmla="*/ 0 h 129097"/>
                    <a:gd name="connsiteX18" fmla="*/ 274701 w 291216"/>
                    <a:gd name="connsiteY18" fmla="*/ 6001 h 129097"/>
                    <a:gd name="connsiteX19" fmla="*/ 284893 w 291216"/>
                    <a:gd name="connsiteY19" fmla="*/ 6763 h 129097"/>
                    <a:gd name="connsiteX20" fmla="*/ 290036 w 291216"/>
                    <a:gd name="connsiteY20" fmla="*/ 17526 h 129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1216" h="129097">
                      <a:moveTo>
                        <a:pt x="290036" y="17526"/>
                      </a:moveTo>
                      <a:cubicBezTo>
                        <a:pt x="289655" y="18002"/>
                        <a:pt x="289274" y="18479"/>
                        <a:pt x="288798" y="18860"/>
                      </a:cubicBezTo>
                      <a:cubicBezTo>
                        <a:pt x="288036" y="19526"/>
                        <a:pt x="287179" y="20193"/>
                        <a:pt x="286321" y="20860"/>
                      </a:cubicBezTo>
                      <a:cubicBezTo>
                        <a:pt x="283178" y="23527"/>
                        <a:pt x="279654" y="26479"/>
                        <a:pt x="276034" y="29527"/>
                      </a:cubicBezTo>
                      <a:cubicBezTo>
                        <a:pt x="274606" y="30575"/>
                        <a:pt x="273272" y="31718"/>
                        <a:pt x="271843" y="32861"/>
                      </a:cubicBezTo>
                      <a:cubicBezTo>
                        <a:pt x="267271" y="36481"/>
                        <a:pt x="262509" y="40196"/>
                        <a:pt x="257937" y="43529"/>
                      </a:cubicBezTo>
                      <a:cubicBezTo>
                        <a:pt x="256318" y="44767"/>
                        <a:pt x="254699" y="45910"/>
                        <a:pt x="253079" y="46958"/>
                      </a:cubicBezTo>
                      <a:cubicBezTo>
                        <a:pt x="253079" y="46958"/>
                        <a:pt x="252984" y="46958"/>
                        <a:pt x="252889" y="46958"/>
                      </a:cubicBezTo>
                      <a:cubicBezTo>
                        <a:pt x="244221" y="53245"/>
                        <a:pt x="236792" y="57817"/>
                        <a:pt x="232505" y="58579"/>
                      </a:cubicBezTo>
                      <a:cubicBezTo>
                        <a:pt x="211455" y="62389"/>
                        <a:pt x="136493" y="57531"/>
                        <a:pt x="136779" y="83629"/>
                      </a:cubicBezTo>
                      <a:cubicBezTo>
                        <a:pt x="136874" y="96774"/>
                        <a:pt x="151162" y="99822"/>
                        <a:pt x="169545" y="101060"/>
                      </a:cubicBezTo>
                      <a:cubicBezTo>
                        <a:pt x="184880" y="102108"/>
                        <a:pt x="199549" y="107728"/>
                        <a:pt x="211265" y="117824"/>
                      </a:cubicBezTo>
                      <a:cubicBezTo>
                        <a:pt x="212503" y="118872"/>
                        <a:pt x="212979" y="120205"/>
                        <a:pt x="212979" y="121539"/>
                      </a:cubicBezTo>
                      <a:cubicBezTo>
                        <a:pt x="212979" y="123920"/>
                        <a:pt x="211265" y="126301"/>
                        <a:pt x="208502" y="126587"/>
                      </a:cubicBezTo>
                      <a:cubicBezTo>
                        <a:pt x="195834" y="127730"/>
                        <a:pt x="176213" y="129350"/>
                        <a:pt x="168497" y="129064"/>
                      </a:cubicBezTo>
                      <a:cubicBezTo>
                        <a:pt x="112109" y="127063"/>
                        <a:pt x="18288" y="116014"/>
                        <a:pt x="18288" y="116014"/>
                      </a:cubicBezTo>
                      <a:lnTo>
                        <a:pt x="0" y="44291"/>
                      </a:lnTo>
                      <a:lnTo>
                        <a:pt x="137065" y="0"/>
                      </a:lnTo>
                      <a:cubicBezTo>
                        <a:pt x="137065" y="0"/>
                        <a:pt x="216027" y="1333"/>
                        <a:pt x="274701" y="6001"/>
                      </a:cubicBezTo>
                      <a:lnTo>
                        <a:pt x="284893" y="6763"/>
                      </a:lnTo>
                      <a:cubicBezTo>
                        <a:pt x="290322" y="7144"/>
                        <a:pt x="292894" y="13430"/>
                        <a:pt x="290036" y="17526"/>
                      </a:cubicBezTo>
                      <a:close/>
                    </a:path>
                  </a:pathLst>
                </a:custGeom>
                <a:solidFill>
                  <a:srgbClr val="FCBF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7DF05B4C-A981-C4F6-EF28-D2428AAF7F91}"/>
                    </a:ext>
                  </a:extLst>
                </p:cNvPr>
                <p:cNvSpPr/>
                <p:nvPr/>
              </p:nvSpPr>
              <p:spPr>
                <a:xfrm>
                  <a:off x="8564313" y="2782323"/>
                  <a:ext cx="96774" cy="8382"/>
                </a:xfrm>
                <a:custGeom>
                  <a:avLst/>
                  <a:gdLst>
                    <a:gd name="connsiteX0" fmla="*/ 96774 w 96774"/>
                    <a:gd name="connsiteY0" fmla="*/ 5048 h 8382"/>
                    <a:gd name="connsiteX1" fmla="*/ 95536 w 96774"/>
                    <a:gd name="connsiteY1" fmla="*/ 6382 h 8382"/>
                    <a:gd name="connsiteX2" fmla="*/ 93059 w 96774"/>
                    <a:gd name="connsiteY2" fmla="*/ 8382 h 8382"/>
                    <a:gd name="connsiteX3" fmla="*/ 0 w 96774"/>
                    <a:gd name="connsiteY3" fmla="*/ 3620 h 8382"/>
                    <a:gd name="connsiteX4" fmla="*/ 95 w 96774"/>
                    <a:gd name="connsiteY4" fmla="*/ 0 h 8382"/>
                    <a:gd name="connsiteX5" fmla="*/ 96774 w 96774"/>
                    <a:gd name="connsiteY5" fmla="*/ 5048 h 8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774" h="8382">
                      <a:moveTo>
                        <a:pt x="96774" y="5048"/>
                      </a:moveTo>
                      <a:cubicBezTo>
                        <a:pt x="96393" y="5525"/>
                        <a:pt x="96012" y="6001"/>
                        <a:pt x="95536" y="6382"/>
                      </a:cubicBezTo>
                      <a:cubicBezTo>
                        <a:pt x="94774" y="7049"/>
                        <a:pt x="93917" y="7715"/>
                        <a:pt x="93059" y="8382"/>
                      </a:cubicBezTo>
                      <a:cubicBezTo>
                        <a:pt x="48197" y="5429"/>
                        <a:pt x="476" y="3715"/>
                        <a:pt x="0" y="3620"/>
                      </a:cubicBezTo>
                      <a:lnTo>
                        <a:pt x="95" y="0"/>
                      </a:lnTo>
                      <a:cubicBezTo>
                        <a:pt x="667" y="0"/>
                        <a:pt x="50864" y="1905"/>
                        <a:pt x="96774" y="5048"/>
                      </a:cubicBezTo>
                      <a:close/>
                    </a:path>
                  </a:pathLst>
                </a:custGeom>
                <a:solidFill>
                  <a:srgbClr val="E88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73750681-CC9B-94A1-CF74-64D3510CA316}"/>
                    </a:ext>
                  </a:extLst>
                </p:cNvPr>
                <p:cNvSpPr/>
                <p:nvPr/>
              </p:nvSpPr>
              <p:spPr>
                <a:xfrm>
                  <a:off x="8551264" y="2794325"/>
                  <a:ext cx="95821" cy="8381"/>
                </a:xfrm>
                <a:custGeom>
                  <a:avLst/>
                  <a:gdLst>
                    <a:gd name="connsiteX0" fmla="*/ 95821 w 95821"/>
                    <a:gd name="connsiteY0" fmla="*/ 5048 h 8381"/>
                    <a:gd name="connsiteX1" fmla="*/ 91630 w 95821"/>
                    <a:gd name="connsiteY1" fmla="*/ 8382 h 8381"/>
                    <a:gd name="connsiteX2" fmla="*/ 0 w 95821"/>
                    <a:gd name="connsiteY2" fmla="*/ 3715 h 8381"/>
                    <a:gd name="connsiteX3" fmla="*/ 191 w 95821"/>
                    <a:gd name="connsiteY3" fmla="*/ 0 h 8381"/>
                    <a:gd name="connsiteX4" fmla="*/ 95821 w 95821"/>
                    <a:gd name="connsiteY4" fmla="*/ 5048 h 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821" h="8381">
                      <a:moveTo>
                        <a:pt x="95821" y="5048"/>
                      </a:moveTo>
                      <a:cubicBezTo>
                        <a:pt x="94393" y="6096"/>
                        <a:pt x="93059" y="7239"/>
                        <a:pt x="91630" y="8382"/>
                      </a:cubicBezTo>
                      <a:cubicBezTo>
                        <a:pt x="47149" y="5525"/>
                        <a:pt x="476" y="3715"/>
                        <a:pt x="0" y="3715"/>
                      </a:cubicBezTo>
                      <a:lnTo>
                        <a:pt x="191" y="0"/>
                      </a:lnTo>
                      <a:cubicBezTo>
                        <a:pt x="667" y="95"/>
                        <a:pt x="50197" y="2000"/>
                        <a:pt x="95821" y="5048"/>
                      </a:cubicBezTo>
                      <a:close/>
                    </a:path>
                  </a:pathLst>
                </a:custGeom>
                <a:solidFill>
                  <a:srgbClr val="E88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949BBA96-EBD1-23A4-9F13-D9DA36D63EF2}"/>
                    </a:ext>
                  </a:extLst>
                </p:cNvPr>
                <p:cNvSpPr/>
                <p:nvPr/>
              </p:nvSpPr>
              <p:spPr>
                <a:xfrm>
                  <a:off x="8541072" y="2809089"/>
                  <a:ext cx="87915" cy="7715"/>
                </a:xfrm>
                <a:custGeom>
                  <a:avLst/>
                  <a:gdLst>
                    <a:gd name="connsiteX0" fmla="*/ 87916 w 87915"/>
                    <a:gd name="connsiteY0" fmla="*/ 4286 h 7715"/>
                    <a:gd name="connsiteX1" fmla="*/ 83058 w 87915"/>
                    <a:gd name="connsiteY1" fmla="*/ 7715 h 7715"/>
                    <a:gd name="connsiteX2" fmla="*/ 82867 w 87915"/>
                    <a:gd name="connsiteY2" fmla="*/ 7715 h 7715"/>
                    <a:gd name="connsiteX3" fmla="*/ 0 w 87915"/>
                    <a:gd name="connsiteY3" fmla="*/ 3619 h 7715"/>
                    <a:gd name="connsiteX4" fmla="*/ 190 w 87915"/>
                    <a:gd name="connsiteY4" fmla="*/ 0 h 7715"/>
                    <a:gd name="connsiteX5" fmla="*/ 87916 w 87915"/>
                    <a:gd name="connsiteY5" fmla="*/ 4286 h 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7915" h="7715">
                      <a:moveTo>
                        <a:pt x="87916" y="4286"/>
                      </a:moveTo>
                      <a:cubicBezTo>
                        <a:pt x="86296" y="5524"/>
                        <a:pt x="84677" y="6667"/>
                        <a:pt x="83058" y="7715"/>
                      </a:cubicBezTo>
                      <a:cubicBezTo>
                        <a:pt x="83058" y="7715"/>
                        <a:pt x="82963" y="7715"/>
                        <a:pt x="82867" y="7715"/>
                      </a:cubicBezTo>
                      <a:cubicBezTo>
                        <a:pt x="41338" y="5144"/>
                        <a:pt x="476" y="3619"/>
                        <a:pt x="0" y="3619"/>
                      </a:cubicBezTo>
                      <a:lnTo>
                        <a:pt x="190" y="0"/>
                      </a:lnTo>
                      <a:cubicBezTo>
                        <a:pt x="571" y="0"/>
                        <a:pt x="44672" y="1619"/>
                        <a:pt x="87916" y="4286"/>
                      </a:cubicBezTo>
                      <a:close/>
                    </a:path>
                  </a:pathLst>
                </a:custGeom>
                <a:solidFill>
                  <a:srgbClr val="E88F5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32" name="Graphic 21">
                <a:extLst>
                  <a:ext uri="{FF2B5EF4-FFF2-40B4-BE49-F238E27FC236}">
                    <a16:creationId xmlns:a16="http://schemas.microsoft.com/office/drawing/2014/main" id="{42C2D8EE-B1DC-5463-0846-D592A30A2829}"/>
                  </a:ext>
                </a:extLst>
              </p:cNvPr>
              <p:cNvGrpSpPr/>
              <p:nvPr/>
            </p:nvGrpSpPr>
            <p:grpSpPr>
              <a:xfrm>
                <a:off x="8127592" y="2914340"/>
                <a:ext cx="228980" cy="196691"/>
                <a:chOff x="8127592" y="2914340"/>
                <a:chExt cx="228980" cy="196691"/>
              </a:xfrm>
              <a:solidFill>
                <a:srgbClr val="2A4549"/>
              </a:solidFill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0705D8FA-5246-73FC-9CC1-AA2D243139BA}"/>
                    </a:ext>
                  </a:extLst>
                </p:cNvPr>
                <p:cNvSpPr/>
                <p:nvPr/>
              </p:nvSpPr>
              <p:spPr>
                <a:xfrm>
                  <a:off x="8127592" y="2966442"/>
                  <a:ext cx="81629" cy="144589"/>
                </a:xfrm>
                <a:custGeom>
                  <a:avLst/>
                  <a:gdLst>
                    <a:gd name="connsiteX0" fmla="*/ 81629 w 81629"/>
                    <a:gd name="connsiteY0" fmla="*/ 55054 h 144589"/>
                    <a:gd name="connsiteX1" fmla="*/ 40291 w 81629"/>
                    <a:gd name="connsiteY1" fmla="*/ 144590 h 144589"/>
                    <a:gd name="connsiteX2" fmla="*/ 0 w 81629"/>
                    <a:gd name="connsiteY2" fmla="*/ 0 h 144589"/>
                    <a:gd name="connsiteX3" fmla="*/ 81629 w 81629"/>
                    <a:gd name="connsiteY3" fmla="*/ 55054 h 144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629" h="144589">
                      <a:moveTo>
                        <a:pt x="81629" y="55054"/>
                      </a:moveTo>
                      <a:lnTo>
                        <a:pt x="40291" y="144590"/>
                      </a:lnTo>
                      <a:lnTo>
                        <a:pt x="0" y="0"/>
                      </a:lnTo>
                      <a:cubicBezTo>
                        <a:pt x="0" y="95"/>
                        <a:pt x="29337" y="36004"/>
                        <a:pt x="81629" y="55054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5CF69F23-8846-6675-CAFC-3159C20DEA3F}"/>
                    </a:ext>
                  </a:extLst>
                </p:cNvPr>
                <p:cNvSpPr/>
                <p:nvPr/>
              </p:nvSpPr>
              <p:spPr>
                <a:xfrm>
                  <a:off x="8254560" y="2914340"/>
                  <a:ext cx="102012" cy="124491"/>
                </a:xfrm>
                <a:custGeom>
                  <a:avLst/>
                  <a:gdLst>
                    <a:gd name="connsiteX0" fmla="*/ 0 w 102012"/>
                    <a:gd name="connsiteY0" fmla="*/ 88487 h 124491"/>
                    <a:gd name="connsiteX1" fmla="*/ 102013 w 102012"/>
                    <a:gd name="connsiteY1" fmla="*/ 124492 h 124491"/>
                    <a:gd name="connsiteX2" fmla="*/ 18193 w 102012"/>
                    <a:gd name="connsiteY2" fmla="*/ 0 h 124491"/>
                    <a:gd name="connsiteX3" fmla="*/ 0 w 102012"/>
                    <a:gd name="connsiteY3" fmla="*/ 88487 h 124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012" h="124491">
                      <a:moveTo>
                        <a:pt x="0" y="88487"/>
                      </a:moveTo>
                      <a:lnTo>
                        <a:pt x="102013" y="124492"/>
                      </a:lnTo>
                      <a:lnTo>
                        <a:pt x="18193" y="0"/>
                      </a:lnTo>
                      <a:cubicBezTo>
                        <a:pt x="18097" y="0"/>
                        <a:pt x="19431" y="36290"/>
                        <a:pt x="0" y="88487"/>
                      </a:cubicBez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35" name="Graphic 21">
              <a:extLst>
                <a:ext uri="{FF2B5EF4-FFF2-40B4-BE49-F238E27FC236}">
                  <a16:creationId xmlns:a16="http://schemas.microsoft.com/office/drawing/2014/main" id="{3AC00124-CFEC-B481-26DA-D07E9BF0DEFF}"/>
                </a:ext>
              </a:extLst>
            </p:cNvPr>
            <p:cNvGrpSpPr/>
            <p:nvPr/>
          </p:nvGrpSpPr>
          <p:grpSpPr>
            <a:xfrm>
              <a:off x="6367266" y="4200398"/>
              <a:ext cx="1206636" cy="1401106"/>
              <a:chOff x="6572731" y="4360140"/>
              <a:chExt cx="1070895" cy="1243488"/>
            </a:xfrm>
          </p:grpSpPr>
          <p:grpSp>
            <p:nvGrpSpPr>
              <p:cNvPr id="236" name="Graphic 21">
                <a:extLst>
                  <a:ext uri="{FF2B5EF4-FFF2-40B4-BE49-F238E27FC236}">
                    <a16:creationId xmlns:a16="http://schemas.microsoft.com/office/drawing/2014/main" id="{E33B343E-1775-AACC-9CB4-D465A7BF3FE6}"/>
                  </a:ext>
                </a:extLst>
              </p:cNvPr>
              <p:cNvGrpSpPr/>
              <p:nvPr/>
            </p:nvGrpSpPr>
            <p:grpSpPr>
              <a:xfrm>
                <a:off x="6572731" y="5052417"/>
                <a:ext cx="1070895" cy="551211"/>
                <a:chOff x="6572731" y="5052417"/>
                <a:chExt cx="1070895" cy="551211"/>
              </a:xfrm>
            </p:grpSpPr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76DA2F15-3DD8-EAD8-6456-D61A5E8A5B46}"/>
                    </a:ext>
                  </a:extLst>
                </p:cNvPr>
                <p:cNvSpPr/>
                <p:nvPr/>
              </p:nvSpPr>
              <p:spPr>
                <a:xfrm>
                  <a:off x="6654646" y="5110900"/>
                  <a:ext cx="200215" cy="492728"/>
                </a:xfrm>
                <a:custGeom>
                  <a:avLst/>
                  <a:gdLst>
                    <a:gd name="connsiteX0" fmla="*/ 0 w 200215"/>
                    <a:gd name="connsiteY0" fmla="*/ 484442 h 492728"/>
                    <a:gd name="connsiteX1" fmla="*/ 129731 w 200215"/>
                    <a:gd name="connsiteY1" fmla="*/ 0 h 492728"/>
                    <a:gd name="connsiteX2" fmla="*/ 200216 w 200215"/>
                    <a:gd name="connsiteY2" fmla="*/ 22479 h 492728"/>
                    <a:gd name="connsiteX3" fmla="*/ 25908 w 200215"/>
                    <a:gd name="connsiteY3" fmla="*/ 492728 h 49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215" h="492728">
                      <a:moveTo>
                        <a:pt x="0" y="484442"/>
                      </a:moveTo>
                      <a:lnTo>
                        <a:pt x="129731" y="0"/>
                      </a:lnTo>
                      <a:lnTo>
                        <a:pt x="200216" y="22479"/>
                      </a:lnTo>
                      <a:lnTo>
                        <a:pt x="25908" y="492728"/>
                      </a:ln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8" name="Freeform: Shape 237">
                  <a:extLst>
                    <a:ext uri="{FF2B5EF4-FFF2-40B4-BE49-F238E27FC236}">
                      <a16:creationId xmlns:a16="http://schemas.microsoft.com/office/drawing/2014/main" id="{770D81DB-00D0-A2C1-E620-5DADDD6F5D24}"/>
                    </a:ext>
                  </a:extLst>
                </p:cNvPr>
                <p:cNvSpPr/>
                <p:nvPr/>
              </p:nvSpPr>
              <p:spPr>
                <a:xfrm>
                  <a:off x="7361496" y="5110900"/>
                  <a:ext cx="200215" cy="492728"/>
                </a:xfrm>
                <a:custGeom>
                  <a:avLst/>
                  <a:gdLst>
                    <a:gd name="connsiteX0" fmla="*/ 174307 w 200215"/>
                    <a:gd name="connsiteY0" fmla="*/ 492728 h 492728"/>
                    <a:gd name="connsiteX1" fmla="*/ 0 w 200215"/>
                    <a:gd name="connsiteY1" fmla="*/ 22479 h 492728"/>
                    <a:gd name="connsiteX2" fmla="*/ 70485 w 200215"/>
                    <a:gd name="connsiteY2" fmla="*/ 0 h 492728"/>
                    <a:gd name="connsiteX3" fmla="*/ 200215 w 200215"/>
                    <a:gd name="connsiteY3" fmla="*/ 484442 h 492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215" h="492728">
                      <a:moveTo>
                        <a:pt x="174307" y="492728"/>
                      </a:moveTo>
                      <a:lnTo>
                        <a:pt x="0" y="22479"/>
                      </a:lnTo>
                      <a:lnTo>
                        <a:pt x="70485" y="0"/>
                      </a:lnTo>
                      <a:lnTo>
                        <a:pt x="200215" y="484442"/>
                      </a:ln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9" name="Freeform: Shape 238">
                  <a:extLst>
                    <a:ext uri="{FF2B5EF4-FFF2-40B4-BE49-F238E27FC236}">
                      <a16:creationId xmlns:a16="http://schemas.microsoft.com/office/drawing/2014/main" id="{BDB6F374-D9E0-8EEC-1435-83D8CFE39826}"/>
                    </a:ext>
                  </a:extLst>
                </p:cNvPr>
                <p:cNvSpPr/>
                <p:nvPr/>
              </p:nvSpPr>
              <p:spPr>
                <a:xfrm>
                  <a:off x="6572731" y="5052417"/>
                  <a:ext cx="1070895" cy="94011"/>
                </a:xfrm>
                <a:custGeom>
                  <a:avLst/>
                  <a:gdLst>
                    <a:gd name="connsiteX0" fmla="*/ 0 w 1070895"/>
                    <a:gd name="connsiteY0" fmla="*/ 94012 h 94011"/>
                    <a:gd name="connsiteX1" fmla="*/ 1070896 w 1070895"/>
                    <a:gd name="connsiteY1" fmla="*/ 94012 h 94011"/>
                    <a:gd name="connsiteX2" fmla="*/ 1032796 w 1070895"/>
                    <a:gd name="connsiteY2" fmla="*/ 0 h 94011"/>
                    <a:gd name="connsiteX3" fmla="*/ 38100 w 1070895"/>
                    <a:gd name="connsiteY3" fmla="*/ 0 h 94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0895" h="94011">
                      <a:moveTo>
                        <a:pt x="0" y="94012"/>
                      </a:moveTo>
                      <a:lnTo>
                        <a:pt x="1070896" y="94012"/>
                      </a:lnTo>
                      <a:lnTo>
                        <a:pt x="1032796" y="0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solidFill>
                  <a:srgbClr val="B25E2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0" name="Freeform: Shape 239">
                  <a:extLst>
                    <a:ext uri="{FF2B5EF4-FFF2-40B4-BE49-F238E27FC236}">
                      <a16:creationId xmlns:a16="http://schemas.microsoft.com/office/drawing/2014/main" id="{16B621CE-1CEA-D8BC-4BD6-B8CBD221012A}"/>
                    </a:ext>
                  </a:extLst>
                </p:cNvPr>
                <p:cNvSpPr/>
                <p:nvPr/>
              </p:nvSpPr>
              <p:spPr>
                <a:xfrm>
                  <a:off x="6620451" y="5146429"/>
                  <a:ext cx="975550" cy="48958"/>
                </a:xfrm>
                <a:custGeom>
                  <a:avLst/>
                  <a:gdLst>
                    <a:gd name="connsiteX0" fmla="*/ 0 w 975550"/>
                    <a:gd name="connsiteY0" fmla="*/ 0 h 48958"/>
                    <a:gd name="connsiteX1" fmla="*/ 975551 w 975550"/>
                    <a:gd name="connsiteY1" fmla="*/ 0 h 48958"/>
                    <a:gd name="connsiteX2" fmla="*/ 975551 w 975550"/>
                    <a:gd name="connsiteY2" fmla="*/ 48959 h 48958"/>
                    <a:gd name="connsiteX3" fmla="*/ 0 w 975550"/>
                    <a:gd name="connsiteY3" fmla="*/ 48959 h 48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5550" h="48958">
                      <a:moveTo>
                        <a:pt x="0" y="0"/>
                      </a:moveTo>
                      <a:lnTo>
                        <a:pt x="975551" y="0"/>
                      </a:lnTo>
                      <a:lnTo>
                        <a:pt x="975551" y="48959"/>
                      </a:lnTo>
                      <a:lnTo>
                        <a:pt x="0" y="48959"/>
                      </a:ln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41" name="Graphic 21">
                <a:extLst>
                  <a:ext uri="{FF2B5EF4-FFF2-40B4-BE49-F238E27FC236}">
                    <a16:creationId xmlns:a16="http://schemas.microsoft.com/office/drawing/2014/main" id="{9C842810-3B00-FBC0-A078-250B4E592D4C}"/>
                  </a:ext>
                </a:extLst>
              </p:cNvPr>
              <p:cNvGrpSpPr/>
              <p:nvPr/>
            </p:nvGrpSpPr>
            <p:grpSpPr>
              <a:xfrm>
                <a:off x="6713068" y="4558260"/>
                <a:ext cx="168714" cy="493775"/>
                <a:chOff x="6713068" y="4558260"/>
                <a:chExt cx="168714" cy="493775"/>
              </a:xfrm>
            </p:grpSpPr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2196A2E6-D30B-6723-E86C-DD7689E262D3}"/>
                    </a:ext>
                  </a:extLst>
                </p:cNvPr>
                <p:cNvSpPr/>
                <p:nvPr/>
              </p:nvSpPr>
              <p:spPr>
                <a:xfrm>
                  <a:off x="6713068" y="4558260"/>
                  <a:ext cx="168714" cy="206763"/>
                </a:xfrm>
                <a:custGeom>
                  <a:avLst/>
                  <a:gdLst>
                    <a:gd name="connsiteX0" fmla="*/ 120933 w 168714"/>
                    <a:gd name="connsiteY0" fmla="*/ 198977 h 206763"/>
                    <a:gd name="connsiteX1" fmla="*/ 167892 w 168714"/>
                    <a:gd name="connsiteY1" fmla="*/ 103537 h 206763"/>
                    <a:gd name="connsiteX2" fmla="*/ 154176 w 168714"/>
                    <a:gd name="connsiteY2" fmla="*/ 0 h 206763"/>
                    <a:gd name="connsiteX3" fmla="*/ 14539 w 168714"/>
                    <a:gd name="connsiteY3" fmla="*/ 0 h 206763"/>
                    <a:gd name="connsiteX4" fmla="*/ 823 w 168714"/>
                    <a:gd name="connsiteY4" fmla="*/ 103537 h 206763"/>
                    <a:gd name="connsiteX5" fmla="*/ 47781 w 168714"/>
                    <a:gd name="connsiteY5" fmla="*/ 198977 h 206763"/>
                    <a:gd name="connsiteX6" fmla="*/ 47781 w 168714"/>
                    <a:gd name="connsiteY6" fmla="*/ 198977 h 206763"/>
                    <a:gd name="connsiteX7" fmla="*/ 120933 w 168714"/>
                    <a:gd name="connsiteY7" fmla="*/ 198977 h 206763"/>
                    <a:gd name="connsiteX8" fmla="*/ 120933 w 168714"/>
                    <a:gd name="connsiteY8" fmla="*/ 198977 h 2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714" h="206763">
                      <a:moveTo>
                        <a:pt x="120933" y="198977"/>
                      </a:moveTo>
                      <a:cubicBezTo>
                        <a:pt x="154461" y="179641"/>
                        <a:pt x="172940" y="141922"/>
                        <a:pt x="167892" y="103537"/>
                      </a:cubicBezTo>
                      <a:lnTo>
                        <a:pt x="154176" y="0"/>
                      </a:lnTo>
                      <a:lnTo>
                        <a:pt x="14539" y="0"/>
                      </a:lnTo>
                      <a:lnTo>
                        <a:pt x="823" y="103537"/>
                      </a:lnTo>
                      <a:cubicBezTo>
                        <a:pt x="-4225" y="141922"/>
                        <a:pt x="14253" y="179546"/>
                        <a:pt x="47781" y="198977"/>
                      </a:cubicBezTo>
                      <a:lnTo>
                        <a:pt x="47781" y="198977"/>
                      </a:lnTo>
                      <a:cubicBezTo>
                        <a:pt x="71022" y="209359"/>
                        <a:pt x="97597" y="209359"/>
                        <a:pt x="120933" y="198977"/>
                      </a:cubicBezTo>
                      <a:lnTo>
                        <a:pt x="120933" y="19897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95091E52-8E4D-3BA7-1D3C-22E4AD76B6F5}"/>
                    </a:ext>
                  </a:extLst>
                </p:cNvPr>
                <p:cNvSpPr/>
                <p:nvPr/>
              </p:nvSpPr>
              <p:spPr>
                <a:xfrm>
                  <a:off x="6797331" y="4765048"/>
                  <a:ext cx="9525" cy="269652"/>
                </a:xfrm>
                <a:custGeom>
                  <a:avLst/>
                  <a:gdLst>
                    <a:gd name="connsiteX0" fmla="*/ 0 w 9525"/>
                    <a:gd name="connsiteY0" fmla="*/ 269653 h 269652"/>
                    <a:gd name="connsiteX1" fmla="*/ 0 w 9525"/>
                    <a:gd name="connsiteY1" fmla="*/ 0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69652">
                      <a:moveTo>
                        <a:pt x="0" y="269653"/>
                      </a:moveTo>
                      <a:lnTo>
                        <a:pt x="0" y="0"/>
                      </a:lnTo>
                    </a:path>
                  </a:pathLst>
                </a:custGeom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D8BC3D67-FD3B-6C2E-4DCF-56441C3660EA}"/>
                    </a:ext>
                  </a:extLst>
                </p:cNvPr>
                <p:cNvSpPr/>
                <p:nvPr/>
              </p:nvSpPr>
              <p:spPr>
                <a:xfrm>
                  <a:off x="6713068" y="4558260"/>
                  <a:ext cx="168714" cy="206763"/>
                </a:xfrm>
                <a:custGeom>
                  <a:avLst/>
                  <a:gdLst>
                    <a:gd name="connsiteX0" fmla="*/ 120933 w 168714"/>
                    <a:gd name="connsiteY0" fmla="*/ 198977 h 206763"/>
                    <a:gd name="connsiteX1" fmla="*/ 167892 w 168714"/>
                    <a:gd name="connsiteY1" fmla="*/ 103537 h 206763"/>
                    <a:gd name="connsiteX2" fmla="*/ 154176 w 168714"/>
                    <a:gd name="connsiteY2" fmla="*/ 0 h 206763"/>
                    <a:gd name="connsiteX3" fmla="*/ 14539 w 168714"/>
                    <a:gd name="connsiteY3" fmla="*/ 0 h 206763"/>
                    <a:gd name="connsiteX4" fmla="*/ 823 w 168714"/>
                    <a:gd name="connsiteY4" fmla="*/ 103537 h 206763"/>
                    <a:gd name="connsiteX5" fmla="*/ 47781 w 168714"/>
                    <a:gd name="connsiteY5" fmla="*/ 198977 h 206763"/>
                    <a:gd name="connsiteX6" fmla="*/ 47781 w 168714"/>
                    <a:gd name="connsiteY6" fmla="*/ 198977 h 206763"/>
                    <a:gd name="connsiteX7" fmla="*/ 120933 w 168714"/>
                    <a:gd name="connsiteY7" fmla="*/ 198977 h 206763"/>
                    <a:gd name="connsiteX8" fmla="*/ 120933 w 168714"/>
                    <a:gd name="connsiteY8" fmla="*/ 198977 h 2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714" h="206763">
                      <a:moveTo>
                        <a:pt x="120933" y="198977"/>
                      </a:moveTo>
                      <a:cubicBezTo>
                        <a:pt x="154461" y="179641"/>
                        <a:pt x="172940" y="141922"/>
                        <a:pt x="167892" y="103537"/>
                      </a:cubicBezTo>
                      <a:lnTo>
                        <a:pt x="154176" y="0"/>
                      </a:lnTo>
                      <a:lnTo>
                        <a:pt x="14539" y="0"/>
                      </a:lnTo>
                      <a:lnTo>
                        <a:pt x="823" y="103537"/>
                      </a:lnTo>
                      <a:cubicBezTo>
                        <a:pt x="-4225" y="141922"/>
                        <a:pt x="14253" y="179546"/>
                        <a:pt x="47781" y="198977"/>
                      </a:cubicBezTo>
                      <a:lnTo>
                        <a:pt x="47781" y="198977"/>
                      </a:lnTo>
                      <a:cubicBezTo>
                        <a:pt x="71022" y="209359"/>
                        <a:pt x="97597" y="209359"/>
                        <a:pt x="120933" y="198977"/>
                      </a:cubicBezTo>
                      <a:lnTo>
                        <a:pt x="120933" y="19897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59ED659F-838E-2491-865F-DC51DE0980A7}"/>
                    </a:ext>
                  </a:extLst>
                </p:cNvPr>
                <p:cNvSpPr/>
                <p:nvPr/>
              </p:nvSpPr>
              <p:spPr>
                <a:xfrm>
                  <a:off x="6724888" y="4662749"/>
                  <a:ext cx="145047" cy="89225"/>
                </a:xfrm>
                <a:custGeom>
                  <a:avLst/>
                  <a:gdLst>
                    <a:gd name="connsiteX0" fmla="*/ 103970 w 145047"/>
                    <a:gd name="connsiteY0" fmla="*/ 82010 h 89225"/>
                    <a:gd name="connsiteX1" fmla="*/ 144356 w 145047"/>
                    <a:gd name="connsiteY1" fmla="*/ 0 h 89225"/>
                    <a:gd name="connsiteX2" fmla="*/ 719 w 145047"/>
                    <a:gd name="connsiteY2" fmla="*/ 0 h 89225"/>
                    <a:gd name="connsiteX3" fmla="*/ 41105 w 145047"/>
                    <a:gd name="connsiteY3" fmla="*/ 82010 h 89225"/>
                    <a:gd name="connsiteX4" fmla="*/ 41105 w 145047"/>
                    <a:gd name="connsiteY4" fmla="*/ 82010 h 89225"/>
                    <a:gd name="connsiteX5" fmla="*/ 103970 w 145047"/>
                    <a:gd name="connsiteY5" fmla="*/ 82010 h 89225"/>
                    <a:gd name="connsiteX6" fmla="*/ 103970 w 145047"/>
                    <a:gd name="connsiteY6" fmla="*/ 82010 h 89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5047" h="89225">
                      <a:moveTo>
                        <a:pt x="103970" y="82010"/>
                      </a:moveTo>
                      <a:cubicBezTo>
                        <a:pt x="132736" y="65341"/>
                        <a:pt x="148642" y="32956"/>
                        <a:pt x="144356" y="0"/>
                      </a:cubicBezTo>
                      <a:lnTo>
                        <a:pt x="719" y="0"/>
                      </a:lnTo>
                      <a:cubicBezTo>
                        <a:pt x="-3662" y="32956"/>
                        <a:pt x="12244" y="65341"/>
                        <a:pt x="41105" y="82010"/>
                      </a:cubicBezTo>
                      <a:lnTo>
                        <a:pt x="41105" y="82010"/>
                      </a:lnTo>
                      <a:cubicBezTo>
                        <a:pt x="60917" y="91630"/>
                        <a:pt x="84063" y="91630"/>
                        <a:pt x="103970" y="82010"/>
                      </a:cubicBezTo>
                      <a:lnTo>
                        <a:pt x="103970" y="8201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60F0C707-204A-666E-6DE7-E25B68AA6AA8}"/>
                    </a:ext>
                  </a:extLst>
                </p:cNvPr>
                <p:cNvSpPr/>
                <p:nvPr/>
              </p:nvSpPr>
              <p:spPr>
                <a:xfrm>
                  <a:off x="6717702" y="5034676"/>
                  <a:ext cx="159543" cy="17359"/>
                </a:xfrm>
                <a:custGeom>
                  <a:avLst/>
                  <a:gdLst>
                    <a:gd name="connsiteX0" fmla="*/ 159544 w 159543"/>
                    <a:gd name="connsiteY0" fmla="*/ 17359 h 17359"/>
                    <a:gd name="connsiteX1" fmla="*/ 95726 w 159543"/>
                    <a:gd name="connsiteY1" fmla="*/ 1929 h 17359"/>
                    <a:gd name="connsiteX2" fmla="*/ 63722 w 159543"/>
                    <a:gd name="connsiteY2" fmla="*/ 1929 h 17359"/>
                    <a:gd name="connsiteX3" fmla="*/ 0 w 159543"/>
                    <a:gd name="connsiteY3" fmla="*/ 17359 h 17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543" h="17359">
                      <a:moveTo>
                        <a:pt x="159544" y="17359"/>
                      </a:moveTo>
                      <a:lnTo>
                        <a:pt x="95726" y="1929"/>
                      </a:lnTo>
                      <a:cubicBezTo>
                        <a:pt x="85249" y="-643"/>
                        <a:pt x="74295" y="-643"/>
                        <a:pt x="63722" y="1929"/>
                      </a:cubicBezTo>
                      <a:lnTo>
                        <a:pt x="0" y="17359"/>
                      </a:lnTo>
                    </a:path>
                  </a:pathLst>
                </a:custGeom>
                <a:noFill/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47" name="Graphic 21">
                <a:extLst>
                  <a:ext uri="{FF2B5EF4-FFF2-40B4-BE49-F238E27FC236}">
                    <a16:creationId xmlns:a16="http://schemas.microsoft.com/office/drawing/2014/main" id="{AE74932B-8F38-4795-D15D-86535DE191CF}"/>
                  </a:ext>
                </a:extLst>
              </p:cNvPr>
              <p:cNvGrpSpPr/>
              <p:nvPr/>
            </p:nvGrpSpPr>
            <p:grpSpPr>
              <a:xfrm>
                <a:off x="6931000" y="4558260"/>
                <a:ext cx="168714" cy="493775"/>
                <a:chOff x="6931000" y="4558260"/>
                <a:chExt cx="168714" cy="493775"/>
              </a:xfrm>
            </p:grpSpPr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DDD92822-C01F-3EA5-A6F4-7B5FDB51C6E4}"/>
                    </a:ext>
                  </a:extLst>
                </p:cNvPr>
                <p:cNvSpPr/>
                <p:nvPr/>
              </p:nvSpPr>
              <p:spPr>
                <a:xfrm>
                  <a:off x="6931000" y="4558260"/>
                  <a:ext cx="168714" cy="206763"/>
                </a:xfrm>
                <a:custGeom>
                  <a:avLst/>
                  <a:gdLst>
                    <a:gd name="connsiteX0" fmla="*/ 120933 w 168714"/>
                    <a:gd name="connsiteY0" fmla="*/ 198977 h 206763"/>
                    <a:gd name="connsiteX1" fmla="*/ 167892 w 168714"/>
                    <a:gd name="connsiteY1" fmla="*/ 103537 h 206763"/>
                    <a:gd name="connsiteX2" fmla="*/ 154176 w 168714"/>
                    <a:gd name="connsiteY2" fmla="*/ 0 h 206763"/>
                    <a:gd name="connsiteX3" fmla="*/ 14539 w 168714"/>
                    <a:gd name="connsiteY3" fmla="*/ 0 h 206763"/>
                    <a:gd name="connsiteX4" fmla="*/ 823 w 168714"/>
                    <a:gd name="connsiteY4" fmla="*/ 103537 h 206763"/>
                    <a:gd name="connsiteX5" fmla="*/ 47781 w 168714"/>
                    <a:gd name="connsiteY5" fmla="*/ 198977 h 206763"/>
                    <a:gd name="connsiteX6" fmla="*/ 47781 w 168714"/>
                    <a:gd name="connsiteY6" fmla="*/ 198977 h 206763"/>
                    <a:gd name="connsiteX7" fmla="*/ 120933 w 168714"/>
                    <a:gd name="connsiteY7" fmla="*/ 198977 h 206763"/>
                    <a:gd name="connsiteX8" fmla="*/ 120933 w 168714"/>
                    <a:gd name="connsiteY8" fmla="*/ 198977 h 2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714" h="206763">
                      <a:moveTo>
                        <a:pt x="120933" y="198977"/>
                      </a:moveTo>
                      <a:cubicBezTo>
                        <a:pt x="154461" y="179641"/>
                        <a:pt x="172940" y="141922"/>
                        <a:pt x="167892" y="103537"/>
                      </a:cubicBezTo>
                      <a:lnTo>
                        <a:pt x="154176" y="0"/>
                      </a:lnTo>
                      <a:lnTo>
                        <a:pt x="14539" y="0"/>
                      </a:lnTo>
                      <a:lnTo>
                        <a:pt x="823" y="103537"/>
                      </a:lnTo>
                      <a:cubicBezTo>
                        <a:pt x="-4225" y="141922"/>
                        <a:pt x="14253" y="179546"/>
                        <a:pt x="47781" y="198977"/>
                      </a:cubicBezTo>
                      <a:lnTo>
                        <a:pt x="47781" y="198977"/>
                      </a:lnTo>
                      <a:cubicBezTo>
                        <a:pt x="71022" y="209359"/>
                        <a:pt x="97692" y="209359"/>
                        <a:pt x="120933" y="198977"/>
                      </a:cubicBezTo>
                      <a:lnTo>
                        <a:pt x="120933" y="19897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0B2C81B3-56D4-2B5C-CDB7-2F50FCC45485}"/>
                    </a:ext>
                  </a:extLst>
                </p:cNvPr>
                <p:cNvSpPr/>
                <p:nvPr/>
              </p:nvSpPr>
              <p:spPr>
                <a:xfrm>
                  <a:off x="7015358" y="4765048"/>
                  <a:ext cx="9525" cy="269652"/>
                </a:xfrm>
                <a:custGeom>
                  <a:avLst/>
                  <a:gdLst>
                    <a:gd name="connsiteX0" fmla="*/ 0 w 9525"/>
                    <a:gd name="connsiteY0" fmla="*/ 269653 h 269652"/>
                    <a:gd name="connsiteX1" fmla="*/ 0 w 9525"/>
                    <a:gd name="connsiteY1" fmla="*/ 0 h 269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69652">
                      <a:moveTo>
                        <a:pt x="0" y="269653"/>
                      </a:moveTo>
                      <a:lnTo>
                        <a:pt x="0" y="0"/>
                      </a:lnTo>
                    </a:path>
                  </a:pathLst>
                </a:custGeom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668C77BF-8828-CD34-C60C-50F766CFFC87}"/>
                    </a:ext>
                  </a:extLst>
                </p:cNvPr>
                <p:cNvSpPr/>
                <p:nvPr/>
              </p:nvSpPr>
              <p:spPr>
                <a:xfrm>
                  <a:off x="6931000" y="4558260"/>
                  <a:ext cx="168714" cy="206763"/>
                </a:xfrm>
                <a:custGeom>
                  <a:avLst/>
                  <a:gdLst>
                    <a:gd name="connsiteX0" fmla="*/ 120933 w 168714"/>
                    <a:gd name="connsiteY0" fmla="*/ 198977 h 206763"/>
                    <a:gd name="connsiteX1" fmla="*/ 167892 w 168714"/>
                    <a:gd name="connsiteY1" fmla="*/ 103537 h 206763"/>
                    <a:gd name="connsiteX2" fmla="*/ 154176 w 168714"/>
                    <a:gd name="connsiteY2" fmla="*/ 0 h 206763"/>
                    <a:gd name="connsiteX3" fmla="*/ 14539 w 168714"/>
                    <a:gd name="connsiteY3" fmla="*/ 0 h 206763"/>
                    <a:gd name="connsiteX4" fmla="*/ 823 w 168714"/>
                    <a:gd name="connsiteY4" fmla="*/ 103537 h 206763"/>
                    <a:gd name="connsiteX5" fmla="*/ 47781 w 168714"/>
                    <a:gd name="connsiteY5" fmla="*/ 198977 h 206763"/>
                    <a:gd name="connsiteX6" fmla="*/ 47781 w 168714"/>
                    <a:gd name="connsiteY6" fmla="*/ 198977 h 206763"/>
                    <a:gd name="connsiteX7" fmla="*/ 120933 w 168714"/>
                    <a:gd name="connsiteY7" fmla="*/ 198977 h 206763"/>
                    <a:gd name="connsiteX8" fmla="*/ 120933 w 168714"/>
                    <a:gd name="connsiteY8" fmla="*/ 198977 h 206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714" h="206763">
                      <a:moveTo>
                        <a:pt x="120933" y="198977"/>
                      </a:moveTo>
                      <a:cubicBezTo>
                        <a:pt x="154461" y="179641"/>
                        <a:pt x="172940" y="141922"/>
                        <a:pt x="167892" y="103537"/>
                      </a:cubicBezTo>
                      <a:lnTo>
                        <a:pt x="154176" y="0"/>
                      </a:lnTo>
                      <a:lnTo>
                        <a:pt x="14539" y="0"/>
                      </a:lnTo>
                      <a:lnTo>
                        <a:pt x="823" y="103537"/>
                      </a:lnTo>
                      <a:cubicBezTo>
                        <a:pt x="-4225" y="141922"/>
                        <a:pt x="14253" y="179546"/>
                        <a:pt x="47781" y="198977"/>
                      </a:cubicBezTo>
                      <a:lnTo>
                        <a:pt x="47781" y="198977"/>
                      </a:lnTo>
                      <a:cubicBezTo>
                        <a:pt x="71022" y="209359"/>
                        <a:pt x="97692" y="209359"/>
                        <a:pt x="120933" y="198977"/>
                      </a:cubicBezTo>
                      <a:lnTo>
                        <a:pt x="120933" y="19897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B4031D5F-382A-F688-36D9-35B15113C11E}"/>
                    </a:ext>
                  </a:extLst>
                </p:cNvPr>
                <p:cNvSpPr/>
                <p:nvPr/>
              </p:nvSpPr>
              <p:spPr>
                <a:xfrm>
                  <a:off x="6947826" y="4701706"/>
                  <a:ext cx="135064" cy="50291"/>
                </a:xfrm>
                <a:custGeom>
                  <a:avLst/>
                  <a:gdLst>
                    <a:gd name="connsiteX0" fmla="*/ 135065 w 135064"/>
                    <a:gd name="connsiteY0" fmla="*/ 0 h 50291"/>
                    <a:gd name="connsiteX1" fmla="*/ 98965 w 135064"/>
                    <a:gd name="connsiteY1" fmla="*/ 43053 h 50291"/>
                    <a:gd name="connsiteX2" fmla="*/ 67532 w 135064"/>
                    <a:gd name="connsiteY2" fmla="*/ 50292 h 50291"/>
                    <a:gd name="connsiteX3" fmla="*/ 36100 w 135064"/>
                    <a:gd name="connsiteY3" fmla="*/ 43053 h 50291"/>
                    <a:gd name="connsiteX4" fmla="*/ 0 w 135064"/>
                    <a:gd name="connsiteY4" fmla="*/ 0 h 50291"/>
                    <a:gd name="connsiteX5" fmla="*/ 135065 w 135064"/>
                    <a:gd name="connsiteY5" fmla="*/ 0 h 50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064" h="50291">
                      <a:moveTo>
                        <a:pt x="135065" y="0"/>
                      </a:moveTo>
                      <a:cubicBezTo>
                        <a:pt x="128588" y="17812"/>
                        <a:pt x="116015" y="33147"/>
                        <a:pt x="98965" y="43053"/>
                      </a:cubicBezTo>
                      <a:cubicBezTo>
                        <a:pt x="89059" y="47911"/>
                        <a:pt x="78296" y="50292"/>
                        <a:pt x="67532" y="50292"/>
                      </a:cubicBezTo>
                      <a:cubicBezTo>
                        <a:pt x="56769" y="50292"/>
                        <a:pt x="46006" y="47911"/>
                        <a:pt x="36100" y="43053"/>
                      </a:cubicBezTo>
                      <a:cubicBezTo>
                        <a:pt x="18955" y="33147"/>
                        <a:pt x="6382" y="17812"/>
                        <a:pt x="0" y="0"/>
                      </a:cubicBezTo>
                      <a:lnTo>
                        <a:pt x="13506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CADEDAF0-4A02-4ECD-BB1F-0B083F4C093D}"/>
                    </a:ext>
                  </a:extLst>
                </p:cNvPr>
                <p:cNvSpPr/>
                <p:nvPr/>
              </p:nvSpPr>
              <p:spPr>
                <a:xfrm>
                  <a:off x="6935634" y="5034676"/>
                  <a:ext cx="159543" cy="17359"/>
                </a:xfrm>
                <a:custGeom>
                  <a:avLst/>
                  <a:gdLst>
                    <a:gd name="connsiteX0" fmla="*/ 159544 w 159543"/>
                    <a:gd name="connsiteY0" fmla="*/ 17359 h 17359"/>
                    <a:gd name="connsiteX1" fmla="*/ 95726 w 159543"/>
                    <a:gd name="connsiteY1" fmla="*/ 1929 h 17359"/>
                    <a:gd name="connsiteX2" fmla="*/ 63722 w 159543"/>
                    <a:gd name="connsiteY2" fmla="*/ 1929 h 17359"/>
                    <a:gd name="connsiteX3" fmla="*/ 0 w 159543"/>
                    <a:gd name="connsiteY3" fmla="*/ 17359 h 17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9543" h="17359">
                      <a:moveTo>
                        <a:pt x="159544" y="17359"/>
                      </a:moveTo>
                      <a:lnTo>
                        <a:pt x="95726" y="1929"/>
                      </a:lnTo>
                      <a:cubicBezTo>
                        <a:pt x="85249" y="-643"/>
                        <a:pt x="74295" y="-643"/>
                        <a:pt x="63722" y="1929"/>
                      </a:cubicBezTo>
                      <a:lnTo>
                        <a:pt x="0" y="17359"/>
                      </a:lnTo>
                    </a:path>
                  </a:pathLst>
                </a:custGeom>
                <a:noFill/>
                <a:ln w="9525" cap="flat">
                  <a:solidFill>
                    <a:srgbClr val="FFEFE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53" name="Graphic 21">
                <a:extLst>
                  <a:ext uri="{FF2B5EF4-FFF2-40B4-BE49-F238E27FC236}">
                    <a16:creationId xmlns:a16="http://schemas.microsoft.com/office/drawing/2014/main" id="{A5EE1344-14BF-8485-8FEB-AA595C53A5B8}"/>
                  </a:ext>
                </a:extLst>
              </p:cNvPr>
              <p:cNvGrpSpPr/>
              <p:nvPr/>
            </p:nvGrpSpPr>
            <p:grpSpPr>
              <a:xfrm>
                <a:off x="7234242" y="4360140"/>
                <a:ext cx="207264" cy="692277"/>
                <a:chOff x="7234242" y="4360140"/>
                <a:chExt cx="207264" cy="692277"/>
              </a:xfrm>
            </p:grpSpPr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400A78F8-8A16-3FBB-CF8A-720112B67415}"/>
                    </a:ext>
                  </a:extLst>
                </p:cNvPr>
                <p:cNvSpPr/>
                <p:nvPr/>
              </p:nvSpPr>
              <p:spPr>
                <a:xfrm>
                  <a:off x="7234242" y="4360140"/>
                  <a:ext cx="207264" cy="692277"/>
                </a:xfrm>
                <a:custGeom>
                  <a:avLst/>
                  <a:gdLst>
                    <a:gd name="connsiteX0" fmla="*/ 139922 w 207264"/>
                    <a:gd name="connsiteY0" fmla="*/ 148114 h 692277"/>
                    <a:gd name="connsiteX1" fmla="*/ 139922 w 207264"/>
                    <a:gd name="connsiteY1" fmla="*/ 0 h 692277"/>
                    <a:gd name="connsiteX2" fmla="*/ 67437 w 207264"/>
                    <a:gd name="connsiteY2" fmla="*/ 0 h 692277"/>
                    <a:gd name="connsiteX3" fmla="*/ 67437 w 207264"/>
                    <a:gd name="connsiteY3" fmla="*/ 148114 h 692277"/>
                    <a:gd name="connsiteX4" fmla="*/ 26289 w 207264"/>
                    <a:gd name="connsiteY4" fmla="*/ 206216 h 692277"/>
                    <a:gd name="connsiteX5" fmla="*/ 0 w 207264"/>
                    <a:gd name="connsiteY5" fmla="*/ 288798 h 692277"/>
                    <a:gd name="connsiteX6" fmla="*/ 0 w 207264"/>
                    <a:gd name="connsiteY6" fmla="*/ 692182 h 692277"/>
                    <a:gd name="connsiteX7" fmla="*/ 103632 w 207264"/>
                    <a:gd name="connsiteY7" fmla="*/ 692277 h 692277"/>
                    <a:gd name="connsiteX8" fmla="*/ 207264 w 207264"/>
                    <a:gd name="connsiteY8" fmla="*/ 692182 h 692277"/>
                    <a:gd name="connsiteX9" fmla="*/ 207264 w 207264"/>
                    <a:gd name="connsiteY9" fmla="*/ 288798 h 692277"/>
                    <a:gd name="connsiteX10" fmla="*/ 180975 w 207264"/>
                    <a:gd name="connsiteY10" fmla="*/ 206216 h 692277"/>
                    <a:gd name="connsiteX11" fmla="*/ 139922 w 207264"/>
                    <a:gd name="connsiteY11" fmla="*/ 148114 h 692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7264" h="692277">
                      <a:moveTo>
                        <a:pt x="139922" y="148114"/>
                      </a:moveTo>
                      <a:lnTo>
                        <a:pt x="139922" y="0"/>
                      </a:lnTo>
                      <a:lnTo>
                        <a:pt x="67437" y="0"/>
                      </a:lnTo>
                      <a:lnTo>
                        <a:pt x="67437" y="148114"/>
                      </a:lnTo>
                      <a:lnTo>
                        <a:pt x="26289" y="206216"/>
                      </a:lnTo>
                      <a:cubicBezTo>
                        <a:pt x="9239" y="230315"/>
                        <a:pt x="0" y="259175"/>
                        <a:pt x="0" y="288798"/>
                      </a:cubicBezTo>
                      <a:lnTo>
                        <a:pt x="0" y="692182"/>
                      </a:lnTo>
                      <a:lnTo>
                        <a:pt x="103632" y="692277"/>
                      </a:lnTo>
                      <a:lnTo>
                        <a:pt x="207264" y="692182"/>
                      </a:lnTo>
                      <a:lnTo>
                        <a:pt x="207264" y="288798"/>
                      </a:lnTo>
                      <a:cubicBezTo>
                        <a:pt x="207264" y="259271"/>
                        <a:pt x="198120" y="230410"/>
                        <a:pt x="180975" y="206216"/>
                      </a:cubicBezTo>
                      <a:lnTo>
                        <a:pt x="139922" y="14811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9A066F15-7120-4304-401E-536F5F487E87}"/>
                    </a:ext>
                  </a:extLst>
                </p:cNvPr>
                <p:cNvSpPr/>
                <p:nvPr/>
              </p:nvSpPr>
              <p:spPr>
                <a:xfrm>
                  <a:off x="7234242" y="4669702"/>
                  <a:ext cx="164973" cy="244982"/>
                </a:xfrm>
                <a:custGeom>
                  <a:avLst/>
                  <a:gdLst>
                    <a:gd name="connsiteX0" fmla="*/ 0 w 164973"/>
                    <a:gd name="connsiteY0" fmla="*/ 0 h 244982"/>
                    <a:gd name="connsiteX1" fmla="*/ 164973 w 164973"/>
                    <a:gd name="connsiteY1" fmla="*/ 0 h 244982"/>
                    <a:gd name="connsiteX2" fmla="*/ 164973 w 164973"/>
                    <a:gd name="connsiteY2" fmla="*/ 244983 h 244982"/>
                    <a:gd name="connsiteX3" fmla="*/ 0 w 164973"/>
                    <a:gd name="connsiteY3" fmla="*/ 244983 h 24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4973" h="244982">
                      <a:moveTo>
                        <a:pt x="0" y="0"/>
                      </a:moveTo>
                      <a:lnTo>
                        <a:pt x="164973" y="0"/>
                      </a:lnTo>
                      <a:lnTo>
                        <a:pt x="164973" y="244983"/>
                      </a:lnTo>
                      <a:lnTo>
                        <a:pt x="0" y="24498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3482FB87-CD75-F9C9-FE9F-62ACEEA39CC4}"/>
                    </a:ext>
                  </a:extLst>
                </p:cNvPr>
                <p:cNvSpPr/>
                <p:nvPr/>
              </p:nvSpPr>
              <p:spPr>
                <a:xfrm>
                  <a:off x="7234242" y="4734091"/>
                  <a:ext cx="63436" cy="92392"/>
                </a:xfrm>
                <a:custGeom>
                  <a:avLst/>
                  <a:gdLst>
                    <a:gd name="connsiteX0" fmla="*/ 63436 w 63436"/>
                    <a:gd name="connsiteY0" fmla="*/ 46196 h 92392"/>
                    <a:gd name="connsiteX1" fmla="*/ 60960 w 63436"/>
                    <a:gd name="connsiteY1" fmla="*/ 60865 h 92392"/>
                    <a:gd name="connsiteX2" fmla="*/ 17240 w 63436"/>
                    <a:gd name="connsiteY2" fmla="*/ 92393 h 92392"/>
                    <a:gd name="connsiteX3" fmla="*/ 0 w 63436"/>
                    <a:gd name="connsiteY3" fmla="*/ 89059 h 92392"/>
                    <a:gd name="connsiteX4" fmla="*/ 0 w 63436"/>
                    <a:gd name="connsiteY4" fmla="*/ 3334 h 92392"/>
                    <a:gd name="connsiteX5" fmla="*/ 17240 w 63436"/>
                    <a:gd name="connsiteY5" fmla="*/ 0 h 92392"/>
                    <a:gd name="connsiteX6" fmla="*/ 60960 w 63436"/>
                    <a:gd name="connsiteY6" fmla="*/ 31528 h 92392"/>
                    <a:gd name="connsiteX7" fmla="*/ 63436 w 63436"/>
                    <a:gd name="connsiteY7" fmla="*/ 46196 h 92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436" h="92392">
                      <a:moveTo>
                        <a:pt x="63436" y="46196"/>
                      </a:moveTo>
                      <a:cubicBezTo>
                        <a:pt x="63436" y="51340"/>
                        <a:pt x="62579" y="56293"/>
                        <a:pt x="60960" y="60865"/>
                      </a:cubicBezTo>
                      <a:cubicBezTo>
                        <a:pt x="54959" y="79248"/>
                        <a:pt x="37624" y="92393"/>
                        <a:pt x="17240" y="92393"/>
                      </a:cubicBezTo>
                      <a:cubicBezTo>
                        <a:pt x="11144" y="92393"/>
                        <a:pt x="5334" y="91249"/>
                        <a:pt x="0" y="89059"/>
                      </a:cubicBezTo>
                      <a:lnTo>
                        <a:pt x="0" y="3334"/>
                      </a:lnTo>
                      <a:cubicBezTo>
                        <a:pt x="5334" y="1143"/>
                        <a:pt x="11144" y="0"/>
                        <a:pt x="17240" y="0"/>
                      </a:cubicBezTo>
                      <a:cubicBezTo>
                        <a:pt x="37624" y="0"/>
                        <a:pt x="54959" y="13145"/>
                        <a:pt x="60960" y="31528"/>
                      </a:cubicBezTo>
                      <a:cubicBezTo>
                        <a:pt x="62579" y="36100"/>
                        <a:pt x="63436" y="41053"/>
                        <a:pt x="63436" y="461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E9B6A03C-5CAB-F9EE-A9E6-97E8ED9672AB}"/>
                    </a:ext>
                  </a:extLst>
                </p:cNvPr>
                <p:cNvSpPr/>
                <p:nvPr/>
              </p:nvSpPr>
              <p:spPr>
                <a:xfrm>
                  <a:off x="7234242" y="4849915"/>
                  <a:ext cx="34385" cy="9525"/>
                </a:xfrm>
                <a:custGeom>
                  <a:avLst/>
                  <a:gdLst>
                    <a:gd name="connsiteX0" fmla="*/ 0 w 34385"/>
                    <a:gd name="connsiteY0" fmla="*/ 0 h 9525"/>
                    <a:gd name="connsiteX1" fmla="*/ 34385 w 3438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385" h="9525">
                      <a:moveTo>
                        <a:pt x="0" y="0"/>
                      </a:moveTo>
                      <a:lnTo>
                        <a:pt x="34385" y="0"/>
                      </a:lnTo>
                    </a:path>
                  </a:pathLst>
                </a:custGeom>
                <a:ln w="4763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0BE93039-FF19-B08B-9767-929DB3D39457}"/>
                    </a:ext>
                  </a:extLst>
                </p:cNvPr>
                <p:cNvSpPr/>
                <p:nvPr/>
              </p:nvSpPr>
              <p:spPr>
                <a:xfrm>
                  <a:off x="7234242" y="4867727"/>
                  <a:ext cx="34385" cy="9525"/>
                </a:xfrm>
                <a:custGeom>
                  <a:avLst/>
                  <a:gdLst>
                    <a:gd name="connsiteX0" fmla="*/ 0 w 34385"/>
                    <a:gd name="connsiteY0" fmla="*/ 0 h 9525"/>
                    <a:gd name="connsiteX1" fmla="*/ 34385 w 34385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4385" h="9525">
                      <a:moveTo>
                        <a:pt x="0" y="0"/>
                      </a:moveTo>
                      <a:lnTo>
                        <a:pt x="34385" y="0"/>
                      </a:lnTo>
                    </a:path>
                  </a:pathLst>
                </a:custGeom>
                <a:ln w="4763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D2B111C9-0AB3-EC04-9C4C-C1FD9646F786}"/>
                    </a:ext>
                  </a:extLst>
                </p:cNvPr>
                <p:cNvSpPr/>
                <p:nvPr/>
              </p:nvSpPr>
              <p:spPr>
                <a:xfrm>
                  <a:off x="7291869" y="4384714"/>
                  <a:ext cx="90297" cy="27622"/>
                </a:xfrm>
                <a:custGeom>
                  <a:avLst/>
                  <a:gdLst>
                    <a:gd name="connsiteX0" fmla="*/ 0 w 90297"/>
                    <a:gd name="connsiteY0" fmla="*/ 0 h 27622"/>
                    <a:gd name="connsiteX1" fmla="*/ 90297 w 90297"/>
                    <a:gd name="connsiteY1" fmla="*/ 0 h 27622"/>
                    <a:gd name="connsiteX2" fmla="*/ 90297 w 90297"/>
                    <a:gd name="connsiteY2" fmla="*/ 27623 h 27622"/>
                    <a:gd name="connsiteX3" fmla="*/ 0 w 90297"/>
                    <a:gd name="connsiteY3" fmla="*/ 27623 h 27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297" h="27622">
                      <a:moveTo>
                        <a:pt x="0" y="0"/>
                      </a:moveTo>
                      <a:lnTo>
                        <a:pt x="90297" y="0"/>
                      </a:lnTo>
                      <a:lnTo>
                        <a:pt x="90297" y="27623"/>
                      </a:lnTo>
                      <a:lnTo>
                        <a:pt x="0" y="27623"/>
                      </a:lnTo>
                      <a:close/>
                    </a:path>
                  </a:pathLst>
                </a:custGeom>
                <a:solidFill>
                  <a:srgbClr val="2A45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E47102F0-E98F-56C5-8BE1-B22D3C5B3CC3}"/>
                    </a:ext>
                  </a:extLst>
                </p:cNvPr>
                <p:cNvSpPr/>
                <p:nvPr/>
              </p:nvSpPr>
              <p:spPr>
                <a:xfrm>
                  <a:off x="7295202" y="4765619"/>
                  <a:ext cx="35147" cy="29336"/>
                </a:xfrm>
                <a:custGeom>
                  <a:avLst/>
                  <a:gdLst>
                    <a:gd name="connsiteX0" fmla="*/ 35147 w 35147"/>
                    <a:gd name="connsiteY0" fmla="*/ 0 h 29336"/>
                    <a:gd name="connsiteX1" fmla="*/ 35147 w 35147"/>
                    <a:gd name="connsiteY1" fmla="*/ 29337 h 29336"/>
                    <a:gd name="connsiteX2" fmla="*/ 0 w 35147"/>
                    <a:gd name="connsiteY2" fmla="*/ 29337 h 29336"/>
                    <a:gd name="connsiteX3" fmla="*/ 2476 w 35147"/>
                    <a:gd name="connsiteY3" fmla="*/ 14669 h 29336"/>
                    <a:gd name="connsiteX4" fmla="*/ 0 w 35147"/>
                    <a:gd name="connsiteY4" fmla="*/ 0 h 29336"/>
                    <a:gd name="connsiteX5" fmla="*/ 35147 w 35147"/>
                    <a:gd name="connsiteY5" fmla="*/ 0 h 29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147" h="29336">
                      <a:moveTo>
                        <a:pt x="35147" y="0"/>
                      </a:moveTo>
                      <a:lnTo>
                        <a:pt x="35147" y="29337"/>
                      </a:lnTo>
                      <a:lnTo>
                        <a:pt x="0" y="29337"/>
                      </a:lnTo>
                      <a:cubicBezTo>
                        <a:pt x="1619" y="24765"/>
                        <a:pt x="2476" y="19812"/>
                        <a:pt x="2476" y="14669"/>
                      </a:cubicBezTo>
                      <a:cubicBezTo>
                        <a:pt x="2476" y="9525"/>
                        <a:pt x="1619" y="4572"/>
                        <a:pt x="0" y="0"/>
                      </a:cubicBezTo>
                      <a:lnTo>
                        <a:pt x="3514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EAE044E6-50DF-AAB7-8D35-FB4F505E3472}"/>
                    </a:ext>
                  </a:extLst>
                </p:cNvPr>
                <p:cNvSpPr/>
                <p:nvPr/>
              </p:nvSpPr>
              <p:spPr>
                <a:xfrm>
                  <a:off x="7234242" y="4682275"/>
                  <a:ext cx="147923" cy="219646"/>
                </a:xfrm>
                <a:custGeom>
                  <a:avLst/>
                  <a:gdLst>
                    <a:gd name="connsiteX0" fmla="*/ 0 w 147923"/>
                    <a:gd name="connsiteY0" fmla="*/ 0 h 219646"/>
                    <a:gd name="connsiteX1" fmla="*/ 147923 w 147923"/>
                    <a:gd name="connsiteY1" fmla="*/ 0 h 219646"/>
                    <a:gd name="connsiteX2" fmla="*/ 147923 w 147923"/>
                    <a:gd name="connsiteY2" fmla="*/ 219646 h 219646"/>
                    <a:gd name="connsiteX3" fmla="*/ 0 w 147923"/>
                    <a:gd name="connsiteY3" fmla="*/ 219646 h 219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7923" h="219646">
                      <a:moveTo>
                        <a:pt x="0" y="0"/>
                      </a:moveTo>
                      <a:lnTo>
                        <a:pt x="147923" y="0"/>
                      </a:lnTo>
                      <a:lnTo>
                        <a:pt x="147923" y="219646"/>
                      </a:lnTo>
                      <a:lnTo>
                        <a:pt x="0" y="219646"/>
                      </a:lnTo>
                      <a:close/>
                    </a:path>
                  </a:pathLst>
                </a:custGeom>
                <a:noFill/>
                <a:ln w="4763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  <p:grpSp>
          <p:nvGrpSpPr>
            <p:cNvPr id="262" name="Graphic 21">
              <a:extLst>
                <a:ext uri="{FF2B5EF4-FFF2-40B4-BE49-F238E27FC236}">
                  <a16:creationId xmlns:a16="http://schemas.microsoft.com/office/drawing/2014/main" id="{B1966DB1-1C19-AB1C-A49B-89A751904CA0}"/>
                </a:ext>
              </a:extLst>
            </p:cNvPr>
            <p:cNvGrpSpPr/>
            <p:nvPr/>
          </p:nvGrpSpPr>
          <p:grpSpPr>
            <a:xfrm>
              <a:off x="8360497" y="1155962"/>
              <a:ext cx="347711" cy="938047"/>
              <a:chOff x="8341729" y="1658183"/>
              <a:chExt cx="308595" cy="832519"/>
            </a:xfrm>
          </p:grpSpPr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1787D3A-8DB7-D276-49CC-49997086345E}"/>
                  </a:ext>
                </a:extLst>
              </p:cNvPr>
              <p:cNvSpPr/>
              <p:nvPr/>
            </p:nvSpPr>
            <p:spPr>
              <a:xfrm>
                <a:off x="8442836" y="1849381"/>
                <a:ext cx="160582" cy="150552"/>
              </a:xfrm>
              <a:custGeom>
                <a:avLst/>
                <a:gdLst>
                  <a:gd name="connsiteX0" fmla="*/ 158619 w 160582"/>
                  <a:gd name="connsiteY0" fmla="*/ 77687 h 150553"/>
                  <a:gd name="connsiteX1" fmla="*/ 131568 w 160582"/>
                  <a:gd name="connsiteY1" fmla="*/ 25395 h 150553"/>
                  <a:gd name="connsiteX2" fmla="*/ 82514 w 160582"/>
                  <a:gd name="connsiteY2" fmla="*/ 45016 h 150553"/>
                  <a:gd name="connsiteX3" fmla="*/ 53653 w 160582"/>
                  <a:gd name="connsiteY3" fmla="*/ 1963 h 150553"/>
                  <a:gd name="connsiteX4" fmla="*/ 1361 w 160582"/>
                  <a:gd name="connsiteY4" fmla="*/ 29109 h 150553"/>
                  <a:gd name="connsiteX5" fmla="*/ 49176 w 160582"/>
                  <a:gd name="connsiteY5" fmla="*/ 150553 h 150553"/>
                  <a:gd name="connsiteX6" fmla="*/ 158619 w 160582"/>
                  <a:gd name="connsiteY6" fmla="*/ 77687 h 15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582" h="150553">
                    <a:moveTo>
                      <a:pt x="158619" y="77687"/>
                    </a:moveTo>
                    <a:cubicBezTo>
                      <a:pt x="165572" y="55779"/>
                      <a:pt x="153475" y="32348"/>
                      <a:pt x="131568" y="25395"/>
                    </a:cubicBezTo>
                    <a:cubicBezTo>
                      <a:pt x="112327" y="19299"/>
                      <a:pt x="91848" y="27966"/>
                      <a:pt x="82514" y="45016"/>
                    </a:cubicBezTo>
                    <a:cubicBezTo>
                      <a:pt x="84038" y="26061"/>
                      <a:pt x="72417" y="7964"/>
                      <a:pt x="53653" y="1963"/>
                    </a:cubicBezTo>
                    <a:cubicBezTo>
                      <a:pt x="31746" y="-4990"/>
                      <a:pt x="8314" y="7107"/>
                      <a:pt x="1361" y="29109"/>
                    </a:cubicBezTo>
                    <a:cubicBezTo>
                      <a:pt x="-9593" y="63685"/>
                      <a:pt x="49176" y="150553"/>
                      <a:pt x="49176" y="150553"/>
                    </a:cubicBezTo>
                    <a:cubicBezTo>
                      <a:pt x="49176" y="150553"/>
                      <a:pt x="146331" y="116358"/>
                      <a:pt x="158619" y="7768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4EE1A300-A3B8-BC66-352E-91E9FB1E85BD}"/>
                  </a:ext>
                </a:extLst>
              </p:cNvPr>
              <p:cNvSpPr/>
              <p:nvPr/>
            </p:nvSpPr>
            <p:spPr>
              <a:xfrm>
                <a:off x="8387214" y="1670061"/>
                <a:ext cx="87195" cy="80889"/>
              </a:xfrm>
              <a:custGeom>
                <a:avLst/>
                <a:gdLst>
                  <a:gd name="connsiteX0" fmla="*/ 86795 w 87195"/>
                  <a:gd name="connsiteY0" fmla="*/ 17644 h 80889"/>
                  <a:gd name="connsiteX1" fmla="*/ 60221 w 87195"/>
                  <a:gd name="connsiteY1" fmla="*/ 499 h 80889"/>
                  <a:gd name="connsiteX2" fmla="*/ 42599 w 87195"/>
                  <a:gd name="connsiteY2" fmla="*/ 22787 h 80889"/>
                  <a:gd name="connsiteX3" fmla="*/ 17644 w 87195"/>
                  <a:gd name="connsiteY3" fmla="*/ 10405 h 80889"/>
                  <a:gd name="connsiteX4" fmla="*/ 499 w 87195"/>
                  <a:gd name="connsiteY4" fmla="*/ 36980 h 80889"/>
                  <a:gd name="connsiteX5" fmla="*/ 55268 w 87195"/>
                  <a:gd name="connsiteY5" fmla="*/ 80890 h 80889"/>
                  <a:gd name="connsiteX6" fmla="*/ 86795 w 87195"/>
                  <a:gd name="connsiteY6" fmla="*/ 17644 h 8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195" h="80889">
                    <a:moveTo>
                      <a:pt x="86795" y="17644"/>
                    </a:moveTo>
                    <a:cubicBezTo>
                      <a:pt x="84224" y="5547"/>
                      <a:pt x="72317" y="-2073"/>
                      <a:pt x="60221" y="499"/>
                    </a:cubicBezTo>
                    <a:cubicBezTo>
                      <a:pt x="49553" y="2785"/>
                      <a:pt x="42409" y="12310"/>
                      <a:pt x="42599" y="22787"/>
                    </a:cubicBezTo>
                    <a:cubicBezTo>
                      <a:pt x="38313" y="13548"/>
                      <a:pt x="28026" y="8214"/>
                      <a:pt x="17644" y="10405"/>
                    </a:cubicBezTo>
                    <a:cubicBezTo>
                      <a:pt x="5547" y="12977"/>
                      <a:pt x="-2073" y="24883"/>
                      <a:pt x="499" y="36980"/>
                    </a:cubicBezTo>
                    <a:cubicBezTo>
                      <a:pt x="4595" y="56030"/>
                      <a:pt x="55268" y="80890"/>
                      <a:pt x="55268" y="80890"/>
                    </a:cubicBezTo>
                    <a:cubicBezTo>
                      <a:pt x="55268" y="80890"/>
                      <a:pt x="91367" y="38980"/>
                      <a:pt x="86795" y="176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grpSp>
            <p:nvGrpSpPr>
              <p:cNvPr id="265" name="Graphic 21">
                <a:extLst>
                  <a:ext uri="{FF2B5EF4-FFF2-40B4-BE49-F238E27FC236}">
                    <a16:creationId xmlns:a16="http://schemas.microsoft.com/office/drawing/2014/main" id="{DBD08615-6DD9-97AD-133C-FD0D6B5B3365}"/>
                  </a:ext>
                </a:extLst>
              </p:cNvPr>
              <p:cNvGrpSpPr/>
              <p:nvPr/>
            </p:nvGrpSpPr>
            <p:grpSpPr>
              <a:xfrm>
                <a:off x="8341729" y="1852011"/>
                <a:ext cx="51994" cy="159031"/>
                <a:chOff x="8341728" y="1852017"/>
                <a:chExt cx="51994" cy="159031"/>
              </a:xfrm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051D6460-59D1-02FD-07A8-8C2F89F81F02}"/>
                    </a:ext>
                  </a:extLst>
                </p:cNvPr>
                <p:cNvSpPr/>
                <p:nvPr/>
              </p:nvSpPr>
              <p:spPr>
                <a:xfrm>
                  <a:off x="8341728" y="1966610"/>
                  <a:ext cx="51994" cy="44438"/>
                </a:xfrm>
                <a:custGeom>
                  <a:avLst/>
                  <a:gdLst>
                    <a:gd name="connsiteX0" fmla="*/ 49905 w 51994"/>
                    <a:gd name="connsiteY0" fmla="*/ 4565 h 44438"/>
                    <a:gd name="connsiteX1" fmla="*/ 36189 w 51994"/>
                    <a:gd name="connsiteY1" fmla="*/ 35711 h 44438"/>
                    <a:gd name="connsiteX2" fmla="*/ 2090 w 51994"/>
                    <a:gd name="connsiteY2" fmla="*/ 39902 h 44438"/>
                    <a:gd name="connsiteX3" fmla="*/ 15806 w 51994"/>
                    <a:gd name="connsiteY3" fmla="*/ 8756 h 44438"/>
                    <a:gd name="connsiteX4" fmla="*/ 49905 w 51994"/>
                    <a:gd name="connsiteY4" fmla="*/ 4565 h 4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4" h="44438">
                      <a:moveTo>
                        <a:pt x="49905" y="4565"/>
                      </a:moveTo>
                      <a:cubicBezTo>
                        <a:pt x="55525" y="11994"/>
                        <a:pt x="49429" y="25901"/>
                        <a:pt x="36189" y="35711"/>
                      </a:cubicBezTo>
                      <a:cubicBezTo>
                        <a:pt x="22949" y="45427"/>
                        <a:pt x="7709" y="47332"/>
                        <a:pt x="2090" y="39902"/>
                      </a:cubicBezTo>
                      <a:cubicBezTo>
                        <a:pt x="-3530" y="32473"/>
                        <a:pt x="2566" y="18566"/>
                        <a:pt x="15806" y="8756"/>
                      </a:cubicBezTo>
                      <a:cubicBezTo>
                        <a:pt x="29045" y="-1055"/>
                        <a:pt x="44286" y="-2865"/>
                        <a:pt x="49905" y="45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6B355998-A5F3-747C-17B4-DBF1BE164293}"/>
                    </a:ext>
                  </a:extLst>
                </p:cNvPr>
                <p:cNvSpPr/>
                <p:nvPr/>
              </p:nvSpPr>
              <p:spPr>
                <a:xfrm>
                  <a:off x="8344952" y="1852017"/>
                  <a:ext cx="46672" cy="124110"/>
                </a:xfrm>
                <a:custGeom>
                  <a:avLst/>
                  <a:gdLst>
                    <a:gd name="connsiteX0" fmla="*/ 46673 w 46672"/>
                    <a:gd name="connsiteY0" fmla="*/ 124111 h 124110"/>
                    <a:gd name="connsiteX1" fmla="*/ 0 w 46672"/>
                    <a:gd name="connsiteY1" fmla="*/ 14383 h 124110"/>
                    <a:gd name="connsiteX2" fmla="*/ 29528 w 46672"/>
                    <a:gd name="connsiteY2" fmla="*/ 0 h 124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672" h="124110">
                      <a:moveTo>
                        <a:pt x="46673" y="124111"/>
                      </a:moveTo>
                      <a:lnTo>
                        <a:pt x="0" y="14383"/>
                      </a:lnTo>
                      <a:lnTo>
                        <a:pt x="29528" y="0"/>
                      </a:lnTo>
                    </a:path>
                  </a:pathLst>
                </a:custGeom>
                <a:noFill/>
                <a:ln w="431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68" name="Graphic 21">
                <a:extLst>
                  <a:ext uri="{FF2B5EF4-FFF2-40B4-BE49-F238E27FC236}">
                    <a16:creationId xmlns:a16="http://schemas.microsoft.com/office/drawing/2014/main" id="{396CF3FC-1045-45EB-BC8D-AA8ACD23B345}"/>
                  </a:ext>
                </a:extLst>
              </p:cNvPr>
              <p:cNvGrpSpPr/>
              <p:nvPr/>
            </p:nvGrpSpPr>
            <p:grpSpPr>
              <a:xfrm>
                <a:off x="8416572" y="2352930"/>
                <a:ext cx="94960" cy="137772"/>
                <a:chOff x="8416584" y="2352937"/>
                <a:chExt cx="94960" cy="137773"/>
              </a:xfrm>
            </p:grpSpPr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50376BFD-D479-E47A-3B1A-7C51C600A1E9}"/>
                    </a:ext>
                  </a:extLst>
                </p:cNvPr>
                <p:cNvSpPr/>
                <p:nvPr/>
              </p:nvSpPr>
              <p:spPr>
                <a:xfrm>
                  <a:off x="8416584" y="2455765"/>
                  <a:ext cx="58762" cy="34945"/>
                </a:xfrm>
                <a:custGeom>
                  <a:avLst/>
                  <a:gdLst>
                    <a:gd name="connsiteX0" fmla="*/ 58575 w 58762"/>
                    <a:gd name="connsiteY0" fmla="*/ 11948 h 34945"/>
                    <a:gd name="connsiteX1" fmla="*/ 32667 w 58762"/>
                    <a:gd name="connsiteY1" fmla="*/ 34046 h 34945"/>
                    <a:gd name="connsiteX2" fmla="*/ 187 w 58762"/>
                    <a:gd name="connsiteY2" fmla="*/ 22997 h 34945"/>
                    <a:gd name="connsiteX3" fmla="*/ 26095 w 58762"/>
                    <a:gd name="connsiteY3" fmla="*/ 899 h 34945"/>
                    <a:gd name="connsiteX4" fmla="*/ 58575 w 58762"/>
                    <a:gd name="connsiteY4" fmla="*/ 11948 h 3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762" h="34945">
                      <a:moveTo>
                        <a:pt x="58575" y="11948"/>
                      </a:moveTo>
                      <a:cubicBezTo>
                        <a:pt x="60385" y="21092"/>
                        <a:pt x="48860" y="30998"/>
                        <a:pt x="32667" y="34046"/>
                      </a:cubicBezTo>
                      <a:cubicBezTo>
                        <a:pt x="16570" y="37094"/>
                        <a:pt x="1997" y="32141"/>
                        <a:pt x="187" y="22997"/>
                      </a:cubicBezTo>
                      <a:cubicBezTo>
                        <a:pt x="-1623" y="13853"/>
                        <a:pt x="9903" y="3947"/>
                        <a:pt x="26095" y="899"/>
                      </a:cubicBezTo>
                      <a:cubicBezTo>
                        <a:pt x="42287" y="-2149"/>
                        <a:pt x="56766" y="2804"/>
                        <a:pt x="58575" y="119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72009216-E9B5-92DE-92BB-2C21242B572B}"/>
                    </a:ext>
                  </a:extLst>
                </p:cNvPr>
                <p:cNvSpPr/>
                <p:nvPr/>
              </p:nvSpPr>
              <p:spPr>
                <a:xfrm>
                  <a:off x="8473064" y="2352937"/>
                  <a:ext cx="38480" cy="119252"/>
                </a:xfrm>
                <a:custGeom>
                  <a:avLst/>
                  <a:gdLst>
                    <a:gd name="connsiteX0" fmla="*/ 0 w 38480"/>
                    <a:gd name="connsiteY0" fmla="*/ 119253 h 119252"/>
                    <a:gd name="connsiteX1" fmla="*/ 5620 w 38480"/>
                    <a:gd name="connsiteY1" fmla="*/ 95 h 119252"/>
                    <a:gd name="connsiteX2" fmla="*/ 38481 w 38480"/>
                    <a:gd name="connsiteY2" fmla="*/ 0 h 119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480" h="119252">
                      <a:moveTo>
                        <a:pt x="0" y="119253"/>
                      </a:moveTo>
                      <a:lnTo>
                        <a:pt x="5620" y="95"/>
                      </a:lnTo>
                      <a:lnTo>
                        <a:pt x="38481" y="0"/>
                      </a:lnTo>
                    </a:path>
                  </a:pathLst>
                </a:custGeom>
                <a:noFill/>
                <a:ln w="431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71" name="Graphic 21">
                <a:extLst>
                  <a:ext uri="{FF2B5EF4-FFF2-40B4-BE49-F238E27FC236}">
                    <a16:creationId xmlns:a16="http://schemas.microsoft.com/office/drawing/2014/main" id="{7A94B6FD-DEEA-ABD6-9BE5-41113C9C71EB}"/>
                  </a:ext>
                </a:extLst>
              </p:cNvPr>
              <p:cNvGrpSpPr/>
              <p:nvPr/>
            </p:nvGrpSpPr>
            <p:grpSpPr>
              <a:xfrm>
                <a:off x="8425537" y="2076135"/>
                <a:ext cx="128790" cy="190462"/>
                <a:chOff x="8425540" y="2076140"/>
                <a:chExt cx="128790" cy="190463"/>
              </a:xfrm>
            </p:grpSpPr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2893CAE3-D60A-0B72-D44F-FA33375C1AF8}"/>
                    </a:ext>
                  </a:extLst>
                </p:cNvPr>
                <p:cNvSpPr/>
                <p:nvPr/>
              </p:nvSpPr>
              <p:spPr>
                <a:xfrm>
                  <a:off x="8425540" y="2222194"/>
                  <a:ext cx="51994" cy="44409"/>
                </a:xfrm>
                <a:custGeom>
                  <a:avLst/>
                  <a:gdLst>
                    <a:gd name="connsiteX0" fmla="*/ 49905 w 51994"/>
                    <a:gd name="connsiteY0" fmla="*/ 4536 h 44409"/>
                    <a:gd name="connsiteX1" fmla="*/ 36189 w 51994"/>
                    <a:gd name="connsiteY1" fmla="*/ 35683 h 44409"/>
                    <a:gd name="connsiteX2" fmla="*/ 2090 w 51994"/>
                    <a:gd name="connsiteY2" fmla="*/ 39874 h 44409"/>
                    <a:gd name="connsiteX3" fmla="*/ 15806 w 51994"/>
                    <a:gd name="connsiteY3" fmla="*/ 8727 h 44409"/>
                    <a:gd name="connsiteX4" fmla="*/ 49905 w 51994"/>
                    <a:gd name="connsiteY4" fmla="*/ 4536 h 44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94" h="44409">
                      <a:moveTo>
                        <a:pt x="49905" y="4536"/>
                      </a:moveTo>
                      <a:cubicBezTo>
                        <a:pt x="55525" y="11965"/>
                        <a:pt x="49429" y="25872"/>
                        <a:pt x="36189" y="35683"/>
                      </a:cubicBezTo>
                      <a:cubicBezTo>
                        <a:pt x="22949" y="45398"/>
                        <a:pt x="7709" y="47303"/>
                        <a:pt x="2090" y="39874"/>
                      </a:cubicBezTo>
                      <a:cubicBezTo>
                        <a:pt x="-3530" y="32444"/>
                        <a:pt x="2566" y="18538"/>
                        <a:pt x="15806" y="8727"/>
                      </a:cubicBezTo>
                      <a:cubicBezTo>
                        <a:pt x="28950" y="-988"/>
                        <a:pt x="44285" y="-2893"/>
                        <a:pt x="49905" y="453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0BFE4B9B-83BA-924A-9FCF-82B731812953}"/>
                    </a:ext>
                  </a:extLst>
                </p:cNvPr>
                <p:cNvSpPr/>
                <p:nvPr/>
              </p:nvSpPr>
              <p:spPr>
                <a:xfrm>
                  <a:off x="8504288" y="2199508"/>
                  <a:ext cx="50042" cy="46633"/>
                </a:xfrm>
                <a:custGeom>
                  <a:avLst/>
                  <a:gdLst>
                    <a:gd name="connsiteX0" fmla="*/ 2685 w 50042"/>
                    <a:gd name="connsiteY0" fmla="*/ 42938 h 46633"/>
                    <a:gd name="connsiteX1" fmla="*/ 36308 w 50042"/>
                    <a:gd name="connsiteY1" fmla="*/ 35890 h 46633"/>
                    <a:gd name="connsiteX2" fmla="*/ 47357 w 50042"/>
                    <a:gd name="connsiteY2" fmla="*/ 3695 h 46633"/>
                    <a:gd name="connsiteX3" fmla="*/ 13734 w 50042"/>
                    <a:gd name="connsiteY3" fmla="*/ 10744 h 46633"/>
                    <a:gd name="connsiteX4" fmla="*/ 2685 w 50042"/>
                    <a:gd name="connsiteY4" fmla="*/ 42938 h 46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042" h="46633">
                      <a:moveTo>
                        <a:pt x="2685" y="42938"/>
                      </a:moveTo>
                      <a:cubicBezTo>
                        <a:pt x="8876" y="49891"/>
                        <a:pt x="23926" y="46748"/>
                        <a:pt x="36308" y="35890"/>
                      </a:cubicBezTo>
                      <a:cubicBezTo>
                        <a:pt x="48691" y="25031"/>
                        <a:pt x="53549" y="10648"/>
                        <a:pt x="47357" y="3695"/>
                      </a:cubicBezTo>
                      <a:cubicBezTo>
                        <a:pt x="41166" y="-3258"/>
                        <a:pt x="26117" y="-115"/>
                        <a:pt x="13734" y="10744"/>
                      </a:cubicBezTo>
                      <a:cubicBezTo>
                        <a:pt x="1352" y="21602"/>
                        <a:pt x="-3506" y="35985"/>
                        <a:pt x="2685" y="429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E7270798-ADB5-3ADB-83DF-B95B701C7FA6}"/>
                    </a:ext>
                  </a:extLst>
                </p:cNvPr>
                <p:cNvSpPr/>
                <p:nvPr/>
              </p:nvSpPr>
              <p:spPr>
                <a:xfrm>
                  <a:off x="8428677" y="2076140"/>
                  <a:ext cx="94392" cy="155638"/>
                </a:xfrm>
                <a:custGeom>
                  <a:avLst/>
                  <a:gdLst>
                    <a:gd name="connsiteX0" fmla="*/ 46768 w 94392"/>
                    <a:gd name="connsiteY0" fmla="*/ 155639 h 155638"/>
                    <a:gd name="connsiteX1" fmla="*/ 0 w 94392"/>
                    <a:gd name="connsiteY1" fmla="*/ 45815 h 155638"/>
                    <a:gd name="connsiteX2" fmla="*/ 94393 w 94392"/>
                    <a:gd name="connsiteY2" fmla="*/ 0 h 155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4392" h="155638">
                      <a:moveTo>
                        <a:pt x="46768" y="155639"/>
                      </a:moveTo>
                      <a:lnTo>
                        <a:pt x="0" y="45815"/>
                      </a:lnTo>
                      <a:lnTo>
                        <a:pt x="94393" y="0"/>
                      </a:lnTo>
                    </a:path>
                  </a:pathLst>
                </a:custGeom>
                <a:noFill/>
                <a:ln w="431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C616585C-8AA6-C019-B5D5-D1C6A81AB1E7}"/>
                    </a:ext>
                  </a:extLst>
                </p:cNvPr>
                <p:cNvSpPr/>
                <p:nvPr/>
              </p:nvSpPr>
              <p:spPr>
                <a:xfrm>
                  <a:off x="8499162" y="2087761"/>
                  <a:ext cx="52482" cy="120491"/>
                </a:xfrm>
                <a:custGeom>
                  <a:avLst/>
                  <a:gdLst>
                    <a:gd name="connsiteX0" fmla="*/ 52483 w 52482"/>
                    <a:gd name="connsiteY0" fmla="*/ 120491 h 120491"/>
                    <a:gd name="connsiteX1" fmla="*/ 0 w 52482"/>
                    <a:gd name="connsiteY1" fmla="*/ 0 h 120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2482" h="120491">
                      <a:moveTo>
                        <a:pt x="52483" y="120491"/>
                      </a:moveTo>
                      <a:lnTo>
                        <a:pt x="0" y="0"/>
                      </a:lnTo>
                    </a:path>
                  </a:pathLst>
                </a:custGeom>
                <a:ln w="431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276" name="Graphic 21">
                <a:extLst>
                  <a:ext uri="{FF2B5EF4-FFF2-40B4-BE49-F238E27FC236}">
                    <a16:creationId xmlns:a16="http://schemas.microsoft.com/office/drawing/2014/main" id="{D31D1ED8-D7B8-27C9-BCBB-051BC9F2284B}"/>
                  </a:ext>
                </a:extLst>
              </p:cNvPr>
              <p:cNvGrpSpPr/>
              <p:nvPr/>
            </p:nvGrpSpPr>
            <p:grpSpPr>
              <a:xfrm>
                <a:off x="8497839" y="1658183"/>
                <a:ext cx="152485" cy="135757"/>
                <a:chOff x="8497839" y="1658183"/>
                <a:chExt cx="152485" cy="135757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2AEEF62C-C02A-3AC0-638F-A60B6E744F8E}"/>
                    </a:ext>
                  </a:extLst>
                </p:cNvPr>
                <p:cNvSpPr/>
                <p:nvPr/>
              </p:nvSpPr>
              <p:spPr>
                <a:xfrm>
                  <a:off x="8497839" y="1746779"/>
                  <a:ext cx="51888" cy="30071"/>
                </a:xfrm>
                <a:custGeom>
                  <a:avLst/>
                  <a:gdLst>
                    <a:gd name="connsiteX0" fmla="*/ 51805 w 51888"/>
                    <a:gd name="connsiteY0" fmla="*/ 11702 h 30071"/>
                    <a:gd name="connsiteX1" fmla="*/ 27992 w 51888"/>
                    <a:gd name="connsiteY1" fmla="*/ 29704 h 30071"/>
                    <a:gd name="connsiteX2" fmla="*/ 84 w 51888"/>
                    <a:gd name="connsiteY2" fmla="*/ 18370 h 30071"/>
                    <a:gd name="connsiteX3" fmla="*/ 23896 w 51888"/>
                    <a:gd name="connsiteY3" fmla="*/ 367 h 30071"/>
                    <a:gd name="connsiteX4" fmla="*/ 51805 w 51888"/>
                    <a:gd name="connsiteY4" fmla="*/ 11702 h 30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888" h="30071">
                      <a:moveTo>
                        <a:pt x="51805" y="11702"/>
                      </a:moveTo>
                      <a:cubicBezTo>
                        <a:pt x="52948" y="19798"/>
                        <a:pt x="42280" y="27895"/>
                        <a:pt x="27992" y="29704"/>
                      </a:cubicBezTo>
                      <a:cubicBezTo>
                        <a:pt x="13705" y="31514"/>
                        <a:pt x="1227" y="26466"/>
                        <a:pt x="84" y="18370"/>
                      </a:cubicBezTo>
                      <a:cubicBezTo>
                        <a:pt x="-1059" y="10273"/>
                        <a:pt x="9609" y="2177"/>
                        <a:pt x="23896" y="367"/>
                      </a:cubicBezTo>
                      <a:cubicBezTo>
                        <a:pt x="38184" y="-1442"/>
                        <a:pt x="50662" y="3606"/>
                        <a:pt x="51805" y="117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0AD91E2B-90F0-C9A0-BF0B-0E7291FCD815}"/>
                    </a:ext>
                  </a:extLst>
                </p:cNvPr>
                <p:cNvSpPr/>
                <p:nvPr/>
              </p:nvSpPr>
              <p:spPr>
                <a:xfrm>
                  <a:off x="8566959" y="1762889"/>
                  <a:ext cx="51385" cy="31051"/>
                </a:xfrm>
                <a:custGeom>
                  <a:avLst/>
                  <a:gdLst>
                    <a:gd name="connsiteX0" fmla="*/ 213 w 51385"/>
                    <a:gd name="connsiteY0" fmla="*/ 21119 h 31051"/>
                    <a:gd name="connsiteX1" fmla="*/ 28979 w 51385"/>
                    <a:gd name="connsiteY1" fmla="*/ 29978 h 31051"/>
                    <a:gd name="connsiteX2" fmla="*/ 51172 w 51385"/>
                    <a:gd name="connsiteY2" fmla="*/ 9975 h 31051"/>
                    <a:gd name="connsiteX3" fmla="*/ 22407 w 51385"/>
                    <a:gd name="connsiteY3" fmla="*/ 1022 h 31051"/>
                    <a:gd name="connsiteX4" fmla="*/ 213 w 51385"/>
                    <a:gd name="connsiteY4" fmla="*/ 21119 h 31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385" h="31051">
                      <a:moveTo>
                        <a:pt x="213" y="21119"/>
                      </a:moveTo>
                      <a:cubicBezTo>
                        <a:pt x="2023" y="29120"/>
                        <a:pt x="14882" y="33121"/>
                        <a:pt x="28979" y="29978"/>
                      </a:cubicBezTo>
                      <a:cubicBezTo>
                        <a:pt x="43076" y="26930"/>
                        <a:pt x="52982" y="17976"/>
                        <a:pt x="51172" y="9975"/>
                      </a:cubicBezTo>
                      <a:cubicBezTo>
                        <a:pt x="49362" y="1974"/>
                        <a:pt x="36504" y="-2026"/>
                        <a:pt x="22407" y="1022"/>
                      </a:cubicBezTo>
                      <a:cubicBezTo>
                        <a:pt x="8310" y="4165"/>
                        <a:pt x="-1597" y="13118"/>
                        <a:pt x="213" y="21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F632718D-5B20-6FB6-92AF-686F2F105404}"/>
                    </a:ext>
                  </a:extLst>
                </p:cNvPr>
                <p:cNvSpPr/>
                <p:nvPr/>
              </p:nvSpPr>
              <p:spPr>
                <a:xfrm>
                  <a:off x="8547454" y="1658183"/>
                  <a:ext cx="102870" cy="104108"/>
                </a:xfrm>
                <a:custGeom>
                  <a:avLst/>
                  <a:gdLst>
                    <a:gd name="connsiteX0" fmla="*/ 0 w 102870"/>
                    <a:gd name="connsiteY0" fmla="*/ 104108 h 104108"/>
                    <a:gd name="connsiteX1" fmla="*/ 10954 w 102870"/>
                    <a:gd name="connsiteY1" fmla="*/ 0 h 104108"/>
                    <a:gd name="connsiteX2" fmla="*/ 102870 w 102870"/>
                    <a:gd name="connsiteY2" fmla="*/ 5048 h 104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870" h="104108">
                      <a:moveTo>
                        <a:pt x="0" y="104108"/>
                      </a:moveTo>
                      <a:lnTo>
                        <a:pt x="10954" y="0"/>
                      </a:lnTo>
                      <a:lnTo>
                        <a:pt x="102870" y="5048"/>
                      </a:lnTo>
                    </a:path>
                  </a:pathLst>
                </a:custGeom>
                <a:noFill/>
                <a:ln w="378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6D6BB687-2B4C-D929-4F97-81839740DF84}"/>
                    </a:ext>
                  </a:extLst>
                </p:cNvPr>
                <p:cNvSpPr/>
                <p:nvPr/>
              </p:nvSpPr>
              <p:spPr>
                <a:xfrm>
                  <a:off x="8616034" y="1661993"/>
                  <a:ext cx="11048" cy="114776"/>
                </a:xfrm>
                <a:custGeom>
                  <a:avLst/>
                  <a:gdLst>
                    <a:gd name="connsiteX0" fmla="*/ 0 w 11048"/>
                    <a:gd name="connsiteY0" fmla="*/ 114776 h 114776"/>
                    <a:gd name="connsiteX1" fmla="*/ 11049 w 11048"/>
                    <a:gd name="connsiteY1" fmla="*/ 0 h 114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48" h="114776">
                      <a:moveTo>
                        <a:pt x="0" y="114776"/>
                      </a:moveTo>
                      <a:lnTo>
                        <a:pt x="11049" y="0"/>
                      </a:lnTo>
                    </a:path>
                  </a:pathLst>
                </a:custGeom>
                <a:ln w="3787" cap="rnd">
                  <a:solidFill>
                    <a:schemeClr val="accent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955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1F6C2B8C-B9CD-D63F-71FC-9A778F0F6B81}"/>
              </a:ext>
            </a:extLst>
          </p:cNvPr>
          <p:cNvGrpSpPr/>
          <p:nvPr/>
        </p:nvGrpSpPr>
        <p:grpSpPr>
          <a:xfrm>
            <a:off x="1139798" y="2245489"/>
            <a:ext cx="9912404" cy="3560848"/>
            <a:chOff x="1504950" y="2330364"/>
            <a:chExt cx="9182100" cy="32985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4C026D7-B963-7633-A02A-06CB96A4C751}"/>
                </a:ext>
              </a:extLst>
            </p:cNvPr>
            <p:cNvSpPr/>
            <p:nvPr/>
          </p:nvSpPr>
          <p:spPr>
            <a:xfrm>
              <a:off x="4446750" y="2330364"/>
              <a:ext cx="3298500" cy="32985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73EAE02-EE34-E2C0-A61C-4EBB5AF93D2B}"/>
                </a:ext>
              </a:extLst>
            </p:cNvPr>
            <p:cNvSpPr/>
            <p:nvPr/>
          </p:nvSpPr>
          <p:spPr>
            <a:xfrm>
              <a:off x="5114925" y="2998540"/>
              <a:ext cx="1962150" cy="19621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82C470-BE0D-32B9-4E1D-C4983533FCC3}"/>
                </a:ext>
              </a:extLst>
            </p:cNvPr>
            <p:cNvSpPr/>
            <p:nvPr/>
          </p:nvSpPr>
          <p:spPr>
            <a:xfrm>
              <a:off x="4347972" y="2824181"/>
              <a:ext cx="638556" cy="638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dist="254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683DF78-1457-FD78-D612-2D897ED061F3}"/>
                </a:ext>
              </a:extLst>
            </p:cNvPr>
            <p:cNvSpPr/>
            <p:nvPr/>
          </p:nvSpPr>
          <p:spPr>
            <a:xfrm>
              <a:off x="4347972" y="4496491"/>
              <a:ext cx="638556" cy="638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dist="254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AC157D-C5B7-F9CD-9348-21F92CA90B85}"/>
                </a:ext>
              </a:extLst>
            </p:cNvPr>
            <p:cNvSpPr/>
            <p:nvPr/>
          </p:nvSpPr>
          <p:spPr>
            <a:xfrm>
              <a:off x="7205472" y="2824181"/>
              <a:ext cx="638556" cy="638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dist="254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C824B32-B6F1-C351-867D-C84971348396}"/>
                </a:ext>
              </a:extLst>
            </p:cNvPr>
            <p:cNvSpPr/>
            <p:nvPr/>
          </p:nvSpPr>
          <p:spPr>
            <a:xfrm>
              <a:off x="7205472" y="4496491"/>
              <a:ext cx="638556" cy="6385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dist="2540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438E54-26B4-8308-6808-8868ADD2D4A1}"/>
                </a:ext>
              </a:extLst>
            </p:cNvPr>
            <p:cNvSpPr txBox="1"/>
            <p:nvPr/>
          </p:nvSpPr>
          <p:spPr>
            <a:xfrm>
              <a:off x="1504950" y="2804583"/>
              <a:ext cx="2505668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A4ED29-52C1-601B-4832-E5E974F1EB8A}"/>
                </a:ext>
              </a:extLst>
            </p:cNvPr>
            <p:cNvSpPr txBox="1"/>
            <p:nvPr/>
          </p:nvSpPr>
          <p:spPr>
            <a:xfrm>
              <a:off x="1504950" y="4476893"/>
              <a:ext cx="2505668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aliqua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Ut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exercit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0F4D93-1683-B342-77E5-8FEECD943D18}"/>
                </a:ext>
              </a:extLst>
            </p:cNvPr>
            <p:cNvSpPr txBox="1"/>
            <p:nvPr/>
          </p:nvSpPr>
          <p:spPr>
            <a:xfrm>
              <a:off x="8181382" y="2804583"/>
              <a:ext cx="2505668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Magna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aliqua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Ut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enim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ad minim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veniam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nostrud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exercit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CD2B98-8E4F-CF28-D5B8-F24FE9908FBE}"/>
                </a:ext>
              </a:extLst>
            </p:cNvPr>
            <p:cNvSpPr txBox="1"/>
            <p:nvPr/>
          </p:nvSpPr>
          <p:spPr>
            <a:xfrm>
              <a:off x="8181382" y="4476893"/>
              <a:ext cx="2505668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sed</a:t>
              </a: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35D5D7A9-A05D-529E-9F59-061C33250B94}"/>
                </a:ext>
              </a:extLst>
            </p:cNvPr>
            <p:cNvSpPr/>
            <p:nvPr/>
          </p:nvSpPr>
          <p:spPr>
            <a:xfrm>
              <a:off x="7413635" y="2995338"/>
              <a:ext cx="222230" cy="296242"/>
            </a:xfrm>
            <a:custGeom>
              <a:avLst/>
              <a:gdLst>
                <a:gd name="connsiteX0" fmla="*/ 147407 w 176952"/>
                <a:gd name="connsiteY0" fmla="*/ 22490 h 235884"/>
                <a:gd name="connsiteX1" fmla="*/ 22521 w 176952"/>
                <a:gd name="connsiteY1" fmla="*/ 29522 h 235884"/>
                <a:gd name="connsiteX2" fmla="*/ 790 w 176952"/>
                <a:gd name="connsiteY2" fmla="*/ 76895 h 235884"/>
                <a:gd name="connsiteX3" fmla="*/ 28238 w 176952"/>
                <a:gd name="connsiteY3" fmla="*/ 153166 h 235884"/>
                <a:gd name="connsiteX4" fmla="*/ 49191 w 176952"/>
                <a:gd name="connsiteY4" fmla="*/ 198039 h 235884"/>
                <a:gd name="connsiteX5" fmla="*/ 49191 w 176952"/>
                <a:gd name="connsiteY5" fmla="*/ 199621 h 235884"/>
                <a:gd name="connsiteX6" fmla="*/ 85454 w 176952"/>
                <a:gd name="connsiteY6" fmla="*/ 235885 h 235884"/>
                <a:gd name="connsiteX7" fmla="*/ 91547 w 176952"/>
                <a:gd name="connsiteY7" fmla="*/ 235885 h 235884"/>
                <a:gd name="connsiteX8" fmla="*/ 127811 w 176952"/>
                <a:gd name="connsiteY8" fmla="*/ 199621 h 235884"/>
                <a:gd name="connsiteX9" fmla="*/ 127811 w 176952"/>
                <a:gd name="connsiteY9" fmla="*/ 194226 h 235884"/>
                <a:gd name="connsiteX10" fmla="*/ 146798 w 176952"/>
                <a:gd name="connsiteY10" fmla="*/ 154916 h 235884"/>
                <a:gd name="connsiteX11" fmla="*/ 155054 w 176952"/>
                <a:gd name="connsiteY11" fmla="*/ 30188 h 235884"/>
                <a:gd name="connsiteX12" fmla="*/ 147407 w 176952"/>
                <a:gd name="connsiteY12" fmla="*/ 22470 h 235884"/>
                <a:gd name="connsiteX13" fmla="*/ 91547 w 176952"/>
                <a:gd name="connsiteY13" fmla="*/ 216230 h 235884"/>
                <a:gd name="connsiteX14" fmla="*/ 85454 w 176952"/>
                <a:gd name="connsiteY14" fmla="*/ 216230 h 235884"/>
                <a:gd name="connsiteX15" fmla="*/ 68846 w 176952"/>
                <a:gd name="connsiteY15" fmla="*/ 199621 h 235884"/>
                <a:gd name="connsiteX16" fmla="*/ 68767 w 176952"/>
                <a:gd name="connsiteY16" fmla="*/ 196575 h 235884"/>
                <a:gd name="connsiteX17" fmla="*/ 108156 w 176952"/>
                <a:gd name="connsiteY17" fmla="*/ 196575 h 235884"/>
                <a:gd name="connsiteX18" fmla="*/ 108156 w 176952"/>
                <a:gd name="connsiteY18" fmla="*/ 199621 h 235884"/>
                <a:gd name="connsiteX19" fmla="*/ 91547 w 176952"/>
                <a:gd name="connsiteY19" fmla="*/ 216230 h 235884"/>
                <a:gd name="connsiteX20" fmla="*/ 133806 w 176952"/>
                <a:gd name="connsiteY20" fmla="*/ 140155 h 235884"/>
                <a:gd name="connsiteX21" fmla="*/ 110574 w 176952"/>
                <a:gd name="connsiteY21" fmla="*/ 176920 h 235884"/>
                <a:gd name="connsiteX22" fmla="*/ 98328 w 176952"/>
                <a:gd name="connsiteY22" fmla="*/ 176920 h 235884"/>
                <a:gd name="connsiteX23" fmla="*/ 98328 w 176952"/>
                <a:gd name="connsiteY23" fmla="*/ 106318 h 235884"/>
                <a:gd name="connsiteX24" fmla="*/ 117984 w 176952"/>
                <a:gd name="connsiteY24" fmla="*/ 78644 h 235884"/>
                <a:gd name="connsiteX25" fmla="*/ 108156 w 176952"/>
                <a:gd name="connsiteY25" fmla="*/ 68817 h 235884"/>
                <a:gd name="connsiteX26" fmla="*/ 98328 w 176952"/>
                <a:gd name="connsiteY26" fmla="*/ 78644 h 235884"/>
                <a:gd name="connsiteX27" fmla="*/ 88501 w 176952"/>
                <a:gd name="connsiteY27" fmla="*/ 88472 h 235884"/>
                <a:gd name="connsiteX28" fmla="*/ 78673 w 176952"/>
                <a:gd name="connsiteY28" fmla="*/ 78644 h 235884"/>
                <a:gd name="connsiteX29" fmla="*/ 68846 w 176952"/>
                <a:gd name="connsiteY29" fmla="*/ 68817 h 235884"/>
                <a:gd name="connsiteX30" fmla="*/ 59018 w 176952"/>
                <a:gd name="connsiteY30" fmla="*/ 78644 h 235884"/>
                <a:gd name="connsiteX31" fmla="*/ 78673 w 176952"/>
                <a:gd name="connsiteY31" fmla="*/ 106318 h 235884"/>
                <a:gd name="connsiteX32" fmla="*/ 78673 w 176952"/>
                <a:gd name="connsiteY32" fmla="*/ 176920 h 235884"/>
                <a:gd name="connsiteX33" fmla="*/ 65681 w 176952"/>
                <a:gd name="connsiteY33" fmla="*/ 176920 h 235884"/>
                <a:gd name="connsiteX34" fmla="*/ 41624 w 176952"/>
                <a:gd name="connsiteY34" fmla="*/ 138779 h 235884"/>
                <a:gd name="connsiteX35" fmla="*/ 38191 w 176952"/>
                <a:gd name="connsiteY35" fmla="*/ 41552 h 235884"/>
                <a:gd name="connsiteX36" fmla="*/ 80452 w 176952"/>
                <a:gd name="connsiteY36" fmla="*/ 20131 h 235884"/>
                <a:gd name="connsiteX37" fmla="*/ 88589 w 176952"/>
                <a:gd name="connsiteY37" fmla="*/ 19679 h 235884"/>
                <a:gd name="connsiteX38" fmla="*/ 134307 w 176952"/>
                <a:gd name="connsiteY38" fmla="*/ 37152 h 235884"/>
                <a:gd name="connsiteX39" fmla="*/ 139862 w 176952"/>
                <a:gd name="connsiteY39" fmla="*/ 134183 h 235884"/>
                <a:gd name="connsiteX40" fmla="*/ 133835 w 176952"/>
                <a:gd name="connsiteY40" fmla="*/ 140155 h 23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6952" h="235884">
                  <a:moveTo>
                    <a:pt x="147407" y="22490"/>
                  </a:moveTo>
                  <a:cubicBezTo>
                    <a:pt x="110979" y="-10055"/>
                    <a:pt x="55065" y="-6907"/>
                    <a:pt x="22521" y="29522"/>
                  </a:cubicBezTo>
                  <a:cubicBezTo>
                    <a:pt x="10684" y="42772"/>
                    <a:pt x="3111" y="59280"/>
                    <a:pt x="790" y="76895"/>
                  </a:cubicBezTo>
                  <a:cubicBezTo>
                    <a:pt x="-3040" y="105273"/>
                    <a:pt x="7204" y="133736"/>
                    <a:pt x="28238" y="153166"/>
                  </a:cubicBezTo>
                  <a:cubicBezTo>
                    <a:pt x="41197" y="164531"/>
                    <a:pt x="48798" y="180807"/>
                    <a:pt x="49191" y="198039"/>
                  </a:cubicBezTo>
                  <a:lnTo>
                    <a:pt x="49191" y="199621"/>
                  </a:lnTo>
                  <a:cubicBezTo>
                    <a:pt x="49212" y="219640"/>
                    <a:pt x="65436" y="235863"/>
                    <a:pt x="85454" y="235885"/>
                  </a:cubicBezTo>
                  <a:lnTo>
                    <a:pt x="91547" y="235885"/>
                  </a:lnTo>
                  <a:cubicBezTo>
                    <a:pt x="111566" y="235863"/>
                    <a:pt x="127789" y="219640"/>
                    <a:pt x="127811" y="199621"/>
                  </a:cubicBezTo>
                  <a:lnTo>
                    <a:pt x="127811" y="194226"/>
                  </a:lnTo>
                  <a:cubicBezTo>
                    <a:pt x="128109" y="178981"/>
                    <a:pt x="135042" y="164626"/>
                    <a:pt x="146798" y="154916"/>
                  </a:cubicBezTo>
                  <a:cubicBezTo>
                    <a:pt x="183520" y="122753"/>
                    <a:pt x="187218" y="66911"/>
                    <a:pt x="155054" y="30188"/>
                  </a:cubicBezTo>
                  <a:cubicBezTo>
                    <a:pt x="152666" y="27461"/>
                    <a:pt x="150112" y="24883"/>
                    <a:pt x="147407" y="22470"/>
                  </a:cubicBezTo>
                  <a:close/>
                  <a:moveTo>
                    <a:pt x="91547" y="216230"/>
                  </a:moveTo>
                  <a:lnTo>
                    <a:pt x="85454" y="216230"/>
                  </a:lnTo>
                  <a:cubicBezTo>
                    <a:pt x="76286" y="216219"/>
                    <a:pt x="68857" y="208789"/>
                    <a:pt x="68846" y="199621"/>
                  </a:cubicBezTo>
                  <a:cubicBezTo>
                    <a:pt x="68846" y="199621"/>
                    <a:pt x="68777" y="197066"/>
                    <a:pt x="68767" y="196575"/>
                  </a:cubicBezTo>
                  <a:lnTo>
                    <a:pt x="108156" y="196575"/>
                  </a:lnTo>
                  <a:lnTo>
                    <a:pt x="108156" y="199621"/>
                  </a:lnTo>
                  <a:cubicBezTo>
                    <a:pt x="108145" y="208789"/>
                    <a:pt x="100716" y="216219"/>
                    <a:pt x="91547" y="216230"/>
                  </a:cubicBezTo>
                  <a:close/>
                  <a:moveTo>
                    <a:pt x="133806" y="140155"/>
                  </a:moveTo>
                  <a:cubicBezTo>
                    <a:pt x="122616" y="149859"/>
                    <a:pt x="114536" y="162647"/>
                    <a:pt x="110574" y="176920"/>
                  </a:cubicBezTo>
                  <a:lnTo>
                    <a:pt x="98328" y="176920"/>
                  </a:lnTo>
                  <a:lnTo>
                    <a:pt x="98328" y="106318"/>
                  </a:lnTo>
                  <a:cubicBezTo>
                    <a:pt x="110067" y="102168"/>
                    <a:pt x="117931" y="91094"/>
                    <a:pt x="117984" y="78644"/>
                  </a:cubicBezTo>
                  <a:cubicBezTo>
                    <a:pt x="117984" y="73217"/>
                    <a:pt x="113584" y="68817"/>
                    <a:pt x="108156" y="68817"/>
                  </a:cubicBezTo>
                  <a:cubicBezTo>
                    <a:pt x="102728" y="68817"/>
                    <a:pt x="98328" y="73217"/>
                    <a:pt x="98328" y="78644"/>
                  </a:cubicBezTo>
                  <a:cubicBezTo>
                    <a:pt x="98328" y="84072"/>
                    <a:pt x="93929" y="88472"/>
                    <a:pt x="88501" y="88472"/>
                  </a:cubicBezTo>
                  <a:cubicBezTo>
                    <a:pt x="83073" y="88472"/>
                    <a:pt x="78673" y="84072"/>
                    <a:pt x="78673" y="78644"/>
                  </a:cubicBezTo>
                  <a:cubicBezTo>
                    <a:pt x="78673" y="73217"/>
                    <a:pt x="74274" y="68817"/>
                    <a:pt x="68846" y="68817"/>
                  </a:cubicBezTo>
                  <a:cubicBezTo>
                    <a:pt x="63418" y="68817"/>
                    <a:pt x="59018" y="73217"/>
                    <a:pt x="59018" y="78644"/>
                  </a:cubicBezTo>
                  <a:cubicBezTo>
                    <a:pt x="59070" y="91094"/>
                    <a:pt x="66936" y="102168"/>
                    <a:pt x="78673" y="106318"/>
                  </a:cubicBezTo>
                  <a:lnTo>
                    <a:pt x="78673" y="176920"/>
                  </a:lnTo>
                  <a:lnTo>
                    <a:pt x="65681" y="176920"/>
                  </a:lnTo>
                  <a:cubicBezTo>
                    <a:pt x="61249" y="162269"/>
                    <a:pt x="52936" y="149090"/>
                    <a:pt x="41624" y="138779"/>
                  </a:cubicBezTo>
                  <a:cubicBezTo>
                    <a:pt x="13827" y="112878"/>
                    <a:pt x="12290" y="69348"/>
                    <a:pt x="38191" y="41552"/>
                  </a:cubicBezTo>
                  <a:cubicBezTo>
                    <a:pt x="49297" y="29632"/>
                    <a:pt x="64273" y="22042"/>
                    <a:pt x="80452" y="20131"/>
                  </a:cubicBezTo>
                  <a:cubicBezTo>
                    <a:pt x="83154" y="19829"/>
                    <a:pt x="85871" y="19678"/>
                    <a:pt x="88589" y="19679"/>
                  </a:cubicBezTo>
                  <a:cubicBezTo>
                    <a:pt x="105469" y="19629"/>
                    <a:pt x="121764" y="25857"/>
                    <a:pt x="134307" y="37152"/>
                  </a:cubicBezTo>
                  <a:cubicBezTo>
                    <a:pt x="162635" y="62413"/>
                    <a:pt x="165122" y="105856"/>
                    <a:pt x="139862" y="134183"/>
                  </a:cubicBezTo>
                  <a:cubicBezTo>
                    <a:pt x="137978" y="136296"/>
                    <a:pt x="135965" y="138290"/>
                    <a:pt x="133835" y="1401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C2D5501-36F5-6BE3-C6D7-539D92AA7892}"/>
                </a:ext>
              </a:extLst>
            </p:cNvPr>
            <p:cNvSpPr/>
            <p:nvPr/>
          </p:nvSpPr>
          <p:spPr>
            <a:xfrm>
              <a:off x="4519143" y="2995353"/>
              <a:ext cx="296214" cy="296212"/>
            </a:xfrm>
            <a:custGeom>
              <a:avLst/>
              <a:gdLst>
                <a:gd name="connsiteX0" fmla="*/ 117930 w 235861"/>
                <a:gd name="connsiteY0" fmla="*/ 98276 h 235861"/>
                <a:gd name="connsiteX1" fmla="*/ 78620 w 235861"/>
                <a:gd name="connsiteY1" fmla="*/ 137586 h 235861"/>
                <a:gd name="connsiteX2" fmla="*/ 117930 w 235861"/>
                <a:gd name="connsiteY2" fmla="*/ 176896 h 235861"/>
                <a:gd name="connsiteX3" fmla="*/ 157240 w 235861"/>
                <a:gd name="connsiteY3" fmla="*/ 137586 h 235861"/>
                <a:gd name="connsiteX4" fmla="*/ 117930 w 235861"/>
                <a:gd name="connsiteY4" fmla="*/ 98276 h 235861"/>
                <a:gd name="connsiteX5" fmla="*/ 117930 w 235861"/>
                <a:gd name="connsiteY5" fmla="*/ 78621 h 235861"/>
                <a:gd name="connsiteX6" fmla="*/ 176896 w 235861"/>
                <a:gd name="connsiteY6" fmla="*/ 137586 h 235861"/>
                <a:gd name="connsiteX7" fmla="*/ 117930 w 235861"/>
                <a:gd name="connsiteY7" fmla="*/ 196552 h 235861"/>
                <a:gd name="connsiteX8" fmla="*/ 58965 w 235861"/>
                <a:gd name="connsiteY8" fmla="*/ 137586 h 235861"/>
                <a:gd name="connsiteX9" fmla="*/ 117930 w 235861"/>
                <a:gd name="connsiteY9" fmla="*/ 78621 h 235861"/>
                <a:gd name="connsiteX10" fmla="*/ 49138 w 235861"/>
                <a:gd name="connsiteY10" fmla="*/ 58965 h 235861"/>
                <a:gd name="connsiteX11" fmla="*/ 19655 w 235861"/>
                <a:gd name="connsiteY11" fmla="*/ 88448 h 235861"/>
                <a:gd name="connsiteX12" fmla="*/ 19655 w 235861"/>
                <a:gd name="connsiteY12" fmla="*/ 186723 h 235861"/>
                <a:gd name="connsiteX13" fmla="*/ 49138 w 235861"/>
                <a:gd name="connsiteY13" fmla="*/ 216206 h 235861"/>
                <a:gd name="connsiteX14" fmla="*/ 186723 w 235861"/>
                <a:gd name="connsiteY14" fmla="*/ 216206 h 235861"/>
                <a:gd name="connsiteX15" fmla="*/ 216206 w 235861"/>
                <a:gd name="connsiteY15" fmla="*/ 186723 h 235861"/>
                <a:gd name="connsiteX16" fmla="*/ 216206 w 235861"/>
                <a:gd name="connsiteY16" fmla="*/ 88448 h 235861"/>
                <a:gd name="connsiteX17" fmla="*/ 186723 w 235861"/>
                <a:gd name="connsiteY17" fmla="*/ 58965 h 235861"/>
                <a:gd name="connsiteX18" fmla="*/ 98944 w 235861"/>
                <a:gd name="connsiteY18" fmla="*/ 19655 h 235861"/>
                <a:gd name="connsiteX19" fmla="*/ 91160 w 235861"/>
                <a:gd name="connsiteY19" fmla="*/ 23488 h 235861"/>
                <a:gd name="connsiteX20" fmla="*/ 78954 w 235861"/>
                <a:gd name="connsiteY20" fmla="*/ 39310 h 235861"/>
                <a:gd name="connsiteX21" fmla="*/ 156907 w 235861"/>
                <a:gd name="connsiteY21" fmla="*/ 39310 h 235861"/>
                <a:gd name="connsiteX22" fmla="*/ 144701 w 235861"/>
                <a:gd name="connsiteY22" fmla="*/ 23488 h 235861"/>
                <a:gd name="connsiteX23" fmla="*/ 136917 w 235861"/>
                <a:gd name="connsiteY23" fmla="*/ 19655 h 235861"/>
                <a:gd name="connsiteX24" fmla="*/ 98944 w 235861"/>
                <a:gd name="connsiteY24" fmla="*/ 0 h 235861"/>
                <a:gd name="connsiteX25" fmla="*/ 136917 w 235861"/>
                <a:gd name="connsiteY25" fmla="*/ 0 h 235861"/>
                <a:gd name="connsiteX26" fmla="*/ 160268 w 235861"/>
                <a:gd name="connsiteY26" fmla="*/ 11479 h 235861"/>
                <a:gd name="connsiteX27" fmla="*/ 181731 w 235861"/>
                <a:gd name="connsiteY27" fmla="*/ 39310 h 235861"/>
                <a:gd name="connsiteX28" fmla="*/ 186723 w 235861"/>
                <a:gd name="connsiteY28" fmla="*/ 39310 h 235861"/>
                <a:gd name="connsiteX29" fmla="*/ 235861 w 235861"/>
                <a:gd name="connsiteY29" fmla="*/ 88448 h 235861"/>
                <a:gd name="connsiteX30" fmla="*/ 235861 w 235861"/>
                <a:gd name="connsiteY30" fmla="*/ 186723 h 235861"/>
                <a:gd name="connsiteX31" fmla="*/ 186723 w 235861"/>
                <a:gd name="connsiteY31" fmla="*/ 235861 h 235861"/>
                <a:gd name="connsiteX32" fmla="*/ 49138 w 235861"/>
                <a:gd name="connsiteY32" fmla="*/ 235861 h 235861"/>
                <a:gd name="connsiteX33" fmla="*/ 0 w 235861"/>
                <a:gd name="connsiteY33" fmla="*/ 186723 h 235861"/>
                <a:gd name="connsiteX34" fmla="*/ 0 w 235861"/>
                <a:gd name="connsiteY34" fmla="*/ 88448 h 235861"/>
                <a:gd name="connsiteX35" fmla="*/ 49138 w 235861"/>
                <a:gd name="connsiteY35" fmla="*/ 39310 h 235861"/>
                <a:gd name="connsiteX36" fmla="*/ 54130 w 235861"/>
                <a:gd name="connsiteY36" fmla="*/ 39310 h 235861"/>
                <a:gd name="connsiteX37" fmla="*/ 75593 w 235861"/>
                <a:gd name="connsiteY37" fmla="*/ 11479 h 235861"/>
                <a:gd name="connsiteX38" fmla="*/ 98944 w 235861"/>
                <a:gd name="connsiteY38" fmla="*/ 0 h 2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5861" h="235861">
                  <a:moveTo>
                    <a:pt x="117930" y="98276"/>
                  </a:moveTo>
                  <a:cubicBezTo>
                    <a:pt x="96220" y="98276"/>
                    <a:pt x="78620" y="115876"/>
                    <a:pt x="78620" y="137586"/>
                  </a:cubicBezTo>
                  <a:cubicBezTo>
                    <a:pt x="78620" y="159296"/>
                    <a:pt x="96220" y="176896"/>
                    <a:pt x="117930" y="176896"/>
                  </a:cubicBezTo>
                  <a:cubicBezTo>
                    <a:pt x="139640" y="176896"/>
                    <a:pt x="157240" y="159296"/>
                    <a:pt x="157240" y="137586"/>
                  </a:cubicBezTo>
                  <a:cubicBezTo>
                    <a:pt x="157240" y="115876"/>
                    <a:pt x="139640" y="98276"/>
                    <a:pt x="117930" y="98276"/>
                  </a:cubicBezTo>
                  <a:close/>
                  <a:moveTo>
                    <a:pt x="117930" y="78621"/>
                  </a:moveTo>
                  <a:cubicBezTo>
                    <a:pt x="150482" y="78654"/>
                    <a:pt x="176863" y="105034"/>
                    <a:pt x="176896" y="137586"/>
                  </a:cubicBezTo>
                  <a:cubicBezTo>
                    <a:pt x="176896" y="170152"/>
                    <a:pt x="150496" y="196552"/>
                    <a:pt x="117930" y="196552"/>
                  </a:cubicBezTo>
                  <a:cubicBezTo>
                    <a:pt x="85365" y="196552"/>
                    <a:pt x="58965" y="170152"/>
                    <a:pt x="58965" y="137586"/>
                  </a:cubicBezTo>
                  <a:cubicBezTo>
                    <a:pt x="58965" y="105021"/>
                    <a:pt x="85365" y="78621"/>
                    <a:pt x="117930" y="78621"/>
                  </a:cubicBezTo>
                  <a:close/>
                  <a:moveTo>
                    <a:pt x="49138" y="58965"/>
                  </a:moveTo>
                  <a:cubicBezTo>
                    <a:pt x="32855" y="58965"/>
                    <a:pt x="19655" y="72165"/>
                    <a:pt x="19655" y="88448"/>
                  </a:cubicBezTo>
                  <a:lnTo>
                    <a:pt x="19655" y="186723"/>
                  </a:lnTo>
                  <a:cubicBezTo>
                    <a:pt x="19655" y="203007"/>
                    <a:pt x="32855" y="216206"/>
                    <a:pt x="49138" y="216206"/>
                  </a:cubicBezTo>
                  <a:lnTo>
                    <a:pt x="186723" y="216206"/>
                  </a:lnTo>
                  <a:cubicBezTo>
                    <a:pt x="203007" y="216206"/>
                    <a:pt x="216206" y="203007"/>
                    <a:pt x="216206" y="186723"/>
                  </a:cubicBezTo>
                  <a:lnTo>
                    <a:pt x="216206" y="88448"/>
                  </a:lnTo>
                  <a:cubicBezTo>
                    <a:pt x="216206" y="72165"/>
                    <a:pt x="203007" y="58965"/>
                    <a:pt x="186723" y="58965"/>
                  </a:cubicBezTo>
                  <a:close/>
                  <a:moveTo>
                    <a:pt x="98944" y="19655"/>
                  </a:moveTo>
                  <a:cubicBezTo>
                    <a:pt x="95897" y="19665"/>
                    <a:pt x="93026" y="21079"/>
                    <a:pt x="91160" y="23488"/>
                  </a:cubicBezTo>
                  <a:lnTo>
                    <a:pt x="78954" y="39310"/>
                  </a:lnTo>
                  <a:lnTo>
                    <a:pt x="156907" y="39310"/>
                  </a:lnTo>
                  <a:lnTo>
                    <a:pt x="144701" y="23488"/>
                  </a:lnTo>
                  <a:cubicBezTo>
                    <a:pt x="142834" y="21082"/>
                    <a:pt x="139963" y="19668"/>
                    <a:pt x="136917" y="19655"/>
                  </a:cubicBezTo>
                  <a:close/>
                  <a:moveTo>
                    <a:pt x="98944" y="0"/>
                  </a:moveTo>
                  <a:lnTo>
                    <a:pt x="136917" y="0"/>
                  </a:lnTo>
                  <a:cubicBezTo>
                    <a:pt x="146051" y="33"/>
                    <a:pt x="154663" y="4266"/>
                    <a:pt x="160268" y="11479"/>
                  </a:cubicBezTo>
                  <a:lnTo>
                    <a:pt x="181731" y="39310"/>
                  </a:lnTo>
                  <a:lnTo>
                    <a:pt x="186723" y="39310"/>
                  </a:lnTo>
                  <a:cubicBezTo>
                    <a:pt x="213848" y="39343"/>
                    <a:pt x="235829" y="61323"/>
                    <a:pt x="235861" y="88448"/>
                  </a:cubicBezTo>
                  <a:lnTo>
                    <a:pt x="235861" y="186723"/>
                  </a:lnTo>
                  <a:cubicBezTo>
                    <a:pt x="235829" y="213848"/>
                    <a:pt x="213848" y="235829"/>
                    <a:pt x="186723" y="235861"/>
                  </a:cubicBezTo>
                  <a:lnTo>
                    <a:pt x="49138" y="235861"/>
                  </a:lnTo>
                  <a:cubicBezTo>
                    <a:pt x="22013" y="235829"/>
                    <a:pt x="32" y="213848"/>
                    <a:pt x="0" y="186723"/>
                  </a:cubicBezTo>
                  <a:lnTo>
                    <a:pt x="0" y="88448"/>
                  </a:lnTo>
                  <a:cubicBezTo>
                    <a:pt x="32" y="61323"/>
                    <a:pt x="22013" y="39343"/>
                    <a:pt x="49138" y="39310"/>
                  </a:cubicBezTo>
                  <a:lnTo>
                    <a:pt x="54130" y="39310"/>
                  </a:lnTo>
                  <a:lnTo>
                    <a:pt x="75593" y="11479"/>
                  </a:lnTo>
                  <a:cubicBezTo>
                    <a:pt x="81198" y="4266"/>
                    <a:pt x="89810" y="33"/>
                    <a:pt x="989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</a:endParaRPr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77DFCB69-9174-90BB-B9BB-F003975C71C1}"/>
                </a:ext>
              </a:extLst>
            </p:cNvPr>
            <p:cNvSpPr/>
            <p:nvPr/>
          </p:nvSpPr>
          <p:spPr>
            <a:xfrm>
              <a:off x="4556170" y="4667663"/>
              <a:ext cx="222160" cy="296212"/>
            </a:xfrm>
            <a:custGeom>
              <a:avLst/>
              <a:gdLst>
                <a:gd name="connsiteX0" fmla="*/ 68793 w 176895"/>
                <a:gd name="connsiteY0" fmla="*/ 98276 h 235861"/>
                <a:gd name="connsiteX1" fmla="*/ 39310 w 176895"/>
                <a:gd name="connsiteY1" fmla="*/ 127758 h 235861"/>
                <a:gd name="connsiteX2" fmla="*/ 68793 w 176895"/>
                <a:gd name="connsiteY2" fmla="*/ 157241 h 235861"/>
                <a:gd name="connsiteX3" fmla="*/ 108103 w 176895"/>
                <a:gd name="connsiteY3" fmla="*/ 157241 h 235861"/>
                <a:gd name="connsiteX4" fmla="*/ 137586 w 176895"/>
                <a:gd name="connsiteY4" fmla="*/ 127758 h 235861"/>
                <a:gd name="connsiteX5" fmla="*/ 108103 w 176895"/>
                <a:gd name="connsiteY5" fmla="*/ 98276 h 235861"/>
                <a:gd name="connsiteX6" fmla="*/ 117931 w 176895"/>
                <a:gd name="connsiteY6" fmla="*/ 127758 h 235861"/>
                <a:gd name="connsiteX7" fmla="*/ 108103 w 176895"/>
                <a:gd name="connsiteY7" fmla="*/ 137586 h 235861"/>
                <a:gd name="connsiteX8" fmla="*/ 68793 w 176895"/>
                <a:gd name="connsiteY8" fmla="*/ 137586 h 235861"/>
                <a:gd name="connsiteX9" fmla="*/ 58965 w 176895"/>
                <a:gd name="connsiteY9" fmla="*/ 127758 h 235861"/>
                <a:gd name="connsiteX10" fmla="*/ 68793 w 176895"/>
                <a:gd name="connsiteY10" fmla="*/ 117931 h 235861"/>
                <a:gd name="connsiteX11" fmla="*/ 108103 w 176895"/>
                <a:gd name="connsiteY11" fmla="*/ 117931 h 235861"/>
                <a:gd name="connsiteX12" fmla="*/ 117931 w 176895"/>
                <a:gd name="connsiteY12" fmla="*/ 127758 h 235861"/>
                <a:gd name="connsiteX13" fmla="*/ 137586 w 176895"/>
                <a:gd name="connsiteY13" fmla="*/ 186723 h 235861"/>
                <a:gd name="connsiteX14" fmla="*/ 127758 w 176895"/>
                <a:gd name="connsiteY14" fmla="*/ 196551 h 235861"/>
                <a:gd name="connsiteX15" fmla="*/ 49138 w 176895"/>
                <a:gd name="connsiteY15" fmla="*/ 196551 h 235861"/>
                <a:gd name="connsiteX16" fmla="*/ 39310 w 176895"/>
                <a:gd name="connsiteY16" fmla="*/ 186723 h 235861"/>
                <a:gd name="connsiteX17" fmla="*/ 49138 w 176895"/>
                <a:gd name="connsiteY17" fmla="*/ 176896 h 235861"/>
                <a:gd name="connsiteX18" fmla="*/ 127758 w 176895"/>
                <a:gd name="connsiteY18" fmla="*/ 176896 h 235861"/>
                <a:gd name="connsiteX19" fmla="*/ 137586 w 176895"/>
                <a:gd name="connsiteY19" fmla="*/ 186723 h 235861"/>
                <a:gd name="connsiteX20" fmla="*/ 162508 w 176895"/>
                <a:gd name="connsiteY20" fmla="*/ 30672 h 235861"/>
                <a:gd name="connsiteX21" fmla="*/ 146214 w 176895"/>
                <a:gd name="connsiteY21" fmla="*/ 14397 h 235861"/>
                <a:gd name="connsiteX22" fmla="*/ 111474 w 176895"/>
                <a:gd name="connsiteY22" fmla="*/ 0 h 235861"/>
                <a:gd name="connsiteX23" fmla="*/ 49138 w 176895"/>
                <a:gd name="connsiteY23" fmla="*/ 0 h 235861"/>
                <a:gd name="connsiteX24" fmla="*/ 0 w 176895"/>
                <a:gd name="connsiteY24" fmla="*/ 49138 h 235861"/>
                <a:gd name="connsiteX25" fmla="*/ 0 w 176895"/>
                <a:gd name="connsiteY25" fmla="*/ 186723 h 235861"/>
                <a:gd name="connsiteX26" fmla="*/ 49138 w 176895"/>
                <a:gd name="connsiteY26" fmla="*/ 235861 h 235861"/>
                <a:gd name="connsiteX27" fmla="*/ 127758 w 176895"/>
                <a:gd name="connsiteY27" fmla="*/ 235861 h 235861"/>
                <a:gd name="connsiteX28" fmla="*/ 176896 w 176895"/>
                <a:gd name="connsiteY28" fmla="*/ 186723 h 235861"/>
                <a:gd name="connsiteX29" fmla="*/ 176896 w 176895"/>
                <a:gd name="connsiteY29" fmla="*/ 65422 h 235861"/>
                <a:gd name="connsiteX30" fmla="*/ 162508 w 176895"/>
                <a:gd name="connsiteY30" fmla="*/ 30672 h 235861"/>
                <a:gd name="connsiteX31" fmla="*/ 148612 w 176895"/>
                <a:gd name="connsiteY31" fmla="*/ 44568 h 235861"/>
                <a:gd name="connsiteX32" fmla="*/ 152327 w 176895"/>
                <a:gd name="connsiteY32" fmla="*/ 49138 h 235861"/>
                <a:gd name="connsiteX33" fmla="*/ 127758 w 176895"/>
                <a:gd name="connsiteY33" fmla="*/ 49138 h 235861"/>
                <a:gd name="connsiteX34" fmla="*/ 127758 w 176895"/>
                <a:gd name="connsiteY34" fmla="*/ 24569 h 235861"/>
                <a:gd name="connsiteX35" fmla="*/ 132318 w 176895"/>
                <a:gd name="connsiteY35" fmla="*/ 28274 h 235861"/>
                <a:gd name="connsiteX36" fmla="*/ 157241 w 176895"/>
                <a:gd name="connsiteY36" fmla="*/ 186723 h 235861"/>
                <a:gd name="connsiteX37" fmla="*/ 127758 w 176895"/>
                <a:gd name="connsiteY37" fmla="*/ 216206 h 235861"/>
                <a:gd name="connsiteX38" fmla="*/ 49138 w 176895"/>
                <a:gd name="connsiteY38" fmla="*/ 216206 h 235861"/>
                <a:gd name="connsiteX39" fmla="*/ 19655 w 176895"/>
                <a:gd name="connsiteY39" fmla="*/ 186723 h 235861"/>
                <a:gd name="connsiteX40" fmla="*/ 19655 w 176895"/>
                <a:gd name="connsiteY40" fmla="*/ 49138 h 235861"/>
                <a:gd name="connsiteX41" fmla="*/ 49138 w 176895"/>
                <a:gd name="connsiteY41" fmla="*/ 19655 h 235861"/>
                <a:gd name="connsiteX42" fmla="*/ 108103 w 176895"/>
                <a:gd name="connsiteY42" fmla="*/ 19655 h 235861"/>
                <a:gd name="connsiteX43" fmla="*/ 108103 w 176895"/>
                <a:gd name="connsiteY43" fmla="*/ 49138 h 235861"/>
                <a:gd name="connsiteX44" fmla="*/ 127758 w 176895"/>
                <a:gd name="connsiteY44" fmla="*/ 68793 h 235861"/>
                <a:gd name="connsiteX45" fmla="*/ 157241 w 176895"/>
                <a:gd name="connsiteY45" fmla="*/ 68793 h 2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6895" h="235861">
                  <a:moveTo>
                    <a:pt x="68793" y="98276"/>
                  </a:moveTo>
                  <a:cubicBezTo>
                    <a:pt x="52510" y="98276"/>
                    <a:pt x="39310" y="111475"/>
                    <a:pt x="39310" y="127758"/>
                  </a:cubicBezTo>
                  <a:cubicBezTo>
                    <a:pt x="39310" y="144041"/>
                    <a:pt x="52510" y="157241"/>
                    <a:pt x="68793" y="157241"/>
                  </a:cubicBezTo>
                  <a:lnTo>
                    <a:pt x="108103" y="157241"/>
                  </a:lnTo>
                  <a:cubicBezTo>
                    <a:pt x="124386" y="157241"/>
                    <a:pt x="137586" y="144041"/>
                    <a:pt x="137586" y="127758"/>
                  </a:cubicBezTo>
                  <a:cubicBezTo>
                    <a:pt x="137586" y="111475"/>
                    <a:pt x="124386" y="98276"/>
                    <a:pt x="108103" y="98276"/>
                  </a:cubicBezTo>
                  <a:close/>
                  <a:moveTo>
                    <a:pt x="117931" y="127758"/>
                  </a:moveTo>
                  <a:cubicBezTo>
                    <a:pt x="117931" y="133186"/>
                    <a:pt x="113531" y="137586"/>
                    <a:pt x="108103" y="137586"/>
                  </a:cubicBezTo>
                  <a:lnTo>
                    <a:pt x="68793" y="137586"/>
                  </a:lnTo>
                  <a:cubicBezTo>
                    <a:pt x="63365" y="137586"/>
                    <a:pt x="58965" y="133186"/>
                    <a:pt x="58965" y="127758"/>
                  </a:cubicBezTo>
                  <a:cubicBezTo>
                    <a:pt x="58965" y="122330"/>
                    <a:pt x="63365" y="117931"/>
                    <a:pt x="68793" y="117931"/>
                  </a:cubicBezTo>
                  <a:lnTo>
                    <a:pt x="108103" y="117931"/>
                  </a:lnTo>
                  <a:cubicBezTo>
                    <a:pt x="113531" y="117931"/>
                    <a:pt x="117931" y="122330"/>
                    <a:pt x="117931" y="127758"/>
                  </a:cubicBezTo>
                  <a:close/>
                  <a:moveTo>
                    <a:pt x="137586" y="186723"/>
                  </a:moveTo>
                  <a:cubicBezTo>
                    <a:pt x="137586" y="192151"/>
                    <a:pt x="133186" y="196551"/>
                    <a:pt x="127758" y="196551"/>
                  </a:cubicBezTo>
                  <a:lnTo>
                    <a:pt x="49138" y="196551"/>
                  </a:lnTo>
                  <a:cubicBezTo>
                    <a:pt x="43710" y="196551"/>
                    <a:pt x="39310" y="192151"/>
                    <a:pt x="39310" y="186723"/>
                  </a:cubicBezTo>
                  <a:cubicBezTo>
                    <a:pt x="39310" y="181296"/>
                    <a:pt x="43710" y="176896"/>
                    <a:pt x="49138" y="176896"/>
                  </a:cubicBezTo>
                  <a:lnTo>
                    <a:pt x="127758" y="176896"/>
                  </a:lnTo>
                  <a:cubicBezTo>
                    <a:pt x="133186" y="176896"/>
                    <a:pt x="137586" y="181296"/>
                    <a:pt x="137586" y="186723"/>
                  </a:cubicBezTo>
                  <a:close/>
                  <a:moveTo>
                    <a:pt x="162508" y="30672"/>
                  </a:moveTo>
                  <a:lnTo>
                    <a:pt x="146214" y="14397"/>
                  </a:lnTo>
                  <a:cubicBezTo>
                    <a:pt x="137020" y="5152"/>
                    <a:pt x="124512" y="-32"/>
                    <a:pt x="111474" y="0"/>
                  </a:cubicBezTo>
                  <a:lnTo>
                    <a:pt x="49138" y="0"/>
                  </a:lnTo>
                  <a:cubicBezTo>
                    <a:pt x="22013" y="33"/>
                    <a:pt x="33" y="22013"/>
                    <a:pt x="0" y="49138"/>
                  </a:cubicBezTo>
                  <a:lnTo>
                    <a:pt x="0" y="186723"/>
                  </a:lnTo>
                  <a:cubicBezTo>
                    <a:pt x="33" y="213848"/>
                    <a:pt x="22013" y="235829"/>
                    <a:pt x="49138" y="235861"/>
                  </a:cubicBezTo>
                  <a:lnTo>
                    <a:pt x="127758" y="235861"/>
                  </a:lnTo>
                  <a:cubicBezTo>
                    <a:pt x="154883" y="235829"/>
                    <a:pt x="176863" y="213848"/>
                    <a:pt x="176896" y="186723"/>
                  </a:cubicBezTo>
                  <a:lnTo>
                    <a:pt x="176896" y="65422"/>
                  </a:lnTo>
                  <a:cubicBezTo>
                    <a:pt x="176933" y="52382"/>
                    <a:pt x="171752" y="39869"/>
                    <a:pt x="162508" y="30672"/>
                  </a:cubicBezTo>
                  <a:close/>
                  <a:moveTo>
                    <a:pt x="148612" y="44568"/>
                  </a:moveTo>
                  <a:cubicBezTo>
                    <a:pt x="149995" y="45968"/>
                    <a:pt x="151239" y="47498"/>
                    <a:pt x="152327" y="49138"/>
                  </a:cubicBezTo>
                  <a:lnTo>
                    <a:pt x="127758" y="49138"/>
                  </a:lnTo>
                  <a:lnTo>
                    <a:pt x="127758" y="24569"/>
                  </a:lnTo>
                  <a:cubicBezTo>
                    <a:pt x="129400" y="25645"/>
                    <a:pt x="130928" y="26887"/>
                    <a:pt x="132318" y="28274"/>
                  </a:cubicBezTo>
                  <a:close/>
                  <a:moveTo>
                    <a:pt x="157241" y="186723"/>
                  </a:moveTo>
                  <a:cubicBezTo>
                    <a:pt x="157241" y="203007"/>
                    <a:pt x="144041" y="216206"/>
                    <a:pt x="127758" y="216206"/>
                  </a:cubicBezTo>
                  <a:lnTo>
                    <a:pt x="49138" y="216206"/>
                  </a:lnTo>
                  <a:cubicBezTo>
                    <a:pt x="32855" y="216206"/>
                    <a:pt x="19655" y="203007"/>
                    <a:pt x="19655" y="186723"/>
                  </a:cubicBezTo>
                  <a:lnTo>
                    <a:pt x="19655" y="49138"/>
                  </a:lnTo>
                  <a:cubicBezTo>
                    <a:pt x="19655" y="32855"/>
                    <a:pt x="32855" y="19655"/>
                    <a:pt x="49138" y="19655"/>
                  </a:cubicBezTo>
                  <a:lnTo>
                    <a:pt x="108103" y="19655"/>
                  </a:lnTo>
                  <a:lnTo>
                    <a:pt x="108103" y="49138"/>
                  </a:lnTo>
                  <a:cubicBezTo>
                    <a:pt x="108103" y="59993"/>
                    <a:pt x="116903" y="68793"/>
                    <a:pt x="127758" y="68793"/>
                  </a:cubicBezTo>
                  <a:lnTo>
                    <a:pt x="157241" y="687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lt1"/>
                </a:solidFill>
              </a:endParaRPr>
            </a:p>
          </p:txBody>
        </p:sp>
        <p:sp>
          <p:nvSpPr>
            <p:cNvPr id="15" name="Graphic 1">
              <a:extLst>
                <a:ext uri="{FF2B5EF4-FFF2-40B4-BE49-F238E27FC236}">
                  <a16:creationId xmlns:a16="http://schemas.microsoft.com/office/drawing/2014/main" id="{F4A3A08B-1836-B05C-FFB7-BD4BB7523AAF}"/>
                </a:ext>
              </a:extLst>
            </p:cNvPr>
            <p:cNvSpPr/>
            <p:nvPr/>
          </p:nvSpPr>
          <p:spPr>
            <a:xfrm>
              <a:off x="7387590" y="4678610"/>
              <a:ext cx="274320" cy="274318"/>
            </a:xfrm>
            <a:custGeom>
              <a:avLst/>
              <a:gdLst>
                <a:gd name="connsiteX0" fmla="*/ 68793 w 235861"/>
                <a:gd name="connsiteY0" fmla="*/ 137586 h 235861"/>
                <a:gd name="connsiteX1" fmla="*/ 58965 w 235861"/>
                <a:gd name="connsiteY1" fmla="*/ 147413 h 235861"/>
                <a:gd name="connsiteX2" fmla="*/ 49138 w 235861"/>
                <a:gd name="connsiteY2" fmla="*/ 147413 h 235861"/>
                <a:gd name="connsiteX3" fmla="*/ 39310 w 235861"/>
                <a:gd name="connsiteY3" fmla="*/ 137586 h 235861"/>
                <a:gd name="connsiteX4" fmla="*/ 49138 w 235861"/>
                <a:gd name="connsiteY4" fmla="*/ 127758 h 235861"/>
                <a:gd name="connsiteX5" fmla="*/ 58965 w 235861"/>
                <a:gd name="connsiteY5" fmla="*/ 127758 h 235861"/>
                <a:gd name="connsiteX6" fmla="*/ 68793 w 235861"/>
                <a:gd name="connsiteY6" fmla="*/ 137586 h 235861"/>
                <a:gd name="connsiteX7" fmla="*/ 108103 w 235861"/>
                <a:gd name="connsiteY7" fmla="*/ 127758 h 235861"/>
                <a:gd name="connsiteX8" fmla="*/ 98275 w 235861"/>
                <a:gd name="connsiteY8" fmla="*/ 127758 h 235861"/>
                <a:gd name="connsiteX9" fmla="*/ 88448 w 235861"/>
                <a:gd name="connsiteY9" fmla="*/ 137586 h 235861"/>
                <a:gd name="connsiteX10" fmla="*/ 98275 w 235861"/>
                <a:gd name="connsiteY10" fmla="*/ 147413 h 235861"/>
                <a:gd name="connsiteX11" fmla="*/ 108103 w 235861"/>
                <a:gd name="connsiteY11" fmla="*/ 147413 h 235861"/>
                <a:gd name="connsiteX12" fmla="*/ 117931 w 235861"/>
                <a:gd name="connsiteY12" fmla="*/ 137586 h 235861"/>
                <a:gd name="connsiteX13" fmla="*/ 108103 w 235861"/>
                <a:gd name="connsiteY13" fmla="*/ 127758 h 235861"/>
                <a:gd name="connsiteX14" fmla="*/ 58965 w 235861"/>
                <a:gd name="connsiteY14" fmla="*/ 167068 h 235861"/>
                <a:gd name="connsiteX15" fmla="*/ 49138 w 235861"/>
                <a:gd name="connsiteY15" fmla="*/ 167068 h 235861"/>
                <a:gd name="connsiteX16" fmla="*/ 39310 w 235861"/>
                <a:gd name="connsiteY16" fmla="*/ 176896 h 235861"/>
                <a:gd name="connsiteX17" fmla="*/ 49138 w 235861"/>
                <a:gd name="connsiteY17" fmla="*/ 186723 h 235861"/>
                <a:gd name="connsiteX18" fmla="*/ 58965 w 235861"/>
                <a:gd name="connsiteY18" fmla="*/ 186723 h 235861"/>
                <a:gd name="connsiteX19" fmla="*/ 68793 w 235861"/>
                <a:gd name="connsiteY19" fmla="*/ 176896 h 235861"/>
                <a:gd name="connsiteX20" fmla="*/ 58965 w 235861"/>
                <a:gd name="connsiteY20" fmla="*/ 167068 h 235861"/>
                <a:gd name="connsiteX21" fmla="*/ 108103 w 235861"/>
                <a:gd name="connsiteY21" fmla="*/ 167068 h 235861"/>
                <a:gd name="connsiteX22" fmla="*/ 98275 w 235861"/>
                <a:gd name="connsiteY22" fmla="*/ 167068 h 235861"/>
                <a:gd name="connsiteX23" fmla="*/ 88448 w 235861"/>
                <a:gd name="connsiteY23" fmla="*/ 176896 h 235861"/>
                <a:gd name="connsiteX24" fmla="*/ 98275 w 235861"/>
                <a:gd name="connsiteY24" fmla="*/ 186723 h 235861"/>
                <a:gd name="connsiteX25" fmla="*/ 108103 w 235861"/>
                <a:gd name="connsiteY25" fmla="*/ 186723 h 235861"/>
                <a:gd name="connsiteX26" fmla="*/ 117931 w 235861"/>
                <a:gd name="connsiteY26" fmla="*/ 176896 h 235861"/>
                <a:gd name="connsiteX27" fmla="*/ 108103 w 235861"/>
                <a:gd name="connsiteY27" fmla="*/ 167068 h 235861"/>
                <a:gd name="connsiteX28" fmla="*/ 58965 w 235861"/>
                <a:gd name="connsiteY28" fmla="*/ 49138 h 235861"/>
                <a:gd name="connsiteX29" fmla="*/ 49138 w 235861"/>
                <a:gd name="connsiteY29" fmla="*/ 49138 h 235861"/>
                <a:gd name="connsiteX30" fmla="*/ 39310 w 235861"/>
                <a:gd name="connsiteY30" fmla="*/ 58965 h 235861"/>
                <a:gd name="connsiteX31" fmla="*/ 49138 w 235861"/>
                <a:gd name="connsiteY31" fmla="*/ 68793 h 235861"/>
                <a:gd name="connsiteX32" fmla="*/ 58965 w 235861"/>
                <a:gd name="connsiteY32" fmla="*/ 68793 h 235861"/>
                <a:gd name="connsiteX33" fmla="*/ 68793 w 235861"/>
                <a:gd name="connsiteY33" fmla="*/ 58965 h 235861"/>
                <a:gd name="connsiteX34" fmla="*/ 58965 w 235861"/>
                <a:gd name="connsiteY34" fmla="*/ 49138 h 235861"/>
                <a:gd name="connsiteX35" fmla="*/ 108103 w 235861"/>
                <a:gd name="connsiteY35" fmla="*/ 49138 h 235861"/>
                <a:gd name="connsiteX36" fmla="*/ 98275 w 235861"/>
                <a:gd name="connsiteY36" fmla="*/ 49138 h 235861"/>
                <a:gd name="connsiteX37" fmla="*/ 88448 w 235861"/>
                <a:gd name="connsiteY37" fmla="*/ 58965 h 235861"/>
                <a:gd name="connsiteX38" fmla="*/ 98275 w 235861"/>
                <a:gd name="connsiteY38" fmla="*/ 68793 h 235861"/>
                <a:gd name="connsiteX39" fmla="*/ 108103 w 235861"/>
                <a:gd name="connsiteY39" fmla="*/ 68793 h 235861"/>
                <a:gd name="connsiteX40" fmla="*/ 117931 w 235861"/>
                <a:gd name="connsiteY40" fmla="*/ 58965 h 235861"/>
                <a:gd name="connsiteX41" fmla="*/ 108103 w 235861"/>
                <a:gd name="connsiteY41" fmla="*/ 49138 h 235861"/>
                <a:gd name="connsiteX42" fmla="*/ 58965 w 235861"/>
                <a:gd name="connsiteY42" fmla="*/ 88448 h 235861"/>
                <a:gd name="connsiteX43" fmla="*/ 49138 w 235861"/>
                <a:gd name="connsiteY43" fmla="*/ 88448 h 235861"/>
                <a:gd name="connsiteX44" fmla="*/ 39310 w 235861"/>
                <a:gd name="connsiteY44" fmla="*/ 98275 h 235861"/>
                <a:gd name="connsiteX45" fmla="*/ 49138 w 235861"/>
                <a:gd name="connsiteY45" fmla="*/ 108103 h 235861"/>
                <a:gd name="connsiteX46" fmla="*/ 58965 w 235861"/>
                <a:gd name="connsiteY46" fmla="*/ 108103 h 235861"/>
                <a:gd name="connsiteX47" fmla="*/ 68793 w 235861"/>
                <a:gd name="connsiteY47" fmla="*/ 98275 h 235861"/>
                <a:gd name="connsiteX48" fmla="*/ 58965 w 235861"/>
                <a:gd name="connsiteY48" fmla="*/ 88448 h 235861"/>
                <a:gd name="connsiteX49" fmla="*/ 108103 w 235861"/>
                <a:gd name="connsiteY49" fmla="*/ 88448 h 235861"/>
                <a:gd name="connsiteX50" fmla="*/ 98275 w 235861"/>
                <a:gd name="connsiteY50" fmla="*/ 88448 h 235861"/>
                <a:gd name="connsiteX51" fmla="*/ 88448 w 235861"/>
                <a:gd name="connsiteY51" fmla="*/ 98275 h 235861"/>
                <a:gd name="connsiteX52" fmla="*/ 98275 w 235861"/>
                <a:gd name="connsiteY52" fmla="*/ 108103 h 235861"/>
                <a:gd name="connsiteX53" fmla="*/ 108103 w 235861"/>
                <a:gd name="connsiteY53" fmla="*/ 108103 h 235861"/>
                <a:gd name="connsiteX54" fmla="*/ 117931 w 235861"/>
                <a:gd name="connsiteY54" fmla="*/ 98275 h 235861"/>
                <a:gd name="connsiteX55" fmla="*/ 108103 w 235861"/>
                <a:gd name="connsiteY55" fmla="*/ 88448 h 235861"/>
                <a:gd name="connsiteX56" fmla="*/ 235861 w 235861"/>
                <a:gd name="connsiteY56" fmla="*/ 98275 h 235861"/>
                <a:gd name="connsiteX57" fmla="*/ 235861 w 235861"/>
                <a:gd name="connsiteY57" fmla="*/ 186723 h 235861"/>
                <a:gd name="connsiteX58" fmla="*/ 186723 w 235861"/>
                <a:gd name="connsiteY58" fmla="*/ 235861 h 235861"/>
                <a:gd name="connsiteX59" fmla="*/ 49138 w 235861"/>
                <a:gd name="connsiteY59" fmla="*/ 235861 h 235861"/>
                <a:gd name="connsiteX60" fmla="*/ 0 w 235861"/>
                <a:gd name="connsiteY60" fmla="*/ 186723 h 235861"/>
                <a:gd name="connsiteX61" fmla="*/ 0 w 235861"/>
                <a:gd name="connsiteY61" fmla="*/ 49138 h 235861"/>
                <a:gd name="connsiteX62" fmla="*/ 49138 w 235861"/>
                <a:gd name="connsiteY62" fmla="*/ 0 h 235861"/>
                <a:gd name="connsiteX63" fmla="*/ 108103 w 235861"/>
                <a:gd name="connsiteY63" fmla="*/ 0 h 235861"/>
                <a:gd name="connsiteX64" fmla="*/ 157241 w 235861"/>
                <a:gd name="connsiteY64" fmla="*/ 49138 h 235861"/>
                <a:gd name="connsiteX65" fmla="*/ 186723 w 235861"/>
                <a:gd name="connsiteY65" fmla="*/ 49138 h 235861"/>
                <a:gd name="connsiteX66" fmla="*/ 235861 w 235861"/>
                <a:gd name="connsiteY66" fmla="*/ 98275 h 235861"/>
                <a:gd name="connsiteX67" fmla="*/ 49138 w 235861"/>
                <a:gd name="connsiteY67" fmla="*/ 216206 h 235861"/>
                <a:gd name="connsiteX68" fmla="*/ 137586 w 235861"/>
                <a:gd name="connsiteY68" fmla="*/ 216206 h 235861"/>
                <a:gd name="connsiteX69" fmla="*/ 137586 w 235861"/>
                <a:gd name="connsiteY69" fmla="*/ 49138 h 235861"/>
                <a:gd name="connsiteX70" fmla="*/ 108103 w 235861"/>
                <a:gd name="connsiteY70" fmla="*/ 19655 h 235861"/>
                <a:gd name="connsiteX71" fmla="*/ 49138 w 235861"/>
                <a:gd name="connsiteY71" fmla="*/ 19655 h 235861"/>
                <a:gd name="connsiteX72" fmla="*/ 19655 w 235861"/>
                <a:gd name="connsiteY72" fmla="*/ 49138 h 235861"/>
                <a:gd name="connsiteX73" fmla="*/ 19655 w 235861"/>
                <a:gd name="connsiteY73" fmla="*/ 186723 h 235861"/>
                <a:gd name="connsiteX74" fmla="*/ 49138 w 235861"/>
                <a:gd name="connsiteY74" fmla="*/ 216206 h 235861"/>
                <a:gd name="connsiteX75" fmla="*/ 216206 w 235861"/>
                <a:gd name="connsiteY75" fmla="*/ 98275 h 235861"/>
                <a:gd name="connsiteX76" fmla="*/ 186723 w 235861"/>
                <a:gd name="connsiteY76" fmla="*/ 68793 h 235861"/>
                <a:gd name="connsiteX77" fmla="*/ 157241 w 235861"/>
                <a:gd name="connsiteY77" fmla="*/ 68793 h 235861"/>
                <a:gd name="connsiteX78" fmla="*/ 157241 w 235861"/>
                <a:gd name="connsiteY78" fmla="*/ 216206 h 235861"/>
                <a:gd name="connsiteX79" fmla="*/ 186723 w 235861"/>
                <a:gd name="connsiteY79" fmla="*/ 216206 h 235861"/>
                <a:gd name="connsiteX80" fmla="*/ 216206 w 235861"/>
                <a:gd name="connsiteY80" fmla="*/ 186723 h 235861"/>
                <a:gd name="connsiteX81" fmla="*/ 186723 w 235861"/>
                <a:gd name="connsiteY81" fmla="*/ 127758 h 235861"/>
                <a:gd name="connsiteX82" fmla="*/ 176896 w 235861"/>
                <a:gd name="connsiteY82" fmla="*/ 137586 h 235861"/>
                <a:gd name="connsiteX83" fmla="*/ 186723 w 235861"/>
                <a:gd name="connsiteY83" fmla="*/ 147413 h 235861"/>
                <a:gd name="connsiteX84" fmla="*/ 196551 w 235861"/>
                <a:gd name="connsiteY84" fmla="*/ 137586 h 235861"/>
                <a:gd name="connsiteX85" fmla="*/ 186723 w 235861"/>
                <a:gd name="connsiteY85" fmla="*/ 127758 h 235861"/>
                <a:gd name="connsiteX86" fmla="*/ 186723 w 235861"/>
                <a:gd name="connsiteY86" fmla="*/ 167068 h 235861"/>
                <a:gd name="connsiteX87" fmla="*/ 176896 w 235861"/>
                <a:gd name="connsiteY87" fmla="*/ 176896 h 235861"/>
                <a:gd name="connsiteX88" fmla="*/ 186723 w 235861"/>
                <a:gd name="connsiteY88" fmla="*/ 186723 h 235861"/>
                <a:gd name="connsiteX89" fmla="*/ 196551 w 235861"/>
                <a:gd name="connsiteY89" fmla="*/ 176896 h 235861"/>
                <a:gd name="connsiteX90" fmla="*/ 186723 w 235861"/>
                <a:gd name="connsiteY90" fmla="*/ 167068 h 235861"/>
                <a:gd name="connsiteX91" fmla="*/ 186723 w 235861"/>
                <a:gd name="connsiteY91" fmla="*/ 88448 h 235861"/>
                <a:gd name="connsiteX92" fmla="*/ 176896 w 235861"/>
                <a:gd name="connsiteY92" fmla="*/ 98275 h 235861"/>
                <a:gd name="connsiteX93" fmla="*/ 186723 w 235861"/>
                <a:gd name="connsiteY93" fmla="*/ 108103 h 235861"/>
                <a:gd name="connsiteX94" fmla="*/ 196551 w 235861"/>
                <a:gd name="connsiteY94" fmla="*/ 98275 h 235861"/>
                <a:gd name="connsiteX95" fmla="*/ 186723 w 235861"/>
                <a:gd name="connsiteY95" fmla="*/ 88448 h 2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35861" h="235861">
                  <a:moveTo>
                    <a:pt x="68793" y="137586"/>
                  </a:moveTo>
                  <a:cubicBezTo>
                    <a:pt x="68793" y="143013"/>
                    <a:pt x="64393" y="147413"/>
                    <a:pt x="58965" y="147413"/>
                  </a:cubicBezTo>
                  <a:lnTo>
                    <a:pt x="49138" y="147413"/>
                  </a:lnTo>
                  <a:cubicBezTo>
                    <a:pt x="43710" y="147413"/>
                    <a:pt x="39310" y="143013"/>
                    <a:pt x="39310" y="137586"/>
                  </a:cubicBezTo>
                  <a:cubicBezTo>
                    <a:pt x="39310" y="132158"/>
                    <a:pt x="43710" y="127758"/>
                    <a:pt x="49138" y="127758"/>
                  </a:cubicBezTo>
                  <a:lnTo>
                    <a:pt x="58965" y="127758"/>
                  </a:lnTo>
                  <a:cubicBezTo>
                    <a:pt x="64393" y="127758"/>
                    <a:pt x="68793" y="132158"/>
                    <a:pt x="68793" y="137586"/>
                  </a:cubicBezTo>
                  <a:close/>
                  <a:moveTo>
                    <a:pt x="108103" y="127758"/>
                  </a:moveTo>
                  <a:lnTo>
                    <a:pt x="98275" y="127758"/>
                  </a:lnTo>
                  <a:cubicBezTo>
                    <a:pt x="92848" y="127758"/>
                    <a:pt x="88448" y="132158"/>
                    <a:pt x="88448" y="137586"/>
                  </a:cubicBezTo>
                  <a:cubicBezTo>
                    <a:pt x="88448" y="143013"/>
                    <a:pt x="92848" y="147413"/>
                    <a:pt x="98275" y="147413"/>
                  </a:cubicBezTo>
                  <a:lnTo>
                    <a:pt x="108103" y="147413"/>
                  </a:lnTo>
                  <a:cubicBezTo>
                    <a:pt x="113531" y="147413"/>
                    <a:pt x="117931" y="143013"/>
                    <a:pt x="117931" y="137586"/>
                  </a:cubicBezTo>
                  <a:cubicBezTo>
                    <a:pt x="117931" y="132158"/>
                    <a:pt x="113531" y="127758"/>
                    <a:pt x="108103" y="127758"/>
                  </a:cubicBezTo>
                  <a:close/>
                  <a:moveTo>
                    <a:pt x="58965" y="167068"/>
                  </a:moveTo>
                  <a:lnTo>
                    <a:pt x="49138" y="167068"/>
                  </a:lnTo>
                  <a:cubicBezTo>
                    <a:pt x="43710" y="167068"/>
                    <a:pt x="39310" y="171468"/>
                    <a:pt x="39310" y="176896"/>
                  </a:cubicBezTo>
                  <a:cubicBezTo>
                    <a:pt x="39310" y="182324"/>
                    <a:pt x="43710" y="186723"/>
                    <a:pt x="49138" y="186723"/>
                  </a:cubicBezTo>
                  <a:lnTo>
                    <a:pt x="58965" y="186723"/>
                  </a:lnTo>
                  <a:cubicBezTo>
                    <a:pt x="64393" y="186723"/>
                    <a:pt x="68793" y="182324"/>
                    <a:pt x="68793" y="176896"/>
                  </a:cubicBezTo>
                  <a:cubicBezTo>
                    <a:pt x="68793" y="171468"/>
                    <a:pt x="64393" y="167068"/>
                    <a:pt x="58965" y="167068"/>
                  </a:cubicBezTo>
                  <a:close/>
                  <a:moveTo>
                    <a:pt x="108103" y="167068"/>
                  </a:moveTo>
                  <a:lnTo>
                    <a:pt x="98275" y="167068"/>
                  </a:lnTo>
                  <a:cubicBezTo>
                    <a:pt x="92848" y="167068"/>
                    <a:pt x="88448" y="171468"/>
                    <a:pt x="88448" y="176896"/>
                  </a:cubicBezTo>
                  <a:cubicBezTo>
                    <a:pt x="88448" y="182324"/>
                    <a:pt x="92848" y="186723"/>
                    <a:pt x="98275" y="186723"/>
                  </a:cubicBezTo>
                  <a:lnTo>
                    <a:pt x="108103" y="186723"/>
                  </a:lnTo>
                  <a:cubicBezTo>
                    <a:pt x="113531" y="186723"/>
                    <a:pt x="117931" y="182324"/>
                    <a:pt x="117931" y="176896"/>
                  </a:cubicBezTo>
                  <a:cubicBezTo>
                    <a:pt x="117931" y="171468"/>
                    <a:pt x="113531" y="167068"/>
                    <a:pt x="108103" y="167068"/>
                  </a:cubicBezTo>
                  <a:close/>
                  <a:moveTo>
                    <a:pt x="58965" y="49138"/>
                  </a:moveTo>
                  <a:lnTo>
                    <a:pt x="49138" y="49138"/>
                  </a:lnTo>
                  <a:cubicBezTo>
                    <a:pt x="43710" y="49138"/>
                    <a:pt x="39310" y="53538"/>
                    <a:pt x="39310" y="58965"/>
                  </a:cubicBezTo>
                  <a:cubicBezTo>
                    <a:pt x="39310" y="64393"/>
                    <a:pt x="43710" y="68793"/>
                    <a:pt x="49138" y="68793"/>
                  </a:cubicBezTo>
                  <a:lnTo>
                    <a:pt x="58965" y="68793"/>
                  </a:lnTo>
                  <a:cubicBezTo>
                    <a:pt x="64393" y="68793"/>
                    <a:pt x="68793" y="64393"/>
                    <a:pt x="68793" y="58965"/>
                  </a:cubicBezTo>
                  <a:cubicBezTo>
                    <a:pt x="68793" y="53538"/>
                    <a:pt x="64393" y="49138"/>
                    <a:pt x="58965" y="49138"/>
                  </a:cubicBezTo>
                  <a:close/>
                  <a:moveTo>
                    <a:pt x="108103" y="49138"/>
                  </a:moveTo>
                  <a:lnTo>
                    <a:pt x="98275" y="49138"/>
                  </a:lnTo>
                  <a:cubicBezTo>
                    <a:pt x="92848" y="49138"/>
                    <a:pt x="88448" y="53538"/>
                    <a:pt x="88448" y="58965"/>
                  </a:cubicBezTo>
                  <a:cubicBezTo>
                    <a:pt x="88448" y="64393"/>
                    <a:pt x="92848" y="68793"/>
                    <a:pt x="98275" y="68793"/>
                  </a:cubicBezTo>
                  <a:lnTo>
                    <a:pt x="108103" y="68793"/>
                  </a:lnTo>
                  <a:cubicBezTo>
                    <a:pt x="113531" y="68793"/>
                    <a:pt x="117931" y="64393"/>
                    <a:pt x="117931" y="58965"/>
                  </a:cubicBezTo>
                  <a:cubicBezTo>
                    <a:pt x="117931" y="53538"/>
                    <a:pt x="113531" y="49138"/>
                    <a:pt x="108103" y="49138"/>
                  </a:cubicBezTo>
                  <a:close/>
                  <a:moveTo>
                    <a:pt x="58965" y="88448"/>
                  </a:moveTo>
                  <a:lnTo>
                    <a:pt x="49138" y="88448"/>
                  </a:lnTo>
                  <a:cubicBezTo>
                    <a:pt x="43710" y="88448"/>
                    <a:pt x="39310" y="92848"/>
                    <a:pt x="39310" y="98275"/>
                  </a:cubicBezTo>
                  <a:cubicBezTo>
                    <a:pt x="39310" y="103703"/>
                    <a:pt x="43710" y="108103"/>
                    <a:pt x="49138" y="108103"/>
                  </a:cubicBezTo>
                  <a:lnTo>
                    <a:pt x="58965" y="108103"/>
                  </a:lnTo>
                  <a:cubicBezTo>
                    <a:pt x="64393" y="108103"/>
                    <a:pt x="68793" y="103703"/>
                    <a:pt x="68793" y="98275"/>
                  </a:cubicBezTo>
                  <a:cubicBezTo>
                    <a:pt x="68793" y="92848"/>
                    <a:pt x="64393" y="88448"/>
                    <a:pt x="58965" y="88448"/>
                  </a:cubicBezTo>
                  <a:close/>
                  <a:moveTo>
                    <a:pt x="108103" y="88448"/>
                  </a:moveTo>
                  <a:lnTo>
                    <a:pt x="98275" y="88448"/>
                  </a:lnTo>
                  <a:cubicBezTo>
                    <a:pt x="92848" y="88448"/>
                    <a:pt x="88448" y="92848"/>
                    <a:pt x="88448" y="98275"/>
                  </a:cubicBezTo>
                  <a:cubicBezTo>
                    <a:pt x="88448" y="103703"/>
                    <a:pt x="92848" y="108103"/>
                    <a:pt x="98275" y="108103"/>
                  </a:cubicBezTo>
                  <a:lnTo>
                    <a:pt x="108103" y="108103"/>
                  </a:lnTo>
                  <a:cubicBezTo>
                    <a:pt x="113531" y="108103"/>
                    <a:pt x="117931" y="103703"/>
                    <a:pt x="117931" y="98275"/>
                  </a:cubicBezTo>
                  <a:cubicBezTo>
                    <a:pt x="117931" y="92848"/>
                    <a:pt x="113531" y="88448"/>
                    <a:pt x="108103" y="88448"/>
                  </a:cubicBezTo>
                  <a:close/>
                  <a:moveTo>
                    <a:pt x="235861" y="98275"/>
                  </a:moveTo>
                  <a:lnTo>
                    <a:pt x="235861" y="186723"/>
                  </a:lnTo>
                  <a:cubicBezTo>
                    <a:pt x="235829" y="213848"/>
                    <a:pt x="213848" y="235829"/>
                    <a:pt x="186723" y="235861"/>
                  </a:cubicBezTo>
                  <a:lnTo>
                    <a:pt x="49138" y="235861"/>
                  </a:lnTo>
                  <a:cubicBezTo>
                    <a:pt x="22013" y="235829"/>
                    <a:pt x="32" y="213848"/>
                    <a:pt x="0" y="186723"/>
                  </a:cubicBezTo>
                  <a:lnTo>
                    <a:pt x="0" y="49138"/>
                  </a:lnTo>
                  <a:cubicBezTo>
                    <a:pt x="32" y="22013"/>
                    <a:pt x="22013" y="32"/>
                    <a:pt x="49138" y="0"/>
                  </a:cubicBezTo>
                  <a:lnTo>
                    <a:pt x="108103" y="0"/>
                  </a:lnTo>
                  <a:cubicBezTo>
                    <a:pt x="135228" y="32"/>
                    <a:pt x="157208" y="22013"/>
                    <a:pt x="157241" y="49138"/>
                  </a:cubicBezTo>
                  <a:lnTo>
                    <a:pt x="186723" y="49138"/>
                  </a:lnTo>
                  <a:cubicBezTo>
                    <a:pt x="213848" y="49170"/>
                    <a:pt x="235829" y="71151"/>
                    <a:pt x="235861" y="98275"/>
                  </a:cubicBezTo>
                  <a:close/>
                  <a:moveTo>
                    <a:pt x="49138" y="216206"/>
                  </a:moveTo>
                  <a:lnTo>
                    <a:pt x="137586" y="216206"/>
                  </a:lnTo>
                  <a:lnTo>
                    <a:pt x="137586" y="49138"/>
                  </a:lnTo>
                  <a:cubicBezTo>
                    <a:pt x="137586" y="32855"/>
                    <a:pt x="124386" y="19655"/>
                    <a:pt x="108103" y="19655"/>
                  </a:cubicBezTo>
                  <a:lnTo>
                    <a:pt x="49138" y="19655"/>
                  </a:lnTo>
                  <a:cubicBezTo>
                    <a:pt x="32855" y="19655"/>
                    <a:pt x="19655" y="32855"/>
                    <a:pt x="19655" y="49138"/>
                  </a:cubicBezTo>
                  <a:lnTo>
                    <a:pt x="19655" y="186723"/>
                  </a:lnTo>
                  <a:cubicBezTo>
                    <a:pt x="19655" y="203007"/>
                    <a:pt x="32855" y="216206"/>
                    <a:pt x="49138" y="216206"/>
                  </a:cubicBezTo>
                  <a:close/>
                  <a:moveTo>
                    <a:pt x="216206" y="98275"/>
                  </a:moveTo>
                  <a:cubicBezTo>
                    <a:pt x="216206" y="81993"/>
                    <a:pt x="203007" y="68793"/>
                    <a:pt x="186723" y="68793"/>
                  </a:cubicBezTo>
                  <a:lnTo>
                    <a:pt x="157241" y="68793"/>
                  </a:lnTo>
                  <a:lnTo>
                    <a:pt x="157241" y="216206"/>
                  </a:lnTo>
                  <a:lnTo>
                    <a:pt x="186723" y="216206"/>
                  </a:lnTo>
                  <a:cubicBezTo>
                    <a:pt x="203007" y="216206"/>
                    <a:pt x="216206" y="203007"/>
                    <a:pt x="216206" y="186723"/>
                  </a:cubicBezTo>
                  <a:close/>
                  <a:moveTo>
                    <a:pt x="186723" y="127758"/>
                  </a:moveTo>
                  <a:cubicBezTo>
                    <a:pt x="181296" y="127758"/>
                    <a:pt x="176896" y="132158"/>
                    <a:pt x="176896" y="137586"/>
                  </a:cubicBezTo>
                  <a:cubicBezTo>
                    <a:pt x="176896" y="143013"/>
                    <a:pt x="181296" y="147413"/>
                    <a:pt x="186723" y="147413"/>
                  </a:cubicBezTo>
                  <a:cubicBezTo>
                    <a:pt x="192151" y="147413"/>
                    <a:pt x="196551" y="143013"/>
                    <a:pt x="196551" y="137586"/>
                  </a:cubicBezTo>
                  <a:cubicBezTo>
                    <a:pt x="196551" y="132158"/>
                    <a:pt x="192151" y="127758"/>
                    <a:pt x="186723" y="127758"/>
                  </a:cubicBezTo>
                  <a:close/>
                  <a:moveTo>
                    <a:pt x="186723" y="167068"/>
                  </a:moveTo>
                  <a:cubicBezTo>
                    <a:pt x="181296" y="167068"/>
                    <a:pt x="176896" y="171468"/>
                    <a:pt x="176896" y="176896"/>
                  </a:cubicBezTo>
                  <a:cubicBezTo>
                    <a:pt x="176896" y="182324"/>
                    <a:pt x="181296" y="186723"/>
                    <a:pt x="186723" y="186723"/>
                  </a:cubicBezTo>
                  <a:cubicBezTo>
                    <a:pt x="192151" y="186723"/>
                    <a:pt x="196551" y="182324"/>
                    <a:pt x="196551" y="176896"/>
                  </a:cubicBezTo>
                  <a:cubicBezTo>
                    <a:pt x="196551" y="171468"/>
                    <a:pt x="192151" y="167068"/>
                    <a:pt x="186723" y="167068"/>
                  </a:cubicBezTo>
                  <a:close/>
                  <a:moveTo>
                    <a:pt x="186723" y="88448"/>
                  </a:moveTo>
                  <a:cubicBezTo>
                    <a:pt x="181296" y="88448"/>
                    <a:pt x="176896" y="92848"/>
                    <a:pt x="176896" y="98275"/>
                  </a:cubicBezTo>
                  <a:cubicBezTo>
                    <a:pt x="176896" y="103703"/>
                    <a:pt x="181296" y="108103"/>
                    <a:pt x="186723" y="108103"/>
                  </a:cubicBezTo>
                  <a:cubicBezTo>
                    <a:pt x="192151" y="108103"/>
                    <a:pt x="196551" y="103703"/>
                    <a:pt x="196551" y="98275"/>
                  </a:cubicBezTo>
                  <a:cubicBezTo>
                    <a:pt x="196551" y="92848"/>
                    <a:pt x="192151" y="88448"/>
                    <a:pt x="186723" y="884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5A5780-EBD3-5839-32CB-1BCF1E7A6934}"/>
                </a:ext>
              </a:extLst>
            </p:cNvPr>
            <p:cNvSpPr txBox="1"/>
            <p:nvPr/>
          </p:nvSpPr>
          <p:spPr>
            <a:xfrm>
              <a:off x="5288283" y="3594728"/>
              <a:ext cx="1615433" cy="76977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ID" sz="2400" b="1" i="0" dirty="0" err="1">
                  <a:solidFill>
                    <a:schemeClr val="bg2"/>
                  </a:solidFill>
                  <a:effectLst/>
                  <a:latin typeface="+mj-lt"/>
                </a:rPr>
                <a:t>Sals</a:t>
              </a:r>
              <a:r>
                <a:rPr lang="en-ID" sz="2400" b="1" i="0" dirty="0">
                  <a:solidFill>
                    <a:schemeClr val="bg2"/>
                  </a:solidFill>
                  <a:effectLst/>
                  <a:latin typeface="+mj-lt"/>
                </a:rPr>
                <a:t> Present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7C6610-42B2-D452-5DBE-B45A42E5A405}"/>
              </a:ext>
            </a:extLst>
          </p:cNvPr>
          <p:cNvGrpSpPr/>
          <p:nvPr/>
        </p:nvGrpSpPr>
        <p:grpSpPr>
          <a:xfrm>
            <a:off x="2849880" y="584445"/>
            <a:ext cx="6492240" cy="1007880"/>
            <a:chOff x="2849880" y="424670"/>
            <a:chExt cx="6492240" cy="1007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107C55-8F82-439B-5FB7-502C96D639BE}"/>
                </a:ext>
              </a:extLst>
            </p:cNvPr>
            <p:cNvSpPr txBox="1"/>
            <p:nvPr/>
          </p:nvSpPr>
          <p:spPr>
            <a:xfrm>
              <a:off x="2849880" y="424670"/>
              <a:ext cx="6492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Repertoire Of Movements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7270C6-AE5F-25AE-D978-E92E227AE38A}"/>
                </a:ext>
              </a:extLst>
            </p:cNvPr>
            <p:cNvSpPr txBox="1"/>
            <p:nvPr/>
          </p:nvSpPr>
          <p:spPr>
            <a:xfrm>
              <a:off x="4010618" y="1093996"/>
              <a:ext cx="4170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spc="3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 algn="ctr"/>
              <a:r>
                <a:rPr lang="en-US" dirty="0"/>
                <a:t>PRESENTATION TEMPLATE</a:t>
              </a:r>
              <a:endParaRPr lang="en-ID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A9770C-C9A7-1590-B07D-FA2BD4AC1DC5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B6F1EAE-6302-E9BF-3574-5A7A0B16B15B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1BB41FD-4D87-FEDF-1275-D7B300EE6306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37C6AA-AC69-BC87-5BB2-DDAE982BC33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A39691D-24FD-CBAE-3AC0-90EA0E8165D2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E1EC86E-8F9D-EC2D-4C50-A3DF6505CF9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7AB35367-9E88-8097-F7E4-3BD535483C70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5F8231-4F5A-BF3A-396E-C22A093B91F8}"/>
              </a:ext>
            </a:extLst>
          </p:cNvPr>
          <p:cNvSpPr/>
          <p:nvPr/>
        </p:nvSpPr>
        <p:spPr>
          <a:xfrm>
            <a:off x="10356435" y="847371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D5D300-0C46-3A07-FAC4-68DA14546FD2}"/>
              </a:ext>
            </a:extLst>
          </p:cNvPr>
          <p:cNvSpPr/>
          <p:nvPr/>
        </p:nvSpPr>
        <p:spPr>
          <a:xfrm>
            <a:off x="4246927" y="587936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8820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73E5122-8010-617D-6981-27F9BB0E7AA0}"/>
              </a:ext>
            </a:extLst>
          </p:cNvPr>
          <p:cNvGrpSpPr/>
          <p:nvPr/>
        </p:nvGrpSpPr>
        <p:grpSpPr>
          <a:xfrm>
            <a:off x="6888253" y="1952442"/>
            <a:ext cx="3648077" cy="2953117"/>
            <a:chOff x="6648449" y="1666240"/>
            <a:chExt cx="3648077" cy="29531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46C884-3371-8D38-4A74-57A89104ACD9}"/>
                </a:ext>
              </a:extLst>
            </p:cNvPr>
            <p:cNvSpPr txBox="1"/>
            <p:nvPr/>
          </p:nvSpPr>
          <p:spPr>
            <a:xfrm>
              <a:off x="6648449" y="1974017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Welcome To </a:t>
              </a:r>
              <a:r>
                <a:rPr lang="en-US" sz="3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Sals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0EE3EB4-6C14-4744-4D1B-086A3669BD3F}"/>
                </a:ext>
              </a:extLst>
            </p:cNvPr>
            <p:cNvSpPr txBox="1"/>
            <p:nvPr/>
          </p:nvSpPr>
          <p:spPr>
            <a:xfrm>
              <a:off x="6648450" y="1666240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CF4D22-EE86-3BCB-FFC4-F4CB56936B35}"/>
                </a:ext>
              </a:extLst>
            </p:cNvPr>
            <p:cNvSpPr txBox="1"/>
            <p:nvPr/>
          </p:nvSpPr>
          <p:spPr>
            <a:xfrm>
              <a:off x="6648450" y="3174346"/>
              <a:ext cx="3648076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274187-1288-176E-E3E5-F42360380E83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986200-25A7-D750-F55E-A40FB3B70F3D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A8CE0E-C6F3-A6C1-2B19-6B09B9FA437E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066B2A-EA43-779E-59A5-43168C31F890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FC22032-370B-E726-CAEF-AD24A2D5E824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5DD8C4E-B87B-393B-D430-C040BDEA2CD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599132DA-3AA3-7A0B-1372-7D29272F9A3C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E0C796-3706-EBB1-9B7A-6B1CF7D05269}"/>
              </a:ext>
            </a:extLst>
          </p:cNvPr>
          <p:cNvSpPr/>
          <p:nvPr/>
        </p:nvSpPr>
        <p:spPr>
          <a:xfrm>
            <a:off x="10571673" y="635140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C795F0-AA8D-4D5D-17B8-100B4865F807}"/>
              </a:ext>
            </a:extLst>
          </p:cNvPr>
          <p:cNvSpPr/>
          <p:nvPr/>
        </p:nvSpPr>
        <p:spPr>
          <a:xfrm>
            <a:off x="7100169" y="583692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AFEF56F-CA87-0AFB-FE00-879D8764FC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36735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B424F5B-3B96-20F1-F95B-2E7F79779A6C}"/>
              </a:ext>
            </a:extLst>
          </p:cNvPr>
          <p:cNvGrpSpPr/>
          <p:nvPr/>
        </p:nvGrpSpPr>
        <p:grpSpPr>
          <a:xfrm>
            <a:off x="7104390" y="1824766"/>
            <a:ext cx="4598109" cy="3208469"/>
            <a:chOff x="6501691" y="1710466"/>
            <a:chExt cx="4598109" cy="32084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92E8D7-43DA-01FB-F6F2-DE97DEA2BB88}"/>
                </a:ext>
              </a:extLst>
            </p:cNvPr>
            <p:cNvSpPr txBox="1"/>
            <p:nvPr/>
          </p:nvSpPr>
          <p:spPr>
            <a:xfrm>
              <a:off x="6501691" y="201824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Historical Period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5D58CB-47B2-A4FB-756B-502A462A1B3F}"/>
                </a:ext>
              </a:extLst>
            </p:cNvPr>
            <p:cNvSpPr txBox="1"/>
            <p:nvPr/>
          </p:nvSpPr>
          <p:spPr>
            <a:xfrm>
              <a:off x="6501692" y="171046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32C664-5FEB-9314-11EB-3CAB4E63EDED}"/>
                </a:ext>
              </a:extLst>
            </p:cNvPr>
            <p:cNvSpPr txBox="1"/>
            <p:nvPr/>
          </p:nvSpPr>
          <p:spPr>
            <a:xfrm>
              <a:off x="6501692" y="3228097"/>
              <a:ext cx="4598108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FB5B42-9CB8-CFD9-C315-F452B6E55BAB}"/>
                </a:ext>
              </a:extLst>
            </p:cNvPr>
            <p:cNvGrpSpPr/>
            <p:nvPr/>
          </p:nvGrpSpPr>
          <p:grpSpPr>
            <a:xfrm>
              <a:off x="6595671" y="4611158"/>
              <a:ext cx="845919" cy="307777"/>
              <a:chOff x="6595671" y="4839758"/>
              <a:chExt cx="845919" cy="307777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4A843AA-A1B1-EF96-74AA-45AC71A8CDDA}"/>
                  </a:ext>
                </a:extLst>
              </p:cNvPr>
              <p:cNvSpPr/>
              <p:nvPr/>
            </p:nvSpPr>
            <p:spPr>
              <a:xfrm>
                <a:off x="6595671" y="4839758"/>
                <a:ext cx="845919" cy="30777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186E50-5D59-3FC3-B69E-EBA877328AB8}"/>
                  </a:ext>
                </a:extLst>
              </p:cNvPr>
              <p:cNvSpPr txBox="1"/>
              <p:nvPr/>
            </p:nvSpPr>
            <p:spPr>
              <a:xfrm>
                <a:off x="6706482" y="4839758"/>
                <a:ext cx="624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/>
                    </a:solidFill>
                  </a:rPr>
                  <a:t>More</a:t>
                </a:r>
                <a:endParaRPr lang="en-ID" sz="1400" b="1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686E91-B8CA-FE0B-5FE5-C775A0E05034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A38B7B-4A0A-4277-4B1F-2E86C08914D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1410EBB-F1FC-4952-F03E-4170B720BEF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C59BC-2795-8114-9B61-BE9806F5A013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4DF0CD4-1FA7-B6BE-6136-15CECA17531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827A572-6A5F-FAFD-7687-CA9D3132C35D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91D83B9E-4F02-8212-E5BD-8517E5731E18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469658-6578-BCE9-DBC9-638052148B5B}"/>
              </a:ext>
            </a:extLst>
          </p:cNvPr>
          <p:cNvSpPr/>
          <p:nvPr/>
        </p:nvSpPr>
        <p:spPr>
          <a:xfrm>
            <a:off x="10837056" y="966594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90FD0C-3866-FE5B-9A78-9DC2FAB8A1B3}"/>
              </a:ext>
            </a:extLst>
          </p:cNvPr>
          <p:cNvSpPr/>
          <p:nvPr/>
        </p:nvSpPr>
        <p:spPr>
          <a:xfrm>
            <a:off x="5009104" y="5957357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0" name="Graphic 18">
            <a:extLst>
              <a:ext uri="{FF2B5EF4-FFF2-40B4-BE49-F238E27FC236}">
                <a16:creationId xmlns:a16="http://schemas.microsoft.com/office/drawing/2014/main" id="{FCE66B7F-803D-FDB8-F7AC-02F7031FAE83}"/>
              </a:ext>
            </a:extLst>
          </p:cNvPr>
          <p:cNvGrpSpPr/>
          <p:nvPr/>
        </p:nvGrpSpPr>
        <p:grpSpPr>
          <a:xfrm>
            <a:off x="787400" y="1584003"/>
            <a:ext cx="5913078" cy="3689994"/>
            <a:chOff x="797560" y="1546477"/>
            <a:chExt cx="5913078" cy="3689994"/>
          </a:xfrm>
        </p:grpSpPr>
        <p:grpSp>
          <p:nvGrpSpPr>
            <p:cNvPr id="22" name="Graphic 18">
              <a:extLst>
                <a:ext uri="{FF2B5EF4-FFF2-40B4-BE49-F238E27FC236}">
                  <a16:creationId xmlns:a16="http://schemas.microsoft.com/office/drawing/2014/main" id="{4281ABBA-627E-1B1D-2D39-1BBFC16BBE9D}"/>
                </a:ext>
              </a:extLst>
            </p:cNvPr>
            <p:cNvGrpSpPr/>
            <p:nvPr/>
          </p:nvGrpSpPr>
          <p:grpSpPr>
            <a:xfrm>
              <a:off x="850836" y="2184019"/>
              <a:ext cx="5806526" cy="2012341"/>
              <a:chOff x="850836" y="2184019"/>
              <a:chExt cx="5806526" cy="2012341"/>
            </a:xfrm>
            <a:solidFill>
              <a:srgbClr val="FFCFCF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AFA166C-3EF8-4CFB-E31E-101E2D00651E}"/>
                  </a:ext>
                </a:extLst>
              </p:cNvPr>
              <p:cNvSpPr/>
              <p:nvPr/>
            </p:nvSpPr>
            <p:spPr>
              <a:xfrm>
                <a:off x="850836" y="2184019"/>
                <a:ext cx="1413384" cy="2012341"/>
              </a:xfrm>
              <a:custGeom>
                <a:avLst/>
                <a:gdLst>
                  <a:gd name="connsiteX0" fmla="*/ 0 w 1413384"/>
                  <a:gd name="connsiteY0" fmla="*/ 0 h 2012341"/>
                  <a:gd name="connsiteX1" fmla="*/ 1413384 w 1413384"/>
                  <a:gd name="connsiteY1" fmla="*/ 0 h 2012341"/>
                  <a:gd name="connsiteX2" fmla="*/ 1413384 w 1413384"/>
                  <a:gd name="connsiteY2" fmla="*/ 2012341 h 2012341"/>
                  <a:gd name="connsiteX3" fmla="*/ 0 w 1413384"/>
                  <a:gd name="connsiteY3" fmla="*/ 2012341 h 201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384" h="2012341">
                    <a:moveTo>
                      <a:pt x="0" y="0"/>
                    </a:moveTo>
                    <a:lnTo>
                      <a:pt x="1413384" y="0"/>
                    </a:lnTo>
                    <a:lnTo>
                      <a:pt x="1413384" y="2012341"/>
                    </a:lnTo>
                    <a:lnTo>
                      <a:pt x="0" y="20123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A4109A4-332A-C20C-792C-BE4A5E09C06A}"/>
                  </a:ext>
                </a:extLst>
              </p:cNvPr>
              <p:cNvSpPr/>
              <p:nvPr/>
            </p:nvSpPr>
            <p:spPr>
              <a:xfrm>
                <a:off x="2315216" y="2184019"/>
                <a:ext cx="1413384" cy="2012341"/>
              </a:xfrm>
              <a:custGeom>
                <a:avLst/>
                <a:gdLst>
                  <a:gd name="connsiteX0" fmla="*/ 0 w 1413384"/>
                  <a:gd name="connsiteY0" fmla="*/ 0 h 2012341"/>
                  <a:gd name="connsiteX1" fmla="*/ 1413384 w 1413384"/>
                  <a:gd name="connsiteY1" fmla="*/ 0 h 2012341"/>
                  <a:gd name="connsiteX2" fmla="*/ 1413384 w 1413384"/>
                  <a:gd name="connsiteY2" fmla="*/ 2012341 h 2012341"/>
                  <a:gd name="connsiteX3" fmla="*/ 0 w 1413384"/>
                  <a:gd name="connsiteY3" fmla="*/ 2012341 h 201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384" h="2012341">
                    <a:moveTo>
                      <a:pt x="0" y="0"/>
                    </a:moveTo>
                    <a:lnTo>
                      <a:pt x="1413384" y="0"/>
                    </a:lnTo>
                    <a:lnTo>
                      <a:pt x="1413384" y="2012341"/>
                    </a:lnTo>
                    <a:lnTo>
                      <a:pt x="0" y="20123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6100F84-3416-7240-5C50-32B9898789DE}"/>
                  </a:ext>
                </a:extLst>
              </p:cNvPr>
              <p:cNvSpPr/>
              <p:nvPr/>
            </p:nvSpPr>
            <p:spPr>
              <a:xfrm>
                <a:off x="3779597" y="2184019"/>
                <a:ext cx="1413384" cy="2012341"/>
              </a:xfrm>
              <a:custGeom>
                <a:avLst/>
                <a:gdLst>
                  <a:gd name="connsiteX0" fmla="*/ 0 w 1413384"/>
                  <a:gd name="connsiteY0" fmla="*/ 0 h 2012341"/>
                  <a:gd name="connsiteX1" fmla="*/ 1413384 w 1413384"/>
                  <a:gd name="connsiteY1" fmla="*/ 0 h 2012341"/>
                  <a:gd name="connsiteX2" fmla="*/ 1413384 w 1413384"/>
                  <a:gd name="connsiteY2" fmla="*/ 2012341 h 2012341"/>
                  <a:gd name="connsiteX3" fmla="*/ 0 w 1413384"/>
                  <a:gd name="connsiteY3" fmla="*/ 2012341 h 201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384" h="2012341">
                    <a:moveTo>
                      <a:pt x="0" y="0"/>
                    </a:moveTo>
                    <a:lnTo>
                      <a:pt x="1413384" y="0"/>
                    </a:lnTo>
                    <a:lnTo>
                      <a:pt x="1413384" y="2012341"/>
                    </a:lnTo>
                    <a:lnTo>
                      <a:pt x="0" y="20123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E8C5523-8F03-0F74-297F-A0236CAA5A5A}"/>
                  </a:ext>
                </a:extLst>
              </p:cNvPr>
              <p:cNvSpPr/>
              <p:nvPr/>
            </p:nvSpPr>
            <p:spPr>
              <a:xfrm>
                <a:off x="5243978" y="2184019"/>
                <a:ext cx="1413384" cy="2012341"/>
              </a:xfrm>
              <a:custGeom>
                <a:avLst/>
                <a:gdLst>
                  <a:gd name="connsiteX0" fmla="*/ 0 w 1413384"/>
                  <a:gd name="connsiteY0" fmla="*/ 0 h 2012341"/>
                  <a:gd name="connsiteX1" fmla="*/ 1413384 w 1413384"/>
                  <a:gd name="connsiteY1" fmla="*/ 0 h 2012341"/>
                  <a:gd name="connsiteX2" fmla="*/ 1413384 w 1413384"/>
                  <a:gd name="connsiteY2" fmla="*/ 2012341 h 2012341"/>
                  <a:gd name="connsiteX3" fmla="*/ 0 w 1413384"/>
                  <a:gd name="connsiteY3" fmla="*/ 2012341 h 2012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384" h="2012341">
                    <a:moveTo>
                      <a:pt x="0" y="0"/>
                    </a:moveTo>
                    <a:lnTo>
                      <a:pt x="1413384" y="0"/>
                    </a:lnTo>
                    <a:lnTo>
                      <a:pt x="1413384" y="2012341"/>
                    </a:lnTo>
                    <a:lnTo>
                      <a:pt x="0" y="20123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2" name="Graphic 18">
              <a:extLst>
                <a:ext uri="{FF2B5EF4-FFF2-40B4-BE49-F238E27FC236}">
                  <a16:creationId xmlns:a16="http://schemas.microsoft.com/office/drawing/2014/main" id="{E728AA12-EA98-F5F6-1827-5DE6E26C0C6B}"/>
                </a:ext>
              </a:extLst>
            </p:cNvPr>
            <p:cNvGrpSpPr/>
            <p:nvPr/>
          </p:nvGrpSpPr>
          <p:grpSpPr>
            <a:xfrm>
              <a:off x="1261099" y="2380638"/>
              <a:ext cx="5188173" cy="2855833"/>
              <a:chOff x="1261099" y="2380638"/>
              <a:chExt cx="5188173" cy="2855833"/>
            </a:xfrm>
          </p:grpSpPr>
          <p:grpSp>
            <p:nvGrpSpPr>
              <p:cNvPr id="33" name="Graphic 18">
                <a:extLst>
                  <a:ext uri="{FF2B5EF4-FFF2-40B4-BE49-F238E27FC236}">
                    <a16:creationId xmlns:a16="http://schemas.microsoft.com/office/drawing/2014/main" id="{FAC37F00-473C-95CB-A081-4F06F41BE6A6}"/>
                  </a:ext>
                </a:extLst>
              </p:cNvPr>
              <p:cNvGrpSpPr/>
              <p:nvPr/>
            </p:nvGrpSpPr>
            <p:grpSpPr>
              <a:xfrm>
                <a:off x="1809506" y="2632917"/>
                <a:ext cx="4114990" cy="2272583"/>
                <a:chOff x="1809506" y="2632917"/>
                <a:chExt cx="4114990" cy="2272583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2B782F24-FC97-00F5-A5DB-B57EB9AF9B0B}"/>
                    </a:ext>
                  </a:extLst>
                </p:cNvPr>
                <p:cNvSpPr/>
                <p:nvPr/>
              </p:nvSpPr>
              <p:spPr>
                <a:xfrm>
                  <a:off x="2643098" y="2632917"/>
                  <a:ext cx="1535015" cy="2172278"/>
                </a:xfrm>
                <a:custGeom>
                  <a:avLst/>
                  <a:gdLst>
                    <a:gd name="connsiteX0" fmla="*/ 1534931 w 1535015"/>
                    <a:gd name="connsiteY0" fmla="*/ 2125166 h 2172278"/>
                    <a:gd name="connsiteX1" fmla="*/ 1535016 w 1535015"/>
                    <a:gd name="connsiteY1" fmla="*/ 2124491 h 2172278"/>
                    <a:gd name="connsiteX2" fmla="*/ 1534847 w 1535015"/>
                    <a:gd name="connsiteY2" fmla="*/ 2120269 h 2172278"/>
                    <a:gd name="connsiteX3" fmla="*/ 1534847 w 1535015"/>
                    <a:gd name="connsiteY3" fmla="*/ 2120269 h 2172278"/>
                    <a:gd name="connsiteX4" fmla="*/ 1534087 w 1535015"/>
                    <a:gd name="connsiteY4" fmla="*/ 2112417 h 2172278"/>
                    <a:gd name="connsiteX5" fmla="*/ 1513064 w 1535015"/>
                    <a:gd name="connsiteY5" fmla="*/ 2080755 h 2172278"/>
                    <a:gd name="connsiteX6" fmla="*/ 1510700 w 1535015"/>
                    <a:gd name="connsiteY6" fmla="*/ 2078898 h 2172278"/>
                    <a:gd name="connsiteX7" fmla="*/ 1506816 w 1535015"/>
                    <a:gd name="connsiteY7" fmla="*/ 2076027 h 2172278"/>
                    <a:gd name="connsiteX8" fmla="*/ 1504283 w 1535015"/>
                    <a:gd name="connsiteY8" fmla="*/ 2074338 h 2172278"/>
                    <a:gd name="connsiteX9" fmla="*/ 1470341 w 1535015"/>
                    <a:gd name="connsiteY9" fmla="*/ 2038624 h 2172278"/>
                    <a:gd name="connsiteX10" fmla="*/ 1470341 w 1535015"/>
                    <a:gd name="connsiteY10" fmla="*/ 2038624 h 2172278"/>
                    <a:gd name="connsiteX11" fmla="*/ 1456072 w 1535015"/>
                    <a:gd name="connsiteY11" fmla="*/ 2011859 h 2172278"/>
                    <a:gd name="connsiteX12" fmla="*/ 1442901 w 1535015"/>
                    <a:gd name="connsiteY12" fmla="*/ 2011859 h 2172278"/>
                    <a:gd name="connsiteX13" fmla="*/ 1359651 w 1535015"/>
                    <a:gd name="connsiteY13" fmla="*/ 1831851 h 2172278"/>
                    <a:gd name="connsiteX14" fmla="*/ 1118515 w 1535015"/>
                    <a:gd name="connsiteY14" fmla="*/ 1558546 h 2172278"/>
                    <a:gd name="connsiteX15" fmla="*/ 914866 w 1535015"/>
                    <a:gd name="connsiteY15" fmla="*/ 1258477 h 2172278"/>
                    <a:gd name="connsiteX16" fmla="*/ 768800 w 1535015"/>
                    <a:gd name="connsiteY16" fmla="*/ 1102363 h 2172278"/>
                    <a:gd name="connsiteX17" fmla="*/ 691882 w 1535015"/>
                    <a:gd name="connsiteY17" fmla="*/ 1009995 h 2172278"/>
                    <a:gd name="connsiteX18" fmla="*/ 691882 w 1535015"/>
                    <a:gd name="connsiteY18" fmla="*/ 1009995 h 2172278"/>
                    <a:gd name="connsiteX19" fmla="*/ 688758 w 1535015"/>
                    <a:gd name="connsiteY19" fmla="*/ 965330 h 2172278"/>
                    <a:gd name="connsiteX20" fmla="*/ 737982 w 1535015"/>
                    <a:gd name="connsiteY20" fmla="*/ 788699 h 2172278"/>
                    <a:gd name="connsiteX21" fmla="*/ 808905 w 1535015"/>
                    <a:gd name="connsiteY21" fmla="*/ 676237 h 2172278"/>
                    <a:gd name="connsiteX22" fmla="*/ 998791 w 1535015"/>
                    <a:gd name="connsiteY22" fmla="*/ 500703 h 2172278"/>
                    <a:gd name="connsiteX23" fmla="*/ 1090315 w 1535015"/>
                    <a:gd name="connsiteY23" fmla="*/ 325086 h 2172278"/>
                    <a:gd name="connsiteX24" fmla="*/ 970422 w 1535015"/>
                    <a:gd name="connsiteY24" fmla="*/ 175727 h 2172278"/>
                    <a:gd name="connsiteX25" fmla="*/ 697455 w 1535015"/>
                    <a:gd name="connsiteY25" fmla="*/ 75928 h 2172278"/>
                    <a:gd name="connsiteX26" fmla="*/ 623746 w 1535015"/>
                    <a:gd name="connsiteY26" fmla="*/ 34050 h 2172278"/>
                    <a:gd name="connsiteX27" fmla="*/ 566670 w 1535015"/>
                    <a:gd name="connsiteY27" fmla="*/ 1122 h 2172278"/>
                    <a:gd name="connsiteX28" fmla="*/ 554850 w 1535015"/>
                    <a:gd name="connsiteY28" fmla="*/ 4921 h 2172278"/>
                    <a:gd name="connsiteX29" fmla="*/ 557383 w 1535015"/>
                    <a:gd name="connsiteY29" fmla="*/ 15138 h 2172278"/>
                    <a:gd name="connsiteX30" fmla="*/ 603567 w 1535015"/>
                    <a:gd name="connsiteY30" fmla="*/ 50092 h 2172278"/>
                    <a:gd name="connsiteX31" fmla="*/ 525805 w 1535015"/>
                    <a:gd name="connsiteY31" fmla="*/ 16489 h 2172278"/>
                    <a:gd name="connsiteX32" fmla="*/ 513394 w 1535015"/>
                    <a:gd name="connsiteY32" fmla="*/ 21892 h 2172278"/>
                    <a:gd name="connsiteX33" fmla="*/ 517869 w 1535015"/>
                    <a:gd name="connsiteY33" fmla="*/ 33206 h 2172278"/>
                    <a:gd name="connsiteX34" fmla="*/ 593942 w 1535015"/>
                    <a:gd name="connsiteY34" fmla="*/ 72551 h 2172278"/>
                    <a:gd name="connsiteX35" fmla="*/ 506808 w 1535015"/>
                    <a:gd name="connsiteY35" fmla="*/ 47982 h 2172278"/>
                    <a:gd name="connsiteX36" fmla="*/ 496086 w 1535015"/>
                    <a:gd name="connsiteY36" fmla="*/ 53639 h 2172278"/>
                    <a:gd name="connsiteX37" fmla="*/ 501236 w 1535015"/>
                    <a:gd name="connsiteY37" fmla="*/ 64615 h 2172278"/>
                    <a:gd name="connsiteX38" fmla="*/ 585836 w 1535015"/>
                    <a:gd name="connsiteY38" fmla="*/ 97543 h 2172278"/>
                    <a:gd name="connsiteX39" fmla="*/ 506893 w 1535015"/>
                    <a:gd name="connsiteY39" fmla="*/ 82599 h 2172278"/>
                    <a:gd name="connsiteX40" fmla="*/ 498028 w 1535015"/>
                    <a:gd name="connsiteY40" fmla="*/ 88424 h 2172278"/>
                    <a:gd name="connsiteX41" fmla="*/ 503600 w 1535015"/>
                    <a:gd name="connsiteY41" fmla="*/ 97458 h 2172278"/>
                    <a:gd name="connsiteX42" fmla="*/ 574776 w 1535015"/>
                    <a:gd name="connsiteY42" fmla="*/ 115949 h 2172278"/>
                    <a:gd name="connsiteX43" fmla="*/ 593351 w 1535015"/>
                    <a:gd name="connsiteY43" fmla="*/ 123717 h 2172278"/>
                    <a:gd name="connsiteX44" fmla="*/ 591747 w 1535015"/>
                    <a:gd name="connsiteY44" fmla="*/ 133595 h 2172278"/>
                    <a:gd name="connsiteX45" fmla="*/ 551895 w 1535015"/>
                    <a:gd name="connsiteY45" fmla="*/ 136466 h 2172278"/>
                    <a:gd name="connsiteX46" fmla="*/ 544043 w 1535015"/>
                    <a:gd name="connsiteY46" fmla="*/ 144909 h 2172278"/>
                    <a:gd name="connsiteX47" fmla="*/ 552486 w 1535015"/>
                    <a:gd name="connsiteY47" fmla="*/ 153352 h 2172278"/>
                    <a:gd name="connsiteX48" fmla="*/ 623746 w 1535015"/>
                    <a:gd name="connsiteY48" fmla="*/ 154028 h 2172278"/>
                    <a:gd name="connsiteX49" fmla="*/ 683017 w 1535015"/>
                    <a:gd name="connsiteY49" fmla="*/ 142292 h 2172278"/>
                    <a:gd name="connsiteX50" fmla="*/ 931499 w 1535015"/>
                    <a:gd name="connsiteY50" fmla="*/ 323144 h 2172278"/>
                    <a:gd name="connsiteX51" fmla="*/ 717803 w 1535015"/>
                    <a:gd name="connsiteY51" fmla="*/ 522740 h 2172278"/>
                    <a:gd name="connsiteX52" fmla="*/ 599261 w 1535015"/>
                    <a:gd name="connsiteY52" fmla="*/ 551531 h 2172278"/>
                    <a:gd name="connsiteX53" fmla="*/ 601794 w 1535015"/>
                    <a:gd name="connsiteY53" fmla="*/ 529664 h 2172278"/>
                    <a:gd name="connsiteX54" fmla="*/ 737560 w 1535015"/>
                    <a:gd name="connsiteY54" fmla="*/ 500957 h 2172278"/>
                    <a:gd name="connsiteX55" fmla="*/ 716705 w 1535015"/>
                    <a:gd name="connsiteY55" fmla="*/ 453169 h 2172278"/>
                    <a:gd name="connsiteX56" fmla="*/ 703956 w 1535015"/>
                    <a:gd name="connsiteY56" fmla="*/ 413148 h 2172278"/>
                    <a:gd name="connsiteX57" fmla="*/ 679133 w 1535015"/>
                    <a:gd name="connsiteY57" fmla="*/ 360125 h 2172278"/>
                    <a:gd name="connsiteX58" fmla="*/ 633625 w 1535015"/>
                    <a:gd name="connsiteY58" fmla="*/ 313434 h 2172278"/>
                    <a:gd name="connsiteX59" fmla="*/ 555188 w 1535015"/>
                    <a:gd name="connsiteY59" fmla="*/ 273245 h 2172278"/>
                    <a:gd name="connsiteX60" fmla="*/ 474809 w 1535015"/>
                    <a:gd name="connsiteY60" fmla="*/ 316980 h 2172278"/>
                    <a:gd name="connsiteX61" fmla="*/ 436646 w 1535015"/>
                    <a:gd name="connsiteY61" fmla="*/ 365698 h 2172278"/>
                    <a:gd name="connsiteX62" fmla="*/ 409881 w 1535015"/>
                    <a:gd name="connsiteY62" fmla="*/ 443375 h 2172278"/>
                    <a:gd name="connsiteX63" fmla="*/ 395781 w 1535015"/>
                    <a:gd name="connsiteY63" fmla="*/ 518434 h 2172278"/>
                    <a:gd name="connsiteX64" fmla="*/ 388435 w 1535015"/>
                    <a:gd name="connsiteY64" fmla="*/ 574666 h 2172278"/>
                    <a:gd name="connsiteX65" fmla="*/ 497774 w 1535015"/>
                    <a:gd name="connsiteY65" fmla="*/ 551531 h 2172278"/>
                    <a:gd name="connsiteX66" fmla="*/ 463917 w 1535015"/>
                    <a:gd name="connsiteY66" fmla="*/ 575932 h 2172278"/>
                    <a:gd name="connsiteX67" fmla="*/ 425838 w 1535015"/>
                    <a:gd name="connsiteY67" fmla="*/ 585473 h 2172278"/>
                    <a:gd name="connsiteX68" fmla="*/ 425838 w 1535015"/>
                    <a:gd name="connsiteY68" fmla="*/ 585473 h 2172278"/>
                    <a:gd name="connsiteX69" fmla="*/ 275297 w 1535015"/>
                    <a:gd name="connsiteY69" fmla="*/ 697598 h 2172278"/>
                    <a:gd name="connsiteX70" fmla="*/ 107363 w 1535015"/>
                    <a:gd name="connsiteY70" fmla="*/ 968201 h 2172278"/>
                    <a:gd name="connsiteX71" fmla="*/ 131679 w 1535015"/>
                    <a:gd name="connsiteY71" fmla="*/ 1149644 h 2172278"/>
                    <a:gd name="connsiteX72" fmla="*/ 411147 w 1535015"/>
                    <a:gd name="connsiteY72" fmla="*/ 1026205 h 2172278"/>
                    <a:gd name="connsiteX73" fmla="*/ 378135 w 1535015"/>
                    <a:gd name="connsiteY73" fmla="*/ 1077371 h 2172278"/>
                    <a:gd name="connsiteX74" fmla="*/ 81442 w 1535015"/>
                    <a:gd name="connsiteY74" fmla="*/ 1341051 h 2172278"/>
                    <a:gd name="connsiteX75" fmla="*/ 22509 w 1535015"/>
                    <a:gd name="connsiteY75" fmla="*/ 1614356 h 2172278"/>
                    <a:gd name="connsiteX76" fmla="*/ 231224 w 1535015"/>
                    <a:gd name="connsiteY76" fmla="*/ 2027141 h 2172278"/>
                    <a:gd name="connsiteX77" fmla="*/ 224216 w 1535015"/>
                    <a:gd name="connsiteY77" fmla="*/ 2042001 h 2172278"/>
                    <a:gd name="connsiteX78" fmla="*/ 201588 w 1535015"/>
                    <a:gd name="connsiteY78" fmla="*/ 2070624 h 2172278"/>
                    <a:gd name="connsiteX79" fmla="*/ 195678 w 1535015"/>
                    <a:gd name="connsiteY79" fmla="*/ 2074929 h 2172278"/>
                    <a:gd name="connsiteX80" fmla="*/ 182676 w 1535015"/>
                    <a:gd name="connsiteY80" fmla="*/ 2081853 h 2172278"/>
                    <a:gd name="connsiteX81" fmla="*/ 152956 w 1535015"/>
                    <a:gd name="connsiteY81" fmla="*/ 2094349 h 2172278"/>
                    <a:gd name="connsiteX82" fmla="*/ 139531 w 1535015"/>
                    <a:gd name="connsiteY82" fmla="*/ 2098739 h 2172278"/>
                    <a:gd name="connsiteX83" fmla="*/ 129737 w 1535015"/>
                    <a:gd name="connsiteY83" fmla="*/ 2100766 h 2172278"/>
                    <a:gd name="connsiteX84" fmla="*/ 58984 w 1535015"/>
                    <a:gd name="connsiteY84" fmla="*/ 2131837 h 2172278"/>
                    <a:gd name="connsiteX85" fmla="*/ 57801 w 1535015"/>
                    <a:gd name="connsiteY85" fmla="*/ 2135045 h 2172278"/>
                    <a:gd name="connsiteX86" fmla="*/ 58392 w 1535015"/>
                    <a:gd name="connsiteY86" fmla="*/ 2139857 h 2172278"/>
                    <a:gd name="connsiteX87" fmla="*/ 58392 w 1535015"/>
                    <a:gd name="connsiteY87" fmla="*/ 2139857 h 2172278"/>
                    <a:gd name="connsiteX88" fmla="*/ 58477 w 1535015"/>
                    <a:gd name="connsiteY88" fmla="*/ 2140364 h 2172278"/>
                    <a:gd name="connsiteX89" fmla="*/ 133368 w 1535015"/>
                    <a:gd name="connsiteY89" fmla="*/ 2172279 h 2172278"/>
                    <a:gd name="connsiteX90" fmla="*/ 380414 w 1535015"/>
                    <a:gd name="connsiteY90" fmla="*/ 2172279 h 2172278"/>
                    <a:gd name="connsiteX91" fmla="*/ 386831 w 1535015"/>
                    <a:gd name="connsiteY91" fmla="*/ 2168902 h 2172278"/>
                    <a:gd name="connsiteX92" fmla="*/ 387675 w 1535015"/>
                    <a:gd name="connsiteY92" fmla="*/ 2167298 h 2172278"/>
                    <a:gd name="connsiteX93" fmla="*/ 388098 w 1535015"/>
                    <a:gd name="connsiteY93" fmla="*/ 2165525 h 2172278"/>
                    <a:gd name="connsiteX94" fmla="*/ 387591 w 1535015"/>
                    <a:gd name="connsiteY94" fmla="*/ 2161725 h 2172278"/>
                    <a:gd name="connsiteX95" fmla="*/ 378810 w 1535015"/>
                    <a:gd name="connsiteY95" fmla="*/ 2139942 h 2172278"/>
                    <a:gd name="connsiteX96" fmla="*/ 379908 w 1535015"/>
                    <a:gd name="connsiteY96" fmla="*/ 2129641 h 2172278"/>
                    <a:gd name="connsiteX97" fmla="*/ 380077 w 1535015"/>
                    <a:gd name="connsiteY97" fmla="*/ 2128375 h 2172278"/>
                    <a:gd name="connsiteX98" fmla="*/ 373322 w 1535015"/>
                    <a:gd name="connsiteY98" fmla="*/ 2093420 h 2172278"/>
                    <a:gd name="connsiteX99" fmla="*/ 367665 w 1535015"/>
                    <a:gd name="connsiteY99" fmla="*/ 2084132 h 2172278"/>
                    <a:gd name="connsiteX100" fmla="*/ 359813 w 1535015"/>
                    <a:gd name="connsiteY100" fmla="*/ 2076534 h 2172278"/>
                    <a:gd name="connsiteX101" fmla="*/ 356436 w 1535015"/>
                    <a:gd name="connsiteY101" fmla="*/ 2074001 h 2172278"/>
                    <a:gd name="connsiteX102" fmla="*/ 348077 w 1535015"/>
                    <a:gd name="connsiteY102" fmla="*/ 2053568 h 2172278"/>
                    <a:gd name="connsiteX103" fmla="*/ 347739 w 1535015"/>
                    <a:gd name="connsiteY103" fmla="*/ 2050782 h 2172278"/>
                    <a:gd name="connsiteX104" fmla="*/ 331106 w 1535015"/>
                    <a:gd name="connsiteY104" fmla="*/ 2038877 h 2172278"/>
                    <a:gd name="connsiteX105" fmla="*/ 250305 w 1535015"/>
                    <a:gd name="connsiteY105" fmla="*/ 1658682 h 2172278"/>
                    <a:gd name="connsiteX106" fmla="*/ 173979 w 1535015"/>
                    <a:gd name="connsiteY106" fmla="*/ 1527391 h 2172278"/>
                    <a:gd name="connsiteX107" fmla="*/ 554428 w 1535015"/>
                    <a:gd name="connsiteY107" fmla="*/ 1255437 h 2172278"/>
                    <a:gd name="connsiteX108" fmla="*/ 1134557 w 1535015"/>
                    <a:gd name="connsiteY108" fmla="*/ 1772580 h 2172278"/>
                    <a:gd name="connsiteX109" fmla="*/ 1372232 w 1535015"/>
                    <a:gd name="connsiteY109" fmla="*/ 2036091 h 2172278"/>
                    <a:gd name="connsiteX110" fmla="*/ 1368854 w 1535015"/>
                    <a:gd name="connsiteY110" fmla="*/ 2046645 h 2172278"/>
                    <a:gd name="connsiteX111" fmla="*/ 1371641 w 1535015"/>
                    <a:gd name="connsiteY111" fmla="*/ 2054750 h 2172278"/>
                    <a:gd name="connsiteX112" fmla="*/ 1368939 w 1535015"/>
                    <a:gd name="connsiteY112" fmla="*/ 2069526 h 2172278"/>
                    <a:gd name="connsiteX113" fmla="*/ 1368939 w 1535015"/>
                    <a:gd name="connsiteY113" fmla="*/ 2069526 h 2172278"/>
                    <a:gd name="connsiteX114" fmla="*/ 1368601 w 1535015"/>
                    <a:gd name="connsiteY114" fmla="*/ 2073916 h 2172278"/>
                    <a:gd name="connsiteX115" fmla="*/ 1368517 w 1535015"/>
                    <a:gd name="connsiteY115" fmla="*/ 2075943 h 2172278"/>
                    <a:gd name="connsiteX116" fmla="*/ 1368432 w 1535015"/>
                    <a:gd name="connsiteY116" fmla="*/ 2078476 h 2172278"/>
                    <a:gd name="connsiteX117" fmla="*/ 1368432 w 1535015"/>
                    <a:gd name="connsiteY117" fmla="*/ 2080671 h 2172278"/>
                    <a:gd name="connsiteX118" fmla="*/ 1368432 w 1535015"/>
                    <a:gd name="connsiteY118" fmla="*/ 2083035 h 2172278"/>
                    <a:gd name="connsiteX119" fmla="*/ 1368432 w 1535015"/>
                    <a:gd name="connsiteY119" fmla="*/ 2085146 h 2172278"/>
                    <a:gd name="connsiteX120" fmla="*/ 1368517 w 1535015"/>
                    <a:gd name="connsiteY120" fmla="*/ 2087594 h 2172278"/>
                    <a:gd name="connsiteX121" fmla="*/ 1368601 w 1535015"/>
                    <a:gd name="connsiteY121" fmla="*/ 2089452 h 2172278"/>
                    <a:gd name="connsiteX122" fmla="*/ 1368854 w 1535015"/>
                    <a:gd name="connsiteY122" fmla="*/ 2093251 h 2172278"/>
                    <a:gd name="connsiteX123" fmla="*/ 1369023 w 1535015"/>
                    <a:gd name="connsiteY123" fmla="*/ 2095193 h 2172278"/>
                    <a:gd name="connsiteX124" fmla="*/ 1369192 w 1535015"/>
                    <a:gd name="connsiteY124" fmla="*/ 2097220 h 2172278"/>
                    <a:gd name="connsiteX125" fmla="*/ 1369361 w 1535015"/>
                    <a:gd name="connsiteY125" fmla="*/ 2099077 h 2172278"/>
                    <a:gd name="connsiteX126" fmla="*/ 1369530 w 1535015"/>
                    <a:gd name="connsiteY126" fmla="*/ 2100850 h 2172278"/>
                    <a:gd name="connsiteX127" fmla="*/ 1369699 w 1535015"/>
                    <a:gd name="connsiteY127" fmla="*/ 2102539 h 2172278"/>
                    <a:gd name="connsiteX128" fmla="*/ 1369868 w 1535015"/>
                    <a:gd name="connsiteY128" fmla="*/ 2104143 h 2172278"/>
                    <a:gd name="connsiteX129" fmla="*/ 1370037 w 1535015"/>
                    <a:gd name="connsiteY129" fmla="*/ 2105578 h 2172278"/>
                    <a:gd name="connsiteX130" fmla="*/ 1370374 w 1535015"/>
                    <a:gd name="connsiteY130" fmla="*/ 2107689 h 2172278"/>
                    <a:gd name="connsiteX131" fmla="*/ 1370543 w 1535015"/>
                    <a:gd name="connsiteY131" fmla="*/ 2109040 h 2172278"/>
                    <a:gd name="connsiteX132" fmla="*/ 1370712 w 1535015"/>
                    <a:gd name="connsiteY132" fmla="*/ 2110391 h 2172278"/>
                    <a:gd name="connsiteX133" fmla="*/ 1370881 w 1535015"/>
                    <a:gd name="connsiteY133" fmla="*/ 2111235 h 2172278"/>
                    <a:gd name="connsiteX134" fmla="*/ 1371050 w 1535015"/>
                    <a:gd name="connsiteY134" fmla="*/ 2112164 h 2172278"/>
                    <a:gd name="connsiteX135" fmla="*/ 1371134 w 1535015"/>
                    <a:gd name="connsiteY135" fmla="*/ 2112755 h 2172278"/>
                    <a:gd name="connsiteX136" fmla="*/ 1371303 w 1535015"/>
                    <a:gd name="connsiteY136" fmla="*/ 2113430 h 2172278"/>
                    <a:gd name="connsiteX137" fmla="*/ 1371388 w 1535015"/>
                    <a:gd name="connsiteY137" fmla="*/ 2113684 h 2172278"/>
                    <a:gd name="connsiteX138" fmla="*/ 1371472 w 1535015"/>
                    <a:gd name="connsiteY138" fmla="*/ 2114021 h 2172278"/>
                    <a:gd name="connsiteX139" fmla="*/ 1369783 w 1535015"/>
                    <a:gd name="connsiteY139" fmla="*/ 2130739 h 2172278"/>
                    <a:gd name="connsiteX140" fmla="*/ 1369783 w 1535015"/>
                    <a:gd name="connsiteY140" fmla="*/ 2130739 h 2172278"/>
                    <a:gd name="connsiteX141" fmla="*/ 1368854 w 1535015"/>
                    <a:gd name="connsiteY141" fmla="*/ 2139942 h 2172278"/>
                    <a:gd name="connsiteX142" fmla="*/ 1377467 w 1535015"/>
                    <a:gd name="connsiteY142" fmla="*/ 2148723 h 2172278"/>
                    <a:gd name="connsiteX143" fmla="*/ 1383461 w 1535015"/>
                    <a:gd name="connsiteY143" fmla="*/ 2153789 h 2172278"/>
                    <a:gd name="connsiteX144" fmla="*/ 1395366 w 1535015"/>
                    <a:gd name="connsiteY144" fmla="*/ 2159108 h 2172278"/>
                    <a:gd name="connsiteX145" fmla="*/ 1398574 w 1535015"/>
                    <a:gd name="connsiteY145" fmla="*/ 2159868 h 2172278"/>
                    <a:gd name="connsiteX146" fmla="*/ 1405498 w 1535015"/>
                    <a:gd name="connsiteY146" fmla="*/ 2160543 h 2172278"/>
                    <a:gd name="connsiteX147" fmla="*/ 1497782 w 1535015"/>
                    <a:gd name="connsiteY147" fmla="*/ 2160543 h 2172278"/>
                    <a:gd name="connsiteX148" fmla="*/ 1503523 w 1535015"/>
                    <a:gd name="connsiteY148" fmla="*/ 2160037 h 2172278"/>
                    <a:gd name="connsiteX149" fmla="*/ 1504620 w 1535015"/>
                    <a:gd name="connsiteY149" fmla="*/ 2159868 h 2172278"/>
                    <a:gd name="connsiteX150" fmla="*/ 1510024 w 1535015"/>
                    <a:gd name="connsiteY150" fmla="*/ 2158432 h 2172278"/>
                    <a:gd name="connsiteX151" fmla="*/ 1510277 w 1535015"/>
                    <a:gd name="connsiteY151" fmla="*/ 2158348 h 2172278"/>
                    <a:gd name="connsiteX152" fmla="*/ 1534678 w 1535015"/>
                    <a:gd name="connsiteY152" fmla="*/ 2128375 h 2172278"/>
                    <a:gd name="connsiteX153" fmla="*/ 1534678 w 1535015"/>
                    <a:gd name="connsiteY153" fmla="*/ 2128206 h 2172278"/>
                    <a:gd name="connsiteX154" fmla="*/ 1534931 w 1535015"/>
                    <a:gd name="connsiteY154" fmla="*/ 2125166 h 2172278"/>
                    <a:gd name="connsiteX155" fmla="*/ 356520 w 1535015"/>
                    <a:gd name="connsiteY155" fmla="*/ 833701 h 2172278"/>
                    <a:gd name="connsiteX156" fmla="*/ 386831 w 1535015"/>
                    <a:gd name="connsiteY156" fmla="*/ 867305 h 2172278"/>
                    <a:gd name="connsiteX157" fmla="*/ 407348 w 1535015"/>
                    <a:gd name="connsiteY157" fmla="*/ 962797 h 2172278"/>
                    <a:gd name="connsiteX158" fmla="*/ 262717 w 1535015"/>
                    <a:gd name="connsiteY158" fmla="*/ 985763 h 2172278"/>
                    <a:gd name="connsiteX159" fmla="*/ 356520 w 1535015"/>
                    <a:gd name="connsiteY159" fmla="*/ 833701 h 2172278"/>
                    <a:gd name="connsiteX160" fmla="*/ 1398068 w 1535015"/>
                    <a:gd name="connsiteY160" fmla="*/ 2047574 h 2172278"/>
                    <a:gd name="connsiteX161" fmla="*/ 1401023 w 1535015"/>
                    <a:gd name="connsiteY161" fmla="*/ 2059225 h 2172278"/>
                    <a:gd name="connsiteX162" fmla="*/ 1393593 w 1535015"/>
                    <a:gd name="connsiteY162" fmla="*/ 2047574 h 2172278"/>
                    <a:gd name="connsiteX163" fmla="*/ 1398068 w 1535015"/>
                    <a:gd name="connsiteY163" fmla="*/ 2047574 h 2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</a:cxnLst>
                  <a:rect l="l" t="t" r="r" b="b"/>
                  <a:pathLst>
                    <a:path w="1535015" h="2172278">
                      <a:moveTo>
                        <a:pt x="1534931" y="2125166"/>
                      </a:moveTo>
                      <a:cubicBezTo>
                        <a:pt x="1534931" y="2124913"/>
                        <a:pt x="1534931" y="2124744"/>
                        <a:pt x="1535016" y="2124491"/>
                      </a:cubicBezTo>
                      <a:cubicBezTo>
                        <a:pt x="1535016" y="2123140"/>
                        <a:pt x="1535016" y="2121705"/>
                        <a:pt x="1534847" y="2120269"/>
                      </a:cubicBezTo>
                      <a:cubicBezTo>
                        <a:pt x="1534847" y="2120269"/>
                        <a:pt x="1534847" y="2120269"/>
                        <a:pt x="1534847" y="2120269"/>
                      </a:cubicBezTo>
                      <a:cubicBezTo>
                        <a:pt x="1534594" y="2117568"/>
                        <a:pt x="1534340" y="2114950"/>
                        <a:pt x="1534087" y="2112417"/>
                      </a:cubicBezTo>
                      <a:cubicBezTo>
                        <a:pt x="1532652" y="2099077"/>
                        <a:pt x="1521338" y="2087510"/>
                        <a:pt x="1513064" y="2080755"/>
                      </a:cubicBezTo>
                      <a:cubicBezTo>
                        <a:pt x="1512219" y="2080080"/>
                        <a:pt x="1511459" y="2079489"/>
                        <a:pt x="1510700" y="2078898"/>
                      </a:cubicBezTo>
                      <a:cubicBezTo>
                        <a:pt x="1509180" y="2077716"/>
                        <a:pt x="1507829" y="2076787"/>
                        <a:pt x="1506816" y="2076027"/>
                      </a:cubicBezTo>
                      <a:cubicBezTo>
                        <a:pt x="1505211" y="2074929"/>
                        <a:pt x="1504283" y="2074338"/>
                        <a:pt x="1504283" y="2074338"/>
                      </a:cubicBezTo>
                      <a:lnTo>
                        <a:pt x="1470341" y="2038624"/>
                      </a:lnTo>
                      <a:lnTo>
                        <a:pt x="1470341" y="2038624"/>
                      </a:lnTo>
                      <a:cubicBezTo>
                        <a:pt x="1470341" y="2038624"/>
                        <a:pt x="1468568" y="2011859"/>
                        <a:pt x="1456072" y="2011859"/>
                      </a:cubicBezTo>
                      <a:lnTo>
                        <a:pt x="1442901" y="2011859"/>
                      </a:lnTo>
                      <a:cubicBezTo>
                        <a:pt x="1424579" y="1970910"/>
                        <a:pt x="1392664" y="1900578"/>
                        <a:pt x="1359651" y="1831851"/>
                      </a:cubicBezTo>
                      <a:cubicBezTo>
                        <a:pt x="1308739" y="1725974"/>
                        <a:pt x="1225659" y="1645595"/>
                        <a:pt x="1118515" y="1558546"/>
                      </a:cubicBezTo>
                      <a:cubicBezTo>
                        <a:pt x="1011371" y="1471497"/>
                        <a:pt x="1007319" y="1403108"/>
                        <a:pt x="914866" y="1258477"/>
                      </a:cubicBezTo>
                      <a:cubicBezTo>
                        <a:pt x="862518" y="1176578"/>
                        <a:pt x="807047" y="1128536"/>
                        <a:pt x="768800" y="1102363"/>
                      </a:cubicBezTo>
                      <a:cubicBezTo>
                        <a:pt x="735027" y="1079228"/>
                        <a:pt x="708262" y="1047482"/>
                        <a:pt x="691882" y="1009995"/>
                      </a:cubicBezTo>
                      <a:lnTo>
                        <a:pt x="691882" y="1009995"/>
                      </a:lnTo>
                      <a:cubicBezTo>
                        <a:pt x="685719" y="995895"/>
                        <a:pt x="684621" y="980106"/>
                        <a:pt x="688758" y="965330"/>
                      </a:cubicBezTo>
                      <a:lnTo>
                        <a:pt x="737982" y="788699"/>
                      </a:lnTo>
                      <a:cubicBezTo>
                        <a:pt x="750140" y="745048"/>
                        <a:pt x="774794" y="705957"/>
                        <a:pt x="808905" y="676237"/>
                      </a:cubicBezTo>
                      <a:cubicBezTo>
                        <a:pt x="868007" y="624733"/>
                        <a:pt x="961135" y="542159"/>
                        <a:pt x="998791" y="500703"/>
                      </a:cubicBezTo>
                      <a:cubicBezTo>
                        <a:pt x="1055951" y="437718"/>
                        <a:pt x="1089470" y="373887"/>
                        <a:pt x="1090315" y="325086"/>
                      </a:cubicBezTo>
                      <a:cubicBezTo>
                        <a:pt x="1091412" y="263113"/>
                        <a:pt x="1040078" y="205531"/>
                        <a:pt x="970422" y="175727"/>
                      </a:cubicBezTo>
                      <a:cubicBezTo>
                        <a:pt x="900766" y="145922"/>
                        <a:pt x="697455" y="75928"/>
                        <a:pt x="697455" y="75928"/>
                      </a:cubicBezTo>
                      <a:cubicBezTo>
                        <a:pt x="676347" y="46800"/>
                        <a:pt x="623746" y="34050"/>
                        <a:pt x="623746" y="34050"/>
                      </a:cubicBezTo>
                      <a:lnTo>
                        <a:pt x="566670" y="1122"/>
                      </a:lnTo>
                      <a:cubicBezTo>
                        <a:pt x="562364" y="-1326"/>
                        <a:pt x="556876" y="362"/>
                        <a:pt x="554850" y="4921"/>
                      </a:cubicBezTo>
                      <a:cubicBezTo>
                        <a:pt x="553161" y="8552"/>
                        <a:pt x="554259" y="12774"/>
                        <a:pt x="557383" y="15138"/>
                      </a:cubicBezTo>
                      <a:lnTo>
                        <a:pt x="603567" y="50092"/>
                      </a:lnTo>
                      <a:lnTo>
                        <a:pt x="525805" y="16489"/>
                      </a:lnTo>
                      <a:cubicBezTo>
                        <a:pt x="520908" y="14378"/>
                        <a:pt x="515167" y="16826"/>
                        <a:pt x="513394" y="21892"/>
                      </a:cubicBezTo>
                      <a:cubicBezTo>
                        <a:pt x="511874" y="26283"/>
                        <a:pt x="513732" y="31095"/>
                        <a:pt x="517869" y="33206"/>
                      </a:cubicBezTo>
                      <a:lnTo>
                        <a:pt x="593942" y="72551"/>
                      </a:lnTo>
                      <a:lnTo>
                        <a:pt x="506808" y="47982"/>
                      </a:lnTo>
                      <a:cubicBezTo>
                        <a:pt x="502333" y="46715"/>
                        <a:pt x="497605" y="49164"/>
                        <a:pt x="496086" y="53639"/>
                      </a:cubicBezTo>
                      <a:cubicBezTo>
                        <a:pt x="494566" y="58113"/>
                        <a:pt x="496845" y="62926"/>
                        <a:pt x="501236" y="64615"/>
                      </a:cubicBezTo>
                      <a:lnTo>
                        <a:pt x="585836" y="97543"/>
                      </a:lnTo>
                      <a:lnTo>
                        <a:pt x="506893" y="82599"/>
                      </a:lnTo>
                      <a:cubicBezTo>
                        <a:pt x="502840" y="81839"/>
                        <a:pt x="498872" y="84456"/>
                        <a:pt x="498028" y="88424"/>
                      </a:cubicBezTo>
                      <a:cubicBezTo>
                        <a:pt x="497099" y="92477"/>
                        <a:pt x="499547" y="96445"/>
                        <a:pt x="503600" y="97458"/>
                      </a:cubicBezTo>
                      <a:lnTo>
                        <a:pt x="574776" y="115949"/>
                      </a:lnTo>
                      <a:lnTo>
                        <a:pt x="593351" y="123717"/>
                      </a:lnTo>
                      <a:cubicBezTo>
                        <a:pt x="598332" y="125827"/>
                        <a:pt x="597150" y="133258"/>
                        <a:pt x="591747" y="133595"/>
                      </a:cubicBezTo>
                      <a:lnTo>
                        <a:pt x="551895" y="136466"/>
                      </a:lnTo>
                      <a:cubicBezTo>
                        <a:pt x="547420" y="136804"/>
                        <a:pt x="544043" y="140519"/>
                        <a:pt x="544043" y="144909"/>
                      </a:cubicBezTo>
                      <a:cubicBezTo>
                        <a:pt x="544043" y="149637"/>
                        <a:pt x="547842" y="153437"/>
                        <a:pt x="552486" y="153352"/>
                      </a:cubicBezTo>
                      <a:cubicBezTo>
                        <a:pt x="566164" y="153352"/>
                        <a:pt x="594448" y="153352"/>
                        <a:pt x="623746" y="154028"/>
                      </a:cubicBezTo>
                      <a:cubicBezTo>
                        <a:pt x="664611" y="155041"/>
                        <a:pt x="683017" y="142292"/>
                        <a:pt x="683017" y="142292"/>
                      </a:cubicBezTo>
                      <a:lnTo>
                        <a:pt x="931499" y="323144"/>
                      </a:lnTo>
                      <a:cubicBezTo>
                        <a:pt x="931499" y="323144"/>
                        <a:pt x="759343" y="511342"/>
                        <a:pt x="717803" y="522740"/>
                      </a:cubicBezTo>
                      <a:cubicBezTo>
                        <a:pt x="676262" y="534138"/>
                        <a:pt x="599261" y="551531"/>
                        <a:pt x="599261" y="551531"/>
                      </a:cubicBezTo>
                      <a:lnTo>
                        <a:pt x="601794" y="529664"/>
                      </a:lnTo>
                      <a:lnTo>
                        <a:pt x="737560" y="500957"/>
                      </a:lnTo>
                      <a:cubicBezTo>
                        <a:pt x="739671" y="491500"/>
                        <a:pt x="732747" y="466171"/>
                        <a:pt x="716705" y="453169"/>
                      </a:cubicBezTo>
                      <a:cubicBezTo>
                        <a:pt x="700663" y="440166"/>
                        <a:pt x="700663" y="430625"/>
                        <a:pt x="703956" y="413148"/>
                      </a:cubicBezTo>
                      <a:cubicBezTo>
                        <a:pt x="707333" y="395671"/>
                        <a:pt x="705983" y="375745"/>
                        <a:pt x="679133" y="360125"/>
                      </a:cubicBezTo>
                      <a:cubicBezTo>
                        <a:pt x="652284" y="344505"/>
                        <a:pt x="644263" y="334880"/>
                        <a:pt x="633625" y="313434"/>
                      </a:cubicBezTo>
                      <a:cubicBezTo>
                        <a:pt x="622902" y="291989"/>
                        <a:pt x="597488" y="272992"/>
                        <a:pt x="555188" y="273245"/>
                      </a:cubicBezTo>
                      <a:cubicBezTo>
                        <a:pt x="519220" y="273498"/>
                        <a:pt x="489162" y="288611"/>
                        <a:pt x="474809" y="316980"/>
                      </a:cubicBezTo>
                      <a:cubicBezTo>
                        <a:pt x="467548" y="331418"/>
                        <a:pt x="461469" y="349571"/>
                        <a:pt x="436646" y="365698"/>
                      </a:cubicBezTo>
                      <a:cubicBezTo>
                        <a:pt x="411823" y="381739"/>
                        <a:pt x="398483" y="408589"/>
                        <a:pt x="409881" y="443375"/>
                      </a:cubicBezTo>
                      <a:cubicBezTo>
                        <a:pt x="421279" y="478245"/>
                        <a:pt x="413258" y="491585"/>
                        <a:pt x="395781" y="518434"/>
                      </a:cubicBezTo>
                      <a:cubicBezTo>
                        <a:pt x="378388" y="545199"/>
                        <a:pt x="388435" y="574666"/>
                        <a:pt x="388435" y="574666"/>
                      </a:cubicBezTo>
                      <a:lnTo>
                        <a:pt x="497774" y="551531"/>
                      </a:lnTo>
                      <a:cubicBezTo>
                        <a:pt x="490091" y="563436"/>
                        <a:pt x="478186" y="572386"/>
                        <a:pt x="463917" y="575932"/>
                      </a:cubicBezTo>
                      <a:lnTo>
                        <a:pt x="425838" y="585473"/>
                      </a:lnTo>
                      <a:lnTo>
                        <a:pt x="425838" y="585473"/>
                      </a:lnTo>
                      <a:cubicBezTo>
                        <a:pt x="364626" y="599404"/>
                        <a:pt x="314642" y="628871"/>
                        <a:pt x="275297" y="697598"/>
                      </a:cubicBezTo>
                      <a:cubicBezTo>
                        <a:pt x="236036" y="766410"/>
                        <a:pt x="153800" y="896434"/>
                        <a:pt x="107363" y="968201"/>
                      </a:cubicBezTo>
                      <a:cubicBezTo>
                        <a:pt x="59997" y="1041403"/>
                        <a:pt x="42097" y="1142214"/>
                        <a:pt x="131679" y="1149644"/>
                      </a:cubicBezTo>
                      <a:cubicBezTo>
                        <a:pt x="186137" y="1154204"/>
                        <a:pt x="359982" y="1055925"/>
                        <a:pt x="411147" y="1026205"/>
                      </a:cubicBezTo>
                      <a:cubicBezTo>
                        <a:pt x="406166" y="1046047"/>
                        <a:pt x="394768" y="1064200"/>
                        <a:pt x="378135" y="1077371"/>
                      </a:cubicBezTo>
                      <a:cubicBezTo>
                        <a:pt x="304426" y="1135460"/>
                        <a:pt x="160808" y="1252398"/>
                        <a:pt x="81442" y="1341051"/>
                      </a:cubicBezTo>
                      <a:cubicBezTo>
                        <a:pt x="-7549" y="1440511"/>
                        <a:pt x="-17680" y="1517935"/>
                        <a:pt x="22509" y="1614356"/>
                      </a:cubicBezTo>
                      <a:cubicBezTo>
                        <a:pt x="52989" y="1687473"/>
                        <a:pt x="174401" y="1919322"/>
                        <a:pt x="231224" y="2027141"/>
                      </a:cubicBezTo>
                      <a:lnTo>
                        <a:pt x="224216" y="2042001"/>
                      </a:lnTo>
                      <a:cubicBezTo>
                        <a:pt x="218897" y="2053230"/>
                        <a:pt x="211129" y="2062940"/>
                        <a:pt x="201588" y="2070624"/>
                      </a:cubicBezTo>
                      <a:cubicBezTo>
                        <a:pt x="199646" y="2072143"/>
                        <a:pt x="197704" y="2073578"/>
                        <a:pt x="195678" y="2074929"/>
                      </a:cubicBezTo>
                      <a:cubicBezTo>
                        <a:pt x="191625" y="2077631"/>
                        <a:pt x="187235" y="2079995"/>
                        <a:pt x="182676" y="2081853"/>
                      </a:cubicBezTo>
                      <a:lnTo>
                        <a:pt x="152956" y="2094349"/>
                      </a:lnTo>
                      <a:cubicBezTo>
                        <a:pt x="148650" y="2096206"/>
                        <a:pt x="144090" y="2097557"/>
                        <a:pt x="139531" y="2098739"/>
                      </a:cubicBezTo>
                      <a:cubicBezTo>
                        <a:pt x="136323" y="2099584"/>
                        <a:pt x="133030" y="2100259"/>
                        <a:pt x="129737" y="2100766"/>
                      </a:cubicBezTo>
                      <a:cubicBezTo>
                        <a:pt x="97315" y="2105156"/>
                        <a:pt x="66329" y="2115963"/>
                        <a:pt x="58984" y="2131837"/>
                      </a:cubicBezTo>
                      <a:cubicBezTo>
                        <a:pt x="58477" y="2132934"/>
                        <a:pt x="58139" y="2133947"/>
                        <a:pt x="57801" y="2135045"/>
                      </a:cubicBezTo>
                      <a:cubicBezTo>
                        <a:pt x="57801" y="2136733"/>
                        <a:pt x="58055" y="2138338"/>
                        <a:pt x="58392" y="2139857"/>
                      </a:cubicBezTo>
                      <a:lnTo>
                        <a:pt x="58392" y="2139857"/>
                      </a:lnTo>
                      <a:cubicBezTo>
                        <a:pt x="58392" y="2140026"/>
                        <a:pt x="58392" y="2140195"/>
                        <a:pt x="58477" y="2140364"/>
                      </a:cubicBezTo>
                      <a:cubicBezTo>
                        <a:pt x="64049" y="2165862"/>
                        <a:pt x="104492" y="2172279"/>
                        <a:pt x="133368" y="2172279"/>
                      </a:cubicBezTo>
                      <a:lnTo>
                        <a:pt x="380414" y="2172279"/>
                      </a:lnTo>
                      <a:cubicBezTo>
                        <a:pt x="383201" y="2172279"/>
                        <a:pt x="385480" y="2170928"/>
                        <a:pt x="386831" y="2168902"/>
                      </a:cubicBezTo>
                      <a:cubicBezTo>
                        <a:pt x="387169" y="2168395"/>
                        <a:pt x="387422" y="2167889"/>
                        <a:pt x="387675" y="2167298"/>
                      </a:cubicBezTo>
                      <a:cubicBezTo>
                        <a:pt x="387929" y="2166707"/>
                        <a:pt x="388013" y="2166116"/>
                        <a:pt x="388098" y="2165525"/>
                      </a:cubicBezTo>
                      <a:cubicBezTo>
                        <a:pt x="388267" y="2164258"/>
                        <a:pt x="388098" y="2162992"/>
                        <a:pt x="387591" y="2161725"/>
                      </a:cubicBezTo>
                      <a:lnTo>
                        <a:pt x="378810" y="2139942"/>
                      </a:lnTo>
                      <a:cubicBezTo>
                        <a:pt x="379401" y="2136396"/>
                        <a:pt x="379739" y="2133018"/>
                        <a:pt x="379908" y="2129641"/>
                      </a:cubicBezTo>
                      <a:cubicBezTo>
                        <a:pt x="379908" y="2129219"/>
                        <a:pt x="379992" y="2128797"/>
                        <a:pt x="380077" y="2128375"/>
                      </a:cubicBezTo>
                      <a:cubicBezTo>
                        <a:pt x="380752" y="2114697"/>
                        <a:pt x="378050" y="2102876"/>
                        <a:pt x="373322" y="2093420"/>
                      </a:cubicBezTo>
                      <a:cubicBezTo>
                        <a:pt x="371634" y="2090043"/>
                        <a:pt x="369776" y="2086834"/>
                        <a:pt x="367665" y="2084132"/>
                      </a:cubicBezTo>
                      <a:cubicBezTo>
                        <a:pt x="365301" y="2081178"/>
                        <a:pt x="362599" y="2078729"/>
                        <a:pt x="359813" y="2076534"/>
                      </a:cubicBezTo>
                      <a:cubicBezTo>
                        <a:pt x="358716" y="2075689"/>
                        <a:pt x="357618" y="2074676"/>
                        <a:pt x="356436" y="2074001"/>
                      </a:cubicBezTo>
                      <a:cubicBezTo>
                        <a:pt x="352890" y="2057030"/>
                        <a:pt x="348077" y="2053568"/>
                        <a:pt x="348077" y="2053568"/>
                      </a:cubicBezTo>
                      <a:lnTo>
                        <a:pt x="347739" y="2050782"/>
                      </a:lnTo>
                      <a:cubicBezTo>
                        <a:pt x="346811" y="2042423"/>
                        <a:pt x="338874" y="2037189"/>
                        <a:pt x="331106" y="2038877"/>
                      </a:cubicBezTo>
                      <a:cubicBezTo>
                        <a:pt x="298938" y="1958329"/>
                        <a:pt x="286442" y="1751726"/>
                        <a:pt x="250305" y="1658682"/>
                      </a:cubicBezTo>
                      <a:cubicBezTo>
                        <a:pt x="212818" y="1562261"/>
                        <a:pt x="173979" y="1527391"/>
                        <a:pt x="173979" y="1527391"/>
                      </a:cubicBezTo>
                      <a:cubicBezTo>
                        <a:pt x="310589" y="1448363"/>
                        <a:pt x="554428" y="1255437"/>
                        <a:pt x="554428" y="1255437"/>
                      </a:cubicBezTo>
                      <a:cubicBezTo>
                        <a:pt x="658954" y="1382675"/>
                        <a:pt x="1023361" y="1669405"/>
                        <a:pt x="1134557" y="1772580"/>
                      </a:cubicBezTo>
                      <a:cubicBezTo>
                        <a:pt x="1228867" y="1860051"/>
                        <a:pt x="1340486" y="1996661"/>
                        <a:pt x="1372232" y="2036091"/>
                      </a:cubicBezTo>
                      <a:cubicBezTo>
                        <a:pt x="1369108" y="2038455"/>
                        <a:pt x="1367503" y="2042592"/>
                        <a:pt x="1368854" y="2046645"/>
                      </a:cubicBezTo>
                      <a:lnTo>
                        <a:pt x="1371641" y="2054750"/>
                      </a:lnTo>
                      <a:cubicBezTo>
                        <a:pt x="1370290" y="2059394"/>
                        <a:pt x="1369445" y="2064460"/>
                        <a:pt x="1368939" y="2069526"/>
                      </a:cubicBezTo>
                      <a:lnTo>
                        <a:pt x="1368939" y="2069526"/>
                      </a:lnTo>
                      <a:cubicBezTo>
                        <a:pt x="1368770" y="2070961"/>
                        <a:pt x="1368686" y="2072397"/>
                        <a:pt x="1368601" y="2073916"/>
                      </a:cubicBezTo>
                      <a:cubicBezTo>
                        <a:pt x="1368601" y="2074592"/>
                        <a:pt x="1368517" y="2075267"/>
                        <a:pt x="1368517" y="2075943"/>
                      </a:cubicBezTo>
                      <a:cubicBezTo>
                        <a:pt x="1368517" y="2076787"/>
                        <a:pt x="1368432" y="2077631"/>
                        <a:pt x="1368432" y="2078476"/>
                      </a:cubicBezTo>
                      <a:cubicBezTo>
                        <a:pt x="1368432" y="2079236"/>
                        <a:pt x="1368432" y="2079911"/>
                        <a:pt x="1368432" y="2080671"/>
                      </a:cubicBezTo>
                      <a:cubicBezTo>
                        <a:pt x="1368432" y="2081431"/>
                        <a:pt x="1368432" y="2082275"/>
                        <a:pt x="1368432" y="2083035"/>
                      </a:cubicBezTo>
                      <a:cubicBezTo>
                        <a:pt x="1368432" y="2083710"/>
                        <a:pt x="1368432" y="2084470"/>
                        <a:pt x="1368432" y="2085146"/>
                      </a:cubicBezTo>
                      <a:cubicBezTo>
                        <a:pt x="1368432" y="2085990"/>
                        <a:pt x="1368517" y="2086750"/>
                        <a:pt x="1368517" y="2087594"/>
                      </a:cubicBezTo>
                      <a:cubicBezTo>
                        <a:pt x="1368517" y="2088185"/>
                        <a:pt x="1368601" y="2088861"/>
                        <a:pt x="1368601" y="2089452"/>
                      </a:cubicBezTo>
                      <a:cubicBezTo>
                        <a:pt x="1368686" y="2090718"/>
                        <a:pt x="1368770" y="2092069"/>
                        <a:pt x="1368854" y="2093251"/>
                      </a:cubicBezTo>
                      <a:cubicBezTo>
                        <a:pt x="1368939" y="2093927"/>
                        <a:pt x="1368939" y="2094518"/>
                        <a:pt x="1369023" y="2095193"/>
                      </a:cubicBezTo>
                      <a:cubicBezTo>
                        <a:pt x="1369108" y="2095869"/>
                        <a:pt x="1369108" y="2096544"/>
                        <a:pt x="1369192" y="2097220"/>
                      </a:cubicBezTo>
                      <a:cubicBezTo>
                        <a:pt x="1369277" y="2097895"/>
                        <a:pt x="1369277" y="2098486"/>
                        <a:pt x="1369361" y="2099077"/>
                      </a:cubicBezTo>
                      <a:cubicBezTo>
                        <a:pt x="1369445" y="2099668"/>
                        <a:pt x="1369445" y="2100259"/>
                        <a:pt x="1369530" y="2100850"/>
                      </a:cubicBezTo>
                      <a:cubicBezTo>
                        <a:pt x="1369614" y="2101441"/>
                        <a:pt x="1369699" y="2102032"/>
                        <a:pt x="1369699" y="2102539"/>
                      </a:cubicBezTo>
                      <a:cubicBezTo>
                        <a:pt x="1369783" y="2103130"/>
                        <a:pt x="1369868" y="2103636"/>
                        <a:pt x="1369868" y="2104143"/>
                      </a:cubicBezTo>
                      <a:cubicBezTo>
                        <a:pt x="1369952" y="2104650"/>
                        <a:pt x="1369952" y="2105156"/>
                        <a:pt x="1370037" y="2105578"/>
                      </a:cubicBezTo>
                      <a:cubicBezTo>
                        <a:pt x="1370121" y="2106338"/>
                        <a:pt x="1370205" y="2107014"/>
                        <a:pt x="1370374" y="2107689"/>
                      </a:cubicBezTo>
                      <a:cubicBezTo>
                        <a:pt x="1370459" y="2108196"/>
                        <a:pt x="1370543" y="2108618"/>
                        <a:pt x="1370543" y="2109040"/>
                      </a:cubicBezTo>
                      <a:cubicBezTo>
                        <a:pt x="1370628" y="2109462"/>
                        <a:pt x="1370712" y="2109969"/>
                        <a:pt x="1370712" y="2110391"/>
                      </a:cubicBezTo>
                      <a:cubicBezTo>
                        <a:pt x="1370796" y="2110729"/>
                        <a:pt x="1370796" y="2110982"/>
                        <a:pt x="1370881" y="2111235"/>
                      </a:cubicBezTo>
                      <a:cubicBezTo>
                        <a:pt x="1370965" y="2111573"/>
                        <a:pt x="1370965" y="2111911"/>
                        <a:pt x="1371050" y="2112164"/>
                      </a:cubicBezTo>
                      <a:cubicBezTo>
                        <a:pt x="1371050" y="2112417"/>
                        <a:pt x="1371134" y="2112586"/>
                        <a:pt x="1371134" y="2112755"/>
                      </a:cubicBezTo>
                      <a:cubicBezTo>
                        <a:pt x="1371218" y="2113008"/>
                        <a:pt x="1371218" y="2113261"/>
                        <a:pt x="1371303" y="2113430"/>
                      </a:cubicBezTo>
                      <a:cubicBezTo>
                        <a:pt x="1371303" y="2113515"/>
                        <a:pt x="1371303" y="2113599"/>
                        <a:pt x="1371388" y="2113684"/>
                      </a:cubicBezTo>
                      <a:cubicBezTo>
                        <a:pt x="1371388" y="2113853"/>
                        <a:pt x="1371472" y="2114021"/>
                        <a:pt x="1371472" y="2114021"/>
                      </a:cubicBezTo>
                      <a:lnTo>
                        <a:pt x="1369783" y="2130739"/>
                      </a:lnTo>
                      <a:lnTo>
                        <a:pt x="1369783" y="2130739"/>
                      </a:lnTo>
                      <a:lnTo>
                        <a:pt x="1368854" y="2139942"/>
                      </a:lnTo>
                      <a:lnTo>
                        <a:pt x="1377467" y="2148723"/>
                      </a:lnTo>
                      <a:cubicBezTo>
                        <a:pt x="1379324" y="2150580"/>
                        <a:pt x="1381350" y="2152269"/>
                        <a:pt x="1383461" y="2153789"/>
                      </a:cubicBezTo>
                      <a:cubicBezTo>
                        <a:pt x="1387092" y="2156237"/>
                        <a:pt x="1391144" y="2157926"/>
                        <a:pt x="1395366" y="2159108"/>
                      </a:cubicBezTo>
                      <a:cubicBezTo>
                        <a:pt x="1396464" y="2159361"/>
                        <a:pt x="1397477" y="2159699"/>
                        <a:pt x="1398574" y="2159868"/>
                      </a:cubicBezTo>
                      <a:cubicBezTo>
                        <a:pt x="1400854" y="2160290"/>
                        <a:pt x="1403134" y="2160543"/>
                        <a:pt x="1405498" y="2160543"/>
                      </a:cubicBezTo>
                      <a:lnTo>
                        <a:pt x="1497782" y="2160543"/>
                      </a:lnTo>
                      <a:cubicBezTo>
                        <a:pt x="1499723" y="2160543"/>
                        <a:pt x="1501665" y="2160374"/>
                        <a:pt x="1503523" y="2160037"/>
                      </a:cubicBezTo>
                      <a:cubicBezTo>
                        <a:pt x="1503861" y="2159952"/>
                        <a:pt x="1504283" y="2159952"/>
                        <a:pt x="1504620" y="2159868"/>
                      </a:cubicBezTo>
                      <a:cubicBezTo>
                        <a:pt x="1506478" y="2159530"/>
                        <a:pt x="1508335" y="2159023"/>
                        <a:pt x="1510024" y="2158432"/>
                      </a:cubicBezTo>
                      <a:cubicBezTo>
                        <a:pt x="1510108" y="2158432"/>
                        <a:pt x="1510193" y="2158348"/>
                        <a:pt x="1510277" y="2158348"/>
                      </a:cubicBezTo>
                      <a:cubicBezTo>
                        <a:pt x="1523195" y="2153704"/>
                        <a:pt x="1532821" y="2142221"/>
                        <a:pt x="1534678" y="2128375"/>
                      </a:cubicBezTo>
                      <a:cubicBezTo>
                        <a:pt x="1534678" y="2128290"/>
                        <a:pt x="1534678" y="2128206"/>
                        <a:pt x="1534678" y="2128206"/>
                      </a:cubicBezTo>
                      <a:cubicBezTo>
                        <a:pt x="1534847" y="2127530"/>
                        <a:pt x="1534931" y="2126348"/>
                        <a:pt x="1534931" y="2125166"/>
                      </a:cubicBezTo>
                      <a:close/>
                      <a:moveTo>
                        <a:pt x="356520" y="833701"/>
                      </a:moveTo>
                      <a:cubicBezTo>
                        <a:pt x="370367" y="855822"/>
                        <a:pt x="386831" y="867305"/>
                        <a:pt x="386831" y="867305"/>
                      </a:cubicBezTo>
                      <a:lnTo>
                        <a:pt x="407348" y="962797"/>
                      </a:lnTo>
                      <a:lnTo>
                        <a:pt x="262717" y="985763"/>
                      </a:lnTo>
                      <a:lnTo>
                        <a:pt x="356520" y="833701"/>
                      </a:lnTo>
                      <a:close/>
                      <a:moveTo>
                        <a:pt x="1398068" y="2047574"/>
                      </a:moveTo>
                      <a:lnTo>
                        <a:pt x="1401023" y="2059225"/>
                      </a:lnTo>
                      <a:lnTo>
                        <a:pt x="1393593" y="2047574"/>
                      </a:lnTo>
                      <a:lnTo>
                        <a:pt x="1398068" y="2047574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2FC23B9-C9EC-FF0C-8B10-30B0AB578C47}"/>
                    </a:ext>
                  </a:extLst>
                </p:cNvPr>
                <p:cNvSpPr/>
                <p:nvPr/>
              </p:nvSpPr>
              <p:spPr>
                <a:xfrm>
                  <a:off x="3555888" y="2632917"/>
                  <a:ext cx="1535437" cy="2172616"/>
                </a:xfrm>
                <a:custGeom>
                  <a:avLst/>
                  <a:gdLst>
                    <a:gd name="connsiteX0" fmla="*/ 1535354 w 1535437"/>
                    <a:gd name="connsiteY0" fmla="*/ 2125166 h 2172616"/>
                    <a:gd name="connsiteX1" fmla="*/ 1535438 w 1535437"/>
                    <a:gd name="connsiteY1" fmla="*/ 2124491 h 2172616"/>
                    <a:gd name="connsiteX2" fmla="*/ 1535269 w 1535437"/>
                    <a:gd name="connsiteY2" fmla="*/ 2120269 h 2172616"/>
                    <a:gd name="connsiteX3" fmla="*/ 1535269 w 1535437"/>
                    <a:gd name="connsiteY3" fmla="*/ 2120269 h 2172616"/>
                    <a:gd name="connsiteX4" fmla="*/ 1534509 w 1535437"/>
                    <a:gd name="connsiteY4" fmla="*/ 2112417 h 2172616"/>
                    <a:gd name="connsiteX5" fmla="*/ 1516019 w 1535437"/>
                    <a:gd name="connsiteY5" fmla="*/ 2082951 h 2172616"/>
                    <a:gd name="connsiteX6" fmla="*/ 1504536 w 1535437"/>
                    <a:gd name="connsiteY6" fmla="*/ 2074338 h 2172616"/>
                    <a:gd name="connsiteX7" fmla="*/ 1470595 w 1535437"/>
                    <a:gd name="connsiteY7" fmla="*/ 2038624 h 2172616"/>
                    <a:gd name="connsiteX8" fmla="*/ 1456326 w 1535437"/>
                    <a:gd name="connsiteY8" fmla="*/ 2011859 h 2172616"/>
                    <a:gd name="connsiteX9" fmla="*/ 1443154 w 1535437"/>
                    <a:gd name="connsiteY9" fmla="*/ 2011859 h 2172616"/>
                    <a:gd name="connsiteX10" fmla="*/ 1359905 w 1535437"/>
                    <a:gd name="connsiteY10" fmla="*/ 1831851 h 2172616"/>
                    <a:gd name="connsiteX11" fmla="*/ 1118768 w 1535437"/>
                    <a:gd name="connsiteY11" fmla="*/ 1558546 h 2172616"/>
                    <a:gd name="connsiteX12" fmla="*/ 915119 w 1535437"/>
                    <a:gd name="connsiteY12" fmla="*/ 1258477 h 2172616"/>
                    <a:gd name="connsiteX13" fmla="*/ 769053 w 1535437"/>
                    <a:gd name="connsiteY13" fmla="*/ 1102363 h 2172616"/>
                    <a:gd name="connsiteX14" fmla="*/ 692136 w 1535437"/>
                    <a:gd name="connsiteY14" fmla="*/ 1009995 h 2172616"/>
                    <a:gd name="connsiteX15" fmla="*/ 692136 w 1535437"/>
                    <a:gd name="connsiteY15" fmla="*/ 1009995 h 2172616"/>
                    <a:gd name="connsiteX16" fmla="*/ 689012 w 1535437"/>
                    <a:gd name="connsiteY16" fmla="*/ 965330 h 2172616"/>
                    <a:gd name="connsiteX17" fmla="*/ 738235 w 1535437"/>
                    <a:gd name="connsiteY17" fmla="*/ 788699 h 2172616"/>
                    <a:gd name="connsiteX18" fmla="*/ 809158 w 1535437"/>
                    <a:gd name="connsiteY18" fmla="*/ 676237 h 2172616"/>
                    <a:gd name="connsiteX19" fmla="*/ 999044 w 1535437"/>
                    <a:gd name="connsiteY19" fmla="*/ 500703 h 2172616"/>
                    <a:gd name="connsiteX20" fmla="*/ 1090568 w 1535437"/>
                    <a:gd name="connsiteY20" fmla="*/ 325086 h 2172616"/>
                    <a:gd name="connsiteX21" fmla="*/ 970675 w 1535437"/>
                    <a:gd name="connsiteY21" fmla="*/ 175727 h 2172616"/>
                    <a:gd name="connsiteX22" fmla="*/ 697708 w 1535437"/>
                    <a:gd name="connsiteY22" fmla="*/ 75928 h 2172616"/>
                    <a:gd name="connsiteX23" fmla="*/ 623999 w 1535437"/>
                    <a:gd name="connsiteY23" fmla="*/ 34050 h 2172616"/>
                    <a:gd name="connsiteX24" fmla="*/ 566924 w 1535437"/>
                    <a:gd name="connsiteY24" fmla="*/ 1122 h 2172616"/>
                    <a:gd name="connsiteX25" fmla="*/ 555103 w 1535437"/>
                    <a:gd name="connsiteY25" fmla="*/ 4921 h 2172616"/>
                    <a:gd name="connsiteX26" fmla="*/ 557636 w 1535437"/>
                    <a:gd name="connsiteY26" fmla="*/ 15138 h 2172616"/>
                    <a:gd name="connsiteX27" fmla="*/ 603820 w 1535437"/>
                    <a:gd name="connsiteY27" fmla="*/ 50092 h 2172616"/>
                    <a:gd name="connsiteX28" fmla="*/ 526059 w 1535437"/>
                    <a:gd name="connsiteY28" fmla="*/ 16489 h 2172616"/>
                    <a:gd name="connsiteX29" fmla="*/ 513647 w 1535437"/>
                    <a:gd name="connsiteY29" fmla="*/ 21892 h 2172616"/>
                    <a:gd name="connsiteX30" fmla="*/ 513647 w 1535437"/>
                    <a:gd name="connsiteY30" fmla="*/ 21892 h 2172616"/>
                    <a:gd name="connsiteX31" fmla="*/ 518122 w 1535437"/>
                    <a:gd name="connsiteY31" fmla="*/ 33206 h 2172616"/>
                    <a:gd name="connsiteX32" fmla="*/ 594195 w 1535437"/>
                    <a:gd name="connsiteY32" fmla="*/ 72551 h 2172616"/>
                    <a:gd name="connsiteX33" fmla="*/ 507062 w 1535437"/>
                    <a:gd name="connsiteY33" fmla="*/ 47982 h 2172616"/>
                    <a:gd name="connsiteX34" fmla="*/ 496339 w 1535437"/>
                    <a:gd name="connsiteY34" fmla="*/ 53639 h 2172616"/>
                    <a:gd name="connsiteX35" fmla="*/ 501489 w 1535437"/>
                    <a:gd name="connsiteY35" fmla="*/ 64615 h 2172616"/>
                    <a:gd name="connsiteX36" fmla="*/ 586090 w 1535437"/>
                    <a:gd name="connsiteY36" fmla="*/ 97543 h 2172616"/>
                    <a:gd name="connsiteX37" fmla="*/ 507146 w 1535437"/>
                    <a:gd name="connsiteY37" fmla="*/ 82599 h 2172616"/>
                    <a:gd name="connsiteX38" fmla="*/ 498281 w 1535437"/>
                    <a:gd name="connsiteY38" fmla="*/ 88424 h 2172616"/>
                    <a:gd name="connsiteX39" fmla="*/ 503853 w 1535437"/>
                    <a:gd name="connsiteY39" fmla="*/ 97458 h 2172616"/>
                    <a:gd name="connsiteX40" fmla="*/ 575029 w 1535437"/>
                    <a:gd name="connsiteY40" fmla="*/ 115949 h 2172616"/>
                    <a:gd name="connsiteX41" fmla="*/ 593604 w 1535437"/>
                    <a:gd name="connsiteY41" fmla="*/ 123717 h 2172616"/>
                    <a:gd name="connsiteX42" fmla="*/ 592000 w 1535437"/>
                    <a:gd name="connsiteY42" fmla="*/ 133595 h 2172616"/>
                    <a:gd name="connsiteX43" fmla="*/ 552148 w 1535437"/>
                    <a:gd name="connsiteY43" fmla="*/ 136466 h 2172616"/>
                    <a:gd name="connsiteX44" fmla="*/ 544296 w 1535437"/>
                    <a:gd name="connsiteY44" fmla="*/ 144909 h 2172616"/>
                    <a:gd name="connsiteX45" fmla="*/ 552739 w 1535437"/>
                    <a:gd name="connsiteY45" fmla="*/ 153352 h 2172616"/>
                    <a:gd name="connsiteX46" fmla="*/ 623999 w 1535437"/>
                    <a:gd name="connsiteY46" fmla="*/ 154028 h 2172616"/>
                    <a:gd name="connsiteX47" fmla="*/ 683270 w 1535437"/>
                    <a:gd name="connsiteY47" fmla="*/ 142292 h 2172616"/>
                    <a:gd name="connsiteX48" fmla="*/ 931752 w 1535437"/>
                    <a:gd name="connsiteY48" fmla="*/ 323144 h 2172616"/>
                    <a:gd name="connsiteX49" fmla="*/ 718056 w 1535437"/>
                    <a:gd name="connsiteY49" fmla="*/ 522740 h 2172616"/>
                    <a:gd name="connsiteX50" fmla="*/ 599514 w 1535437"/>
                    <a:gd name="connsiteY50" fmla="*/ 551531 h 2172616"/>
                    <a:gd name="connsiteX51" fmla="*/ 607704 w 1535437"/>
                    <a:gd name="connsiteY51" fmla="*/ 479933 h 2172616"/>
                    <a:gd name="connsiteX52" fmla="*/ 621973 w 1535437"/>
                    <a:gd name="connsiteY52" fmla="*/ 448609 h 2172616"/>
                    <a:gd name="connsiteX53" fmla="*/ 623408 w 1535437"/>
                    <a:gd name="connsiteY53" fmla="*/ 449538 h 2172616"/>
                    <a:gd name="connsiteX54" fmla="*/ 651440 w 1535437"/>
                    <a:gd name="connsiteY54" fmla="*/ 432145 h 2172616"/>
                    <a:gd name="connsiteX55" fmla="*/ 645023 w 1535437"/>
                    <a:gd name="connsiteY55" fmla="*/ 399808 h 2172616"/>
                    <a:gd name="connsiteX56" fmla="*/ 639450 w 1535437"/>
                    <a:gd name="connsiteY56" fmla="*/ 398795 h 2172616"/>
                    <a:gd name="connsiteX57" fmla="*/ 643756 w 1535437"/>
                    <a:gd name="connsiteY57" fmla="*/ 387059 h 2172616"/>
                    <a:gd name="connsiteX58" fmla="*/ 655746 w 1535437"/>
                    <a:gd name="connsiteY58" fmla="*/ 430710 h 2172616"/>
                    <a:gd name="connsiteX59" fmla="*/ 699650 w 1535437"/>
                    <a:gd name="connsiteY59" fmla="*/ 501379 h 2172616"/>
                    <a:gd name="connsiteX60" fmla="*/ 769306 w 1535437"/>
                    <a:gd name="connsiteY60" fmla="*/ 481622 h 2172616"/>
                    <a:gd name="connsiteX61" fmla="*/ 744145 w 1535437"/>
                    <a:gd name="connsiteY61" fmla="*/ 475290 h 2172616"/>
                    <a:gd name="connsiteX62" fmla="*/ 755544 w 1535437"/>
                    <a:gd name="connsiteY62" fmla="*/ 424715 h 2172616"/>
                    <a:gd name="connsiteX63" fmla="*/ 710289 w 1535437"/>
                    <a:gd name="connsiteY63" fmla="*/ 374141 h 2172616"/>
                    <a:gd name="connsiteX64" fmla="*/ 679133 w 1535437"/>
                    <a:gd name="connsiteY64" fmla="*/ 316221 h 2172616"/>
                    <a:gd name="connsiteX65" fmla="*/ 610828 w 1535437"/>
                    <a:gd name="connsiteY65" fmla="*/ 251546 h 2172616"/>
                    <a:gd name="connsiteX66" fmla="*/ 559240 w 1535437"/>
                    <a:gd name="connsiteY66" fmla="*/ 279999 h 2172616"/>
                    <a:gd name="connsiteX67" fmla="*/ 557383 w 1535437"/>
                    <a:gd name="connsiteY67" fmla="*/ 282364 h 2172616"/>
                    <a:gd name="connsiteX68" fmla="*/ 552317 w 1535437"/>
                    <a:gd name="connsiteY68" fmla="*/ 291229 h 2172616"/>
                    <a:gd name="connsiteX69" fmla="*/ 465775 w 1535437"/>
                    <a:gd name="connsiteY69" fmla="*/ 377518 h 2172616"/>
                    <a:gd name="connsiteX70" fmla="*/ 473711 w 1535437"/>
                    <a:gd name="connsiteY70" fmla="*/ 399048 h 2172616"/>
                    <a:gd name="connsiteX71" fmla="*/ 470672 w 1535437"/>
                    <a:gd name="connsiteY71" fmla="*/ 399892 h 2172616"/>
                    <a:gd name="connsiteX72" fmla="*/ 464255 w 1535437"/>
                    <a:gd name="connsiteY72" fmla="*/ 432229 h 2172616"/>
                    <a:gd name="connsiteX73" fmla="*/ 492286 w 1535437"/>
                    <a:gd name="connsiteY73" fmla="*/ 449622 h 2172616"/>
                    <a:gd name="connsiteX74" fmla="*/ 493722 w 1535437"/>
                    <a:gd name="connsiteY74" fmla="*/ 448694 h 2172616"/>
                    <a:gd name="connsiteX75" fmla="*/ 513310 w 1535437"/>
                    <a:gd name="connsiteY75" fmla="*/ 486519 h 2172616"/>
                    <a:gd name="connsiteX76" fmla="*/ 506217 w 1535437"/>
                    <a:gd name="connsiteY76" fmla="*/ 530170 h 2172616"/>
                    <a:gd name="connsiteX77" fmla="*/ 464002 w 1535437"/>
                    <a:gd name="connsiteY77" fmla="*/ 576185 h 2172616"/>
                    <a:gd name="connsiteX78" fmla="*/ 425839 w 1535437"/>
                    <a:gd name="connsiteY78" fmla="*/ 585810 h 2172616"/>
                    <a:gd name="connsiteX79" fmla="*/ 412921 w 1535437"/>
                    <a:gd name="connsiteY79" fmla="*/ 589019 h 2172616"/>
                    <a:gd name="connsiteX80" fmla="*/ 404646 w 1535437"/>
                    <a:gd name="connsiteY80" fmla="*/ 591130 h 2172616"/>
                    <a:gd name="connsiteX81" fmla="*/ 399327 w 1535437"/>
                    <a:gd name="connsiteY81" fmla="*/ 593156 h 2172616"/>
                    <a:gd name="connsiteX82" fmla="*/ 275297 w 1535437"/>
                    <a:gd name="connsiteY82" fmla="*/ 697936 h 2172616"/>
                    <a:gd name="connsiteX83" fmla="*/ 107363 w 1535437"/>
                    <a:gd name="connsiteY83" fmla="*/ 968539 h 2172616"/>
                    <a:gd name="connsiteX84" fmla="*/ 131679 w 1535437"/>
                    <a:gd name="connsiteY84" fmla="*/ 1149982 h 2172616"/>
                    <a:gd name="connsiteX85" fmla="*/ 411148 w 1535437"/>
                    <a:gd name="connsiteY85" fmla="*/ 1026543 h 2172616"/>
                    <a:gd name="connsiteX86" fmla="*/ 378135 w 1535437"/>
                    <a:gd name="connsiteY86" fmla="*/ 1077709 h 2172616"/>
                    <a:gd name="connsiteX87" fmla="*/ 81442 w 1535437"/>
                    <a:gd name="connsiteY87" fmla="*/ 1341388 h 2172616"/>
                    <a:gd name="connsiteX88" fmla="*/ 22509 w 1535437"/>
                    <a:gd name="connsiteY88" fmla="*/ 1614693 h 2172616"/>
                    <a:gd name="connsiteX89" fmla="*/ 231224 w 1535437"/>
                    <a:gd name="connsiteY89" fmla="*/ 2027479 h 2172616"/>
                    <a:gd name="connsiteX90" fmla="*/ 224216 w 1535437"/>
                    <a:gd name="connsiteY90" fmla="*/ 2042339 h 2172616"/>
                    <a:gd name="connsiteX91" fmla="*/ 182676 w 1535437"/>
                    <a:gd name="connsiteY91" fmla="*/ 2082191 h 2172616"/>
                    <a:gd name="connsiteX92" fmla="*/ 167816 w 1535437"/>
                    <a:gd name="connsiteY92" fmla="*/ 2088439 h 2172616"/>
                    <a:gd name="connsiteX93" fmla="*/ 152956 w 1535437"/>
                    <a:gd name="connsiteY93" fmla="*/ 2094686 h 2172616"/>
                    <a:gd name="connsiteX94" fmla="*/ 141558 w 1535437"/>
                    <a:gd name="connsiteY94" fmla="*/ 2098655 h 2172616"/>
                    <a:gd name="connsiteX95" fmla="*/ 135225 w 1535437"/>
                    <a:gd name="connsiteY95" fmla="*/ 2099921 h 2172616"/>
                    <a:gd name="connsiteX96" fmla="*/ 135225 w 1535437"/>
                    <a:gd name="connsiteY96" fmla="*/ 2099921 h 2172616"/>
                    <a:gd name="connsiteX97" fmla="*/ 129737 w 1535437"/>
                    <a:gd name="connsiteY97" fmla="*/ 2101019 h 2172616"/>
                    <a:gd name="connsiteX98" fmla="*/ 57886 w 1535437"/>
                    <a:gd name="connsiteY98" fmla="*/ 2135298 h 2172616"/>
                    <a:gd name="connsiteX99" fmla="*/ 58477 w 1535437"/>
                    <a:gd name="connsiteY99" fmla="*/ 2140111 h 2172616"/>
                    <a:gd name="connsiteX100" fmla="*/ 58477 w 1535437"/>
                    <a:gd name="connsiteY100" fmla="*/ 2140111 h 2172616"/>
                    <a:gd name="connsiteX101" fmla="*/ 69537 w 1535437"/>
                    <a:gd name="connsiteY101" fmla="*/ 2157250 h 2172616"/>
                    <a:gd name="connsiteX102" fmla="*/ 84397 w 1535437"/>
                    <a:gd name="connsiteY102" fmla="*/ 2165187 h 2172616"/>
                    <a:gd name="connsiteX103" fmla="*/ 90139 w 1535437"/>
                    <a:gd name="connsiteY103" fmla="*/ 2167129 h 2172616"/>
                    <a:gd name="connsiteX104" fmla="*/ 133452 w 1535437"/>
                    <a:gd name="connsiteY104" fmla="*/ 2172617 h 2172616"/>
                    <a:gd name="connsiteX105" fmla="*/ 380499 w 1535437"/>
                    <a:gd name="connsiteY105" fmla="*/ 2172617 h 2172616"/>
                    <a:gd name="connsiteX106" fmla="*/ 388182 w 1535437"/>
                    <a:gd name="connsiteY106" fmla="*/ 2165778 h 2172616"/>
                    <a:gd name="connsiteX107" fmla="*/ 387675 w 1535437"/>
                    <a:gd name="connsiteY107" fmla="*/ 2161978 h 2172616"/>
                    <a:gd name="connsiteX108" fmla="*/ 378895 w 1535437"/>
                    <a:gd name="connsiteY108" fmla="*/ 2140195 h 2172616"/>
                    <a:gd name="connsiteX109" fmla="*/ 356436 w 1535437"/>
                    <a:gd name="connsiteY109" fmla="*/ 2074254 h 2172616"/>
                    <a:gd name="connsiteX110" fmla="*/ 348077 w 1535437"/>
                    <a:gd name="connsiteY110" fmla="*/ 2053822 h 2172616"/>
                    <a:gd name="connsiteX111" fmla="*/ 347739 w 1535437"/>
                    <a:gd name="connsiteY111" fmla="*/ 2051035 h 2172616"/>
                    <a:gd name="connsiteX112" fmla="*/ 331106 w 1535437"/>
                    <a:gd name="connsiteY112" fmla="*/ 2039131 h 2172616"/>
                    <a:gd name="connsiteX113" fmla="*/ 250305 w 1535437"/>
                    <a:gd name="connsiteY113" fmla="*/ 1658935 h 2172616"/>
                    <a:gd name="connsiteX114" fmla="*/ 173979 w 1535437"/>
                    <a:gd name="connsiteY114" fmla="*/ 1527644 h 2172616"/>
                    <a:gd name="connsiteX115" fmla="*/ 554428 w 1535437"/>
                    <a:gd name="connsiteY115" fmla="*/ 1255690 h 2172616"/>
                    <a:gd name="connsiteX116" fmla="*/ 1134557 w 1535437"/>
                    <a:gd name="connsiteY116" fmla="*/ 1772833 h 2172616"/>
                    <a:gd name="connsiteX117" fmla="*/ 1371979 w 1535437"/>
                    <a:gd name="connsiteY117" fmla="*/ 2036598 h 2172616"/>
                    <a:gd name="connsiteX118" fmla="*/ 1368855 w 1535437"/>
                    <a:gd name="connsiteY118" fmla="*/ 2046983 h 2172616"/>
                    <a:gd name="connsiteX119" fmla="*/ 1371641 w 1535437"/>
                    <a:gd name="connsiteY119" fmla="*/ 2055088 h 2172616"/>
                    <a:gd name="connsiteX120" fmla="*/ 1371556 w 1535437"/>
                    <a:gd name="connsiteY120" fmla="*/ 2114359 h 2172616"/>
                    <a:gd name="connsiteX121" fmla="*/ 1369023 w 1535437"/>
                    <a:gd name="connsiteY121" fmla="*/ 2140280 h 2172616"/>
                    <a:gd name="connsiteX122" fmla="*/ 1377635 w 1535437"/>
                    <a:gd name="connsiteY122" fmla="*/ 2149060 h 2172616"/>
                    <a:gd name="connsiteX123" fmla="*/ 1386078 w 1535437"/>
                    <a:gd name="connsiteY123" fmla="*/ 2155393 h 2172616"/>
                    <a:gd name="connsiteX124" fmla="*/ 1396126 w 1535437"/>
                    <a:gd name="connsiteY124" fmla="*/ 2159530 h 2172616"/>
                    <a:gd name="connsiteX125" fmla="*/ 1398659 w 1535437"/>
                    <a:gd name="connsiteY125" fmla="*/ 2160121 h 2172616"/>
                    <a:gd name="connsiteX126" fmla="*/ 1405667 w 1535437"/>
                    <a:gd name="connsiteY126" fmla="*/ 2160796 h 2172616"/>
                    <a:gd name="connsiteX127" fmla="*/ 1497950 w 1535437"/>
                    <a:gd name="connsiteY127" fmla="*/ 2160796 h 2172616"/>
                    <a:gd name="connsiteX128" fmla="*/ 1503692 w 1535437"/>
                    <a:gd name="connsiteY128" fmla="*/ 2160290 h 2172616"/>
                    <a:gd name="connsiteX129" fmla="*/ 1504789 w 1535437"/>
                    <a:gd name="connsiteY129" fmla="*/ 2160121 h 2172616"/>
                    <a:gd name="connsiteX130" fmla="*/ 1510193 w 1535437"/>
                    <a:gd name="connsiteY130" fmla="*/ 2158686 h 2172616"/>
                    <a:gd name="connsiteX131" fmla="*/ 1510446 w 1535437"/>
                    <a:gd name="connsiteY131" fmla="*/ 2158601 h 2172616"/>
                    <a:gd name="connsiteX132" fmla="*/ 1534847 w 1535437"/>
                    <a:gd name="connsiteY132" fmla="*/ 2128628 h 2172616"/>
                    <a:gd name="connsiteX133" fmla="*/ 1534847 w 1535437"/>
                    <a:gd name="connsiteY133" fmla="*/ 2128459 h 2172616"/>
                    <a:gd name="connsiteX134" fmla="*/ 1535354 w 1535437"/>
                    <a:gd name="connsiteY134" fmla="*/ 2125166 h 2172616"/>
                    <a:gd name="connsiteX135" fmla="*/ 356942 w 1535437"/>
                    <a:gd name="connsiteY135" fmla="*/ 833701 h 2172616"/>
                    <a:gd name="connsiteX136" fmla="*/ 387253 w 1535437"/>
                    <a:gd name="connsiteY136" fmla="*/ 867305 h 2172616"/>
                    <a:gd name="connsiteX137" fmla="*/ 407770 w 1535437"/>
                    <a:gd name="connsiteY137" fmla="*/ 962797 h 2172616"/>
                    <a:gd name="connsiteX138" fmla="*/ 263139 w 1535437"/>
                    <a:gd name="connsiteY138" fmla="*/ 985763 h 2172616"/>
                    <a:gd name="connsiteX139" fmla="*/ 356942 w 1535437"/>
                    <a:gd name="connsiteY139" fmla="*/ 833701 h 2172616"/>
                    <a:gd name="connsiteX140" fmla="*/ 629150 w 1535437"/>
                    <a:gd name="connsiteY140" fmla="*/ 402425 h 2172616"/>
                    <a:gd name="connsiteX141" fmla="*/ 629234 w 1535437"/>
                    <a:gd name="connsiteY141" fmla="*/ 396008 h 2172616"/>
                    <a:gd name="connsiteX142" fmla="*/ 629319 w 1535437"/>
                    <a:gd name="connsiteY142" fmla="*/ 396008 h 2172616"/>
                    <a:gd name="connsiteX143" fmla="*/ 629319 w 1535437"/>
                    <a:gd name="connsiteY143" fmla="*/ 402256 h 2172616"/>
                    <a:gd name="connsiteX144" fmla="*/ 629150 w 1535437"/>
                    <a:gd name="connsiteY144" fmla="*/ 402425 h 2172616"/>
                    <a:gd name="connsiteX145" fmla="*/ 486714 w 1535437"/>
                    <a:gd name="connsiteY145" fmla="*/ 398119 h 2172616"/>
                    <a:gd name="connsiteX146" fmla="*/ 486714 w 1535437"/>
                    <a:gd name="connsiteY146" fmla="*/ 399301 h 2172616"/>
                    <a:gd name="connsiteX147" fmla="*/ 486714 w 1535437"/>
                    <a:gd name="connsiteY147" fmla="*/ 398119 h 2172616"/>
                    <a:gd name="connsiteX148" fmla="*/ 486714 w 1535437"/>
                    <a:gd name="connsiteY148" fmla="*/ 398119 h 2172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</a:cxnLst>
                  <a:rect l="l" t="t" r="r" b="b"/>
                  <a:pathLst>
                    <a:path w="1535437" h="2172616">
                      <a:moveTo>
                        <a:pt x="1535354" y="2125166"/>
                      </a:moveTo>
                      <a:cubicBezTo>
                        <a:pt x="1535354" y="2124913"/>
                        <a:pt x="1535354" y="2124744"/>
                        <a:pt x="1535438" y="2124491"/>
                      </a:cubicBezTo>
                      <a:cubicBezTo>
                        <a:pt x="1535438" y="2123140"/>
                        <a:pt x="1535438" y="2121705"/>
                        <a:pt x="1535269" y="2120269"/>
                      </a:cubicBezTo>
                      <a:cubicBezTo>
                        <a:pt x="1535269" y="2120269"/>
                        <a:pt x="1535269" y="2120269"/>
                        <a:pt x="1535269" y="2120269"/>
                      </a:cubicBezTo>
                      <a:cubicBezTo>
                        <a:pt x="1535016" y="2117568"/>
                        <a:pt x="1534763" y="2114950"/>
                        <a:pt x="1534509" y="2112417"/>
                      </a:cubicBezTo>
                      <a:cubicBezTo>
                        <a:pt x="1533243" y="2100428"/>
                        <a:pt x="1523955" y="2089874"/>
                        <a:pt x="1516019" y="2082951"/>
                      </a:cubicBezTo>
                      <a:cubicBezTo>
                        <a:pt x="1509855" y="2077547"/>
                        <a:pt x="1504536" y="2074338"/>
                        <a:pt x="1504536" y="2074338"/>
                      </a:cubicBezTo>
                      <a:lnTo>
                        <a:pt x="1470595" y="2038624"/>
                      </a:lnTo>
                      <a:cubicBezTo>
                        <a:pt x="1470595" y="2038624"/>
                        <a:pt x="1468822" y="2011859"/>
                        <a:pt x="1456326" y="2011859"/>
                      </a:cubicBezTo>
                      <a:lnTo>
                        <a:pt x="1443154" y="2011859"/>
                      </a:lnTo>
                      <a:cubicBezTo>
                        <a:pt x="1424833" y="1970910"/>
                        <a:pt x="1392918" y="1900578"/>
                        <a:pt x="1359905" y="1831851"/>
                      </a:cubicBezTo>
                      <a:cubicBezTo>
                        <a:pt x="1308993" y="1725974"/>
                        <a:pt x="1225912" y="1645595"/>
                        <a:pt x="1118768" y="1558546"/>
                      </a:cubicBezTo>
                      <a:cubicBezTo>
                        <a:pt x="1011625" y="1471497"/>
                        <a:pt x="1007572" y="1403108"/>
                        <a:pt x="915119" y="1258477"/>
                      </a:cubicBezTo>
                      <a:cubicBezTo>
                        <a:pt x="862772" y="1176578"/>
                        <a:pt x="807300" y="1128536"/>
                        <a:pt x="769053" y="1102363"/>
                      </a:cubicBezTo>
                      <a:cubicBezTo>
                        <a:pt x="735280" y="1079228"/>
                        <a:pt x="708515" y="1047482"/>
                        <a:pt x="692136" y="1009995"/>
                      </a:cubicBezTo>
                      <a:lnTo>
                        <a:pt x="692136" y="1009995"/>
                      </a:lnTo>
                      <a:cubicBezTo>
                        <a:pt x="685972" y="995895"/>
                        <a:pt x="684875" y="980106"/>
                        <a:pt x="689012" y="965330"/>
                      </a:cubicBezTo>
                      <a:lnTo>
                        <a:pt x="738235" y="788699"/>
                      </a:lnTo>
                      <a:cubicBezTo>
                        <a:pt x="750394" y="745048"/>
                        <a:pt x="775047" y="705957"/>
                        <a:pt x="809158" y="676237"/>
                      </a:cubicBezTo>
                      <a:cubicBezTo>
                        <a:pt x="868260" y="624733"/>
                        <a:pt x="961388" y="542159"/>
                        <a:pt x="999044" y="500703"/>
                      </a:cubicBezTo>
                      <a:cubicBezTo>
                        <a:pt x="1056205" y="437718"/>
                        <a:pt x="1089724" y="373887"/>
                        <a:pt x="1090568" y="325086"/>
                      </a:cubicBezTo>
                      <a:cubicBezTo>
                        <a:pt x="1091666" y="263113"/>
                        <a:pt x="1040331" y="205531"/>
                        <a:pt x="970675" y="175727"/>
                      </a:cubicBezTo>
                      <a:cubicBezTo>
                        <a:pt x="901019" y="145922"/>
                        <a:pt x="697708" y="75928"/>
                        <a:pt x="697708" y="75928"/>
                      </a:cubicBezTo>
                      <a:cubicBezTo>
                        <a:pt x="676600" y="46800"/>
                        <a:pt x="623999" y="34050"/>
                        <a:pt x="623999" y="34050"/>
                      </a:cubicBezTo>
                      <a:lnTo>
                        <a:pt x="566924" y="1122"/>
                      </a:lnTo>
                      <a:cubicBezTo>
                        <a:pt x="562618" y="-1326"/>
                        <a:pt x="557130" y="362"/>
                        <a:pt x="555103" y="4921"/>
                      </a:cubicBezTo>
                      <a:cubicBezTo>
                        <a:pt x="553415" y="8552"/>
                        <a:pt x="554512" y="12774"/>
                        <a:pt x="557636" y="15138"/>
                      </a:cubicBezTo>
                      <a:lnTo>
                        <a:pt x="603820" y="50092"/>
                      </a:lnTo>
                      <a:lnTo>
                        <a:pt x="526059" y="16489"/>
                      </a:lnTo>
                      <a:cubicBezTo>
                        <a:pt x="521162" y="14378"/>
                        <a:pt x="515420" y="16826"/>
                        <a:pt x="513647" y="21892"/>
                      </a:cubicBezTo>
                      <a:lnTo>
                        <a:pt x="513647" y="21892"/>
                      </a:lnTo>
                      <a:cubicBezTo>
                        <a:pt x="512128" y="26283"/>
                        <a:pt x="513985" y="31095"/>
                        <a:pt x="518122" y="33206"/>
                      </a:cubicBezTo>
                      <a:lnTo>
                        <a:pt x="594195" y="72551"/>
                      </a:lnTo>
                      <a:lnTo>
                        <a:pt x="507062" y="47982"/>
                      </a:lnTo>
                      <a:cubicBezTo>
                        <a:pt x="502587" y="46715"/>
                        <a:pt x="497859" y="49164"/>
                        <a:pt x="496339" y="53639"/>
                      </a:cubicBezTo>
                      <a:cubicBezTo>
                        <a:pt x="494819" y="58113"/>
                        <a:pt x="497099" y="62926"/>
                        <a:pt x="501489" y="64615"/>
                      </a:cubicBezTo>
                      <a:lnTo>
                        <a:pt x="586090" y="97543"/>
                      </a:lnTo>
                      <a:lnTo>
                        <a:pt x="507146" y="82599"/>
                      </a:lnTo>
                      <a:cubicBezTo>
                        <a:pt x="503093" y="81839"/>
                        <a:pt x="499125" y="84456"/>
                        <a:pt x="498281" y="88424"/>
                      </a:cubicBezTo>
                      <a:cubicBezTo>
                        <a:pt x="497352" y="92477"/>
                        <a:pt x="499801" y="96445"/>
                        <a:pt x="503853" y="97458"/>
                      </a:cubicBezTo>
                      <a:lnTo>
                        <a:pt x="575029" y="115949"/>
                      </a:lnTo>
                      <a:lnTo>
                        <a:pt x="593604" y="123717"/>
                      </a:lnTo>
                      <a:cubicBezTo>
                        <a:pt x="598586" y="125827"/>
                        <a:pt x="597404" y="133258"/>
                        <a:pt x="592000" y="133595"/>
                      </a:cubicBezTo>
                      <a:lnTo>
                        <a:pt x="552148" y="136466"/>
                      </a:lnTo>
                      <a:cubicBezTo>
                        <a:pt x="547673" y="136804"/>
                        <a:pt x="544296" y="140519"/>
                        <a:pt x="544296" y="144909"/>
                      </a:cubicBezTo>
                      <a:cubicBezTo>
                        <a:pt x="544296" y="149637"/>
                        <a:pt x="548095" y="153437"/>
                        <a:pt x="552739" y="153352"/>
                      </a:cubicBezTo>
                      <a:cubicBezTo>
                        <a:pt x="566417" y="153352"/>
                        <a:pt x="594702" y="153352"/>
                        <a:pt x="623999" y="154028"/>
                      </a:cubicBezTo>
                      <a:cubicBezTo>
                        <a:pt x="664864" y="155041"/>
                        <a:pt x="683270" y="142292"/>
                        <a:pt x="683270" y="142292"/>
                      </a:cubicBezTo>
                      <a:lnTo>
                        <a:pt x="931752" y="323144"/>
                      </a:lnTo>
                      <a:cubicBezTo>
                        <a:pt x="931752" y="323144"/>
                        <a:pt x="759597" y="511342"/>
                        <a:pt x="718056" y="522740"/>
                      </a:cubicBezTo>
                      <a:cubicBezTo>
                        <a:pt x="676516" y="534138"/>
                        <a:pt x="599514" y="551531"/>
                        <a:pt x="599514" y="551531"/>
                      </a:cubicBezTo>
                      <a:lnTo>
                        <a:pt x="607704" y="479933"/>
                      </a:lnTo>
                      <a:cubicBezTo>
                        <a:pt x="613446" y="471912"/>
                        <a:pt x="618258" y="461612"/>
                        <a:pt x="621973" y="448609"/>
                      </a:cubicBezTo>
                      <a:cubicBezTo>
                        <a:pt x="622480" y="448947"/>
                        <a:pt x="622902" y="449285"/>
                        <a:pt x="623408" y="449538"/>
                      </a:cubicBezTo>
                      <a:cubicBezTo>
                        <a:pt x="632949" y="453675"/>
                        <a:pt x="645445" y="445907"/>
                        <a:pt x="651440" y="432145"/>
                      </a:cubicBezTo>
                      <a:cubicBezTo>
                        <a:pt x="657434" y="418383"/>
                        <a:pt x="654564" y="403945"/>
                        <a:pt x="645023" y="399808"/>
                      </a:cubicBezTo>
                      <a:cubicBezTo>
                        <a:pt x="643250" y="399048"/>
                        <a:pt x="641392" y="398795"/>
                        <a:pt x="639450" y="398795"/>
                      </a:cubicBezTo>
                      <a:cubicBezTo>
                        <a:pt x="641392" y="395164"/>
                        <a:pt x="642743" y="391196"/>
                        <a:pt x="643756" y="387059"/>
                      </a:cubicBezTo>
                      <a:cubicBezTo>
                        <a:pt x="651862" y="399892"/>
                        <a:pt x="657350" y="414161"/>
                        <a:pt x="655746" y="430710"/>
                      </a:cubicBezTo>
                      <a:cubicBezTo>
                        <a:pt x="653044" y="458150"/>
                        <a:pt x="655999" y="493780"/>
                        <a:pt x="699650" y="501379"/>
                      </a:cubicBezTo>
                      <a:cubicBezTo>
                        <a:pt x="751913" y="510498"/>
                        <a:pt x="769306" y="481622"/>
                        <a:pt x="769306" y="481622"/>
                      </a:cubicBezTo>
                      <a:cubicBezTo>
                        <a:pt x="769306" y="481622"/>
                        <a:pt x="748536" y="485675"/>
                        <a:pt x="744145" y="475290"/>
                      </a:cubicBezTo>
                      <a:cubicBezTo>
                        <a:pt x="739755" y="464905"/>
                        <a:pt x="753855" y="452831"/>
                        <a:pt x="755544" y="424715"/>
                      </a:cubicBezTo>
                      <a:cubicBezTo>
                        <a:pt x="757232" y="396599"/>
                        <a:pt x="737476" y="382162"/>
                        <a:pt x="710289" y="374141"/>
                      </a:cubicBezTo>
                      <a:cubicBezTo>
                        <a:pt x="683186" y="366120"/>
                        <a:pt x="684199" y="345012"/>
                        <a:pt x="679133" y="316221"/>
                      </a:cubicBezTo>
                      <a:cubicBezTo>
                        <a:pt x="674067" y="287429"/>
                        <a:pt x="657350" y="251546"/>
                        <a:pt x="610828" y="251546"/>
                      </a:cubicBezTo>
                      <a:cubicBezTo>
                        <a:pt x="574860" y="251546"/>
                        <a:pt x="562871" y="271050"/>
                        <a:pt x="559240" y="279999"/>
                      </a:cubicBezTo>
                      <a:cubicBezTo>
                        <a:pt x="558565" y="280675"/>
                        <a:pt x="557889" y="281519"/>
                        <a:pt x="557383" y="282364"/>
                      </a:cubicBezTo>
                      <a:lnTo>
                        <a:pt x="552317" y="291229"/>
                      </a:lnTo>
                      <a:cubicBezTo>
                        <a:pt x="503938" y="287683"/>
                        <a:pt x="458260" y="349149"/>
                        <a:pt x="465775" y="377518"/>
                      </a:cubicBezTo>
                      <a:cubicBezTo>
                        <a:pt x="468223" y="386721"/>
                        <a:pt x="471010" y="393644"/>
                        <a:pt x="473711" y="399048"/>
                      </a:cubicBezTo>
                      <a:cubicBezTo>
                        <a:pt x="472698" y="399217"/>
                        <a:pt x="471600" y="399470"/>
                        <a:pt x="470672" y="399892"/>
                      </a:cubicBezTo>
                      <a:cubicBezTo>
                        <a:pt x="461131" y="404029"/>
                        <a:pt x="458345" y="418552"/>
                        <a:pt x="464255" y="432229"/>
                      </a:cubicBezTo>
                      <a:cubicBezTo>
                        <a:pt x="470250" y="445992"/>
                        <a:pt x="482745" y="453760"/>
                        <a:pt x="492286" y="449622"/>
                      </a:cubicBezTo>
                      <a:cubicBezTo>
                        <a:pt x="492793" y="449369"/>
                        <a:pt x="493215" y="449031"/>
                        <a:pt x="493722" y="448694"/>
                      </a:cubicBezTo>
                      <a:cubicBezTo>
                        <a:pt x="498534" y="465496"/>
                        <a:pt x="505289" y="477823"/>
                        <a:pt x="513310" y="486519"/>
                      </a:cubicBezTo>
                      <a:lnTo>
                        <a:pt x="506217" y="530170"/>
                      </a:lnTo>
                      <a:cubicBezTo>
                        <a:pt x="502587" y="552544"/>
                        <a:pt x="486038" y="570613"/>
                        <a:pt x="464002" y="576185"/>
                      </a:cubicBezTo>
                      <a:lnTo>
                        <a:pt x="425839" y="585810"/>
                      </a:lnTo>
                      <a:cubicBezTo>
                        <a:pt x="421448" y="586824"/>
                        <a:pt x="417142" y="587921"/>
                        <a:pt x="412921" y="589019"/>
                      </a:cubicBezTo>
                      <a:lnTo>
                        <a:pt x="404646" y="591130"/>
                      </a:lnTo>
                      <a:cubicBezTo>
                        <a:pt x="402789" y="591636"/>
                        <a:pt x="401016" y="592312"/>
                        <a:pt x="399327" y="593156"/>
                      </a:cubicBezTo>
                      <a:cubicBezTo>
                        <a:pt x="350019" y="609367"/>
                        <a:pt x="308816" y="639425"/>
                        <a:pt x="275297" y="697936"/>
                      </a:cubicBezTo>
                      <a:cubicBezTo>
                        <a:pt x="236036" y="766747"/>
                        <a:pt x="153800" y="896772"/>
                        <a:pt x="107363" y="968539"/>
                      </a:cubicBezTo>
                      <a:cubicBezTo>
                        <a:pt x="59997" y="1041741"/>
                        <a:pt x="42097" y="1142552"/>
                        <a:pt x="131679" y="1149982"/>
                      </a:cubicBezTo>
                      <a:cubicBezTo>
                        <a:pt x="186137" y="1154541"/>
                        <a:pt x="359982" y="1056263"/>
                        <a:pt x="411148" y="1026543"/>
                      </a:cubicBezTo>
                      <a:cubicBezTo>
                        <a:pt x="406166" y="1046385"/>
                        <a:pt x="394768" y="1064537"/>
                        <a:pt x="378135" y="1077709"/>
                      </a:cubicBezTo>
                      <a:cubicBezTo>
                        <a:pt x="304426" y="1135798"/>
                        <a:pt x="160808" y="1252735"/>
                        <a:pt x="81442" y="1341388"/>
                      </a:cubicBezTo>
                      <a:cubicBezTo>
                        <a:pt x="-7549" y="1440849"/>
                        <a:pt x="-17680" y="1518272"/>
                        <a:pt x="22509" y="1614693"/>
                      </a:cubicBezTo>
                      <a:cubicBezTo>
                        <a:pt x="52989" y="1687811"/>
                        <a:pt x="174401" y="1919660"/>
                        <a:pt x="231224" y="2027479"/>
                      </a:cubicBezTo>
                      <a:lnTo>
                        <a:pt x="224216" y="2042339"/>
                      </a:lnTo>
                      <a:cubicBezTo>
                        <a:pt x="215773" y="2060323"/>
                        <a:pt x="200913" y="2074507"/>
                        <a:pt x="182676" y="2082191"/>
                      </a:cubicBezTo>
                      <a:lnTo>
                        <a:pt x="167816" y="2088439"/>
                      </a:lnTo>
                      <a:lnTo>
                        <a:pt x="152956" y="2094686"/>
                      </a:lnTo>
                      <a:cubicBezTo>
                        <a:pt x="149241" y="2096291"/>
                        <a:pt x="145442" y="2097557"/>
                        <a:pt x="141558" y="2098655"/>
                      </a:cubicBezTo>
                      <a:cubicBezTo>
                        <a:pt x="139447" y="2099246"/>
                        <a:pt x="137336" y="2099499"/>
                        <a:pt x="135225" y="2099921"/>
                      </a:cubicBezTo>
                      <a:lnTo>
                        <a:pt x="135225" y="2099921"/>
                      </a:lnTo>
                      <a:cubicBezTo>
                        <a:pt x="133368" y="2100259"/>
                        <a:pt x="131595" y="2100766"/>
                        <a:pt x="129737" y="2101019"/>
                      </a:cubicBezTo>
                      <a:cubicBezTo>
                        <a:pt x="95205" y="2105663"/>
                        <a:pt x="62276" y="2117652"/>
                        <a:pt x="57886" y="2135298"/>
                      </a:cubicBezTo>
                      <a:cubicBezTo>
                        <a:pt x="57886" y="2136987"/>
                        <a:pt x="58139" y="2138591"/>
                        <a:pt x="58477" y="2140111"/>
                      </a:cubicBezTo>
                      <a:lnTo>
                        <a:pt x="58477" y="2140111"/>
                      </a:lnTo>
                      <a:cubicBezTo>
                        <a:pt x="59828" y="2147119"/>
                        <a:pt x="63881" y="2152775"/>
                        <a:pt x="69537" y="2157250"/>
                      </a:cubicBezTo>
                      <a:cubicBezTo>
                        <a:pt x="73675" y="2160459"/>
                        <a:pt x="78825" y="2163076"/>
                        <a:pt x="84397" y="2165187"/>
                      </a:cubicBezTo>
                      <a:cubicBezTo>
                        <a:pt x="86255" y="2165862"/>
                        <a:pt x="88197" y="2166538"/>
                        <a:pt x="90139" y="2167129"/>
                      </a:cubicBezTo>
                      <a:cubicBezTo>
                        <a:pt x="103901" y="2171181"/>
                        <a:pt x="119943" y="2172617"/>
                        <a:pt x="133452" y="2172617"/>
                      </a:cubicBezTo>
                      <a:lnTo>
                        <a:pt x="380499" y="2172617"/>
                      </a:lnTo>
                      <a:cubicBezTo>
                        <a:pt x="384636" y="2172617"/>
                        <a:pt x="387760" y="2169493"/>
                        <a:pt x="388182" y="2165778"/>
                      </a:cubicBezTo>
                      <a:cubicBezTo>
                        <a:pt x="388351" y="2164511"/>
                        <a:pt x="388182" y="2163245"/>
                        <a:pt x="387675" y="2161978"/>
                      </a:cubicBezTo>
                      <a:lnTo>
                        <a:pt x="378895" y="2140195"/>
                      </a:lnTo>
                      <a:cubicBezTo>
                        <a:pt x="384214" y="2108365"/>
                        <a:pt x="373069" y="2084470"/>
                        <a:pt x="356436" y="2074254"/>
                      </a:cubicBezTo>
                      <a:cubicBezTo>
                        <a:pt x="352890" y="2057283"/>
                        <a:pt x="348077" y="2053822"/>
                        <a:pt x="348077" y="2053822"/>
                      </a:cubicBezTo>
                      <a:lnTo>
                        <a:pt x="347739" y="2051035"/>
                      </a:lnTo>
                      <a:cubicBezTo>
                        <a:pt x="346811" y="2042677"/>
                        <a:pt x="338874" y="2037442"/>
                        <a:pt x="331106" y="2039131"/>
                      </a:cubicBezTo>
                      <a:cubicBezTo>
                        <a:pt x="298938" y="1958583"/>
                        <a:pt x="286442" y="1751979"/>
                        <a:pt x="250305" y="1658935"/>
                      </a:cubicBezTo>
                      <a:cubicBezTo>
                        <a:pt x="212818" y="1562514"/>
                        <a:pt x="173979" y="1527644"/>
                        <a:pt x="173979" y="1527644"/>
                      </a:cubicBezTo>
                      <a:cubicBezTo>
                        <a:pt x="310590" y="1448616"/>
                        <a:pt x="554428" y="1255690"/>
                        <a:pt x="554428" y="1255690"/>
                      </a:cubicBezTo>
                      <a:cubicBezTo>
                        <a:pt x="658954" y="1382929"/>
                        <a:pt x="1023361" y="1669658"/>
                        <a:pt x="1134557" y="1772833"/>
                      </a:cubicBezTo>
                      <a:cubicBezTo>
                        <a:pt x="1219411" y="1851608"/>
                        <a:pt x="1326217" y="1980113"/>
                        <a:pt x="1371979" y="2036598"/>
                      </a:cubicBezTo>
                      <a:cubicBezTo>
                        <a:pt x="1369023" y="2038962"/>
                        <a:pt x="1367504" y="2043014"/>
                        <a:pt x="1368855" y="2046983"/>
                      </a:cubicBezTo>
                      <a:lnTo>
                        <a:pt x="1371641" y="2055088"/>
                      </a:lnTo>
                      <a:cubicBezTo>
                        <a:pt x="1364464" y="2079658"/>
                        <a:pt x="1371556" y="2114359"/>
                        <a:pt x="1371556" y="2114359"/>
                      </a:cubicBezTo>
                      <a:lnTo>
                        <a:pt x="1369023" y="2140280"/>
                      </a:lnTo>
                      <a:lnTo>
                        <a:pt x="1377635" y="2149060"/>
                      </a:lnTo>
                      <a:cubicBezTo>
                        <a:pt x="1380084" y="2151593"/>
                        <a:pt x="1383039" y="2153620"/>
                        <a:pt x="1386078" y="2155393"/>
                      </a:cubicBezTo>
                      <a:cubicBezTo>
                        <a:pt x="1389203" y="2157250"/>
                        <a:pt x="1392580" y="2158686"/>
                        <a:pt x="1396126" y="2159530"/>
                      </a:cubicBezTo>
                      <a:cubicBezTo>
                        <a:pt x="1396970" y="2159783"/>
                        <a:pt x="1397815" y="2159952"/>
                        <a:pt x="1398659" y="2160121"/>
                      </a:cubicBezTo>
                      <a:cubicBezTo>
                        <a:pt x="1400938" y="2160543"/>
                        <a:pt x="1403303" y="2160796"/>
                        <a:pt x="1405667" y="2160796"/>
                      </a:cubicBezTo>
                      <a:lnTo>
                        <a:pt x="1497950" y="2160796"/>
                      </a:lnTo>
                      <a:cubicBezTo>
                        <a:pt x="1499892" y="2160796"/>
                        <a:pt x="1501834" y="2160627"/>
                        <a:pt x="1503692" y="2160290"/>
                      </a:cubicBezTo>
                      <a:cubicBezTo>
                        <a:pt x="1504029" y="2160205"/>
                        <a:pt x="1504452" y="2160205"/>
                        <a:pt x="1504789" y="2160121"/>
                      </a:cubicBezTo>
                      <a:cubicBezTo>
                        <a:pt x="1506647" y="2159783"/>
                        <a:pt x="1508504" y="2159277"/>
                        <a:pt x="1510193" y="2158686"/>
                      </a:cubicBezTo>
                      <a:cubicBezTo>
                        <a:pt x="1510277" y="2158686"/>
                        <a:pt x="1510362" y="2158601"/>
                        <a:pt x="1510446" y="2158601"/>
                      </a:cubicBezTo>
                      <a:cubicBezTo>
                        <a:pt x="1523364" y="2153958"/>
                        <a:pt x="1532990" y="2142475"/>
                        <a:pt x="1534847" y="2128628"/>
                      </a:cubicBezTo>
                      <a:cubicBezTo>
                        <a:pt x="1534847" y="2128544"/>
                        <a:pt x="1534847" y="2128459"/>
                        <a:pt x="1534847" y="2128459"/>
                      </a:cubicBezTo>
                      <a:cubicBezTo>
                        <a:pt x="1535269" y="2127530"/>
                        <a:pt x="1535354" y="2126348"/>
                        <a:pt x="1535354" y="2125166"/>
                      </a:cubicBezTo>
                      <a:close/>
                      <a:moveTo>
                        <a:pt x="356942" y="833701"/>
                      </a:moveTo>
                      <a:cubicBezTo>
                        <a:pt x="370789" y="855822"/>
                        <a:pt x="387253" y="867305"/>
                        <a:pt x="387253" y="867305"/>
                      </a:cubicBezTo>
                      <a:lnTo>
                        <a:pt x="407770" y="962797"/>
                      </a:lnTo>
                      <a:lnTo>
                        <a:pt x="263139" y="985763"/>
                      </a:lnTo>
                      <a:lnTo>
                        <a:pt x="356942" y="833701"/>
                      </a:lnTo>
                      <a:close/>
                      <a:moveTo>
                        <a:pt x="629150" y="402425"/>
                      </a:moveTo>
                      <a:cubicBezTo>
                        <a:pt x="629234" y="400314"/>
                        <a:pt x="629234" y="398119"/>
                        <a:pt x="629234" y="396008"/>
                      </a:cubicBezTo>
                      <a:cubicBezTo>
                        <a:pt x="629234" y="396008"/>
                        <a:pt x="629319" y="396008"/>
                        <a:pt x="629319" y="396008"/>
                      </a:cubicBezTo>
                      <a:lnTo>
                        <a:pt x="629319" y="402256"/>
                      </a:lnTo>
                      <a:cubicBezTo>
                        <a:pt x="629234" y="402341"/>
                        <a:pt x="629234" y="402425"/>
                        <a:pt x="629150" y="402425"/>
                      </a:cubicBezTo>
                      <a:close/>
                      <a:moveTo>
                        <a:pt x="486714" y="398119"/>
                      </a:moveTo>
                      <a:cubicBezTo>
                        <a:pt x="486714" y="398541"/>
                        <a:pt x="486714" y="398879"/>
                        <a:pt x="486714" y="399301"/>
                      </a:cubicBezTo>
                      <a:lnTo>
                        <a:pt x="486714" y="398119"/>
                      </a:lnTo>
                      <a:cubicBezTo>
                        <a:pt x="486629" y="398119"/>
                        <a:pt x="486714" y="398119"/>
                        <a:pt x="486714" y="398119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36BE4734-AB19-3520-4638-1DFD29BCDCE5}"/>
                    </a:ext>
                  </a:extLst>
                </p:cNvPr>
                <p:cNvSpPr/>
                <p:nvPr/>
              </p:nvSpPr>
              <p:spPr>
                <a:xfrm>
                  <a:off x="1809506" y="2732884"/>
                  <a:ext cx="1535437" cy="2172616"/>
                </a:xfrm>
                <a:custGeom>
                  <a:avLst/>
                  <a:gdLst>
                    <a:gd name="connsiteX0" fmla="*/ 1535354 w 1535437"/>
                    <a:gd name="connsiteY0" fmla="*/ 2125166 h 2172616"/>
                    <a:gd name="connsiteX1" fmla="*/ 1535438 w 1535437"/>
                    <a:gd name="connsiteY1" fmla="*/ 2124491 h 2172616"/>
                    <a:gd name="connsiteX2" fmla="*/ 1535269 w 1535437"/>
                    <a:gd name="connsiteY2" fmla="*/ 2120269 h 2172616"/>
                    <a:gd name="connsiteX3" fmla="*/ 1535269 w 1535437"/>
                    <a:gd name="connsiteY3" fmla="*/ 2120269 h 2172616"/>
                    <a:gd name="connsiteX4" fmla="*/ 1534509 w 1535437"/>
                    <a:gd name="connsiteY4" fmla="*/ 2112417 h 2172616"/>
                    <a:gd name="connsiteX5" fmla="*/ 1516019 w 1535437"/>
                    <a:gd name="connsiteY5" fmla="*/ 2082951 h 2172616"/>
                    <a:gd name="connsiteX6" fmla="*/ 1504536 w 1535437"/>
                    <a:gd name="connsiteY6" fmla="*/ 2074339 h 2172616"/>
                    <a:gd name="connsiteX7" fmla="*/ 1470595 w 1535437"/>
                    <a:gd name="connsiteY7" fmla="*/ 2038624 h 2172616"/>
                    <a:gd name="connsiteX8" fmla="*/ 1456326 w 1535437"/>
                    <a:gd name="connsiteY8" fmla="*/ 2011859 h 2172616"/>
                    <a:gd name="connsiteX9" fmla="*/ 1443154 w 1535437"/>
                    <a:gd name="connsiteY9" fmla="*/ 2011859 h 2172616"/>
                    <a:gd name="connsiteX10" fmla="*/ 1359905 w 1535437"/>
                    <a:gd name="connsiteY10" fmla="*/ 1831851 h 2172616"/>
                    <a:gd name="connsiteX11" fmla="*/ 1118768 w 1535437"/>
                    <a:gd name="connsiteY11" fmla="*/ 1558546 h 2172616"/>
                    <a:gd name="connsiteX12" fmla="*/ 915119 w 1535437"/>
                    <a:gd name="connsiteY12" fmla="*/ 1258477 h 2172616"/>
                    <a:gd name="connsiteX13" fmla="*/ 769053 w 1535437"/>
                    <a:gd name="connsiteY13" fmla="*/ 1102363 h 2172616"/>
                    <a:gd name="connsiteX14" fmla="*/ 692136 w 1535437"/>
                    <a:gd name="connsiteY14" fmla="*/ 1009995 h 2172616"/>
                    <a:gd name="connsiteX15" fmla="*/ 692136 w 1535437"/>
                    <a:gd name="connsiteY15" fmla="*/ 1009995 h 2172616"/>
                    <a:gd name="connsiteX16" fmla="*/ 689012 w 1535437"/>
                    <a:gd name="connsiteY16" fmla="*/ 965330 h 2172616"/>
                    <a:gd name="connsiteX17" fmla="*/ 738235 w 1535437"/>
                    <a:gd name="connsiteY17" fmla="*/ 788699 h 2172616"/>
                    <a:gd name="connsiteX18" fmla="*/ 809158 w 1535437"/>
                    <a:gd name="connsiteY18" fmla="*/ 676237 h 2172616"/>
                    <a:gd name="connsiteX19" fmla="*/ 999044 w 1535437"/>
                    <a:gd name="connsiteY19" fmla="*/ 500704 h 2172616"/>
                    <a:gd name="connsiteX20" fmla="*/ 1090568 w 1535437"/>
                    <a:gd name="connsiteY20" fmla="*/ 325086 h 2172616"/>
                    <a:gd name="connsiteX21" fmla="*/ 970675 w 1535437"/>
                    <a:gd name="connsiteY21" fmla="*/ 175727 h 2172616"/>
                    <a:gd name="connsiteX22" fmla="*/ 697708 w 1535437"/>
                    <a:gd name="connsiteY22" fmla="*/ 75928 h 2172616"/>
                    <a:gd name="connsiteX23" fmla="*/ 623999 w 1535437"/>
                    <a:gd name="connsiteY23" fmla="*/ 34050 h 2172616"/>
                    <a:gd name="connsiteX24" fmla="*/ 566924 w 1535437"/>
                    <a:gd name="connsiteY24" fmla="*/ 1122 h 2172616"/>
                    <a:gd name="connsiteX25" fmla="*/ 555103 w 1535437"/>
                    <a:gd name="connsiteY25" fmla="*/ 4922 h 2172616"/>
                    <a:gd name="connsiteX26" fmla="*/ 557636 w 1535437"/>
                    <a:gd name="connsiteY26" fmla="*/ 15138 h 2172616"/>
                    <a:gd name="connsiteX27" fmla="*/ 603820 w 1535437"/>
                    <a:gd name="connsiteY27" fmla="*/ 50092 h 2172616"/>
                    <a:gd name="connsiteX28" fmla="*/ 526059 w 1535437"/>
                    <a:gd name="connsiteY28" fmla="*/ 16489 h 2172616"/>
                    <a:gd name="connsiteX29" fmla="*/ 513647 w 1535437"/>
                    <a:gd name="connsiteY29" fmla="*/ 21892 h 2172616"/>
                    <a:gd name="connsiteX30" fmla="*/ 513647 w 1535437"/>
                    <a:gd name="connsiteY30" fmla="*/ 21892 h 2172616"/>
                    <a:gd name="connsiteX31" fmla="*/ 518122 w 1535437"/>
                    <a:gd name="connsiteY31" fmla="*/ 33206 h 2172616"/>
                    <a:gd name="connsiteX32" fmla="*/ 594195 w 1535437"/>
                    <a:gd name="connsiteY32" fmla="*/ 72551 h 2172616"/>
                    <a:gd name="connsiteX33" fmla="*/ 507062 w 1535437"/>
                    <a:gd name="connsiteY33" fmla="*/ 47982 h 2172616"/>
                    <a:gd name="connsiteX34" fmla="*/ 496339 w 1535437"/>
                    <a:gd name="connsiteY34" fmla="*/ 53639 h 2172616"/>
                    <a:gd name="connsiteX35" fmla="*/ 501489 w 1535437"/>
                    <a:gd name="connsiteY35" fmla="*/ 64615 h 2172616"/>
                    <a:gd name="connsiteX36" fmla="*/ 586090 w 1535437"/>
                    <a:gd name="connsiteY36" fmla="*/ 97543 h 2172616"/>
                    <a:gd name="connsiteX37" fmla="*/ 507146 w 1535437"/>
                    <a:gd name="connsiteY37" fmla="*/ 82599 h 2172616"/>
                    <a:gd name="connsiteX38" fmla="*/ 498281 w 1535437"/>
                    <a:gd name="connsiteY38" fmla="*/ 88424 h 2172616"/>
                    <a:gd name="connsiteX39" fmla="*/ 503853 w 1535437"/>
                    <a:gd name="connsiteY39" fmla="*/ 97458 h 2172616"/>
                    <a:gd name="connsiteX40" fmla="*/ 575029 w 1535437"/>
                    <a:gd name="connsiteY40" fmla="*/ 115949 h 2172616"/>
                    <a:gd name="connsiteX41" fmla="*/ 593604 w 1535437"/>
                    <a:gd name="connsiteY41" fmla="*/ 123717 h 2172616"/>
                    <a:gd name="connsiteX42" fmla="*/ 592000 w 1535437"/>
                    <a:gd name="connsiteY42" fmla="*/ 133595 h 2172616"/>
                    <a:gd name="connsiteX43" fmla="*/ 552148 w 1535437"/>
                    <a:gd name="connsiteY43" fmla="*/ 136466 h 2172616"/>
                    <a:gd name="connsiteX44" fmla="*/ 544296 w 1535437"/>
                    <a:gd name="connsiteY44" fmla="*/ 144909 h 2172616"/>
                    <a:gd name="connsiteX45" fmla="*/ 552739 w 1535437"/>
                    <a:gd name="connsiteY45" fmla="*/ 153352 h 2172616"/>
                    <a:gd name="connsiteX46" fmla="*/ 623999 w 1535437"/>
                    <a:gd name="connsiteY46" fmla="*/ 154028 h 2172616"/>
                    <a:gd name="connsiteX47" fmla="*/ 683270 w 1535437"/>
                    <a:gd name="connsiteY47" fmla="*/ 142292 h 2172616"/>
                    <a:gd name="connsiteX48" fmla="*/ 931752 w 1535437"/>
                    <a:gd name="connsiteY48" fmla="*/ 323144 h 2172616"/>
                    <a:gd name="connsiteX49" fmla="*/ 718056 w 1535437"/>
                    <a:gd name="connsiteY49" fmla="*/ 522740 h 2172616"/>
                    <a:gd name="connsiteX50" fmla="*/ 599514 w 1535437"/>
                    <a:gd name="connsiteY50" fmla="*/ 551531 h 2172616"/>
                    <a:gd name="connsiteX51" fmla="*/ 607704 w 1535437"/>
                    <a:gd name="connsiteY51" fmla="*/ 479933 h 2172616"/>
                    <a:gd name="connsiteX52" fmla="*/ 621973 w 1535437"/>
                    <a:gd name="connsiteY52" fmla="*/ 448609 h 2172616"/>
                    <a:gd name="connsiteX53" fmla="*/ 623408 w 1535437"/>
                    <a:gd name="connsiteY53" fmla="*/ 449538 h 2172616"/>
                    <a:gd name="connsiteX54" fmla="*/ 651440 w 1535437"/>
                    <a:gd name="connsiteY54" fmla="*/ 432145 h 2172616"/>
                    <a:gd name="connsiteX55" fmla="*/ 645023 w 1535437"/>
                    <a:gd name="connsiteY55" fmla="*/ 399808 h 2172616"/>
                    <a:gd name="connsiteX56" fmla="*/ 639450 w 1535437"/>
                    <a:gd name="connsiteY56" fmla="*/ 398795 h 2172616"/>
                    <a:gd name="connsiteX57" fmla="*/ 643756 w 1535437"/>
                    <a:gd name="connsiteY57" fmla="*/ 387059 h 2172616"/>
                    <a:gd name="connsiteX58" fmla="*/ 655746 w 1535437"/>
                    <a:gd name="connsiteY58" fmla="*/ 430710 h 2172616"/>
                    <a:gd name="connsiteX59" fmla="*/ 699650 w 1535437"/>
                    <a:gd name="connsiteY59" fmla="*/ 501379 h 2172616"/>
                    <a:gd name="connsiteX60" fmla="*/ 769306 w 1535437"/>
                    <a:gd name="connsiteY60" fmla="*/ 481622 h 2172616"/>
                    <a:gd name="connsiteX61" fmla="*/ 744146 w 1535437"/>
                    <a:gd name="connsiteY61" fmla="*/ 475290 h 2172616"/>
                    <a:gd name="connsiteX62" fmla="*/ 755544 w 1535437"/>
                    <a:gd name="connsiteY62" fmla="*/ 424715 h 2172616"/>
                    <a:gd name="connsiteX63" fmla="*/ 710288 w 1535437"/>
                    <a:gd name="connsiteY63" fmla="*/ 374141 h 2172616"/>
                    <a:gd name="connsiteX64" fmla="*/ 679133 w 1535437"/>
                    <a:gd name="connsiteY64" fmla="*/ 316221 h 2172616"/>
                    <a:gd name="connsiteX65" fmla="*/ 610828 w 1535437"/>
                    <a:gd name="connsiteY65" fmla="*/ 251546 h 2172616"/>
                    <a:gd name="connsiteX66" fmla="*/ 559240 w 1535437"/>
                    <a:gd name="connsiteY66" fmla="*/ 279999 h 2172616"/>
                    <a:gd name="connsiteX67" fmla="*/ 557383 w 1535437"/>
                    <a:gd name="connsiteY67" fmla="*/ 282364 h 2172616"/>
                    <a:gd name="connsiteX68" fmla="*/ 552317 w 1535437"/>
                    <a:gd name="connsiteY68" fmla="*/ 291229 h 2172616"/>
                    <a:gd name="connsiteX69" fmla="*/ 465775 w 1535437"/>
                    <a:gd name="connsiteY69" fmla="*/ 377518 h 2172616"/>
                    <a:gd name="connsiteX70" fmla="*/ 473711 w 1535437"/>
                    <a:gd name="connsiteY70" fmla="*/ 399048 h 2172616"/>
                    <a:gd name="connsiteX71" fmla="*/ 470672 w 1535437"/>
                    <a:gd name="connsiteY71" fmla="*/ 399892 h 2172616"/>
                    <a:gd name="connsiteX72" fmla="*/ 464255 w 1535437"/>
                    <a:gd name="connsiteY72" fmla="*/ 432230 h 2172616"/>
                    <a:gd name="connsiteX73" fmla="*/ 492286 w 1535437"/>
                    <a:gd name="connsiteY73" fmla="*/ 449622 h 2172616"/>
                    <a:gd name="connsiteX74" fmla="*/ 493722 w 1535437"/>
                    <a:gd name="connsiteY74" fmla="*/ 448694 h 2172616"/>
                    <a:gd name="connsiteX75" fmla="*/ 513310 w 1535437"/>
                    <a:gd name="connsiteY75" fmla="*/ 486519 h 2172616"/>
                    <a:gd name="connsiteX76" fmla="*/ 506217 w 1535437"/>
                    <a:gd name="connsiteY76" fmla="*/ 530170 h 2172616"/>
                    <a:gd name="connsiteX77" fmla="*/ 464002 w 1535437"/>
                    <a:gd name="connsiteY77" fmla="*/ 576185 h 2172616"/>
                    <a:gd name="connsiteX78" fmla="*/ 425838 w 1535437"/>
                    <a:gd name="connsiteY78" fmla="*/ 585810 h 2172616"/>
                    <a:gd name="connsiteX79" fmla="*/ 412920 w 1535437"/>
                    <a:gd name="connsiteY79" fmla="*/ 589019 h 2172616"/>
                    <a:gd name="connsiteX80" fmla="*/ 404646 w 1535437"/>
                    <a:gd name="connsiteY80" fmla="*/ 591130 h 2172616"/>
                    <a:gd name="connsiteX81" fmla="*/ 399327 w 1535437"/>
                    <a:gd name="connsiteY81" fmla="*/ 593156 h 2172616"/>
                    <a:gd name="connsiteX82" fmla="*/ 275297 w 1535437"/>
                    <a:gd name="connsiteY82" fmla="*/ 697936 h 2172616"/>
                    <a:gd name="connsiteX83" fmla="*/ 107363 w 1535437"/>
                    <a:gd name="connsiteY83" fmla="*/ 968539 h 2172616"/>
                    <a:gd name="connsiteX84" fmla="*/ 131679 w 1535437"/>
                    <a:gd name="connsiteY84" fmla="*/ 1149982 h 2172616"/>
                    <a:gd name="connsiteX85" fmla="*/ 411147 w 1535437"/>
                    <a:gd name="connsiteY85" fmla="*/ 1026543 h 2172616"/>
                    <a:gd name="connsiteX86" fmla="*/ 378135 w 1535437"/>
                    <a:gd name="connsiteY86" fmla="*/ 1077709 h 2172616"/>
                    <a:gd name="connsiteX87" fmla="*/ 81442 w 1535437"/>
                    <a:gd name="connsiteY87" fmla="*/ 1341388 h 2172616"/>
                    <a:gd name="connsiteX88" fmla="*/ 22509 w 1535437"/>
                    <a:gd name="connsiteY88" fmla="*/ 1614693 h 2172616"/>
                    <a:gd name="connsiteX89" fmla="*/ 231224 w 1535437"/>
                    <a:gd name="connsiteY89" fmla="*/ 2027479 h 2172616"/>
                    <a:gd name="connsiteX90" fmla="*/ 224216 w 1535437"/>
                    <a:gd name="connsiteY90" fmla="*/ 2042339 h 2172616"/>
                    <a:gd name="connsiteX91" fmla="*/ 182676 w 1535437"/>
                    <a:gd name="connsiteY91" fmla="*/ 2082191 h 2172616"/>
                    <a:gd name="connsiteX92" fmla="*/ 167816 w 1535437"/>
                    <a:gd name="connsiteY92" fmla="*/ 2088439 h 2172616"/>
                    <a:gd name="connsiteX93" fmla="*/ 152956 w 1535437"/>
                    <a:gd name="connsiteY93" fmla="*/ 2094686 h 2172616"/>
                    <a:gd name="connsiteX94" fmla="*/ 141558 w 1535437"/>
                    <a:gd name="connsiteY94" fmla="*/ 2098655 h 2172616"/>
                    <a:gd name="connsiteX95" fmla="*/ 135225 w 1535437"/>
                    <a:gd name="connsiteY95" fmla="*/ 2099921 h 2172616"/>
                    <a:gd name="connsiteX96" fmla="*/ 135225 w 1535437"/>
                    <a:gd name="connsiteY96" fmla="*/ 2099921 h 2172616"/>
                    <a:gd name="connsiteX97" fmla="*/ 129737 w 1535437"/>
                    <a:gd name="connsiteY97" fmla="*/ 2101019 h 2172616"/>
                    <a:gd name="connsiteX98" fmla="*/ 57886 w 1535437"/>
                    <a:gd name="connsiteY98" fmla="*/ 2135298 h 2172616"/>
                    <a:gd name="connsiteX99" fmla="*/ 58477 w 1535437"/>
                    <a:gd name="connsiteY99" fmla="*/ 2140111 h 2172616"/>
                    <a:gd name="connsiteX100" fmla="*/ 58477 w 1535437"/>
                    <a:gd name="connsiteY100" fmla="*/ 2140111 h 2172616"/>
                    <a:gd name="connsiteX101" fmla="*/ 69537 w 1535437"/>
                    <a:gd name="connsiteY101" fmla="*/ 2157250 h 2172616"/>
                    <a:gd name="connsiteX102" fmla="*/ 84397 w 1535437"/>
                    <a:gd name="connsiteY102" fmla="*/ 2165187 h 2172616"/>
                    <a:gd name="connsiteX103" fmla="*/ 90139 w 1535437"/>
                    <a:gd name="connsiteY103" fmla="*/ 2167129 h 2172616"/>
                    <a:gd name="connsiteX104" fmla="*/ 133452 w 1535437"/>
                    <a:gd name="connsiteY104" fmla="*/ 2172617 h 2172616"/>
                    <a:gd name="connsiteX105" fmla="*/ 380499 w 1535437"/>
                    <a:gd name="connsiteY105" fmla="*/ 2172617 h 2172616"/>
                    <a:gd name="connsiteX106" fmla="*/ 388182 w 1535437"/>
                    <a:gd name="connsiteY106" fmla="*/ 2165778 h 2172616"/>
                    <a:gd name="connsiteX107" fmla="*/ 387676 w 1535437"/>
                    <a:gd name="connsiteY107" fmla="*/ 2161978 h 2172616"/>
                    <a:gd name="connsiteX108" fmla="*/ 378895 w 1535437"/>
                    <a:gd name="connsiteY108" fmla="*/ 2140195 h 2172616"/>
                    <a:gd name="connsiteX109" fmla="*/ 356436 w 1535437"/>
                    <a:gd name="connsiteY109" fmla="*/ 2074254 h 2172616"/>
                    <a:gd name="connsiteX110" fmla="*/ 348077 w 1535437"/>
                    <a:gd name="connsiteY110" fmla="*/ 2053822 h 2172616"/>
                    <a:gd name="connsiteX111" fmla="*/ 347739 w 1535437"/>
                    <a:gd name="connsiteY111" fmla="*/ 2051035 h 2172616"/>
                    <a:gd name="connsiteX112" fmla="*/ 331106 w 1535437"/>
                    <a:gd name="connsiteY112" fmla="*/ 2039131 h 2172616"/>
                    <a:gd name="connsiteX113" fmla="*/ 250305 w 1535437"/>
                    <a:gd name="connsiteY113" fmla="*/ 1658935 h 2172616"/>
                    <a:gd name="connsiteX114" fmla="*/ 173979 w 1535437"/>
                    <a:gd name="connsiteY114" fmla="*/ 1527644 h 2172616"/>
                    <a:gd name="connsiteX115" fmla="*/ 554428 w 1535437"/>
                    <a:gd name="connsiteY115" fmla="*/ 1255690 h 2172616"/>
                    <a:gd name="connsiteX116" fmla="*/ 1134557 w 1535437"/>
                    <a:gd name="connsiteY116" fmla="*/ 1772833 h 2172616"/>
                    <a:gd name="connsiteX117" fmla="*/ 1371979 w 1535437"/>
                    <a:gd name="connsiteY117" fmla="*/ 2036598 h 2172616"/>
                    <a:gd name="connsiteX118" fmla="*/ 1368855 w 1535437"/>
                    <a:gd name="connsiteY118" fmla="*/ 2046983 h 2172616"/>
                    <a:gd name="connsiteX119" fmla="*/ 1371641 w 1535437"/>
                    <a:gd name="connsiteY119" fmla="*/ 2055088 h 2172616"/>
                    <a:gd name="connsiteX120" fmla="*/ 1371556 w 1535437"/>
                    <a:gd name="connsiteY120" fmla="*/ 2114359 h 2172616"/>
                    <a:gd name="connsiteX121" fmla="*/ 1369023 w 1535437"/>
                    <a:gd name="connsiteY121" fmla="*/ 2140280 h 2172616"/>
                    <a:gd name="connsiteX122" fmla="*/ 1377635 w 1535437"/>
                    <a:gd name="connsiteY122" fmla="*/ 2149060 h 2172616"/>
                    <a:gd name="connsiteX123" fmla="*/ 1386078 w 1535437"/>
                    <a:gd name="connsiteY123" fmla="*/ 2155393 h 2172616"/>
                    <a:gd name="connsiteX124" fmla="*/ 1396126 w 1535437"/>
                    <a:gd name="connsiteY124" fmla="*/ 2159530 h 2172616"/>
                    <a:gd name="connsiteX125" fmla="*/ 1398659 w 1535437"/>
                    <a:gd name="connsiteY125" fmla="*/ 2160121 h 2172616"/>
                    <a:gd name="connsiteX126" fmla="*/ 1405667 w 1535437"/>
                    <a:gd name="connsiteY126" fmla="*/ 2160796 h 2172616"/>
                    <a:gd name="connsiteX127" fmla="*/ 1497950 w 1535437"/>
                    <a:gd name="connsiteY127" fmla="*/ 2160796 h 2172616"/>
                    <a:gd name="connsiteX128" fmla="*/ 1503692 w 1535437"/>
                    <a:gd name="connsiteY128" fmla="*/ 2160290 h 2172616"/>
                    <a:gd name="connsiteX129" fmla="*/ 1504789 w 1535437"/>
                    <a:gd name="connsiteY129" fmla="*/ 2160121 h 2172616"/>
                    <a:gd name="connsiteX130" fmla="*/ 1510193 w 1535437"/>
                    <a:gd name="connsiteY130" fmla="*/ 2158686 h 2172616"/>
                    <a:gd name="connsiteX131" fmla="*/ 1510446 w 1535437"/>
                    <a:gd name="connsiteY131" fmla="*/ 2158601 h 2172616"/>
                    <a:gd name="connsiteX132" fmla="*/ 1534847 w 1535437"/>
                    <a:gd name="connsiteY132" fmla="*/ 2128628 h 2172616"/>
                    <a:gd name="connsiteX133" fmla="*/ 1534847 w 1535437"/>
                    <a:gd name="connsiteY133" fmla="*/ 2128459 h 2172616"/>
                    <a:gd name="connsiteX134" fmla="*/ 1535354 w 1535437"/>
                    <a:gd name="connsiteY134" fmla="*/ 2125166 h 2172616"/>
                    <a:gd name="connsiteX135" fmla="*/ 356858 w 1535437"/>
                    <a:gd name="connsiteY135" fmla="*/ 833701 h 2172616"/>
                    <a:gd name="connsiteX136" fmla="*/ 387169 w 1535437"/>
                    <a:gd name="connsiteY136" fmla="*/ 867305 h 2172616"/>
                    <a:gd name="connsiteX137" fmla="*/ 407686 w 1535437"/>
                    <a:gd name="connsiteY137" fmla="*/ 962797 h 2172616"/>
                    <a:gd name="connsiteX138" fmla="*/ 263054 w 1535437"/>
                    <a:gd name="connsiteY138" fmla="*/ 985763 h 2172616"/>
                    <a:gd name="connsiteX139" fmla="*/ 356858 w 1535437"/>
                    <a:gd name="connsiteY139" fmla="*/ 833701 h 2172616"/>
                    <a:gd name="connsiteX140" fmla="*/ 629150 w 1535437"/>
                    <a:gd name="connsiteY140" fmla="*/ 402510 h 2172616"/>
                    <a:gd name="connsiteX141" fmla="*/ 629234 w 1535437"/>
                    <a:gd name="connsiteY141" fmla="*/ 396093 h 2172616"/>
                    <a:gd name="connsiteX142" fmla="*/ 629319 w 1535437"/>
                    <a:gd name="connsiteY142" fmla="*/ 396093 h 2172616"/>
                    <a:gd name="connsiteX143" fmla="*/ 629319 w 1535437"/>
                    <a:gd name="connsiteY143" fmla="*/ 402341 h 2172616"/>
                    <a:gd name="connsiteX144" fmla="*/ 629150 w 1535437"/>
                    <a:gd name="connsiteY144" fmla="*/ 402510 h 2172616"/>
                    <a:gd name="connsiteX145" fmla="*/ 486714 w 1535437"/>
                    <a:gd name="connsiteY145" fmla="*/ 398119 h 2172616"/>
                    <a:gd name="connsiteX146" fmla="*/ 486714 w 1535437"/>
                    <a:gd name="connsiteY146" fmla="*/ 399301 h 2172616"/>
                    <a:gd name="connsiteX147" fmla="*/ 486714 w 1535437"/>
                    <a:gd name="connsiteY147" fmla="*/ 398119 h 2172616"/>
                    <a:gd name="connsiteX148" fmla="*/ 486714 w 1535437"/>
                    <a:gd name="connsiteY148" fmla="*/ 398119 h 2172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</a:cxnLst>
                  <a:rect l="l" t="t" r="r" b="b"/>
                  <a:pathLst>
                    <a:path w="1535437" h="2172616">
                      <a:moveTo>
                        <a:pt x="1535354" y="2125166"/>
                      </a:moveTo>
                      <a:cubicBezTo>
                        <a:pt x="1535354" y="2124913"/>
                        <a:pt x="1535354" y="2124744"/>
                        <a:pt x="1535438" y="2124491"/>
                      </a:cubicBezTo>
                      <a:cubicBezTo>
                        <a:pt x="1535438" y="2123140"/>
                        <a:pt x="1535438" y="2121705"/>
                        <a:pt x="1535269" y="2120269"/>
                      </a:cubicBezTo>
                      <a:cubicBezTo>
                        <a:pt x="1535269" y="2120269"/>
                        <a:pt x="1535269" y="2120269"/>
                        <a:pt x="1535269" y="2120269"/>
                      </a:cubicBezTo>
                      <a:cubicBezTo>
                        <a:pt x="1535016" y="2117568"/>
                        <a:pt x="1534763" y="2114950"/>
                        <a:pt x="1534509" y="2112417"/>
                      </a:cubicBezTo>
                      <a:cubicBezTo>
                        <a:pt x="1533243" y="2100428"/>
                        <a:pt x="1523955" y="2089874"/>
                        <a:pt x="1516019" y="2082951"/>
                      </a:cubicBezTo>
                      <a:cubicBezTo>
                        <a:pt x="1509855" y="2077547"/>
                        <a:pt x="1504536" y="2074339"/>
                        <a:pt x="1504536" y="2074339"/>
                      </a:cubicBezTo>
                      <a:lnTo>
                        <a:pt x="1470595" y="2038624"/>
                      </a:lnTo>
                      <a:cubicBezTo>
                        <a:pt x="1470595" y="2038624"/>
                        <a:pt x="1468822" y="2011859"/>
                        <a:pt x="1456326" y="2011859"/>
                      </a:cubicBezTo>
                      <a:lnTo>
                        <a:pt x="1443154" y="2011859"/>
                      </a:lnTo>
                      <a:cubicBezTo>
                        <a:pt x="1424832" y="1970910"/>
                        <a:pt x="1392917" y="1900578"/>
                        <a:pt x="1359905" y="1831851"/>
                      </a:cubicBezTo>
                      <a:cubicBezTo>
                        <a:pt x="1308993" y="1725974"/>
                        <a:pt x="1225912" y="1645595"/>
                        <a:pt x="1118768" y="1558546"/>
                      </a:cubicBezTo>
                      <a:cubicBezTo>
                        <a:pt x="1011625" y="1471497"/>
                        <a:pt x="1007572" y="1403108"/>
                        <a:pt x="915119" y="1258477"/>
                      </a:cubicBezTo>
                      <a:cubicBezTo>
                        <a:pt x="862772" y="1176578"/>
                        <a:pt x="807300" y="1128536"/>
                        <a:pt x="769053" y="1102363"/>
                      </a:cubicBezTo>
                      <a:cubicBezTo>
                        <a:pt x="735280" y="1079228"/>
                        <a:pt x="708515" y="1047482"/>
                        <a:pt x="692136" y="1009995"/>
                      </a:cubicBezTo>
                      <a:lnTo>
                        <a:pt x="692136" y="1009995"/>
                      </a:lnTo>
                      <a:cubicBezTo>
                        <a:pt x="685972" y="995894"/>
                        <a:pt x="684875" y="980106"/>
                        <a:pt x="689012" y="965330"/>
                      </a:cubicBezTo>
                      <a:lnTo>
                        <a:pt x="738235" y="788699"/>
                      </a:lnTo>
                      <a:cubicBezTo>
                        <a:pt x="750393" y="745048"/>
                        <a:pt x="775047" y="705957"/>
                        <a:pt x="809158" y="676237"/>
                      </a:cubicBezTo>
                      <a:cubicBezTo>
                        <a:pt x="868260" y="624733"/>
                        <a:pt x="961388" y="542159"/>
                        <a:pt x="999044" y="500704"/>
                      </a:cubicBezTo>
                      <a:cubicBezTo>
                        <a:pt x="1056204" y="437718"/>
                        <a:pt x="1089724" y="373887"/>
                        <a:pt x="1090568" y="325086"/>
                      </a:cubicBezTo>
                      <a:cubicBezTo>
                        <a:pt x="1091666" y="263113"/>
                        <a:pt x="1040331" y="205531"/>
                        <a:pt x="970675" y="175727"/>
                      </a:cubicBezTo>
                      <a:cubicBezTo>
                        <a:pt x="901019" y="145922"/>
                        <a:pt x="697708" y="75928"/>
                        <a:pt x="697708" y="75928"/>
                      </a:cubicBezTo>
                      <a:cubicBezTo>
                        <a:pt x="676600" y="46800"/>
                        <a:pt x="623999" y="34050"/>
                        <a:pt x="623999" y="34050"/>
                      </a:cubicBezTo>
                      <a:lnTo>
                        <a:pt x="566924" y="1122"/>
                      </a:lnTo>
                      <a:cubicBezTo>
                        <a:pt x="562618" y="-1326"/>
                        <a:pt x="557130" y="362"/>
                        <a:pt x="555103" y="4922"/>
                      </a:cubicBezTo>
                      <a:cubicBezTo>
                        <a:pt x="553415" y="8552"/>
                        <a:pt x="554512" y="12774"/>
                        <a:pt x="557636" y="15138"/>
                      </a:cubicBezTo>
                      <a:lnTo>
                        <a:pt x="603820" y="50092"/>
                      </a:lnTo>
                      <a:lnTo>
                        <a:pt x="526059" y="16489"/>
                      </a:lnTo>
                      <a:cubicBezTo>
                        <a:pt x="521162" y="14378"/>
                        <a:pt x="515420" y="16826"/>
                        <a:pt x="513647" y="21892"/>
                      </a:cubicBezTo>
                      <a:lnTo>
                        <a:pt x="513647" y="21892"/>
                      </a:lnTo>
                      <a:cubicBezTo>
                        <a:pt x="512128" y="26283"/>
                        <a:pt x="513985" y="31095"/>
                        <a:pt x="518122" y="33206"/>
                      </a:cubicBezTo>
                      <a:lnTo>
                        <a:pt x="594195" y="72551"/>
                      </a:lnTo>
                      <a:lnTo>
                        <a:pt x="507062" y="47982"/>
                      </a:lnTo>
                      <a:cubicBezTo>
                        <a:pt x="502587" y="46715"/>
                        <a:pt x="497859" y="49164"/>
                        <a:pt x="496339" y="53639"/>
                      </a:cubicBezTo>
                      <a:cubicBezTo>
                        <a:pt x="494819" y="58113"/>
                        <a:pt x="497099" y="62926"/>
                        <a:pt x="501489" y="64615"/>
                      </a:cubicBezTo>
                      <a:lnTo>
                        <a:pt x="586090" y="97543"/>
                      </a:lnTo>
                      <a:lnTo>
                        <a:pt x="507146" y="82599"/>
                      </a:lnTo>
                      <a:cubicBezTo>
                        <a:pt x="503093" y="81839"/>
                        <a:pt x="499125" y="84456"/>
                        <a:pt x="498281" y="88424"/>
                      </a:cubicBezTo>
                      <a:cubicBezTo>
                        <a:pt x="497352" y="92477"/>
                        <a:pt x="499801" y="96445"/>
                        <a:pt x="503853" y="97458"/>
                      </a:cubicBezTo>
                      <a:lnTo>
                        <a:pt x="575029" y="115949"/>
                      </a:lnTo>
                      <a:lnTo>
                        <a:pt x="593604" y="123717"/>
                      </a:lnTo>
                      <a:cubicBezTo>
                        <a:pt x="598586" y="125827"/>
                        <a:pt x="597403" y="133258"/>
                        <a:pt x="592000" y="133595"/>
                      </a:cubicBezTo>
                      <a:lnTo>
                        <a:pt x="552148" y="136466"/>
                      </a:lnTo>
                      <a:cubicBezTo>
                        <a:pt x="547673" y="136804"/>
                        <a:pt x="544296" y="140519"/>
                        <a:pt x="544296" y="144909"/>
                      </a:cubicBezTo>
                      <a:cubicBezTo>
                        <a:pt x="544296" y="149637"/>
                        <a:pt x="548095" y="153437"/>
                        <a:pt x="552739" y="153352"/>
                      </a:cubicBezTo>
                      <a:cubicBezTo>
                        <a:pt x="566417" y="153352"/>
                        <a:pt x="594702" y="153352"/>
                        <a:pt x="623999" y="154028"/>
                      </a:cubicBezTo>
                      <a:cubicBezTo>
                        <a:pt x="664864" y="155041"/>
                        <a:pt x="683270" y="142292"/>
                        <a:pt x="683270" y="142292"/>
                      </a:cubicBezTo>
                      <a:lnTo>
                        <a:pt x="931752" y="323144"/>
                      </a:lnTo>
                      <a:cubicBezTo>
                        <a:pt x="931752" y="323144"/>
                        <a:pt x="759597" y="511342"/>
                        <a:pt x="718056" y="522740"/>
                      </a:cubicBezTo>
                      <a:cubicBezTo>
                        <a:pt x="676516" y="534138"/>
                        <a:pt x="599514" y="551531"/>
                        <a:pt x="599514" y="551531"/>
                      </a:cubicBezTo>
                      <a:lnTo>
                        <a:pt x="607704" y="479933"/>
                      </a:lnTo>
                      <a:cubicBezTo>
                        <a:pt x="613445" y="471912"/>
                        <a:pt x="618258" y="461612"/>
                        <a:pt x="621973" y="448609"/>
                      </a:cubicBezTo>
                      <a:cubicBezTo>
                        <a:pt x="622480" y="448947"/>
                        <a:pt x="622902" y="449285"/>
                        <a:pt x="623408" y="449538"/>
                      </a:cubicBezTo>
                      <a:cubicBezTo>
                        <a:pt x="632949" y="453675"/>
                        <a:pt x="645445" y="445907"/>
                        <a:pt x="651440" y="432145"/>
                      </a:cubicBezTo>
                      <a:cubicBezTo>
                        <a:pt x="657434" y="418383"/>
                        <a:pt x="654564" y="403945"/>
                        <a:pt x="645023" y="399808"/>
                      </a:cubicBezTo>
                      <a:cubicBezTo>
                        <a:pt x="643250" y="399048"/>
                        <a:pt x="641392" y="398795"/>
                        <a:pt x="639450" y="398795"/>
                      </a:cubicBezTo>
                      <a:cubicBezTo>
                        <a:pt x="641392" y="395164"/>
                        <a:pt x="642743" y="391196"/>
                        <a:pt x="643756" y="387059"/>
                      </a:cubicBezTo>
                      <a:cubicBezTo>
                        <a:pt x="651862" y="399892"/>
                        <a:pt x="657350" y="414161"/>
                        <a:pt x="655746" y="430710"/>
                      </a:cubicBezTo>
                      <a:cubicBezTo>
                        <a:pt x="653044" y="458150"/>
                        <a:pt x="655999" y="493780"/>
                        <a:pt x="699650" y="501379"/>
                      </a:cubicBezTo>
                      <a:cubicBezTo>
                        <a:pt x="751913" y="510498"/>
                        <a:pt x="769306" y="481622"/>
                        <a:pt x="769306" y="481622"/>
                      </a:cubicBezTo>
                      <a:cubicBezTo>
                        <a:pt x="769306" y="481622"/>
                        <a:pt x="748536" y="485675"/>
                        <a:pt x="744146" y="475290"/>
                      </a:cubicBezTo>
                      <a:cubicBezTo>
                        <a:pt x="739755" y="464905"/>
                        <a:pt x="753855" y="452831"/>
                        <a:pt x="755544" y="424715"/>
                      </a:cubicBezTo>
                      <a:cubicBezTo>
                        <a:pt x="757232" y="396599"/>
                        <a:pt x="737475" y="382162"/>
                        <a:pt x="710288" y="374141"/>
                      </a:cubicBezTo>
                      <a:cubicBezTo>
                        <a:pt x="683186" y="366120"/>
                        <a:pt x="684199" y="345012"/>
                        <a:pt x="679133" y="316221"/>
                      </a:cubicBezTo>
                      <a:cubicBezTo>
                        <a:pt x="674067" y="287429"/>
                        <a:pt x="657350" y="251546"/>
                        <a:pt x="610828" y="251546"/>
                      </a:cubicBezTo>
                      <a:cubicBezTo>
                        <a:pt x="574860" y="251546"/>
                        <a:pt x="562871" y="271050"/>
                        <a:pt x="559240" y="279999"/>
                      </a:cubicBezTo>
                      <a:cubicBezTo>
                        <a:pt x="558565" y="280675"/>
                        <a:pt x="557889" y="281519"/>
                        <a:pt x="557383" y="282364"/>
                      </a:cubicBezTo>
                      <a:lnTo>
                        <a:pt x="552317" y="291229"/>
                      </a:lnTo>
                      <a:cubicBezTo>
                        <a:pt x="503938" y="287683"/>
                        <a:pt x="458260" y="349149"/>
                        <a:pt x="465775" y="377518"/>
                      </a:cubicBezTo>
                      <a:cubicBezTo>
                        <a:pt x="468223" y="386721"/>
                        <a:pt x="471009" y="393644"/>
                        <a:pt x="473711" y="399048"/>
                      </a:cubicBezTo>
                      <a:cubicBezTo>
                        <a:pt x="472698" y="399217"/>
                        <a:pt x="471601" y="399470"/>
                        <a:pt x="470672" y="399892"/>
                      </a:cubicBezTo>
                      <a:cubicBezTo>
                        <a:pt x="461131" y="404029"/>
                        <a:pt x="458345" y="418552"/>
                        <a:pt x="464255" y="432230"/>
                      </a:cubicBezTo>
                      <a:cubicBezTo>
                        <a:pt x="470250" y="445992"/>
                        <a:pt x="482745" y="453760"/>
                        <a:pt x="492286" y="449622"/>
                      </a:cubicBezTo>
                      <a:cubicBezTo>
                        <a:pt x="492793" y="449369"/>
                        <a:pt x="493215" y="449031"/>
                        <a:pt x="493722" y="448694"/>
                      </a:cubicBezTo>
                      <a:cubicBezTo>
                        <a:pt x="498534" y="465496"/>
                        <a:pt x="505289" y="477823"/>
                        <a:pt x="513310" y="486519"/>
                      </a:cubicBezTo>
                      <a:lnTo>
                        <a:pt x="506217" y="530170"/>
                      </a:lnTo>
                      <a:cubicBezTo>
                        <a:pt x="502587" y="552545"/>
                        <a:pt x="486038" y="570613"/>
                        <a:pt x="464002" y="576185"/>
                      </a:cubicBezTo>
                      <a:lnTo>
                        <a:pt x="425838" y="585810"/>
                      </a:lnTo>
                      <a:cubicBezTo>
                        <a:pt x="421448" y="586824"/>
                        <a:pt x="417142" y="587921"/>
                        <a:pt x="412920" y="589019"/>
                      </a:cubicBezTo>
                      <a:lnTo>
                        <a:pt x="404646" y="591130"/>
                      </a:lnTo>
                      <a:cubicBezTo>
                        <a:pt x="402789" y="591636"/>
                        <a:pt x="401016" y="592312"/>
                        <a:pt x="399327" y="593156"/>
                      </a:cubicBezTo>
                      <a:cubicBezTo>
                        <a:pt x="350019" y="609367"/>
                        <a:pt x="308816" y="639425"/>
                        <a:pt x="275297" y="697936"/>
                      </a:cubicBezTo>
                      <a:cubicBezTo>
                        <a:pt x="236036" y="766747"/>
                        <a:pt x="153800" y="896772"/>
                        <a:pt x="107363" y="968539"/>
                      </a:cubicBezTo>
                      <a:cubicBezTo>
                        <a:pt x="59997" y="1041741"/>
                        <a:pt x="42097" y="1142552"/>
                        <a:pt x="131679" y="1149982"/>
                      </a:cubicBezTo>
                      <a:cubicBezTo>
                        <a:pt x="186137" y="1154541"/>
                        <a:pt x="359982" y="1056263"/>
                        <a:pt x="411147" y="1026543"/>
                      </a:cubicBezTo>
                      <a:cubicBezTo>
                        <a:pt x="406166" y="1046385"/>
                        <a:pt x="394768" y="1064537"/>
                        <a:pt x="378135" y="1077709"/>
                      </a:cubicBezTo>
                      <a:cubicBezTo>
                        <a:pt x="304426" y="1135798"/>
                        <a:pt x="160808" y="1252735"/>
                        <a:pt x="81442" y="1341388"/>
                      </a:cubicBezTo>
                      <a:cubicBezTo>
                        <a:pt x="-7549" y="1440849"/>
                        <a:pt x="-17680" y="1518272"/>
                        <a:pt x="22509" y="1614693"/>
                      </a:cubicBezTo>
                      <a:cubicBezTo>
                        <a:pt x="52989" y="1687811"/>
                        <a:pt x="174401" y="1919660"/>
                        <a:pt x="231224" y="2027479"/>
                      </a:cubicBezTo>
                      <a:lnTo>
                        <a:pt x="224216" y="2042339"/>
                      </a:lnTo>
                      <a:cubicBezTo>
                        <a:pt x="215773" y="2060323"/>
                        <a:pt x="200913" y="2074507"/>
                        <a:pt x="182676" y="2082191"/>
                      </a:cubicBezTo>
                      <a:lnTo>
                        <a:pt x="167816" y="2088439"/>
                      </a:lnTo>
                      <a:lnTo>
                        <a:pt x="152956" y="2094686"/>
                      </a:lnTo>
                      <a:cubicBezTo>
                        <a:pt x="149241" y="2096291"/>
                        <a:pt x="145441" y="2097557"/>
                        <a:pt x="141558" y="2098655"/>
                      </a:cubicBezTo>
                      <a:cubicBezTo>
                        <a:pt x="139447" y="2099246"/>
                        <a:pt x="137336" y="2099499"/>
                        <a:pt x="135225" y="2099921"/>
                      </a:cubicBezTo>
                      <a:lnTo>
                        <a:pt x="135225" y="2099921"/>
                      </a:lnTo>
                      <a:cubicBezTo>
                        <a:pt x="133368" y="2100259"/>
                        <a:pt x="131595" y="2100766"/>
                        <a:pt x="129737" y="2101019"/>
                      </a:cubicBezTo>
                      <a:cubicBezTo>
                        <a:pt x="95205" y="2105663"/>
                        <a:pt x="62276" y="2117652"/>
                        <a:pt x="57886" y="2135298"/>
                      </a:cubicBezTo>
                      <a:cubicBezTo>
                        <a:pt x="57886" y="2136987"/>
                        <a:pt x="58139" y="2138591"/>
                        <a:pt x="58477" y="2140111"/>
                      </a:cubicBezTo>
                      <a:lnTo>
                        <a:pt x="58477" y="2140111"/>
                      </a:lnTo>
                      <a:cubicBezTo>
                        <a:pt x="59828" y="2147119"/>
                        <a:pt x="63881" y="2152775"/>
                        <a:pt x="69537" y="2157250"/>
                      </a:cubicBezTo>
                      <a:cubicBezTo>
                        <a:pt x="73675" y="2160459"/>
                        <a:pt x="78825" y="2163161"/>
                        <a:pt x="84397" y="2165187"/>
                      </a:cubicBezTo>
                      <a:cubicBezTo>
                        <a:pt x="86255" y="2165862"/>
                        <a:pt x="88197" y="2166538"/>
                        <a:pt x="90139" y="2167129"/>
                      </a:cubicBezTo>
                      <a:cubicBezTo>
                        <a:pt x="103901" y="2171182"/>
                        <a:pt x="119943" y="2172617"/>
                        <a:pt x="133452" y="2172617"/>
                      </a:cubicBezTo>
                      <a:lnTo>
                        <a:pt x="380499" y="2172617"/>
                      </a:lnTo>
                      <a:cubicBezTo>
                        <a:pt x="384636" y="2172617"/>
                        <a:pt x="387760" y="2169493"/>
                        <a:pt x="388182" y="2165778"/>
                      </a:cubicBezTo>
                      <a:cubicBezTo>
                        <a:pt x="388351" y="2164511"/>
                        <a:pt x="388182" y="2163245"/>
                        <a:pt x="387676" y="2161978"/>
                      </a:cubicBezTo>
                      <a:lnTo>
                        <a:pt x="378895" y="2140195"/>
                      </a:lnTo>
                      <a:cubicBezTo>
                        <a:pt x="384214" y="2108365"/>
                        <a:pt x="373069" y="2084470"/>
                        <a:pt x="356436" y="2074254"/>
                      </a:cubicBezTo>
                      <a:cubicBezTo>
                        <a:pt x="352890" y="2057283"/>
                        <a:pt x="348077" y="2053822"/>
                        <a:pt x="348077" y="2053822"/>
                      </a:cubicBezTo>
                      <a:lnTo>
                        <a:pt x="347739" y="2051035"/>
                      </a:lnTo>
                      <a:cubicBezTo>
                        <a:pt x="346811" y="2042677"/>
                        <a:pt x="338874" y="2037442"/>
                        <a:pt x="331106" y="2039131"/>
                      </a:cubicBezTo>
                      <a:cubicBezTo>
                        <a:pt x="298938" y="1958583"/>
                        <a:pt x="286442" y="1751979"/>
                        <a:pt x="250305" y="1658935"/>
                      </a:cubicBezTo>
                      <a:cubicBezTo>
                        <a:pt x="212818" y="1562514"/>
                        <a:pt x="173979" y="1527644"/>
                        <a:pt x="173979" y="1527644"/>
                      </a:cubicBezTo>
                      <a:cubicBezTo>
                        <a:pt x="310589" y="1448616"/>
                        <a:pt x="554428" y="1255690"/>
                        <a:pt x="554428" y="1255690"/>
                      </a:cubicBezTo>
                      <a:cubicBezTo>
                        <a:pt x="658954" y="1382929"/>
                        <a:pt x="1023361" y="1669658"/>
                        <a:pt x="1134557" y="1772833"/>
                      </a:cubicBezTo>
                      <a:cubicBezTo>
                        <a:pt x="1219411" y="1851608"/>
                        <a:pt x="1326217" y="1980113"/>
                        <a:pt x="1371979" y="2036598"/>
                      </a:cubicBezTo>
                      <a:cubicBezTo>
                        <a:pt x="1369023" y="2038962"/>
                        <a:pt x="1367504" y="2043014"/>
                        <a:pt x="1368855" y="2046983"/>
                      </a:cubicBezTo>
                      <a:lnTo>
                        <a:pt x="1371641" y="2055088"/>
                      </a:lnTo>
                      <a:cubicBezTo>
                        <a:pt x="1364464" y="2079658"/>
                        <a:pt x="1371556" y="2114359"/>
                        <a:pt x="1371556" y="2114359"/>
                      </a:cubicBezTo>
                      <a:lnTo>
                        <a:pt x="1369023" y="2140280"/>
                      </a:lnTo>
                      <a:lnTo>
                        <a:pt x="1377635" y="2149060"/>
                      </a:lnTo>
                      <a:cubicBezTo>
                        <a:pt x="1380084" y="2151593"/>
                        <a:pt x="1383039" y="2153620"/>
                        <a:pt x="1386078" y="2155393"/>
                      </a:cubicBezTo>
                      <a:cubicBezTo>
                        <a:pt x="1389203" y="2157250"/>
                        <a:pt x="1392580" y="2158686"/>
                        <a:pt x="1396126" y="2159530"/>
                      </a:cubicBezTo>
                      <a:cubicBezTo>
                        <a:pt x="1396970" y="2159783"/>
                        <a:pt x="1397815" y="2159952"/>
                        <a:pt x="1398659" y="2160121"/>
                      </a:cubicBezTo>
                      <a:cubicBezTo>
                        <a:pt x="1400938" y="2160543"/>
                        <a:pt x="1403303" y="2160796"/>
                        <a:pt x="1405667" y="2160796"/>
                      </a:cubicBezTo>
                      <a:lnTo>
                        <a:pt x="1497950" y="2160796"/>
                      </a:lnTo>
                      <a:cubicBezTo>
                        <a:pt x="1499892" y="2160796"/>
                        <a:pt x="1501834" y="2160628"/>
                        <a:pt x="1503692" y="2160290"/>
                      </a:cubicBezTo>
                      <a:cubicBezTo>
                        <a:pt x="1504029" y="2160205"/>
                        <a:pt x="1504452" y="2160205"/>
                        <a:pt x="1504789" y="2160121"/>
                      </a:cubicBezTo>
                      <a:cubicBezTo>
                        <a:pt x="1506647" y="2159783"/>
                        <a:pt x="1508504" y="2159277"/>
                        <a:pt x="1510193" y="2158686"/>
                      </a:cubicBezTo>
                      <a:cubicBezTo>
                        <a:pt x="1510277" y="2158686"/>
                        <a:pt x="1510362" y="2158601"/>
                        <a:pt x="1510446" y="2158601"/>
                      </a:cubicBezTo>
                      <a:cubicBezTo>
                        <a:pt x="1523364" y="2153958"/>
                        <a:pt x="1532990" y="2142475"/>
                        <a:pt x="1534847" y="2128628"/>
                      </a:cubicBezTo>
                      <a:cubicBezTo>
                        <a:pt x="1534847" y="2128544"/>
                        <a:pt x="1534847" y="2128459"/>
                        <a:pt x="1534847" y="2128459"/>
                      </a:cubicBezTo>
                      <a:cubicBezTo>
                        <a:pt x="1535269" y="2127530"/>
                        <a:pt x="1535354" y="2126348"/>
                        <a:pt x="1535354" y="2125166"/>
                      </a:cubicBezTo>
                      <a:close/>
                      <a:moveTo>
                        <a:pt x="356858" y="833701"/>
                      </a:moveTo>
                      <a:cubicBezTo>
                        <a:pt x="370705" y="855823"/>
                        <a:pt x="387169" y="867305"/>
                        <a:pt x="387169" y="867305"/>
                      </a:cubicBezTo>
                      <a:lnTo>
                        <a:pt x="407686" y="962797"/>
                      </a:lnTo>
                      <a:lnTo>
                        <a:pt x="263054" y="985763"/>
                      </a:lnTo>
                      <a:lnTo>
                        <a:pt x="356858" y="833701"/>
                      </a:lnTo>
                      <a:close/>
                      <a:moveTo>
                        <a:pt x="629150" y="402510"/>
                      </a:moveTo>
                      <a:cubicBezTo>
                        <a:pt x="629234" y="400399"/>
                        <a:pt x="629234" y="398204"/>
                        <a:pt x="629234" y="396093"/>
                      </a:cubicBezTo>
                      <a:cubicBezTo>
                        <a:pt x="629234" y="396093"/>
                        <a:pt x="629319" y="396093"/>
                        <a:pt x="629319" y="396093"/>
                      </a:cubicBezTo>
                      <a:lnTo>
                        <a:pt x="629319" y="402341"/>
                      </a:lnTo>
                      <a:cubicBezTo>
                        <a:pt x="629234" y="402425"/>
                        <a:pt x="629234" y="402425"/>
                        <a:pt x="629150" y="402510"/>
                      </a:cubicBezTo>
                      <a:close/>
                      <a:moveTo>
                        <a:pt x="486714" y="398119"/>
                      </a:moveTo>
                      <a:cubicBezTo>
                        <a:pt x="486714" y="398541"/>
                        <a:pt x="486714" y="398879"/>
                        <a:pt x="486714" y="399301"/>
                      </a:cubicBezTo>
                      <a:lnTo>
                        <a:pt x="486714" y="398119"/>
                      </a:lnTo>
                      <a:cubicBezTo>
                        <a:pt x="486629" y="398119"/>
                        <a:pt x="486714" y="398119"/>
                        <a:pt x="486714" y="398119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D60CD30-53B1-D4C5-D877-323CEF547FFC}"/>
                    </a:ext>
                  </a:extLst>
                </p:cNvPr>
                <p:cNvSpPr/>
                <p:nvPr/>
              </p:nvSpPr>
              <p:spPr>
                <a:xfrm>
                  <a:off x="4389480" y="2732884"/>
                  <a:ext cx="1535015" cy="2172278"/>
                </a:xfrm>
                <a:custGeom>
                  <a:avLst/>
                  <a:gdLst>
                    <a:gd name="connsiteX0" fmla="*/ 1534931 w 1535015"/>
                    <a:gd name="connsiteY0" fmla="*/ 2125166 h 2172278"/>
                    <a:gd name="connsiteX1" fmla="*/ 1535016 w 1535015"/>
                    <a:gd name="connsiteY1" fmla="*/ 2124491 h 2172278"/>
                    <a:gd name="connsiteX2" fmla="*/ 1534847 w 1535015"/>
                    <a:gd name="connsiteY2" fmla="*/ 2120269 h 2172278"/>
                    <a:gd name="connsiteX3" fmla="*/ 1534847 w 1535015"/>
                    <a:gd name="connsiteY3" fmla="*/ 2120269 h 2172278"/>
                    <a:gd name="connsiteX4" fmla="*/ 1534087 w 1535015"/>
                    <a:gd name="connsiteY4" fmla="*/ 2112417 h 2172278"/>
                    <a:gd name="connsiteX5" fmla="*/ 1513064 w 1535015"/>
                    <a:gd name="connsiteY5" fmla="*/ 2080755 h 2172278"/>
                    <a:gd name="connsiteX6" fmla="*/ 1510699 w 1535015"/>
                    <a:gd name="connsiteY6" fmla="*/ 2078898 h 2172278"/>
                    <a:gd name="connsiteX7" fmla="*/ 1506816 w 1535015"/>
                    <a:gd name="connsiteY7" fmla="*/ 2076027 h 2172278"/>
                    <a:gd name="connsiteX8" fmla="*/ 1504283 w 1535015"/>
                    <a:gd name="connsiteY8" fmla="*/ 2074339 h 2172278"/>
                    <a:gd name="connsiteX9" fmla="*/ 1470341 w 1535015"/>
                    <a:gd name="connsiteY9" fmla="*/ 2038624 h 2172278"/>
                    <a:gd name="connsiteX10" fmla="*/ 1470341 w 1535015"/>
                    <a:gd name="connsiteY10" fmla="*/ 2038624 h 2172278"/>
                    <a:gd name="connsiteX11" fmla="*/ 1456072 w 1535015"/>
                    <a:gd name="connsiteY11" fmla="*/ 2011859 h 2172278"/>
                    <a:gd name="connsiteX12" fmla="*/ 1442901 w 1535015"/>
                    <a:gd name="connsiteY12" fmla="*/ 2011859 h 2172278"/>
                    <a:gd name="connsiteX13" fmla="*/ 1359652 w 1535015"/>
                    <a:gd name="connsiteY13" fmla="*/ 1831851 h 2172278"/>
                    <a:gd name="connsiteX14" fmla="*/ 1118515 w 1535015"/>
                    <a:gd name="connsiteY14" fmla="*/ 1558546 h 2172278"/>
                    <a:gd name="connsiteX15" fmla="*/ 914866 w 1535015"/>
                    <a:gd name="connsiteY15" fmla="*/ 1258477 h 2172278"/>
                    <a:gd name="connsiteX16" fmla="*/ 768799 w 1535015"/>
                    <a:gd name="connsiteY16" fmla="*/ 1102363 h 2172278"/>
                    <a:gd name="connsiteX17" fmla="*/ 691882 w 1535015"/>
                    <a:gd name="connsiteY17" fmla="*/ 1009995 h 2172278"/>
                    <a:gd name="connsiteX18" fmla="*/ 691882 w 1535015"/>
                    <a:gd name="connsiteY18" fmla="*/ 1009995 h 2172278"/>
                    <a:gd name="connsiteX19" fmla="*/ 688758 w 1535015"/>
                    <a:gd name="connsiteY19" fmla="*/ 965330 h 2172278"/>
                    <a:gd name="connsiteX20" fmla="*/ 737982 w 1535015"/>
                    <a:gd name="connsiteY20" fmla="*/ 788699 h 2172278"/>
                    <a:gd name="connsiteX21" fmla="*/ 808904 w 1535015"/>
                    <a:gd name="connsiteY21" fmla="*/ 676237 h 2172278"/>
                    <a:gd name="connsiteX22" fmla="*/ 998791 w 1535015"/>
                    <a:gd name="connsiteY22" fmla="*/ 500704 h 2172278"/>
                    <a:gd name="connsiteX23" fmla="*/ 1090315 w 1535015"/>
                    <a:gd name="connsiteY23" fmla="*/ 325086 h 2172278"/>
                    <a:gd name="connsiteX24" fmla="*/ 970422 w 1535015"/>
                    <a:gd name="connsiteY24" fmla="*/ 175727 h 2172278"/>
                    <a:gd name="connsiteX25" fmla="*/ 697455 w 1535015"/>
                    <a:gd name="connsiteY25" fmla="*/ 75928 h 2172278"/>
                    <a:gd name="connsiteX26" fmla="*/ 623746 w 1535015"/>
                    <a:gd name="connsiteY26" fmla="*/ 34050 h 2172278"/>
                    <a:gd name="connsiteX27" fmla="*/ 566671 w 1535015"/>
                    <a:gd name="connsiteY27" fmla="*/ 1122 h 2172278"/>
                    <a:gd name="connsiteX28" fmla="*/ 554850 w 1535015"/>
                    <a:gd name="connsiteY28" fmla="*/ 4922 h 2172278"/>
                    <a:gd name="connsiteX29" fmla="*/ 557383 w 1535015"/>
                    <a:gd name="connsiteY29" fmla="*/ 15138 h 2172278"/>
                    <a:gd name="connsiteX30" fmla="*/ 603567 w 1535015"/>
                    <a:gd name="connsiteY30" fmla="*/ 50092 h 2172278"/>
                    <a:gd name="connsiteX31" fmla="*/ 525806 w 1535015"/>
                    <a:gd name="connsiteY31" fmla="*/ 16489 h 2172278"/>
                    <a:gd name="connsiteX32" fmla="*/ 513394 w 1535015"/>
                    <a:gd name="connsiteY32" fmla="*/ 21892 h 2172278"/>
                    <a:gd name="connsiteX33" fmla="*/ 517869 w 1535015"/>
                    <a:gd name="connsiteY33" fmla="*/ 33206 h 2172278"/>
                    <a:gd name="connsiteX34" fmla="*/ 593942 w 1535015"/>
                    <a:gd name="connsiteY34" fmla="*/ 72551 h 2172278"/>
                    <a:gd name="connsiteX35" fmla="*/ 506809 w 1535015"/>
                    <a:gd name="connsiteY35" fmla="*/ 47982 h 2172278"/>
                    <a:gd name="connsiteX36" fmla="*/ 496086 w 1535015"/>
                    <a:gd name="connsiteY36" fmla="*/ 53639 h 2172278"/>
                    <a:gd name="connsiteX37" fmla="*/ 501236 w 1535015"/>
                    <a:gd name="connsiteY37" fmla="*/ 64615 h 2172278"/>
                    <a:gd name="connsiteX38" fmla="*/ 585836 w 1535015"/>
                    <a:gd name="connsiteY38" fmla="*/ 97543 h 2172278"/>
                    <a:gd name="connsiteX39" fmla="*/ 506893 w 1535015"/>
                    <a:gd name="connsiteY39" fmla="*/ 82599 h 2172278"/>
                    <a:gd name="connsiteX40" fmla="*/ 498028 w 1535015"/>
                    <a:gd name="connsiteY40" fmla="*/ 88424 h 2172278"/>
                    <a:gd name="connsiteX41" fmla="*/ 503600 w 1535015"/>
                    <a:gd name="connsiteY41" fmla="*/ 97458 h 2172278"/>
                    <a:gd name="connsiteX42" fmla="*/ 574776 w 1535015"/>
                    <a:gd name="connsiteY42" fmla="*/ 115949 h 2172278"/>
                    <a:gd name="connsiteX43" fmla="*/ 593351 w 1535015"/>
                    <a:gd name="connsiteY43" fmla="*/ 123717 h 2172278"/>
                    <a:gd name="connsiteX44" fmla="*/ 591747 w 1535015"/>
                    <a:gd name="connsiteY44" fmla="*/ 133595 h 2172278"/>
                    <a:gd name="connsiteX45" fmla="*/ 551895 w 1535015"/>
                    <a:gd name="connsiteY45" fmla="*/ 136466 h 2172278"/>
                    <a:gd name="connsiteX46" fmla="*/ 544043 w 1535015"/>
                    <a:gd name="connsiteY46" fmla="*/ 144909 h 2172278"/>
                    <a:gd name="connsiteX47" fmla="*/ 552486 w 1535015"/>
                    <a:gd name="connsiteY47" fmla="*/ 153352 h 2172278"/>
                    <a:gd name="connsiteX48" fmla="*/ 623746 w 1535015"/>
                    <a:gd name="connsiteY48" fmla="*/ 154028 h 2172278"/>
                    <a:gd name="connsiteX49" fmla="*/ 683017 w 1535015"/>
                    <a:gd name="connsiteY49" fmla="*/ 142292 h 2172278"/>
                    <a:gd name="connsiteX50" fmla="*/ 931499 w 1535015"/>
                    <a:gd name="connsiteY50" fmla="*/ 323144 h 2172278"/>
                    <a:gd name="connsiteX51" fmla="*/ 717803 w 1535015"/>
                    <a:gd name="connsiteY51" fmla="*/ 522740 h 2172278"/>
                    <a:gd name="connsiteX52" fmla="*/ 599261 w 1535015"/>
                    <a:gd name="connsiteY52" fmla="*/ 551531 h 2172278"/>
                    <a:gd name="connsiteX53" fmla="*/ 601794 w 1535015"/>
                    <a:gd name="connsiteY53" fmla="*/ 529664 h 2172278"/>
                    <a:gd name="connsiteX54" fmla="*/ 737560 w 1535015"/>
                    <a:gd name="connsiteY54" fmla="*/ 500957 h 2172278"/>
                    <a:gd name="connsiteX55" fmla="*/ 716705 w 1535015"/>
                    <a:gd name="connsiteY55" fmla="*/ 453169 h 2172278"/>
                    <a:gd name="connsiteX56" fmla="*/ 703956 w 1535015"/>
                    <a:gd name="connsiteY56" fmla="*/ 413148 h 2172278"/>
                    <a:gd name="connsiteX57" fmla="*/ 679133 w 1535015"/>
                    <a:gd name="connsiteY57" fmla="*/ 360125 h 2172278"/>
                    <a:gd name="connsiteX58" fmla="*/ 633625 w 1535015"/>
                    <a:gd name="connsiteY58" fmla="*/ 313434 h 2172278"/>
                    <a:gd name="connsiteX59" fmla="*/ 555188 w 1535015"/>
                    <a:gd name="connsiteY59" fmla="*/ 273245 h 2172278"/>
                    <a:gd name="connsiteX60" fmla="*/ 474809 w 1535015"/>
                    <a:gd name="connsiteY60" fmla="*/ 316980 h 2172278"/>
                    <a:gd name="connsiteX61" fmla="*/ 436646 w 1535015"/>
                    <a:gd name="connsiteY61" fmla="*/ 365698 h 2172278"/>
                    <a:gd name="connsiteX62" fmla="*/ 409881 w 1535015"/>
                    <a:gd name="connsiteY62" fmla="*/ 443375 h 2172278"/>
                    <a:gd name="connsiteX63" fmla="*/ 395781 w 1535015"/>
                    <a:gd name="connsiteY63" fmla="*/ 518434 h 2172278"/>
                    <a:gd name="connsiteX64" fmla="*/ 388435 w 1535015"/>
                    <a:gd name="connsiteY64" fmla="*/ 574666 h 2172278"/>
                    <a:gd name="connsiteX65" fmla="*/ 497774 w 1535015"/>
                    <a:gd name="connsiteY65" fmla="*/ 551531 h 2172278"/>
                    <a:gd name="connsiteX66" fmla="*/ 463917 w 1535015"/>
                    <a:gd name="connsiteY66" fmla="*/ 575932 h 2172278"/>
                    <a:gd name="connsiteX67" fmla="*/ 425838 w 1535015"/>
                    <a:gd name="connsiteY67" fmla="*/ 585473 h 2172278"/>
                    <a:gd name="connsiteX68" fmla="*/ 425838 w 1535015"/>
                    <a:gd name="connsiteY68" fmla="*/ 585473 h 2172278"/>
                    <a:gd name="connsiteX69" fmla="*/ 275297 w 1535015"/>
                    <a:gd name="connsiteY69" fmla="*/ 697598 h 2172278"/>
                    <a:gd name="connsiteX70" fmla="*/ 107363 w 1535015"/>
                    <a:gd name="connsiteY70" fmla="*/ 968201 h 2172278"/>
                    <a:gd name="connsiteX71" fmla="*/ 131679 w 1535015"/>
                    <a:gd name="connsiteY71" fmla="*/ 1149644 h 2172278"/>
                    <a:gd name="connsiteX72" fmla="*/ 411147 w 1535015"/>
                    <a:gd name="connsiteY72" fmla="*/ 1026205 h 2172278"/>
                    <a:gd name="connsiteX73" fmla="*/ 378135 w 1535015"/>
                    <a:gd name="connsiteY73" fmla="*/ 1077371 h 2172278"/>
                    <a:gd name="connsiteX74" fmla="*/ 81442 w 1535015"/>
                    <a:gd name="connsiteY74" fmla="*/ 1341051 h 2172278"/>
                    <a:gd name="connsiteX75" fmla="*/ 22509 w 1535015"/>
                    <a:gd name="connsiteY75" fmla="*/ 1614356 h 2172278"/>
                    <a:gd name="connsiteX76" fmla="*/ 231224 w 1535015"/>
                    <a:gd name="connsiteY76" fmla="*/ 2027141 h 2172278"/>
                    <a:gd name="connsiteX77" fmla="*/ 224216 w 1535015"/>
                    <a:gd name="connsiteY77" fmla="*/ 2042001 h 2172278"/>
                    <a:gd name="connsiteX78" fmla="*/ 201588 w 1535015"/>
                    <a:gd name="connsiteY78" fmla="*/ 2070624 h 2172278"/>
                    <a:gd name="connsiteX79" fmla="*/ 195678 w 1535015"/>
                    <a:gd name="connsiteY79" fmla="*/ 2074929 h 2172278"/>
                    <a:gd name="connsiteX80" fmla="*/ 182676 w 1535015"/>
                    <a:gd name="connsiteY80" fmla="*/ 2081853 h 2172278"/>
                    <a:gd name="connsiteX81" fmla="*/ 152956 w 1535015"/>
                    <a:gd name="connsiteY81" fmla="*/ 2094349 h 2172278"/>
                    <a:gd name="connsiteX82" fmla="*/ 139531 w 1535015"/>
                    <a:gd name="connsiteY82" fmla="*/ 2098739 h 2172278"/>
                    <a:gd name="connsiteX83" fmla="*/ 129737 w 1535015"/>
                    <a:gd name="connsiteY83" fmla="*/ 2100766 h 2172278"/>
                    <a:gd name="connsiteX84" fmla="*/ 58984 w 1535015"/>
                    <a:gd name="connsiteY84" fmla="*/ 2131837 h 2172278"/>
                    <a:gd name="connsiteX85" fmla="*/ 57801 w 1535015"/>
                    <a:gd name="connsiteY85" fmla="*/ 2135045 h 2172278"/>
                    <a:gd name="connsiteX86" fmla="*/ 58392 w 1535015"/>
                    <a:gd name="connsiteY86" fmla="*/ 2139857 h 2172278"/>
                    <a:gd name="connsiteX87" fmla="*/ 58392 w 1535015"/>
                    <a:gd name="connsiteY87" fmla="*/ 2139857 h 2172278"/>
                    <a:gd name="connsiteX88" fmla="*/ 58477 w 1535015"/>
                    <a:gd name="connsiteY88" fmla="*/ 2140364 h 2172278"/>
                    <a:gd name="connsiteX89" fmla="*/ 133368 w 1535015"/>
                    <a:gd name="connsiteY89" fmla="*/ 2172279 h 2172278"/>
                    <a:gd name="connsiteX90" fmla="*/ 380415 w 1535015"/>
                    <a:gd name="connsiteY90" fmla="*/ 2172279 h 2172278"/>
                    <a:gd name="connsiteX91" fmla="*/ 386831 w 1535015"/>
                    <a:gd name="connsiteY91" fmla="*/ 2168818 h 2172278"/>
                    <a:gd name="connsiteX92" fmla="*/ 387676 w 1535015"/>
                    <a:gd name="connsiteY92" fmla="*/ 2167213 h 2172278"/>
                    <a:gd name="connsiteX93" fmla="*/ 388098 w 1535015"/>
                    <a:gd name="connsiteY93" fmla="*/ 2165440 h 2172278"/>
                    <a:gd name="connsiteX94" fmla="*/ 387591 w 1535015"/>
                    <a:gd name="connsiteY94" fmla="*/ 2161641 h 2172278"/>
                    <a:gd name="connsiteX95" fmla="*/ 378810 w 1535015"/>
                    <a:gd name="connsiteY95" fmla="*/ 2139857 h 2172278"/>
                    <a:gd name="connsiteX96" fmla="*/ 379908 w 1535015"/>
                    <a:gd name="connsiteY96" fmla="*/ 2129557 h 2172278"/>
                    <a:gd name="connsiteX97" fmla="*/ 380077 w 1535015"/>
                    <a:gd name="connsiteY97" fmla="*/ 2128290 h 2172278"/>
                    <a:gd name="connsiteX98" fmla="*/ 373322 w 1535015"/>
                    <a:gd name="connsiteY98" fmla="*/ 2093336 h 2172278"/>
                    <a:gd name="connsiteX99" fmla="*/ 367665 w 1535015"/>
                    <a:gd name="connsiteY99" fmla="*/ 2084048 h 2172278"/>
                    <a:gd name="connsiteX100" fmla="*/ 359813 w 1535015"/>
                    <a:gd name="connsiteY100" fmla="*/ 2076449 h 2172278"/>
                    <a:gd name="connsiteX101" fmla="*/ 356436 w 1535015"/>
                    <a:gd name="connsiteY101" fmla="*/ 2073916 h 2172278"/>
                    <a:gd name="connsiteX102" fmla="*/ 348077 w 1535015"/>
                    <a:gd name="connsiteY102" fmla="*/ 2053484 h 2172278"/>
                    <a:gd name="connsiteX103" fmla="*/ 347739 w 1535015"/>
                    <a:gd name="connsiteY103" fmla="*/ 2050698 h 2172278"/>
                    <a:gd name="connsiteX104" fmla="*/ 331107 w 1535015"/>
                    <a:gd name="connsiteY104" fmla="*/ 2038793 h 2172278"/>
                    <a:gd name="connsiteX105" fmla="*/ 250305 w 1535015"/>
                    <a:gd name="connsiteY105" fmla="*/ 1658598 h 2172278"/>
                    <a:gd name="connsiteX106" fmla="*/ 173979 w 1535015"/>
                    <a:gd name="connsiteY106" fmla="*/ 1527307 h 2172278"/>
                    <a:gd name="connsiteX107" fmla="*/ 554428 w 1535015"/>
                    <a:gd name="connsiteY107" fmla="*/ 1255353 h 2172278"/>
                    <a:gd name="connsiteX108" fmla="*/ 1134557 w 1535015"/>
                    <a:gd name="connsiteY108" fmla="*/ 1772496 h 2172278"/>
                    <a:gd name="connsiteX109" fmla="*/ 1372232 w 1535015"/>
                    <a:gd name="connsiteY109" fmla="*/ 2036007 h 2172278"/>
                    <a:gd name="connsiteX110" fmla="*/ 1368854 w 1535015"/>
                    <a:gd name="connsiteY110" fmla="*/ 2046561 h 2172278"/>
                    <a:gd name="connsiteX111" fmla="*/ 1371641 w 1535015"/>
                    <a:gd name="connsiteY111" fmla="*/ 2054666 h 2172278"/>
                    <a:gd name="connsiteX112" fmla="*/ 1368939 w 1535015"/>
                    <a:gd name="connsiteY112" fmla="*/ 2069441 h 2172278"/>
                    <a:gd name="connsiteX113" fmla="*/ 1368939 w 1535015"/>
                    <a:gd name="connsiteY113" fmla="*/ 2069441 h 2172278"/>
                    <a:gd name="connsiteX114" fmla="*/ 1368601 w 1535015"/>
                    <a:gd name="connsiteY114" fmla="*/ 2073832 h 2172278"/>
                    <a:gd name="connsiteX115" fmla="*/ 1368517 w 1535015"/>
                    <a:gd name="connsiteY115" fmla="*/ 2075858 h 2172278"/>
                    <a:gd name="connsiteX116" fmla="*/ 1368432 w 1535015"/>
                    <a:gd name="connsiteY116" fmla="*/ 2078391 h 2172278"/>
                    <a:gd name="connsiteX117" fmla="*/ 1368432 w 1535015"/>
                    <a:gd name="connsiteY117" fmla="*/ 2080586 h 2172278"/>
                    <a:gd name="connsiteX118" fmla="*/ 1368432 w 1535015"/>
                    <a:gd name="connsiteY118" fmla="*/ 2082951 h 2172278"/>
                    <a:gd name="connsiteX119" fmla="*/ 1368432 w 1535015"/>
                    <a:gd name="connsiteY119" fmla="*/ 2085061 h 2172278"/>
                    <a:gd name="connsiteX120" fmla="*/ 1368517 w 1535015"/>
                    <a:gd name="connsiteY120" fmla="*/ 2087510 h 2172278"/>
                    <a:gd name="connsiteX121" fmla="*/ 1368601 w 1535015"/>
                    <a:gd name="connsiteY121" fmla="*/ 2089367 h 2172278"/>
                    <a:gd name="connsiteX122" fmla="*/ 1368854 w 1535015"/>
                    <a:gd name="connsiteY122" fmla="*/ 2093167 h 2172278"/>
                    <a:gd name="connsiteX123" fmla="*/ 1369023 w 1535015"/>
                    <a:gd name="connsiteY123" fmla="*/ 2095109 h 2172278"/>
                    <a:gd name="connsiteX124" fmla="*/ 1369193 w 1535015"/>
                    <a:gd name="connsiteY124" fmla="*/ 2097135 h 2172278"/>
                    <a:gd name="connsiteX125" fmla="*/ 1369361 w 1535015"/>
                    <a:gd name="connsiteY125" fmla="*/ 2098993 h 2172278"/>
                    <a:gd name="connsiteX126" fmla="*/ 1369530 w 1535015"/>
                    <a:gd name="connsiteY126" fmla="*/ 2100766 h 2172278"/>
                    <a:gd name="connsiteX127" fmla="*/ 1369699 w 1535015"/>
                    <a:gd name="connsiteY127" fmla="*/ 2102454 h 2172278"/>
                    <a:gd name="connsiteX128" fmla="*/ 1369868 w 1535015"/>
                    <a:gd name="connsiteY128" fmla="*/ 2104058 h 2172278"/>
                    <a:gd name="connsiteX129" fmla="*/ 1370037 w 1535015"/>
                    <a:gd name="connsiteY129" fmla="*/ 2105494 h 2172278"/>
                    <a:gd name="connsiteX130" fmla="*/ 1370374 w 1535015"/>
                    <a:gd name="connsiteY130" fmla="*/ 2107605 h 2172278"/>
                    <a:gd name="connsiteX131" fmla="*/ 1370543 w 1535015"/>
                    <a:gd name="connsiteY131" fmla="*/ 2108955 h 2172278"/>
                    <a:gd name="connsiteX132" fmla="*/ 1370712 w 1535015"/>
                    <a:gd name="connsiteY132" fmla="*/ 2110222 h 2172278"/>
                    <a:gd name="connsiteX133" fmla="*/ 1370881 w 1535015"/>
                    <a:gd name="connsiteY133" fmla="*/ 2111066 h 2172278"/>
                    <a:gd name="connsiteX134" fmla="*/ 1371050 w 1535015"/>
                    <a:gd name="connsiteY134" fmla="*/ 2111995 h 2172278"/>
                    <a:gd name="connsiteX135" fmla="*/ 1371134 w 1535015"/>
                    <a:gd name="connsiteY135" fmla="*/ 2112586 h 2172278"/>
                    <a:gd name="connsiteX136" fmla="*/ 1371303 w 1535015"/>
                    <a:gd name="connsiteY136" fmla="*/ 2113261 h 2172278"/>
                    <a:gd name="connsiteX137" fmla="*/ 1371387 w 1535015"/>
                    <a:gd name="connsiteY137" fmla="*/ 2113515 h 2172278"/>
                    <a:gd name="connsiteX138" fmla="*/ 1371472 w 1535015"/>
                    <a:gd name="connsiteY138" fmla="*/ 2113853 h 2172278"/>
                    <a:gd name="connsiteX139" fmla="*/ 1369783 w 1535015"/>
                    <a:gd name="connsiteY139" fmla="*/ 2130570 h 2172278"/>
                    <a:gd name="connsiteX140" fmla="*/ 1369783 w 1535015"/>
                    <a:gd name="connsiteY140" fmla="*/ 2130570 h 2172278"/>
                    <a:gd name="connsiteX141" fmla="*/ 1368854 w 1535015"/>
                    <a:gd name="connsiteY141" fmla="*/ 2139689 h 2172278"/>
                    <a:gd name="connsiteX142" fmla="*/ 1377467 w 1535015"/>
                    <a:gd name="connsiteY142" fmla="*/ 2148470 h 2172278"/>
                    <a:gd name="connsiteX143" fmla="*/ 1383461 w 1535015"/>
                    <a:gd name="connsiteY143" fmla="*/ 2153535 h 2172278"/>
                    <a:gd name="connsiteX144" fmla="*/ 1395366 w 1535015"/>
                    <a:gd name="connsiteY144" fmla="*/ 2158854 h 2172278"/>
                    <a:gd name="connsiteX145" fmla="*/ 1398575 w 1535015"/>
                    <a:gd name="connsiteY145" fmla="*/ 2159614 h 2172278"/>
                    <a:gd name="connsiteX146" fmla="*/ 1405498 w 1535015"/>
                    <a:gd name="connsiteY146" fmla="*/ 2160290 h 2172278"/>
                    <a:gd name="connsiteX147" fmla="*/ 1497782 w 1535015"/>
                    <a:gd name="connsiteY147" fmla="*/ 2160290 h 2172278"/>
                    <a:gd name="connsiteX148" fmla="*/ 1503523 w 1535015"/>
                    <a:gd name="connsiteY148" fmla="*/ 2159783 h 2172278"/>
                    <a:gd name="connsiteX149" fmla="*/ 1504621 w 1535015"/>
                    <a:gd name="connsiteY149" fmla="*/ 2159614 h 2172278"/>
                    <a:gd name="connsiteX150" fmla="*/ 1510024 w 1535015"/>
                    <a:gd name="connsiteY150" fmla="*/ 2158179 h 2172278"/>
                    <a:gd name="connsiteX151" fmla="*/ 1510277 w 1535015"/>
                    <a:gd name="connsiteY151" fmla="*/ 2158095 h 2172278"/>
                    <a:gd name="connsiteX152" fmla="*/ 1534678 w 1535015"/>
                    <a:gd name="connsiteY152" fmla="*/ 2128122 h 2172278"/>
                    <a:gd name="connsiteX153" fmla="*/ 1534678 w 1535015"/>
                    <a:gd name="connsiteY153" fmla="*/ 2127952 h 2172278"/>
                    <a:gd name="connsiteX154" fmla="*/ 1534931 w 1535015"/>
                    <a:gd name="connsiteY154" fmla="*/ 2125166 h 2172278"/>
                    <a:gd name="connsiteX155" fmla="*/ 356520 w 1535015"/>
                    <a:gd name="connsiteY155" fmla="*/ 833701 h 2172278"/>
                    <a:gd name="connsiteX156" fmla="*/ 386831 w 1535015"/>
                    <a:gd name="connsiteY156" fmla="*/ 867305 h 2172278"/>
                    <a:gd name="connsiteX157" fmla="*/ 407348 w 1535015"/>
                    <a:gd name="connsiteY157" fmla="*/ 962797 h 2172278"/>
                    <a:gd name="connsiteX158" fmla="*/ 262717 w 1535015"/>
                    <a:gd name="connsiteY158" fmla="*/ 985763 h 2172278"/>
                    <a:gd name="connsiteX159" fmla="*/ 356520 w 1535015"/>
                    <a:gd name="connsiteY159" fmla="*/ 833701 h 2172278"/>
                    <a:gd name="connsiteX160" fmla="*/ 1398068 w 1535015"/>
                    <a:gd name="connsiteY160" fmla="*/ 2047658 h 2172278"/>
                    <a:gd name="connsiteX161" fmla="*/ 1401023 w 1535015"/>
                    <a:gd name="connsiteY161" fmla="*/ 2059310 h 2172278"/>
                    <a:gd name="connsiteX162" fmla="*/ 1393593 w 1535015"/>
                    <a:gd name="connsiteY162" fmla="*/ 2047658 h 2172278"/>
                    <a:gd name="connsiteX163" fmla="*/ 1398068 w 1535015"/>
                    <a:gd name="connsiteY163" fmla="*/ 2047658 h 2172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</a:cxnLst>
                  <a:rect l="l" t="t" r="r" b="b"/>
                  <a:pathLst>
                    <a:path w="1535015" h="2172278">
                      <a:moveTo>
                        <a:pt x="1534931" y="2125166"/>
                      </a:moveTo>
                      <a:cubicBezTo>
                        <a:pt x="1534931" y="2124913"/>
                        <a:pt x="1534931" y="2124744"/>
                        <a:pt x="1535016" y="2124491"/>
                      </a:cubicBezTo>
                      <a:cubicBezTo>
                        <a:pt x="1535016" y="2123140"/>
                        <a:pt x="1535016" y="2121705"/>
                        <a:pt x="1534847" y="2120269"/>
                      </a:cubicBezTo>
                      <a:cubicBezTo>
                        <a:pt x="1534847" y="2120269"/>
                        <a:pt x="1534847" y="2120269"/>
                        <a:pt x="1534847" y="2120269"/>
                      </a:cubicBezTo>
                      <a:cubicBezTo>
                        <a:pt x="1534594" y="2117568"/>
                        <a:pt x="1534341" y="2114950"/>
                        <a:pt x="1534087" y="2112417"/>
                      </a:cubicBezTo>
                      <a:cubicBezTo>
                        <a:pt x="1532652" y="2099077"/>
                        <a:pt x="1521338" y="2087510"/>
                        <a:pt x="1513064" y="2080755"/>
                      </a:cubicBezTo>
                      <a:cubicBezTo>
                        <a:pt x="1512220" y="2080080"/>
                        <a:pt x="1511459" y="2079404"/>
                        <a:pt x="1510699" y="2078898"/>
                      </a:cubicBezTo>
                      <a:cubicBezTo>
                        <a:pt x="1509180" y="2077716"/>
                        <a:pt x="1507829" y="2076787"/>
                        <a:pt x="1506816" y="2076027"/>
                      </a:cubicBezTo>
                      <a:cubicBezTo>
                        <a:pt x="1505212" y="2074929"/>
                        <a:pt x="1504283" y="2074339"/>
                        <a:pt x="1504283" y="2074339"/>
                      </a:cubicBezTo>
                      <a:lnTo>
                        <a:pt x="1470341" y="2038624"/>
                      </a:lnTo>
                      <a:lnTo>
                        <a:pt x="1470341" y="2038624"/>
                      </a:lnTo>
                      <a:cubicBezTo>
                        <a:pt x="1470341" y="2038624"/>
                        <a:pt x="1468568" y="2011859"/>
                        <a:pt x="1456072" y="2011859"/>
                      </a:cubicBezTo>
                      <a:lnTo>
                        <a:pt x="1442901" y="2011859"/>
                      </a:lnTo>
                      <a:cubicBezTo>
                        <a:pt x="1424580" y="1970910"/>
                        <a:pt x="1392664" y="1900578"/>
                        <a:pt x="1359652" y="1831851"/>
                      </a:cubicBezTo>
                      <a:cubicBezTo>
                        <a:pt x="1308739" y="1725974"/>
                        <a:pt x="1225659" y="1645595"/>
                        <a:pt x="1118515" y="1558546"/>
                      </a:cubicBezTo>
                      <a:cubicBezTo>
                        <a:pt x="1011372" y="1471497"/>
                        <a:pt x="1007318" y="1403108"/>
                        <a:pt x="914866" y="1258477"/>
                      </a:cubicBezTo>
                      <a:cubicBezTo>
                        <a:pt x="862519" y="1176578"/>
                        <a:pt x="807047" y="1128536"/>
                        <a:pt x="768799" y="1102363"/>
                      </a:cubicBezTo>
                      <a:cubicBezTo>
                        <a:pt x="735027" y="1079228"/>
                        <a:pt x="708262" y="1047482"/>
                        <a:pt x="691882" y="1009995"/>
                      </a:cubicBezTo>
                      <a:lnTo>
                        <a:pt x="691882" y="1009995"/>
                      </a:lnTo>
                      <a:cubicBezTo>
                        <a:pt x="685719" y="995894"/>
                        <a:pt x="684621" y="980106"/>
                        <a:pt x="688758" y="965330"/>
                      </a:cubicBezTo>
                      <a:lnTo>
                        <a:pt x="737982" y="788699"/>
                      </a:lnTo>
                      <a:cubicBezTo>
                        <a:pt x="750140" y="745048"/>
                        <a:pt x="774794" y="705957"/>
                        <a:pt x="808904" y="676237"/>
                      </a:cubicBezTo>
                      <a:cubicBezTo>
                        <a:pt x="868006" y="624733"/>
                        <a:pt x="961135" y="542159"/>
                        <a:pt x="998791" y="500704"/>
                      </a:cubicBezTo>
                      <a:cubicBezTo>
                        <a:pt x="1055951" y="437718"/>
                        <a:pt x="1089471" y="373887"/>
                        <a:pt x="1090315" y="325086"/>
                      </a:cubicBezTo>
                      <a:cubicBezTo>
                        <a:pt x="1091413" y="263113"/>
                        <a:pt x="1040078" y="205531"/>
                        <a:pt x="970422" y="175727"/>
                      </a:cubicBezTo>
                      <a:cubicBezTo>
                        <a:pt x="900766" y="145922"/>
                        <a:pt x="697455" y="75928"/>
                        <a:pt x="697455" y="75928"/>
                      </a:cubicBezTo>
                      <a:cubicBezTo>
                        <a:pt x="676347" y="46800"/>
                        <a:pt x="623746" y="34050"/>
                        <a:pt x="623746" y="34050"/>
                      </a:cubicBezTo>
                      <a:lnTo>
                        <a:pt x="566671" y="1122"/>
                      </a:lnTo>
                      <a:cubicBezTo>
                        <a:pt x="562364" y="-1326"/>
                        <a:pt x="556876" y="362"/>
                        <a:pt x="554850" y="4922"/>
                      </a:cubicBezTo>
                      <a:cubicBezTo>
                        <a:pt x="553161" y="8552"/>
                        <a:pt x="554259" y="12774"/>
                        <a:pt x="557383" y="15138"/>
                      </a:cubicBezTo>
                      <a:lnTo>
                        <a:pt x="603567" y="50092"/>
                      </a:lnTo>
                      <a:lnTo>
                        <a:pt x="525806" y="16489"/>
                      </a:lnTo>
                      <a:cubicBezTo>
                        <a:pt x="520908" y="14378"/>
                        <a:pt x="515167" y="16826"/>
                        <a:pt x="513394" y="21892"/>
                      </a:cubicBezTo>
                      <a:cubicBezTo>
                        <a:pt x="511874" y="26283"/>
                        <a:pt x="513732" y="31095"/>
                        <a:pt x="517869" y="33206"/>
                      </a:cubicBezTo>
                      <a:lnTo>
                        <a:pt x="593942" y="72551"/>
                      </a:lnTo>
                      <a:lnTo>
                        <a:pt x="506809" y="47982"/>
                      </a:lnTo>
                      <a:cubicBezTo>
                        <a:pt x="502334" y="46715"/>
                        <a:pt x="497605" y="49164"/>
                        <a:pt x="496086" y="53639"/>
                      </a:cubicBezTo>
                      <a:cubicBezTo>
                        <a:pt x="494566" y="58113"/>
                        <a:pt x="496845" y="62926"/>
                        <a:pt x="501236" y="64615"/>
                      </a:cubicBezTo>
                      <a:lnTo>
                        <a:pt x="585836" y="97543"/>
                      </a:lnTo>
                      <a:lnTo>
                        <a:pt x="506893" y="82599"/>
                      </a:lnTo>
                      <a:cubicBezTo>
                        <a:pt x="502840" y="81839"/>
                        <a:pt x="498872" y="84456"/>
                        <a:pt x="498028" y="88424"/>
                      </a:cubicBezTo>
                      <a:cubicBezTo>
                        <a:pt x="497099" y="92477"/>
                        <a:pt x="499547" y="96445"/>
                        <a:pt x="503600" y="97458"/>
                      </a:cubicBezTo>
                      <a:lnTo>
                        <a:pt x="574776" y="115949"/>
                      </a:lnTo>
                      <a:lnTo>
                        <a:pt x="593351" y="123717"/>
                      </a:lnTo>
                      <a:cubicBezTo>
                        <a:pt x="598332" y="125827"/>
                        <a:pt x="597150" y="133258"/>
                        <a:pt x="591747" y="133595"/>
                      </a:cubicBezTo>
                      <a:lnTo>
                        <a:pt x="551895" y="136466"/>
                      </a:lnTo>
                      <a:cubicBezTo>
                        <a:pt x="547420" y="136804"/>
                        <a:pt x="544043" y="140519"/>
                        <a:pt x="544043" y="144909"/>
                      </a:cubicBezTo>
                      <a:cubicBezTo>
                        <a:pt x="544043" y="149637"/>
                        <a:pt x="547842" y="153437"/>
                        <a:pt x="552486" y="153352"/>
                      </a:cubicBezTo>
                      <a:cubicBezTo>
                        <a:pt x="566164" y="153352"/>
                        <a:pt x="594448" y="153352"/>
                        <a:pt x="623746" y="154028"/>
                      </a:cubicBezTo>
                      <a:cubicBezTo>
                        <a:pt x="664611" y="155041"/>
                        <a:pt x="683017" y="142292"/>
                        <a:pt x="683017" y="142292"/>
                      </a:cubicBezTo>
                      <a:lnTo>
                        <a:pt x="931499" y="323144"/>
                      </a:lnTo>
                      <a:cubicBezTo>
                        <a:pt x="931499" y="323144"/>
                        <a:pt x="759343" y="511342"/>
                        <a:pt x="717803" y="522740"/>
                      </a:cubicBezTo>
                      <a:cubicBezTo>
                        <a:pt x="676262" y="534138"/>
                        <a:pt x="599261" y="551531"/>
                        <a:pt x="599261" y="551531"/>
                      </a:cubicBezTo>
                      <a:lnTo>
                        <a:pt x="601794" y="529664"/>
                      </a:lnTo>
                      <a:lnTo>
                        <a:pt x="737560" y="500957"/>
                      </a:lnTo>
                      <a:cubicBezTo>
                        <a:pt x="739671" y="491500"/>
                        <a:pt x="732747" y="466171"/>
                        <a:pt x="716705" y="453169"/>
                      </a:cubicBezTo>
                      <a:cubicBezTo>
                        <a:pt x="700663" y="440166"/>
                        <a:pt x="700663" y="430625"/>
                        <a:pt x="703956" y="413148"/>
                      </a:cubicBezTo>
                      <a:cubicBezTo>
                        <a:pt x="707333" y="395671"/>
                        <a:pt x="705983" y="375745"/>
                        <a:pt x="679133" y="360125"/>
                      </a:cubicBezTo>
                      <a:cubicBezTo>
                        <a:pt x="652368" y="344505"/>
                        <a:pt x="644263" y="334880"/>
                        <a:pt x="633625" y="313434"/>
                      </a:cubicBezTo>
                      <a:cubicBezTo>
                        <a:pt x="622902" y="291989"/>
                        <a:pt x="597488" y="272992"/>
                        <a:pt x="555188" y="273245"/>
                      </a:cubicBezTo>
                      <a:cubicBezTo>
                        <a:pt x="519220" y="273498"/>
                        <a:pt x="489162" y="288611"/>
                        <a:pt x="474809" y="316980"/>
                      </a:cubicBezTo>
                      <a:cubicBezTo>
                        <a:pt x="467548" y="331418"/>
                        <a:pt x="461469" y="349571"/>
                        <a:pt x="436646" y="365698"/>
                      </a:cubicBezTo>
                      <a:cubicBezTo>
                        <a:pt x="411823" y="381739"/>
                        <a:pt x="398483" y="408589"/>
                        <a:pt x="409881" y="443375"/>
                      </a:cubicBezTo>
                      <a:cubicBezTo>
                        <a:pt x="421279" y="478245"/>
                        <a:pt x="413258" y="491585"/>
                        <a:pt x="395781" y="518434"/>
                      </a:cubicBezTo>
                      <a:cubicBezTo>
                        <a:pt x="378388" y="545199"/>
                        <a:pt x="388435" y="574666"/>
                        <a:pt x="388435" y="574666"/>
                      </a:cubicBezTo>
                      <a:lnTo>
                        <a:pt x="497774" y="551531"/>
                      </a:lnTo>
                      <a:cubicBezTo>
                        <a:pt x="490091" y="563436"/>
                        <a:pt x="478186" y="572386"/>
                        <a:pt x="463917" y="575932"/>
                      </a:cubicBezTo>
                      <a:lnTo>
                        <a:pt x="425838" y="585473"/>
                      </a:lnTo>
                      <a:lnTo>
                        <a:pt x="425838" y="585473"/>
                      </a:lnTo>
                      <a:cubicBezTo>
                        <a:pt x="364626" y="599404"/>
                        <a:pt x="314642" y="628871"/>
                        <a:pt x="275297" y="697598"/>
                      </a:cubicBezTo>
                      <a:cubicBezTo>
                        <a:pt x="236037" y="766410"/>
                        <a:pt x="153800" y="896434"/>
                        <a:pt x="107363" y="968201"/>
                      </a:cubicBezTo>
                      <a:cubicBezTo>
                        <a:pt x="59997" y="1041403"/>
                        <a:pt x="42097" y="1142214"/>
                        <a:pt x="131679" y="1149644"/>
                      </a:cubicBezTo>
                      <a:cubicBezTo>
                        <a:pt x="186137" y="1154204"/>
                        <a:pt x="359982" y="1055925"/>
                        <a:pt x="411147" y="1026205"/>
                      </a:cubicBezTo>
                      <a:cubicBezTo>
                        <a:pt x="406166" y="1046047"/>
                        <a:pt x="394768" y="1064200"/>
                        <a:pt x="378135" y="1077371"/>
                      </a:cubicBezTo>
                      <a:cubicBezTo>
                        <a:pt x="304426" y="1135460"/>
                        <a:pt x="160808" y="1252398"/>
                        <a:pt x="81442" y="1341051"/>
                      </a:cubicBezTo>
                      <a:cubicBezTo>
                        <a:pt x="-7549" y="1440511"/>
                        <a:pt x="-17680" y="1517935"/>
                        <a:pt x="22509" y="1614356"/>
                      </a:cubicBezTo>
                      <a:cubicBezTo>
                        <a:pt x="52989" y="1687473"/>
                        <a:pt x="174401" y="1919322"/>
                        <a:pt x="231224" y="2027141"/>
                      </a:cubicBezTo>
                      <a:lnTo>
                        <a:pt x="224216" y="2042001"/>
                      </a:lnTo>
                      <a:cubicBezTo>
                        <a:pt x="218897" y="2053231"/>
                        <a:pt x="211129" y="2062940"/>
                        <a:pt x="201588" y="2070624"/>
                      </a:cubicBezTo>
                      <a:cubicBezTo>
                        <a:pt x="199647" y="2072143"/>
                        <a:pt x="197705" y="2073578"/>
                        <a:pt x="195678" y="2074929"/>
                      </a:cubicBezTo>
                      <a:cubicBezTo>
                        <a:pt x="191625" y="2077631"/>
                        <a:pt x="187235" y="2079995"/>
                        <a:pt x="182676" y="2081853"/>
                      </a:cubicBezTo>
                      <a:lnTo>
                        <a:pt x="152956" y="2094349"/>
                      </a:lnTo>
                      <a:cubicBezTo>
                        <a:pt x="148650" y="2096206"/>
                        <a:pt x="144090" y="2097557"/>
                        <a:pt x="139531" y="2098739"/>
                      </a:cubicBezTo>
                      <a:cubicBezTo>
                        <a:pt x="136323" y="2099584"/>
                        <a:pt x="133030" y="2100259"/>
                        <a:pt x="129737" y="2100766"/>
                      </a:cubicBezTo>
                      <a:cubicBezTo>
                        <a:pt x="97316" y="2105156"/>
                        <a:pt x="66329" y="2115963"/>
                        <a:pt x="58984" y="2131837"/>
                      </a:cubicBezTo>
                      <a:cubicBezTo>
                        <a:pt x="58477" y="2132934"/>
                        <a:pt x="58139" y="2133947"/>
                        <a:pt x="57801" y="2135045"/>
                      </a:cubicBezTo>
                      <a:cubicBezTo>
                        <a:pt x="57801" y="2136733"/>
                        <a:pt x="58055" y="2138338"/>
                        <a:pt x="58392" y="2139857"/>
                      </a:cubicBezTo>
                      <a:lnTo>
                        <a:pt x="58392" y="2139857"/>
                      </a:lnTo>
                      <a:cubicBezTo>
                        <a:pt x="58392" y="2140026"/>
                        <a:pt x="58392" y="2140195"/>
                        <a:pt x="58477" y="2140364"/>
                      </a:cubicBezTo>
                      <a:cubicBezTo>
                        <a:pt x="64050" y="2165862"/>
                        <a:pt x="104492" y="2172279"/>
                        <a:pt x="133368" y="2172279"/>
                      </a:cubicBezTo>
                      <a:lnTo>
                        <a:pt x="380415" y="2172279"/>
                      </a:lnTo>
                      <a:cubicBezTo>
                        <a:pt x="383201" y="2172279"/>
                        <a:pt x="385480" y="2170928"/>
                        <a:pt x="386831" y="2168818"/>
                      </a:cubicBezTo>
                      <a:cubicBezTo>
                        <a:pt x="387169" y="2168311"/>
                        <a:pt x="387422" y="2167804"/>
                        <a:pt x="387676" y="2167213"/>
                      </a:cubicBezTo>
                      <a:cubicBezTo>
                        <a:pt x="387929" y="2166622"/>
                        <a:pt x="388013" y="2166031"/>
                        <a:pt x="388098" y="2165440"/>
                      </a:cubicBezTo>
                      <a:cubicBezTo>
                        <a:pt x="388267" y="2164174"/>
                        <a:pt x="388098" y="2162907"/>
                        <a:pt x="387591" y="2161641"/>
                      </a:cubicBezTo>
                      <a:lnTo>
                        <a:pt x="378810" y="2139857"/>
                      </a:lnTo>
                      <a:cubicBezTo>
                        <a:pt x="379401" y="2136311"/>
                        <a:pt x="379739" y="2132934"/>
                        <a:pt x="379908" y="2129557"/>
                      </a:cubicBezTo>
                      <a:cubicBezTo>
                        <a:pt x="379908" y="2129135"/>
                        <a:pt x="379992" y="2128713"/>
                        <a:pt x="380077" y="2128290"/>
                      </a:cubicBezTo>
                      <a:cubicBezTo>
                        <a:pt x="380752" y="2114612"/>
                        <a:pt x="378050" y="2102792"/>
                        <a:pt x="373322" y="2093336"/>
                      </a:cubicBezTo>
                      <a:cubicBezTo>
                        <a:pt x="371634" y="2089958"/>
                        <a:pt x="369776" y="2086750"/>
                        <a:pt x="367665" y="2084048"/>
                      </a:cubicBezTo>
                      <a:cubicBezTo>
                        <a:pt x="365301" y="2081093"/>
                        <a:pt x="362599" y="2078644"/>
                        <a:pt x="359813" y="2076449"/>
                      </a:cubicBezTo>
                      <a:cubicBezTo>
                        <a:pt x="358716" y="2075605"/>
                        <a:pt x="357618" y="2074592"/>
                        <a:pt x="356436" y="2073916"/>
                      </a:cubicBezTo>
                      <a:cubicBezTo>
                        <a:pt x="352890" y="2056946"/>
                        <a:pt x="348077" y="2053484"/>
                        <a:pt x="348077" y="2053484"/>
                      </a:cubicBezTo>
                      <a:lnTo>
                        <a:pt x="347739" y="2050698"/>
                      </a:lnTo>
                      <a:cubicBezTo>
                        <a:pt x="346811" y="2042339"/>
                        <a:pt x="338874" y="2037104"/>
                        <a:pt x="331107" y="2038793"/>
                      </a:cubicBezTo>
                      <a:cubicBezTo>
                        <a:pt x="298938" y="1958245"/>
                        <a:pt x="286442" y="1751641"/>
                        <a:pt x="250305" y="1658598"/>
                      </a:cubicBezTo>
                      <a:cubicBezTo>
                        <a:pt x="212818" y="1562177"/>
                        <a:pt x="173979" y="1527307"/>
                        <a:pt x="173979" y="1527307"/>
                      </a:cubicBezTo>
                      <a:cubicBezTo>
                        <a:pt x="310589" y="1448279"/>
                        <a:pt x="554428" y="1255353"/>
                        <a:pt x="554428" y="1255353"/>
                      </a:cubicBezTo>
                      <a:cubicBezTo>
                        <a:pt x="658954" y="1382591"/>
                        <a:pt x="1023361" y="1669321"/>
                        <a:pt x="1134557" y="1772496"/>
                      </a:cubicBezTo>
                      <a:cubicBezTo>
                        <a:pt x="1228867" y="1859967"/>
                        <a:pt x="1340486" y="1996577"/>
                        <a:pt x="1372232" y="2036007"/>
                      </a:cubicBezTo>
                      <a:cubicBezTo>
                        <a:pt x="1369108" y="2038371"/>
                        <a:pt x="1367504" y="2042508"/>
                        <a:pt x="1368854" y="2046561"/>
                      </a:cubicBezTo>
                      <a:lnTo>
                        <a:pt x="1371641" y="2054666"/>
                      </a:lnTo>
                      <a:cubicBezTo>
                        <a:pt x="1370290" y="2059310"/>
                        <a:pt x="1369446" y="2064375"/>
                        <a:pt x="1368939" y="2069441"/>
                      </a:cubicBezTo>
                      <a:lnTo>
                        <a:pt x="1368939" y="2069441"/>
                      </a:lnTo>
                      <a:cubicBezTo>
                        <a:pt x="1368770" y="2070877"/>
                        <a:pt x="1368686" y="2072312"/>
                        <a:pt x="1368601" y="2073832"/>
                      </a:cubicBezTo>
                      <a:cubicBezTo>
                        <a:pt x="1368601" y="2074507"/>
                        <a:pt x="1368517" y="2075183"/>
                        <a:pt x="1368517" y="2075858"/>
                      </a:cubicBezTo>
                      <a:cubicBezTo>
                        <a:pt x="1368517" y="2076703"/>
                        <a:pt x="1368432" y="2077547"/>
                        <a:pt x="1368432" y="2078391"/>
                      </a:cubicBezTo>
                      <a:cubicBezTo>
                        <a:pt x="1368432" y="2079151"/>
                        <a:pt x="1368432" y="2079827"/>
                        <a:pt x="1368432" y="2080586"/>
                      </a:cubicBezTo>
                      <a:cubicBezTo>
                        <a:pt x="1368432" y="2081346"/>
                        <a:pt x="1368432" y="2082191"/>
                        <a:pt x="1368432" y="2082951"/>
                      </a:cubicBezTo>
                      <a:cubicBezTo>
                        <a:pt x="1368432" y="2083626"/>
                        <a:pt x="1368432" y="2084386"/>
                        <a:pt x="1368432" y="2085061"/>
                      </a:cubicBezTo>
                      <a:cubicBezTo>
                        <a:pt x="1368432" y="2085906"/>
                        <a:pt x="1368517" y="2086666"/>
                        <a:pt x="1368517" y="2087510"/>
                      </a:cubicBezTo>
                      <a:cubicBezTo>
                        <a:pt x="1368517" y="2088101"/>
                        <a:pt x="1368601" y="2088776"/>
                        <a:pt x="1368601" y="2089367"/>
                      </a:cubicBezTo>
                      <a:cubicBezTo>
                        <a:pt x="1368686" y="2090634"/>
                        <a:pt x="1368770" y="2091985"/>
                        <a:pt x="1368854" y="2093167"/>
                      </a:cubicBezTo>
                      <a:cubicBezTo>
                        <a:pt x="1368939" y="2093842"/>
                        <a:pt x="1368939" y="2094433"/>
                        <a:pt x="1369023" y="2095109"/>
                      </a:cubicBezTo>
                      <a:cubicBezTo>
                        <a:pt x="1369108" y="2095784"/>
                        <a:pt x="1369108" y="2096460"/>
                        <a:pt x="1369193" y="2097135"/>
                      </a:cubicBezTo>
                      <a:cubicBezTo>
                        <a:pt x="1369277" y="2097811"/>
                        <a:pt x="1369277" y="2098401"/>
                        <a:pt x="1369361" y="2098993"/>
                      </a:cubicBezTo>
                      <a:cubicBezTo>
                        <a:pt x="1369446" y="2099584"/>
                        <a:pt x="1369446" y="2100175"/>
                        <a:pt x="1369530" y="2100766"/>
                      </a:cubicBezTo>
                      <a:cubicBezTo>
                        <a:pt x="1369615" y="2101357"/>
                        <a:pt x="1369699" y="2101948"/>
                        <a:pt x="1369699" y="2102454"/>
                      </a:cubicBezTo>
                      <a:cubicBezTo>
                        <a:pt x="1369783" y="2103045"/>
                        <a:pt x="1369868" y="2103552"/>
                        <a:pt x="1369868" y="2104058"/>
                      </a:cubicBezTo>
                      <a:cubicBezTo>
                        <a:pt x="1369952" y="2104565"/>
                        <a:pt x="1369952" y="2105072"/>
                        <a:pt x="1370037" y="2105494"/>
                      </a:cubicBezTo>
                      <a:cubicBezTo>
                        <a:pt x="1370121" y="2106254"/>
                        <a:pt x="1370206" y="2106929"/>
                        <a:pt x="1370374" y="2107605"/>
                      </a:cubicBezTo>
                      <a:cubicBezTo>
                        <a:pt x="1370459" y="2108111"/>
                        <a:pt x="1370543" y="2108533"/>
                        <a:pt x="1370543" y="2108955"/>
                      </a:cubicBezTo>
                      <a:cubicBezTo>
                        <a:pt x="1370628" y="2109378"/>
                        <a:pt x="1370712" y="2109884"/>
                        <a:pt x="1370712" y="2110222"/>
                      </a:cubicBezTo>
                      <a:cubicBezTo>
                        <a:pt x="1370797" y="2110560"/>
                        <a:pt x="1370797" y="2110813"/>
                        <a:pt x="1370881" y="2111066"/>
                      </a:cubicBezTo>
                      <a:cubicBezTo>
                        <a:pt x="1370965" y="2111404"/>
                        <a:pt x="1370965" y="2111742"/>
                        <a:pt x="1371050" y="2111995"/>
                      </a:cubicBezTo>
                      <a:cubicBezTo>
                        <a:pt x="1371050" y="2112248"/>
                        <a:pt x="1371134" y="2112417"/>
                        <a:pt x="1371134" y="2112586"/>
                      </a:cubicBezTo>
                      <a:cubicBezTo>
                        <a:pt x="1371219" y="2112839"/>
                        <a:pt x="1371219" y="2113093"/>
                        <a:pt x="1371303" y="2113261"/>
                      </a:cubicBezTo>
                      <a:cubicBezTo>
                        <a:pt x="1371303" y="2113346"/>
                        <a:pt x="1371303" y="2113430"/>
                        <a:pt x="1371387" y="2113515"/>
                      </a:cubicBezTo>
                      <a:cubicBezTo>
                        <a:pt x="1371387" y="2113684"/>
                        <a:pt x="1371472" y="2113853"/>
                        <a:pt x="1371472" y="2113853"/>
                      </a:cubicBezTo>
                      <a:lnTo>
                        <a:pt x="1369783" y="2130570"/>
                      </a:lnTo>
                      <a:lnTo>
                        <a:pt x="1369783" y="2130570"/>
                      </a:lnTo>
                      <a:lnTo>
                        <a:pt x="1368854" y="2139689"/>
                      </a:lnTo>
                      <a:lnTo>
                        <a:pt x="1377467" y="2148470"/>
                      </a:lnTo>
                      <a:cubicBezTo>
                        <a:pt x="1379324" y="2150327"/>
                        <a:pt x="1381351" y="2152016"/>
                        <a:pt x="1383461" y="2153535"/>
                      </a:cubicBezTo>
                      <a:cubicBezTo>
                        <a:pt x="1387092" y="2155984"/>
                        <a:pt x="1391145" y="2157673"/>
                        <a:pt x="1395366" y="2158854"/>
                      </a:cubicBezTo>
                      <a:cubicBezTo>
                        <a:pt x="1396464" y="2159108"/>
                        <a:pt x="1397477" y="2159446"/>
                        <a:pt x="1398575" y="2159614"/>
                      </a:cubicBezTo>
                      <a:cubicBezTo>
                        <a:pt x="1400854" y="2160037"/>
                        <a:pt x="1403134" y="2160290"/>
                        <a:pt x="1405498" y="2160290"/>
                      </a:cubicBezTo>
                      <a:lnTo>
                        <a:pt x="1497782" y="2160290"/>
                      </a:lnTo>
                      <a:cubicBezTo>
                        <a:pt x="1499723" y="2160290"/>
                        <a:pt x="1501666" y="2160121"/>
                        <a:pt x="1503523" y="2159783"/>
                      </a:cubicBezTo>
                      <a:cubicBezTo>
                        <a:pt x="1503860" y="2159699"/>
                        <a:pt x="1504283" y="2159699"/>
                        <a:pt x="1504621" y="2159614"/>
                      </a:cubicBezTo>
                      <a:cubicBezTo>
                        <a:pt x="1506478" y="2159277"/>
                        <a:pt x="1508336" y="2158770"/>
                        <a:pt x="1510024" y="2158179"/>
                      </a:cubicBezTo>
                      <a:cubicBezTo>
                        <a:pt x="1510109" y="2158179"/>
                        <a:pt x="1510193" y="2158095"/>
                        <a:pt x="1510277" y="2158095"/>
                      </a:cubicBezTo>
                      <a:cubicBezTo>
                        <a:pt x="1523196" y="2153451"/>
                        <a:pt x="1532820" y="2141968"/>
                        <a:pt x="1534678" y="2128122"/>
                      </a:cubicBezTo>
                      <a:cubicBezTo>
                        <a:pt x="1534678" y="2128037"/>
                        <a:pt x="1534678" y="2127952"/>
                        <a:pt x="1534678" y="2127952"/>
                      </a:cubicBezTo>
                      <a:cubicBezTo>
                        <a:pt x="1534847" y="2127530"/>
                        <a:pt x="1534931" y="2126348"/>
                        <a:pt x="1534931" y="2125166"/>
                      </a:cubicBezTo>
                      <a:close/>
                      <a:moveTo>
                        <a:pt x="356520" y="833701"/>
                      </a:moveTo>
                      <a:cubicBezTo>
                        <a:pt x="370367" y="855823"/>
                        <a:pt x="386831" y="867305"/>
                        <a:pt x="386831" y="867305"/>
                      </a:cubicBezTo>
                      <a:lnTo>
                        <a:pt x="407348" y="962797"/>
                      </a:lnTo>
                      <a:lnTo>
                        <a:pt x="262717" y="985763"/>
                      </a:lnTo>
                      <a:lnTo>
                        <a:pt x="356520" y="833701"/>
                      </a:lnTo>
                      <a:close/>
                      <a:moveTo>
                        <a:pt x="1398068" y="2047658"/>
                      </a:moveTo>
                      <a:lnTo>
                        <a:pt x="1401023" y="2059310"/>
                      </a:lnTo>
                      <a:lnTo>
                        <a:pt x="1393593" y="2047658"/>
                      </a:lnTo>
                      <a:lnTo>
                        <a:pt x="1398068" y="2047658"/>
                      </a:ln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38" name="Graphic 18">
                <a:extLst>
                  <a:ext uri="{FF2B5EF4-FFF2-40B4-BE49-F238E27FC236}">
                    <a16:creationId xmlns:a16="http://schemas.microsoft.com/office/drawing/2014/main" id="{CC10EE73-C85B-7644-8CD9-7B064E6736B8}"/>
                  </a:ext>
                </a:extLst>
              </p:cNvPr>
              <p:cNvGrpSpPr/>
              <p:nvPr/>
            </p:nvGrpSpPr>
            <p:grpSpPr>
              <a:xfrm>
                <a:off x="4762137" y="2537154"/>
                <a:ext cx="1687135" cy="2387597"/>
                <a:chOff x="4762137" y="2537154"/>
                <a:chExt cx="1687135" cy="2387597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1D388850-EBF8-79C9-1B52-94B05CB8B7ED}"/>
                    </a:ext>
                  </a:extLst>
                </p:cNvPr>
                <p:cNvSpPr/>
                <p:nvPr/>
              </p:nvSpPr>
              <p:spPr>
                <a:xfrm>
                  <a:off x="4837261" y="3180902"/>
                  <a:ext cx="392954" cy="620234"/>
                </a:xfrm>
                <a:custGeom>
                  <a:avLst/>
                  <a:gdLst>
                    <a:gd name="connsiteX0" fmla="*/ 392955 w 392954"/>
                    <a:gd name="connsiteY0" fmla="*/ 0 h 620234"/>
                    <a:gd name="connsiteX1" fmla="*/ 227553 w 392954"/>
                    <a:gd name="connsiteY1" fmla="*/ 123270 h 620234"/>
                    <a:gd name="connsiteX2" fmla="*/ 43070 w 392954"/>
                    <a:gd name="connsiteY2" fmla="*/ 420638 h 620234"/>
                    <a:gd name="connsiteX3" fmla="*/ 69835 w 392954"/>
                    <a:gd name="connsiteY3" fmla="*/ 620065 h 620234"/>
                    <a:gd name="connsiteX4" fmla="*/ 392701 w 392954"/>
                    <a:gd name="connsiteY4" fmla="*/ 475096 h 620234"/>
                    <a:gd name="connsiteX5" fmla="*/ 390168 w 392954"/>
                    <a:gd name="connsiteY5" fmla="*/ 411435 h 620234"/>
                    <a:gd name="connsiteX6" fmla="*/ 213876 w 392954"/>
                    <a:gd name="connsiteY6" fmla="*/ 439466 h 620234"/>
                    <a:gd name="connsiteX7" fmla="*/ 340439 w 392954"/>
                    <a:gd name="connsiteY7" fmla="*/ 234129 h 620234"/>
                    <a:gd name="connsiteX8" fmla="*/ 392955 w 392954"/>
                    <a:gd name="connsiteY8" fmla="*/ 0 h 62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954" h="620234">
                      <a:moveTo>
                        <a:pt x="392955" y="0"/>
                      </a:moveTo>
                      <a:cubicBezTo>
                        <a:pt x="325663" y="15282"/>
                        <a:pt x="270782" y="47619"/>
                        <a:pt x="227553" y="123270"/>
                      </a:cubicBezTo>
                      <a:cubicBezTo>
                        <a:pt x="184409" y="198836"/>
                        <a:pt x="94067" y="341779"/>
                        <a:pt x="43070" y="420638"/>
                      </a:cubicBezTo>
                      <a:cubicBezTo>
                        <a:pt x="-8939" y="501101"/>
                        <a:pt x="-28612" y="611791"/>
                        <a:pt x="69835" y="620065"/>
                      </a:cubicBezTo>
                      <a:cubicBezTo>
                        <a:pt x="140251" y="625975"/>
                        <a:pt x="392701" y="475096"/>
                        <a:pt x="392701" y="475096"/>
                      </a:cubicBezTo>
                      <a:lnTo>
                        <a:pt x="390168" y="411435"/>
                      </a:lnTo>
                      <a:lnTo>
                        <a:pt x="213876" y="439466"/>
                      </a:lnTo>
                      <a:lnTo>
                        <a:pt x="340439" y="234129"/>
                      </a:lnTo>
                      <a:lnTo>
                        <a:pt x="392955" y="0"/>
                      </a:lnTo>
                      <a:close/>
                    </a:path>
                  </a:pathLst>
                </a:custGeom>
                <a:solidFill>
                  <a:srgbClr val="B86357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57A50B4-BBEA-7B95-0E08-AAE4CE50203B}"/>
                    </a:ext>
                  </a:extLst>
                </p:cNvPr>
                <p:cNvSpPr/>
                <p:nvPr/>
              </p:nvSpPr>
              <p:spPr>
                <a:xfrm>
                  <a:off x="5109816" y="3592337"/>
                  <a:ext cx="120145" cy="130531"/>
                </a:xfrm>
                <a:custGeom>
                  <a:avLst/>
                  <a:gdLst>
                    <a:gd name="connsiteX0" fmla="*/ 117529 w 120145"/>
                    <a:gd name="connsiteY0" fmla="*/ 0 h 130531"/>
                    <a:gd name="connsiteX1" fmla="*/ 88147 w 120145"/>
                    <a:gd name="connsiteY1" fmla="*/ 4644 h 130531"/>
                    <a:gd name="connsiteX2" fmla="*/ 56147 w 120145"/>
                    <a:gd name="connsiteY2" fmla="*/ 39345 h 130531"/>
                    <a:gd name="connsiteX3" fmla="*/ 0 w 120145"/>
                    <a:gd name="connsiteY3" fmla="*/ 130531 h 130531"/>
                    <a:gd name="connsiteX4" fmla="*/ 120146 w 120145"/>
                    <a:gd name="connsiteY4" fmla="*/ 63577 h 130531"/>
                    <a:gd name="connsiteX5" fmla="*/ 117529 w 120145"/>
                    <a:gd name="connsiteY5" fmla="*/ 0 h 13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145" h="130531">
                      <a:moveTo>
                        <a:pt x="117529" y="0"/>
                      </a:moveTo>
                      <a:lnTo>
                        <a:pt x="88147" y="4644"/>
                      </a:lnTo>
                      <a:cubicBezTo>
                        <a:pt x="70754" y="7430"/>
                        <a:pt x="58004" y="21783"/>
                        <a:pt x="56147" y="39345"/>
                      </a:cubicBezTo>
                      <a:cubicBezTo>
                        <a:pt x="52939" y="68896"/>
                        <a:pt x="38079" y="98785"/>
                        <a:pt x="0" y="130531"/>
                      </a:cubicBezTo>
                      <a:cubicBezTo>
                        <a:pt x="65519" y="96252"/>
                        <a:pt x="120146" y="63577"/>
                        <a:pt x="120146" y="63577"/>
                      </a:cubicBezTo>
                      <a:lnTo>
                        <a:pt x="117529" y="0"/>
                      </a:lnTo>
                      <a:close/>
                    </a:path>
                  </a:pathLst>
                </a:custGeom>
                <a:solidFill>
                  <a:srgbClr val="9C463A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155A2A2F-0512-B371-89C7-FF75873043DE}"/>
                    </a:ext>
                  </a:extLst>
                </p:cNvPr>
                <p:cNvSpPr/>
                <p:nvPr/>
              </p:nvSpPr>
              <p:spPr>
                <a:xfrm>
                  <a:off x="5258846" y="3042307"/>
                  <a:ext cx="262325" cy="243965"/>
                </a:xfrm>
                <a:custGeom>
                  <a:avLst/>
                  <a:gdLst>
                    <a:gd name="connsiteX0" fmla="*/ 3032 w 262325"/>
                    <a:gd name="connsiteY0" fmla="*/ 154130 h 243965"/>
                    <a:gd name="connsiteX1" fmla="*/ 108486 w 262325"/>
                    <a:gd name="connsiteY1" fmla="*/ 7726 h 243965"/>
                    <a:gd name="connsiteX2" fmla="*/ 259366 w 262325"/>
                    <a:gd name="connsiteY2" fmla="*/ 78057 h 243965"/>
                    <a:gd name="connsiteX3" fmla="*/ 38915 w 262325"/>
                    <a:gd name="connsiteY3" fmla="*/ 243965 h 243965"/>
                    <a:gd name="connsiteX4" fmla="*/ 3032 w 262325"/>
                    <a:gd name="connsiteY4" fmla="*/ 154130 h 243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325" h="243965">
                      <a:moveTo>
                        <a:pt x="3032" y="154130"/>
                      </a:moveTo>
                      <a:cubicBezTo>
                        <a:pt x="-4314" y="118078"/>
                        <a:pt x="-7607" y="32887"/>
                        <a:pt x="108486" y="7726"/>
                      </a:cubicBezTo>
                      <a:cubicBezTo>
                        <a:pt x="224580" y="-17350"/>
                        <a:pt x="275661" y="21910"/>
                        <a:pt x="259366" y="78057"/>
                      </a:cubicBezTo>
                      <a:cubicBezTo>
                        <a:pt x="243070" y="134120"/>
                        <a:pt x="38915" y="243965"/>
                        <a:pt x="38915" y="243965"/>
                      </a:cubicBezTo>
                      <a:lnTo>
                        <a:pt x="3032" y="15413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EA0E8A26-F4E2-BE6E-395F-F37565EF5A3B}"/>
                    </a:ext>
                  </a:extLst>
                </p:cNvPr>
                <p:cNvSpPr/>
                <p:nvPr/>
              </p:nvSpPr>
              <p:spPr>
                <a:xfrm>
                  <a:off x="4762137" y="2537154"/>
                  <a:ext cx="1603006" cy="2289825"/>
                </a:xfrm>
                <a:custGeom>
                  <a:avLst/>
                  <a:gdLst>
                    <a:gd name="connsiteX0" fmla="*/ 671981 w 1603006"/>
                    <a:gd name="connsiteY0" fmla="*/ 489998 h 2289825"/>
                    <a:gd name="connsiteX1" fmla="*/ 658725 w 1603006"/>
                    <a:gd name="connsiteY1" fmla="*/ 606261 h 2289825"/>
                    <a:gd name="connsiteX2" fmla="*/ 789003 w 1603006"/>
                    <a:gd name="connsiteY2" fmla="*/ 574599 h 2289825"/>
                    <a:gd name="connsiteX3" fmla="*/ 1023807 w 1603006"/>
                    <a:gd name="connsiteY3" fmla="*/ 355246 h 2289825"/>
                    <a:gd name="connsiteX4" fmla="*/ 750755 w 1603006"/>
                    <a:gd name="connsiteY4" fmla="*/ 156494 h 2289825"/>
                    <a:gd name="connsiteX5" fmla="*/ 685574 w 1603006"/>
                    <a:gd name="connsiteY5" fmla="*/ 169412 h 2289825"/>
                    <a:gd name="connsiteX6" fmla="*/ 607306 w 1603006"/>
                    <a:gd name="connsiteY6" fmla="*/ 168652 h 2289825"/>
                    <a:gd name="connsiteX7" fmla="*/ 598018 w 1603006"/>
                    <a:gd name="connsiteY7" fmla="*/ 159365 h 2289825"/>
                    <a:gd name="connsiteX8" fmla="*/ 598018 w 1603006"/>
                    <a:gd name="connsiteY8" fmla="*/ 159365 h 2289825"/>
                    <a:gd name="connsiteX9" fmla="*/ 606630 w 1603006"/>
                    <a:gd name="connsiteY9" fmla="*/ 150077 h 2289825"/>
                    <a:gd name="connsiteX10" fmla="*/ 650450 w 1603006"/>
                    <a:gd name="connsiteY10" fmla="*/ 146869 h 2289825"/>
                    <a:gd name="connsiteX11" fmla="*/ 652223 w 1603006"/>
                    <a:gd name="connsiteY11" fmla="*/ 135977 h 2289825"/>
                    <a:gd name="connsiteX12" fmla="*/ 631791 w 1603006"/>
                    <a:gd name="connsiteY12" fmla="*/ 127449 h 2289825"/>
                    <a:gd name="connsiteX13" fmla="*/ 553523 w 1603006"/>
                    <a:gd name="connsiteY13" fmla="*/ 107186 h 2289825"/>
                    <a:gd name="connsiteX14" fmla="*/ 547444 w 1603006"/>
                    <a:gd name="connsiteY14" fmla="*/ 97223 h 2289825"/>
                    <a:gd name="connsiteX15" fmla="*/ 547444 w 1603006"/>
                    <a:gd name="connsiteY15" fmla="*/ 97223 h 2289825"/>
                    <a:gd name="connsiteX16" fmla="*/ 557153 w 1603006"/>
                    <a:gd name="connsiteY16" fmla="*/ 90806 h 2289825"/>
                    <a:gd name="connsiteX17" fmla="*/ 643865 w 1603006"/>
                    <a:gd name="connsiteY17" fmla="*/ 107186 h 2289825"/>
                    <a:gd name="connsiteX18" fmla="*/ 550905 w 1603006"/>
                    <a:gd name="connsiteY18" fmla="*/ 71049 h 2289825"/>
                    <a:gd name="connsiteX19" fmla="*/ 545249 w 1603006"/>
                    <a:gd name="connsiteY19" fmla="*/ 58975 h 2289825"/>
                    <a:gd name="connsiteX20" fmla="*/ 545249 w 1603006"/>
                    <a:gd name="connsiteY20" fmla="*/ 58975 h 2289825"/>
                    <a:gd name="connsiteX21" fmla="*/ 556985 w 1603006"/>
                    <a:gd name="connsiteY21" fmla="*/ 52812 h 2289825"/>
                    <a:gd name="connsiteX22" fmla="*/ 652645 w 1603006"/>
                    <a:gd name="connsiteY22" fmla="*/ 79746 h 2289825"/>
                    <a:gd name="connsiteX23" fmla="*/ 569058 w 1603006"/>
                    <a:gd name="connsiteY23" fmla="*/ 36517 h 2289825"/>
                    <a:gd name="connsiteX24" fmla="*/ 564161 w 1603006"/>
                    <a:gd name="connsiteY24" fmla="*/ 24021 h 2289825"/>
                    <a:gd name="connsiteX25" fmla="*/ 564161 w 1603006"/>
                    <a:gd name="connsiteY25" fmla="*/ 24021 h 2289825"/>
                    <a:gd name="connsiteX26" fmla="*/ 577839 w 1603006"/>
                    <a:gd name="connsiteY26" fmla="*/ 18111 h 2289825"/>
                    <a:gd name="connsiteX27" fmla="*/ 663284 w 1603006"/>
                    <a:gd name="connsiteY27" fmla="*/ 55007 h 2289825"/>
                    <a:gd name="connsiteX28" fmla="*/ 612540 w 1603006"/>
                    <a:gd name="connsiteY28" fmla="*/ 16591 h 2289825"/>
                    <a:gd name="connsiteX29" fmla="*/ 609755 w 1603006"/>
                    <a:gd name="connsiteY29" fmla="*/ 5361 h 2289825"/>
                    <a:gd name="connsiteX30" fmla="*/ 609755 w 1603006"/>
                    <a:gd name="connsiteY30" fmla="*/ 5361 h 2289825"/>
                    <a:gd name="connsiteX31" fmla="*/ 622757 w 1603006"/>
                    <a:gd name="connsiteY31" fmla="*/ 1224 h 2289825"/>
                    <a:gd name="connsiteX32" fmla="*/ 685489 w 1603006"/>
                    <a:gd name="connsiteY32" fmla="*/ 37361 h 2289825"/>
                    <a:gd name="connsiteX33" fmla="*/ 766459 w 1603006"/>
                    <a:gd name="connsiteY33" fmla="*/ 83376 h 2289825"/>
                    <a:gd name="connsiteX34" fmla="*/ 1066444 w 1603006"/>
                    <a:gd name="connsiteY34" fmla="*/ 193053 h 2289825"/>
                    <a:gd name="connsiteX35" fmla="*/ 1198242 w 1603006"/>
                    <a:gd name="connsiteY35" fmla="*/ 357188 h 2289825"/>
                    <a:gd name="connsiteX36" fmla="*/ 1097684 w 1603006"/>
                    <a:gd name="connsiteY36" fmla="*/ 550198 h 2289825"/>
                    <a:gd name="connsiteX37" fmla="*/ 889054 w 1603006"/>
                    <a:gd name="connsiteY37" fmla="*/ 743124 h 2289825"/>
                    <a:gd name="connsiteX38" fmla="*/ 811124 w 1603006"/>
                    <a:gd name="connsiteY38" fmla="*/ 866732 h 2289825"/>
                    <a:gd name="connsiteX39" fmla="*/ 757003 w 1603006"/>
                    <a:gd name="connsiteY39" fmla="*/ 1060840 h 2289825"/>
                    <a:gd name="connsiteX40" fmla="*/ 760380 w 1603006"/>
                    <a:gd name="connsiteY40" fmla="*/ 1109895 h 2289825"/>
                    <a:gd name="connsiteX41" fmla="*/ 760380 w 1603006"/>
                    <a:gd name="connsiteY41" fmla="*/ 1109895 h 2289825"/>
                    <a:gd name="connsiteX42" fmla="*/ 844896 w 1603006"/>
                    <a:gd name="connsiteY42" fmla="*/ 1211381 h 2289825"/>
                    <a:gd name="connsiteX43" fmla="*/ 1005401 w 1603006"/>
                    <a:gd name="connsiteY43" fmla="*/ 1382946 h 2289825"/>
                    <a:gd name="connsiteX44" fmla="*/ 1229144 w 1603006"/>
                    <a:gd name="connsiteY44" fmla="*/ 1712736 h 2289825"/>
                    <a:gd name="connsiteX45" fmla="*/ 1494090 w 1603006"/>
                    <a:gd name="connsiteY45" fmla="*/ 2013059 h 2289825"/>
                    <a:gd name="connsiteX46" fmla="*/ 1603007 w 1603006"/>
                    <a:gd name="connsiteY46" fmla="*/ 2250058 h 2289825"/>
                    <a:gd name="connsiteX47" fmla="*/ 1532422 w 1603006"/>
                    <a:gd name="connsiteY47" fmla="*/ 2268971 h 2289825"/>
                    <a:gd name="connsiteX48" fmla="*/ 1246706 w 1603006"/>
                    <a:gd name="connsiteY48" fmla="*/ 1948300 h 2289825"/>
                    <a:gd name="connsiteX49" fmla="*/ 609247 w 1603006"/>
                    <a:gd name="connsiteY49" fmla="*/ 1380076 h 2289825"/>
                    <a:gd name="connsiteX50" fmla="*/ 191143 w 1603006"/>
                    <a:gd name="connsiteY50" fmla="*/ 1678879 h 2289825"/>
                    <a:gd name="connsiteX51" fmla="*/ 275068 w 1603006"/>
                    <a:gd name="connsiteY51" fmla="*/ 1823172 h 2289825"/>
                    <a:gd name="connsiteX52" fmla="*/ 367773 w 1603006"/>
                    <a:gd name="connsiteY52" fmla="*/ 2250058 h 2289825"/>
                    <a:gd name="connsiteX53" fmla="*/ 286804 w 1603006"/>
                    <a:gd name="connsiteY53" fmla="*/ 2289826 h 2289825"/>
                    <a:gd name="connsiteX54" fmla="*/ 24728 w 1603006"/>
                    <a:gd name="connsiteY54" fmla="*/ 1774540 h 2289825"/>
                    <a:gd name="connsiteX55" fmla="*/ 89487 w 1603006"/>
                    <a:gd name="connsiteY55" fmla="*/ 1474217 h 2289825"/>
                    <a:gd name="connsiteX56" fmla="*/ 415477 w 1603006"/>
                    <a:gd name="connsiteY56" fmla="*/ 1184448 h 2289825"/>
                    <a:gd name="connsiteX57" fmla="*/ 452627 w 1603006"/>
                    <a:gd name="connsiteY57" fmla="*/ 1081019 h 2289825"/>
                    <a:gd name="connsiteX58" fmla="*/ 425102 w 1603006"/>
                    <a:gd name="connsiteY58" fmla="*/ 953021 h 2289825"/>
                    <a:gd name="connsiteX59" fmla="*/ 372080 w 1603006"/>
                    <a:gd name="connsiteY59" fmla="*/ 829329 h 2289825"/>
                    <a:gd name="connsiteX60" fmla="*/ 426706 w 1603006"/>
                    <a:gd name="connsiteY60" fmla="*/ 663927 h 2289825"/>
                    <a:gd name="connsiteX61" fmla="*/ 444522 w 1603006"/>
                    <a:gd name="connsiteY61" fmla="*/ 649658 h 2289825"/>
                    <a:gd name="connsiteX62" fmla="*/ 549555 w 1603006"/>
                    <a:gd name="connsiteY62" fmla="*/ 623231 h 2289825"/>
                    <a:gd name="connsiteX63" fmla="*/ 567454 w 1603006"/>
                    <a:gd name="connsiteY63" fmla="*/ 512457 h 2289825"/>
                    <a:gd name="connsiteX64" fmla="*/ 671981 w 1603006"/>
                    <a:gd name="connsiteY64" fmla="*/ 489998 h 228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603006" h="2289825">
                      <a:moveTo>
                        <a:pt x="671981" y="489998"/>
                      </a:moveTo>
                      <a:lnTo>
                        <a:pt x="658725" y="606261"/>
                      </a:lnTo>
                      <a:cubicBezTo>
                        <a:pt x="658725" y="606261"/>
                        <a:pt x="743409" y="587095"/>
                        <a:pt x="789003" y="574599"/>
                      </a:cubicBezTo>
                      <a:cubicBezTo>
                        <a:pt x="834680" y="562103"/>
                        <a:pt x="1023807" y="355246"/>
                        <a:pt x="1023807" y="355246"/>
                      </a:cubicBezTo>
                      <a:lnTo>
                        <a:pt x="750755" y="156494"/>
                      </a:lnTo>
                      <a:cubicBezTo>
                        <a:pt x="750755" y="156494"/>
                        <a:pt x="730492" y="170509"/>
                        <a:pt x="685574" y="169412"/>
                      </a:cubicBezTo>
                      <a:cubicBezTo>
                        <a:pt x="653405" y="168652"/>
                        <a:pt x="622335" y="168568"/>
                        <a:pt x="607306" y="168652"/>
                      </a:cubicBezTo>
                      <a:cubicBezTo>
                        <a:pt x="602155" y="168652"/>
                        <a:pt x="598018" y="164515"/>
                        <a:pt x="598018" y="159365"/>
                      </a:cubicBezTo>
                      <a:lnTo>
                        <a:pt x="598018" y="159365"/>
                      </a:lnTo>
                      <a:cubicBezTo>
                        <a:pt x="598018" y="154468"/>
                        <a:pt x="601818" y="150415"/>
                        <a:pt x="606630" y="150077"/>
                      </a:cubicBezTo>
                      <a:lnTo>
                        <a:pt x="650450" y="146869"/>
                      </a:lnTo>
                      <a:cubicBezTo>
                        <a:pt x="656360" y="146446"/>
                        <a:pt x="657712" y="138257"/>
                        <a:pt x="652223" y="135977"/>
                      </a:cubicBezTo>
                      <a:lnTo>
                        <a:pt x="631791" y="127449"/>
                      </a:lnTo>
                      <a:lnTo>
                        <a:pt x="553523" y="107186"/>
                      </a:lnTo>
                      <a:cubicBezTo>
                        <a:pt x="549132" y="106088"/>
                        <a:pt x="546431" y="101698"/>
                        <a:pt x="547444" y="97223"/>
                      </a:cubicBezTo>
                      <a:lnTo>
                        <a:pt x="547444" y="97223"/>
                      </a:lnTo>
                      <a:cubicBezTo>
                        <a:pt x="548457" y="92832"/>
                        <a:pt x="552763" y="89962"/>
                        <a:pt x="557153" y="90806"/>
                      </a:cubicBezTo>
                      <a:lnTo>
                        <a:pt x="643865" y="107186"/>
                      </a:lnTo>
                      <a:lnTo>
                        <a:pt x="550905" y="71049"/>
                      </a:lnTo>
                      <a:cubicBezTo>
                        <a:pt x="546093" y="69192"/>
                        <a:pt x="543644" y="63872"/>
                        <a:pt x="545249" y="58975"/>
                      </a:cubicBezTo>
                      <a:lnTo>
                        <a:pt x="545249" y="58975"/>
                      </a:lnTo>
                      <a:cubicBezTo>
                        <a:pt x="546853" y="54078"/>
                        <a:pt x="552088" y="51377"/>
                        <a:pt x="556985" y="52812"/>
                      </a:cubicBezTo>
                      <a:lnTo>
                        <a:pt x="652645" y="79746"/>
                      </a:lnTo>
                      <a:lnTo>
                        <a:pt x="569058" y="36517"/>
                      </a:lnTo>
                      <a:cubicBezTo>
                        <a:pt x="564499" y="34152"/>
                        <a:pt x="562473" y="28833"/>
                        <a:pt x="564161" y="24021"/>
                      </a:cubicBezTo>
                      <a:lnTo>
                        <a:pt x="564161" y="24021"/>
                      </a:lnTo>
                      <a:cubicBezTo>
                        <a:pt x="566103" y="18448"/>
                        <a:pt x="572435" y="15746"/>
                        <a:pt x="577839" y="18111"/>
                      </a:cubicBezTo>
                      <a:lnTo>
                        <a:pt x="663284" y="55007"/>
                      </a:lnTo>
                      <a:lnTo>
                        <a:pt x="612540" y="16591"/>
                      </a:lnTo>
                      <a:cubicBezTo>
                        <a:pt x="609079" y="13973"/>
                        <a:pt x="607897" y="9330"/>
                        <a:pt x="609755" y="5361"/>
                      </a:cubicBezTo>
                      <a:lnTo>
                        <a:pt x="609755" y="5361"/>
                      </a:lnTo>
                      <a:cubicBezTo>
                        <a:pt x="612034" y="464"/>
                        <a:pt x="618029" y="-1478"/>
                        <a:pt x="622757" y="1224"/>
                      </a:cubicBezTo>
                      <a:lnTo>
                        <a:pt x="685489" y="37361"/>
                      </a:lnTo>
                      <a:cubicBezTo>
                        <a:pt x="685489" y="37361"/>
                        <a:pt x="743241" y="51377"/>
                        <a:pt x="766459" y="83376"/>
                      </a:cubicBezTo>
                      <a:cubicBezTo>
                        <a:pt x="766459" y="83376"/>
                        <a:pt x="989865" y="160293"/>
                        <a:pt x="1066444" y="193053"/>
                      </a:cubicBezTo>
                      <a:cubicBezTo>
                        <a:pt x="1143024" y="225812"/>
                        <a:pt x="1199424" y="289136"/>
                        <a:pt x="1198242" y="357188"/>
                      </a:cubicBezTo>
                      <a:cubicBezTo>
                        <a:pt x="1197229" y="410802"/>
                        <a:pt x="1160417" y="480964"/>
                        <a:pt x="1097684" y="550198"/>
                      </a:cubicBezTo>
                      <a:cubicBezTo>
                        <a:pt x="1056313" y="595791"/>
                        <a:pt x="953982" y="686555"/>
                        <a:pt x="889054" y="743124"/>
                      </a:cubicBezTo>
                      <a:cubicBezTo>
                        <a:pt x="851482" y="775799"/>
                        <a:pt x="824464" y="818775"/>
                        <a:pt x="811124" y="866732"/>
                      </a:cubicBezTo>
                      <a:lnTo>
                        <a:pt x="757003" y="1060840"/>
                      </a:lnTo>
                      <a:cubicBezTo>
                        <a:pt x="752444" y="1077135"/>
                        <a:pt x="753710" y="1094444"/>
                        <a:pt x="760380" y="1109895"/>
                      </a:cubicBezTo>
                      <a:lnTo>
                        <a:pt x="760380" y="1109895"/>
                      </a:lnTo>
                      <a:cubicBezTo>
                        <a:pt x="778364" y="1151097"/>
                        <a:pt x="807831" y="1185967"/>
                        <a:pt x="844896" y="1211381"/>
                      </a:cubicBezTo>
                      <a:cubicBezTo>
                        <a:pt x="886943" y="1240173"/>
                        <a:pt x="947903" y="1292942"/>
                        <a:pt x="1005401" y="1382946"/>
                      </a:cubicBezTo>
                      <a:cubicBezTo>
                        <a:pt x="1106972" y="1541931"/>
                        <a:pt x="1111362" y="1616991"/>
                        <a:pt x="1229144" y="1712736"/>
                      </a:cubicBezTo>
                      <a:cubicBezTo>
                        <a:pt x="1346926" y="1808397"/>
                        <a:pt x="1438197" y="1896712"/>
                        <a:pt x="1494090" y="2013059"/>
                      </a:cubicBezTo>
                      <a:cubicBezTo>
                        <a:pt x="1550069" y="2129321"/>
                        <a:pt x="1603007" y="2250058"/>
                        <a:pt x="1603007" y="2250058"/>
                      </a:cubicBezTo>
                      <a:lnTo>
                        <a:pt x="1532422" y="2268971"/>
                      </a:lnTo>
                      <a:cubicBezTo>
                        <a:pt x="1532422" y="2268971"/>
                        <a:pt x="1368963" y="2061607"/>
                        <a:pt x="1246706" y="1948300"/>
                      </a:cubicBezTo>
                      <a:cubicBezTo>
                        <a:pt x="1124533" y="1834908"/>
                        <a:pt x="724075" y="1519894"/>
                        <a:pt x="609247" y="1380076"/>
                      </a:cubicBezTo>
                      <a:cubicBezTo>
                        <a:pt x="609247" y="1380076"/>
                        <a:pt x="341346" y="1592083"/>
                        <a:pt x="191143" y="1678879"/>
                      </a:cubicBezTo>
                      <a:cubicBezTo>
                        <a:pt x="191143" y="1678879"/>
                        <a:pt x="233865" y="1717126"/>
                        <a:pt x="275068" y="1823172"/>
                      </a:cubicBezTo>
                      <a:cubicBezTo>
                        <a:pt x="316270" y="1929218"/>
                        <a:pt x="329526" y="2169088"/>
                        <a:pt x="367773" y="2250058"/>
                      </a:cubicBezTo>
                      <a:lnTo>
                        <a:pt x="286804" y="2289826"/>
                      </a:lnTo>
                      <a:cubicBezTo>
                        <a:pt x="286804" y="2289826"/>
                        <a:pt x="68970" y="1880586"/>
                        <a:pt x="24728" y="1774540"/>
                      </a:cubicBezTo>
                      <a:cubicBezTo>
                        <a:pt x="-19430" y="1668578"/>
                        <a:pt x="-8285" y="1583556"/>
                        <a:pt x="89487" y="1474217"/>
                      </a:cubicBezTo>
                      <a:cubicBezTo>
                        <a:pt x="176705" y="1376783"/>
                        <a:pt x="334507" y="1248278"/>
                        <a:pt x="415477" y="1184448"/>
                      </a:cubicBezTo>
                      <a:cubicBezTo>
                        <a:pt x="446633" y="1159878"/>
                        <a:pt x="460986" y="1119773"/>
                        <a:pt x="452627" y="1081019"/>
                      </a:cubicBezTo>
                      <a:lnTo>
                        <a:pt x="425102" y="953021"/>
                      </a:lnTo>
                      <a:cubicBezTo>
                        <a:pt x="425102" y="953021"/>
                        <a:pt x="363299" y="910299"/>
                        <a:pt x="372080" y="829329"/>
                      </a:cubicBezTo>
                      <a:cubicBezTo>
                        <a:pt x="379087" y="765076"/>
                        <a:pt x="413029" y="691537"/>
                        <a:pt x="426706" y="663927"/>
                      </a:cubicBezTo>
                      <a:cubicBezTo>
                        <a:pt x="430253" y="656751"/>
                        <a:pt x="436754" y="651600"/>
                        <a:pt x="444522" y="649658"/>
                      </a:cubicBezTo>
                      <a:lnTo>
                        <a:pt x="549555" y="623231"/>
                      </a:lnTo>
                      <a:lnTo>
                        <a:pt x="567454" y="512457"/>
                      </a:lnTo>
                      <a:lnTo>
                        <a:pt x="671981" y="489998"/>
                      </a:lnTo>
                      <a:close/>
                    </a:path>
                  </a:pathLst>
                </a:custGeom>
                <a:solidFill>
                  <a:srgbClr val="B86357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371635C6-1A2C-CF61-F406-F49EB5EE0F0E}"/>
                    </a:ext>
                  </a:extLst>
                </p:cNvPr>
                <p:cNvSpPr/>
                <p:nvPr/>
              </p:nvSpPr>
              <p:spPr>
                <a:xfrm>
                  <a:off x="4762328" y="3681834"/>
                  <a:ext cx="1523957" cy="931279"/>
                </a:xfrm>
                <a:custGeom>
                  <a:avLst/>
                  <a:gdLst>
                    <a:gd name="connsiteX0" fmla="*/ 1513910 w 1523957"/>
                    <a:gd name="connsiteY0" fmla="*/ 910172 h 931279"/>
                    <a:gd name="connsiteX1" fmla="*/ 1513910 w 1523957"/>
                    <a:gd name="connsiteY1" fmla="*/ 910172 h 931279"/>
                    <a:gd name="connsiteX2" fmla="*/ 1493478 w 1523957"/>
                    <a:gd name="connsiteY2" fmla="*/ 801002 h 931279"/>
                    <a:gd name="connsiteX3" fmla="*/ 1413015 w 1523957"/>
                    <a:gd name="connsiteY3" fmla="*/ 716570 h 931279"/>
                    <a:gd name="connsiteX4" fmla="*/ 1357037 w 1523957"/>
                    <a:gd name="connsiteY4" fmla="*/ 642946 h 931279"/>
                    <a:gd name="connsiteX5" fmla="*/ 1257576 w 1523957"/>
                    <a:gd name="connsiteY5" fmla="*/ 591527 h 931279"/>
                    <a:gd name="connsiteX6" fmla="*/ 1228869 w 1523957"/>
                    <a:gd name="connsiteY6" fmla="*/ 567887 h 931279"/>
                    <a:gd name="connsiteX7" fmla="*/ 1005126 w 1523957"/>
                    <a:gd name="connsiteY7" fmla="*/ 238097 h 931279"/>
                    <a:gd name="connsiteX8" fmla="*/ 844621 w 1523957"/>
                    <a:gd name="connsiteY8" fmla="*/ 66532 h 931279"/>
                    <a:gd name="connsiteX9" fmla="*/ 779271 w 1523957"/>
                    <a:gd name="connsiteY9" fmla="*/ 0 h 931279"/>
                    <a:gd name="connsiteX10" fmla="*/ 445851 w 1523957"/>
                    <a:gd name="connsiteY10" fmla="*/ 0 h 931279"/>
                    <a:gd name="connsiteX11" fmla="*/ 415456 w 1523957"/>
                    <a:gd name="connsiteY11" fmla="*/ 39514 h 931279"/>
                    <a:gd name="connsiteX12" fmla="*/ 89466 w 1523957"/>
                    <a:gd name="connsiteY12" fmla="*/ 329283 h 931279"/>
                    <a:gd name="connsiteX13" fmla="*/ 9002 w 1523957"/>
                    <a:gd name="connsiteY13" fmla="*/ 584351 h 931279"/>
                    <a:gd name="connsiteX14" fmla="*/ 9002 w 1523957"/>
                    <a:gd name="connsiteY14" fmla="*/ 584351 h 931279"/>
                    <a:gd name="connsiteX15" fmla="*/ 21076 w 1523957"/>
                    <a:gd name="connsiteY15" fmla="*/ 656033 h 931279"/>
                    <a:gd name="connsiteX16" fmla="*/ 73339 w 1523957"/>
                    <a:gd name="connsiteY16" fmla="*/ 772295 h 931279"/>
                    <a:gd name="connsiteX17" fmla="*/ 116062 w 1523957"/>
                    <a:gd name="connsiteY17" fmla="*/ 860611 h 931279"/>
                    <a:gd name="connsiteX18" fmla="*/ 163512 w 1523957"/>
                    <a:gd name="connsiteY18" fmla="*/ 909919 h 931279"/>
                    <a:gd name="connsiteX19" fmla="*/ 163512 w 1523957"/>
                    <a:gd name="connsiteY19" fmla="*/ 909919 h 931279"/>
                    <a:gd name="connsiteX20" fmla="*/ 174573 w 1523957"/>
                    <a:gd name="connsiteY20" fmla="*/ 931280 h 931279"/>
                    <a:gd name="connsiteX21" fmla="*/ 327309 w 1523957"/>
                    <a:gd name="connsiteY21" fmla="*/ 931280 h 931279"/>
                    <a:gd name="connsiteX22" fmla="*/ 323932 w 1523957"/>
                    <a:gd name="connsiteY22" fmla="*/ 909919 h 931279"/>
                    <a:gd name="connsiteX23" fmla="*/ 323932 w 1523957"/>
                    <a:gd name="connsiteY23" fmla="*/ 909919 h 931279"/>
                    <a:gd name="connsiteX24" fmla="*/ 333980 w 1523957"/>
                    <a:gd name="connsiteY24" fmla="*/ 837054 h 931279"/>
                    <a:gd name="connsiteX25" fmla="*/ 317009 w 1523957"/>
                    <a:gd name="connsiteY25" fmla="*/ 765625 h 931279"/>
                    <a:gd name="connsiteX26" fmla="*/ 295648 w 1523957"/>
                    <a:gd name="connsiteY26" fmla="*/ 691241 h 931279"/>
                    <a:gd name="connsiteX27" fmla="*/ 261031 w 1523957"/>
                    <a:gd name="connsiteY27" fmla="*/ 608076 h 931279"/>
                    <a:gd name="connsiteX28" fmla="*/ 191037 w 1523957"/>
                    <a:gd name="connsiteY28" fmla="*/ 533692 h 931279"/>
                    <a:gd name="connsiteX29" fmla="*/ 609142 w 1523957"/>
                    <a:gd name="connsiteY29" fmla="*/ 234889 h 931279"/>
                    <a:gd name="connsiteX30" fmla="*/ 1008672 w 1523957"/>
                    <a:gd name="connsiteY30" fmla="*/ 599633 h 931279"/>
                    <a:gd name="connsiteX31" fmla="*/ 1008672 w 1523957"/>
                    <a:gd name="connsiteY31" fmla="*/ 599633 h 931279"/>
                    <a:gd name="connsiteX32" fmla="*/ 1093019 w 1523957"/>
                    <a:gd name="connsiteY32" fmla="*/ 693690 h 931279"/>
                    <a:gd name="connsiteX33" fmla="*/ 1204891 w 1523957"/>
                    <a:gd name="connsiteY33" fmla="*/ 779050 h 931279"/>
                    <a:gd name="connsiteX34" fmla="*/ 1268721 w 1523957"/>
                    <a:gd name="connsiteY34" fmla="*/ 848706 h 931279"/>
                    <a:gd name="connsiteX35" fmla="*/ 1351211 w 1523957"/>
                    <a:gd name="connsiteY35" fmla="*/ 909750 h 931279"/>
                    <a:gd name="connsiteX36" fmla="*/ 1370630 w 1523957"/>
                    <a:gd name="connsiteY36" fmla="*/ 931195 h 931279"/>
                    <a:gd name="connsiteX37" fmla="*/ 1523958 w 1523957"/>
                    <a:gd name="connsiteY37" fmla="*/ 931195 h 931279"/>
                    <a:gd name="connsiteX38" fmla="*/ 1513910 w 1523957"/>
                    <a:gd name="connsiteY38" fmla="*/ 910172 h 931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523957" h="931279">
                      <a:moveTo>
                        <a:pt x="1513910" y="910172"/>
                      </a:moveTo>
                      <a:lnTo>
                        <a:pt x="1513910" y="910172"/>
                      </a:lnTo>
                      <a:cubicBezTo>
                        <a:pt x="1499050" y="880959"/>
                        <a:pt x="1512137" y="843218"/>
                        <a:pt x="1493478" y="801002"/>
                      </a:cubicBezTo>
                      <a:cubicBezTo>
                        <a:pt x="1474819" y="758786"/>
                        <a:pt x="1455230" y="748992"/>
                        <a:pt x="1413015" y="716570"/>
                      </a:cubicBezTo>
                      <a:cubicBezTo>
                        <a:pt x="1370799" y="684149"/>
                        <a:pt x="1386503" y="669458"/>
                        <a:pt x="1357037" y="642946"/>
                      </a:cubicBezTo>
                      <a:cubicBezTo>
                        <a:pt x="1330187" y="618799"/>
                        <a:pt x="1283750" y="610862"/>
                        <a:pt x="1257576" y="591527"/>
                      </a:cubicBezTo>
                      <a:cubicBezTo>
                        <a:pt x="1248204" y="583675"/>
                        <a:pt x="1238663" y="575823"/>
                        <a:pt x="1228869" y="567887"/>
                      </a:cubicBezTo>
                      <a:cubicBezTo>
                        <a:pt x="1111087" y="472226"/>
                        <a:pt x="1106697" y="397082"/>
                        <a:pt x="1005126" y="238097"/>
                      </a:cubicBezTo>
                      <a:cubicBezTo>
                        <a:pt x="947628" y="148093"/>
                        <a:pt x="886668" y="95323"/>
                        <a:pt x="844621" y="66532"/>
                      </a:cubicBezTo>
                      <a:cubicBezTo>
                        <a:pt x="818616" y="48717"/>
                        <a:pt x="796411" y="26089"/>
                        <a:pt x="779271" y="0"/>
                      </a:cubicBezTo>
                      <a:lnTo>
                        <a:pt x="445851" y="0"/>
                      </a:lnTo>
                      <a:cubicBezTo>
                        <a:pt x="439181" y="15198"/>
                        <a:pt x="428965" y="28875"/>
                        <a:pt x="415456" y="39514"/>
                      </a:cubicBezTo>
                      <a:cubicBezTo>
                        <a:pt x="334486" y="103344"/>
                        <a:pt x="176684" y="231849"/>
                        <a:pt x="89466" y="329283"/>
                      </a:cubicBezTo>
                      <a:cubicBezTo>
                        <a:pt x="5963" y="422664"/>
                        <a:pt x="-14301" y="498231"/>
                        <a:pt x="9002" y="584351"/>
                      </a:cubicBezTo>
                      <a:lnTo>
                        <a:pt x="9002" y="584351"/>
                      </a:lnTo>
                      <a:cubicBezTo>
                        <a:pt x="9002" y="584351"/>
                        <a:pt x="14068" y="601237"/>
                        <a:pt x="21076" y="656033"/>
                      </a:cubicBezTo>
                      <a:cubicBezTo>
                        <a:pt x="28084" y="710829"/>
                        <a:pt x="42437" y="734808"/>
                        <a:pt x="73339" y="772295"/>
                      </a:cubicBezTo>
                      <a:cubicBezTo>
                        <a:pt x="104241" y="809867"/>
                        <a:pt x="101286" y="823799"/>
                        <a:pt x="116062" y="860611"/>
                      </a:cubicBezTo>
                      <a:cubicBezTo>
                        <a:pt x="130753" y="897423"/>
                        <a:pt x="163512" y="909919"/>
                        <a:pt x="163512" y="909919"/>
                      </a:cubicBezTo>
                      <a:lnTo>
                        <a:pt x="163512" y="909919"/>
                      </a:lnTo>
                      <a:cubicBezTo>
                        <a:pt x="167227" y="917095"/>
                        <a:pt x="170942" y="924188"/>
                        <a:pt x="174573" y="931280"/>
                      </a:cubicBezTo>
                      <a:lnTo>
                        <a:pt x="327309" y="931280"/>
                      </a:lnTo>
                      <a:cubicBezTo>
                        <a:pt x="326127" y="924188"/>
                        <a:pt x="325030" y="917095"/>
                        <a:pt x="323932" y="909919"/>
                      </a:cubicBezTo>
                      <a:lnTo>
                        <a:pt x="323932" y="909919"/>
                      </a:lnTo>
                      <a:cubicBezTo>
                        <a:pt x="323932" y="909919"/>
                        <a:pt x="342085" y="865001"/>
                        <a:pt x="333980" y="837054"/>
                      </a:cubicBezTo>
                      <a:cubicBezTo>
                        <a:pt x="325874" y="809107"/>
                        <a:pt x="311858" y="788506"/>
                        <a:pt x="317009" y="765625"/>
                      </a:cubicBezTo>
                      <a:cubicBezTo>
                        <a:pt x="322159" y="742829"/>
                        <a:pt x="314813" y="715557"/>
                        <a:pt x="295648" y="691241"/>
                      </a:cubicBezTo>
                      <a:cubicBezTo>
                        <a:pt x="276481" y="666925"/>
                        <a:pt x="275806" y="658144"/>
                        <a:pt x="261031" y="608076"/>
                      </a:cubicBezTo>
                      <a:cubicBezTo>
                        <a:pt x="246340" y="558008"/>
                        <a:pt x="191037" y="533776"/>
                        <a:pt x="191037" y="533692"/>
                      </a:cubicBezTo>
                      <a:cubicBezTo>
                        <a:pt x="341156" y="446812"/>
                        <a:pt x="609142" y="234889"/>
                        <a:pt x="609142" y="234889"/>
                      </a:cubicBezTo>
                      <a:cubicBezTo>
                        <a:pt x="678967" y="319911"/>
                        <a:pt x="854416" y="469777"/>
                        <a:pt x="1008672" y="599633"/>
                      </a:cubicBezTo>
                      <a:cubicBezTo>
                        <a:pt x="1008672" y="599633"/>
                        <a:pt x="1008672" y="599633"/>
                        <a:pt x="1008672" y="599633"/>
                      </a:cubicBezTo>
                      <a:cubicBezTo>
                        <a:pt x="1030371" y="617954"/>
                        <a:pt x="1062624" y="649532"/>
                        <a:pt x="1093019" y="693690"/>
                      </a:cubicBezTo>
                      <a:cubicBezTo>
                        <a:pt x="1123415" y="737847"/>
                        <a:pt x="1160733" y="753551"/>
                        <a:pt x="1204891" y="779050"/>
                      </a:cubicBezTo>
                      <a:cubicBezTo>
                        <a:pt x="1249049" y="804548"/>
                        <a:pt x="1247106" y="830046"/>
                        <a:pt x="1268721" y="848706"/>
                      </a:cubicBezTo>
                      <a:cubicBezTo>
                        <a:pt x="1290167" y="867196"/>
                        <a:pt x="1350198" y="908990"/>
                        <a:pt x="1351211" y="909750"/>
                      </a:cubicBezTo>
                      <a:cubicBezTo>
                        <a:pt x="1357712" y="916927"/>
                        <a:pt x="1364213" y="924019"/>
                        <a:pt x="1370630" y="931195"/>
                      </a:cubicBezTo>
                      <a:lnTo>
                        <a:pt x="1523958" y="931195"/>
                      </a:lnTo>
                      <a:cubicBezTo>
                        <a:pt x="1520665" y="924525"/>
                        <a:pt x="1517287" y="917349"/>
                        <a:pt x="1513910" y="91017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05E34EE-1F39-F5CB-9C4B-E2764FE8BA9D}"/>
                    </a:ext>
                  </a:extLst>
                </p:cNvPr>
                <p:cNvSpPr/>
                <p:nvPr/>
              </p:nvSpPr>
              <p:spPr>
                <a:xfrm>
                  <a:off x="5194034" y="3621635"/>
                  <a:ext cx="370602" cy="80547"/>
                </a:xfrm>
                <a:custGeom>
                  <a:avLst/>
                  <a:gdLst>
                    <a:gd name="connsiteX0" fmla="*/ 355164 w 370602"/>
                    <a:gd name="connsiteY0" fmla="*/ 0 h 80547"/>
                    <a:gd name="connsiteX1" fmla="*/ 369940 w 370602"/>
                    <a:gd name="connsiteY1" fmla="*/ 47957 h 80547"/>
                    <a:gd name="connsiteX2" fmla="*/ 358372 w 370602"/>
                    <a:gd name="connsiteY2" fmla="*/ 67123 h 80547"/>
                    <a:gd name="connsiteX3" fmla="*/ 185457 w 370602"/>
                    <a:gd name="connsiteY3" fmla="*/ 80548 h 80547"/>
                    <a:gd name="connsiteX4" fmla="*/ 8911 w 370602"/>
                    <a:gd name="connsiteY4" fmla="*/ 67883 h 80547"/>
                    <a:gd name="connsiteX5" fmla="*/ 298 w 370602"/>
                    <a:gd name="connsiteY5" fmla="*/ 54712 h 80547"/>
                    <a:gd name="connsiteX6" fmla="*/ 13217 w 370602"/>
                    <a:gd name="connsiteY6" fmla="*/ 0 h 80547"/>
                    <a:gd name="connsiteX7" fmla="*/ 355164 w 370602"/>
                    <a:gd name="connsiteY7" fmla="*/ 0 h 80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602" h="80547">
                      <a:moveTo>
                        <a:pt x="355164" y="0"/>
                      </a:moveTo>
                      <a:lnTo>
                        <a:pt x="369940" y="47957"/>
                      </a:lnTo>
                      <a:cubicBezTo>
                        <a:pt x="372557" y="56569"/>
                        <a:pt x="367154" y="65519"/>
                        <a:pt x="358372" y="67123"/>
                      </a:cubicBezTo>
                      <a:cubicBezTo>
                        <a:pt x="331017" y="72020"/>
                        <a:pt x="270817" y="80548"/>
                        <a:pt x="185457" y="80548"/>
                      </a:cubicBezTo>
                      <a:cubicBezTo>
                        <a:pt x="94355" y="80548"/>
                        <a:pt x="32889" y="71936"/>
                        <a:pt x="8911" y="67883"/>
                      </a:cubicBezTo>
                      <a:cubicBezTo>
                        <a:pt x="2747" y="66870"/>
                        <a:pt x="-1137" y="60791"/>
                        <a:pt x="298" y="54712"/>
                      </a:cubicBezTo>
                      <a:lnTo>
                        <a:pt x="13217" y="0"/>
                      </a:lnTo>
                      <a:lnTo>
                        <a:pt x="35516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D8EA911B-BDF2-F69A-D71A-8482FB62E2C9}"/>
                    </a:ext>
                  </a:extLst>
                </p:cNvPr>
                <p:cNvSpPr/>
                <p:nvPr/>
              </p:nvSpPr>
              <p:spPr>
                <a:xfrm>
                  <a:off x="4934283" y="3620368"/>
                  <a:ext cx="116853" cy="15113"/>
                </a:xfrm>
                <a:custGeom>
                  <a:avLst/>
                  <a:gdLst>
                    <a:gd name="connsiteX0" fmla="*/ 116853 w 116853"/>
                    <a:gd name="connsiteY0" fmla="*/ 0 h 15113"/>
                    <a:gd name="connsiteX1" fmla="*/ 0 w 116853"/>
                    <a:gd name="connsiteY1" fmla="*/ 15113 h 1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853" h="15113">
                      <a:moveTo>
                        <a:pt x="116853" y="0"/>
                      </a:moveTo>
                      <a:lnTo>
                        <a:pt x="0" y="15113"/>
                      </a:lnTo>
                    </a:path>
                  </a:pathLst>
                </a:custGeom>
                <a:ln w="5230" cap="flat">
                  <a:solidFill>
                    <a:srgbClr val="9C46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46" name="Graphic 18">
                  <a:extLst>
                    <a:ext uri="{FF2B5EF4-FFF2-40B4-BE49-F238E27FC236}">
                      <a16:creationId xmlns:a16="http://schemas.microsoft.com/office/drawing/2014/main" id="{9DC10860-69CA-F3A4-EC84-4ED5C034A332}"/>
                    </a:ext>
                  </a:extLst>
                </p:cNvPr>
                <p:cNvGrpSpPr/>
                <p:nvPr/>
              </p:nvGrpSpPr>
              <p:grpSpPr>
                <a:xfrm>
                  <a:off x="4825873" y="4763487"/>
                  <a:ext cx="363015" cy="161264"/>
                  <a:chOff x="4825873" y="4763487"/>
                  <a:chExt cx="363015" cy="161264"/>
                </a:xfrm>
              </p:grpSpPr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105CB046-41DB-8D4F-2BBD-A2354E3358AA}"/>
                      </a:ext>
                    </a:extLst>
                  </p:cNvPr>
                  <p:cNvSpPr/>
                  <p:nvPr/>
                </p:nvSpPr>
                <p:spPr>
                  <a:xfrm>
                    <a:off x="4825873" y="4763487"/>
                    <a:ext cx="363015" cy="161179"/>
                  </a:xfrm>
                  <a:custGeom>
                    <a:avLst/>
                    <a:gdLst>
                      <a:gd name="connsiteX0" fmla="*/ 182879 w 363015"/>
                      <a:gd name="connsiteY0" fmla="*/ 17984 h 161179"/>
                      <a:gd name="connsiteX1" fmla="*/ 191322 w 363015"/>
                      <a:gd name="connsiteY1" fmla="*/ 0 h 161179"/>
                      <a:gd name="connsiteX2" fmla="*/ 205929 w 363015"/>
                      <a:gd name="connsiteY2" fmla="*/ 3715 h 161179"/>
                      <a:gd name="connsiteX3" fmla="*/ 233707 w 363015"/>
                      <a:gd name="connsiteY3" fmla="*/ 30818 h 161179"/>
                      <a:gd name="connsiteX4" fmla="*/ 236831 w 363015"/>
                      <a:gd name="connsiteY4" fmla="*/ 41962 h 161179"/>
                      <a:gd name="connsiteX5" fmla="*/ 297453 w 363015"/>
                      <a:gd name="connsiteY5" fmla="*/ 15282 h 161179"/>
                      <a:gd name="connsiteX6" fmla="*/ 318561 w 363015"/>
                      <a:gd name="connsiteY6" fmla="*/ 27440 h 161179"/>
                      <a:gd name="connsiteX7" fmla="*/ 318898 w 363015"/>
                      <a:gd name="connsiteY7" fmla="*/ 30480 h 161179"/>
                      <a:gd name="connsiteX8" fmla="*/ 328101 w 363015"/>
                      <a:gd name="connsiteY8" fmla="*/ 52939 h 161179"/>
                      <a:gd name="connsiteX9" fmla="*/ 352755 w 363015"/>
                      <a:gd name="connsiteY9" fmla="*/ 125465 h 161179"/>
                      <a:gd name="connsiteX10" fmla="*/ 362381 w 363015"/>
                      <a:gd name="connsiteY10" fmla="*/ 149444 h 161179"/>
                      <a:gd name="connsiteX11" fmla="*/ 354444 w 363015"/>
                      <a:gd name="connsiteY11" fmla="*/ 161180 h 161179"/>
                      <a:gd name="connsiteX12" fmla="*/ 82996 w 363015"/>
                      <a:gd name="connsiteY12" fmla="*/ 161180 h 161179"/>
                      <a:gd name="connsiteX13" fmla="*/ 0 w 363015"/>
                      <a:gd name="connsiteY13" fmla="*/ 120146 h 161179"/>
                      <a:gd name="connsiteX14" fmla="*/ 79028 w 363015"/>
                      <a:gd name="connsiteY14" fmla="*/ 82490 h 161179"/>
                      <a:gd name="connsiteX15" fmla="*/ 104526 w 363015"/>
                      <a:gd name="connsiteY15" fmla="*/ 75482 h 161179"/>
                      <a:gd name="connsiteX16" fmla="*/ 137201 w 363015"/>
                      <a:gd name="connsiteY16" fmla="*/ 61719 h 161179"/>
                      <a:gd name="connsiteX17" fmla="*/ 182879 w 363015"/>
                      <a:gd name="connsiteY17" fmla="*/ 17984 h 161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3015" h="161179">
                        <a:moveTo>
                          <a:pt x="182879" y="17984"/>
                        </a:moveTo>
                        <a:lnTo>
                          <a:pt x="191322" y="0"/>
                        </a:lnTo>
                        <a:lnTo>
                          <a:pt x="205929" y="3715"/>
                        </a:lnTo>
                        <a:cubicBezTo>
                          <a:pt x="219353" y="7092"/>
                          <a:pt x="229992" y="17477"/>
                          <a:pt x="233707" y="30818"/>
                        </a:cubicBezTo>
                        <a:lnTo>
                          <a:pt x="236831" y="41962"/>
                        </a:lnTo>
                        <a:lnTo>
                          <a:pt x="297453" y="15282"/>
                        </a:lnTo>
                        <a:cubicBezTo>
                          <a:pt x="306824" y="11145"/>
                          <a:pt x="317463" y="17309"/>
                          <a:pt x="318561" y="27440"/>
                        </a:cubicBezTo>
                        <a:lnTo>
                          <a:pt x="318898" y="30480"/>
                        </a:lnTo>
                        <a:cubicBezTo>
                          <a:pt x="318898" y="30480"/>
                          <a:pt x="324133" y="34279"/>
                          <a:pt x="328101" y="52939"/>
                        </a:cubicBezTo>
                        <a:cubicBezTo>
                          <a:pt x="346338" y="64168"/>
                          <a:pt x="358666" y="90511"/>
                          <a:pt x="352755" y="125465"/>
                        </a:cubicBezTo>
                        <a:lnTo>
                          <a:pt x="362381" y="149444"/>
                        </a:lnTo>
                        <a:cubicBezTo>
                          <a:pt x="364660" y="155016"/>
                          <a:pt x="360523" y="161180"/>
                          <a:pt x="354444" y="161180"/>
                        </a:cubicBezTo>
                        <a:lnTo>
                          <a:pt x="82996" y="161180"/>
                        </a:lnTo>
                        <a:cubicBezTo>
                          <a:pt x="49139" y="161180"/>
                          <a:pt x="760" y="153074"/>
                          <a:pt x="0" y="120146"/>
                        </a:cubicBezTo>
                        <a:cubicBezTo>
                          <a:pt x="4813" y="100727"/>
                          <a:pt x="41034" y="87556"/>
                          <a:pt x="79028" y="82490"/>
                        </a:cubicBezTo>
                        <a:cubicBezTo>
                          <a:pt x="87809" y="81308"/>
                          <a:pt x="96336" y="78944"/>
                          <a:pt x="104526" y="75482"/>
                        </a:cubicBezTo>
                        <a:lnTo>
                          <a:pt x="137201" y="61719"/>
                        </a:lnTo>
                        <a:cubicBezTo>
                          <a:pt x="157296" y="53361"/>
                          <a:pt x="173591" y="37741"/>
                          <a:pt x="182879" y="17984"/>
                        </a:cubicBezTo>
                        <a:close/>
                      </a:path>
                    </a:pathLst>
                  </a:custGeom>
                  <a:solidFill>
                    <a:srgbClr val="2C418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6C8059C2-1E72-C897-64E0-472D88E839BC}"/>
                      </a:ext>
                    </a:extLst>
                  </p:cNvPr>
                  <p:cNvSpPr/>
                  <p:nvPr/>
                </p:nvSpPr>
                <p:spPr>
                  <a:xfrm>
                    <a:off x="4888099" y="4763487"/>
                    <a:ext cx="174604" cy="104370"/>
                  </a:xfrm>
                  <a:custGeom>
                    <a:avLst/>
                    <a:gdLst>
                      <a:gd name="connsiteX0" fmla="*/ 46944 w 174604"/>
                      <a:gd name="connsiteY0" fmla="*/ 99967 h 104370"/>
                      <a:gd name="connsiteX1" fmla="*/ 134162 w 174604"/>
                      <a:gd name="connsiteY1" fmla="*/ 44158 h 104370"/>
                      <a:gd name="connsiteX2" fmla="*/ 174604 w 174604"/>
                      <a:gd name="connsiteY2" fmla="*/ 41962 h 104370"/>
                      <a:gd name="connsiteX3" fmla="*/ 171480 w 174604"/>
                      <a:gd name="connsiteY3" fmla="*/ 30818 h 104370"/>
                      <a:gd name="connsiteX4" fmla="*/ 143702 w 174604"/>
                      <a:gd name="connsiteY4" fmla="*/ 3715 h 104370"/>
                      <a:gd name="connsiteX5" fmla="*/ 129096 w 174604"/>
                      <a:gd name="connsiteY5" fmla="*/ 0 h 104370"/>
                      <a:gd name="connsiteX6" fmla="*/ 120652 w 174604"/>
                      <a:gd name="connsiteY6" fmla="*/ 17984 h 104370"/>
                      <a:gd name="connsiteX7" fmla="*/ 74975 w 174604"/>
                      <a:gd name="connsiteY7" fmla="*/ 61804 h 104370"/>
                      <a:gd name="connsiteX8" fmla="*/ 42300 w 174604"/>
                      <a:gd name="connsiteY8" fmla="*/ 75566 h 104370"/>
                      <a:gd name="connsiteX9" fmla="*/ 16802 w 174604"/>
                      <a:gd name="connsiteY9" fmla="*/ 82574 h 104370"/>
                      <a:gd name="connsiteX10" fmla="*/ 0 w 174604"/>
                      <a:gd name="connsiteY10" fmla="*/ 85445 h 104370"/>
                      <a:gd name="connsiteX11" fmla="*/ 46944 w 174604"/>
                      <a:gd name="connsiteY11" fmla="*/ 99967 h 10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4604" h="104370">
                        <a:moveTo>
                          <a:pt x="46944" y="99967"/>
                        </a:moveTo>
                        <a:cubicBezTo>
                          <a:pt x="117951" y="77677"/>
                          <a:pt x="127576" y="44580"/>
                          <a:pt x="134162" y="44158"/>
                        </a:cubicBezTo>
                        <a:cubicBezTo>
                          <a:pt x="151724" y="43145"/>
                          <a:pt x="162531" y="47873"/>
                          <a:pt x="174604" y="41962"/>
                        </a:cubicBezTo>
                        <a:lnTo>
                          <a:pt x="171480" y="30818"/>
                        </a:lnTo>
                        <a:cubicBezTo>
                          <a:pt x="167765" y="17477"/>
                          <a:pt x="157127" y="7092"/>
                          <a:pt x="143702" y="3715"/>
                        </a:cubicBezTo>
                        <a:lnTo>
                          <a:pt x="129096" y="0"/>
                        </a:lnTo>
                        <a:lnTo>
                          <a:pt x="120652" y="17984"/>
                        </a:lnTo>
                        <a:cubicBezTo>
                          <a:pt x="111365" y="37741"/>
                          <a:pt x="95070" y="53276"/>
                          <a:pt x="74975" y="61804"/>
                        </a:cubicBezTo>
                        <a:lnTo>
                          <a:pt x="42300" y="75566"/>
                        </a:lnTo>
                        <a:cubicBezTo>
                          <a:pt x="34110" y="79028"/>
                          <a:pt x="25583" y="81392"/>
                          <a:pt x="16802" y="82574"/>
                        </a:cubicBezTo>
                        <a:cubicBezTo>
                          <a:pt x="11145" y="83334"/>
                          <a:pt x="5488" y="84347"/>
                          <a:pt x="0" y="85445"/>
                        </a:cubicBezTo>
                        <a:cubicBezTo>
                          <a:pt x="1520" y="99629"/>
                          <a:pt x="11905" y="110943"/>
                          <a:pt x="46944" y="99967"/>
                        </a:cubicBezTo>
                        <a:close/>
                      </a:path>
                    </a:pathLst>
                  </a:custGeom>
                  <a:solidFill>
                    <a:srgbClr val="3B58B3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B72158F3-532A-4489-1C04-608406E4E5E4}"/>
                      </a:ext>
                    </a:extLst>
                  </p:cNvPr>
                  <p:cNvSpPr/>
                  <p:nvPr/>
                </p:nvSpPr>
                <p:spPr>
                  <a:xfrm>
                    <a:off x="4825873" y="4883717"/>
                    <a:ext cx="363015" cy="41033"/>
                  </a:xfrm>
                  <a:custGeom>
                    <a:avLst/>
                    <a:gdLst>
                      <a:gd name="connsiteX0" fmla="*/ 82996 w 363015"/>
                      <a:gd name="connsiteY0" fmla="*/ 41034 h 41033"/>
                      <a:gd name="connsiteX1" fmla="*/ 354444 w 363015"/>
                      <a:gd name="connsiteY1" fmla="*/ 41034 h 41033"/>
                      <a:gd name="connsiteX2" fmla="*/ 362381 w 363015"/>
                      <a:gd name="connsiteY2" fmla="*/ 29298 h 41033"/>
                      <a:gd name="connsiteX3" fmla="*/ 352755 w 363015"/>
                      <a:gd name="connsiteY3" fmla="*/ 5319 h 41033"/>
                      <a:gd name="connsiteX4" fmla="*/ 45087 w 363015"/>
                      <a:gd name="connsiteY4" fmla="*/ 5319 h 41033"/>
                      <a:gd name="connsiteX5" fmla="*/ 0 w 363015"/>
                      <a:gd name="connsiteY5" fmla="*/ 0 h 41033"/>
                      <a:gd name="connsiteX6" fmla="*/ 82996 w 363015"/>
                      <a:gd name="connsiteY6" fmla="*/ 41034 h 41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3015" h="41033">
                        <a:moveTo>
                          <a:pt x="82996" y="41034"/>
                        </a:moveTo>
                        <a:lnTo>
                          <a:pt x="354444" y="41034"/>
                        </a:lnTo>
                        <a:cubicBezTo>
                          <a:pt x="360523" y="41034"/>
                          <a:pt x="364660" y="34955"/>
                          <a:pt x="362381" y="29298"/>
                        </a:cubicBezTo>
                        <a:lnTo>
                          <a:pt x="352755" y="5319"/>
                        </a:lnTo>
                        <a:cubicBezTo>
                          <a:pt x="352755" y="5319"/>
                          <a:pt x="73202" y="5319"/>
                          <a:pt x="45087" y="5319"/>
                        </a:cubicBezTo>
                        <a:cubicBezTo>
                          <a:pt x="24992" y="5319"/>
                          <a:pt x="11314" y="7346"/>
                          <a:pt x="0" y="0"/>
                        </a:cubicBezTo>
                        <a:cubicBezTo>
                          <a:pt x="844" y="32928"/>
                          <a:pt x="49139" y="41034"/>
                          <a:pt x="82996" y="41034"/>
                        </a:cubicBezTo>
                        <a:close/>
                      </a:path>
                    </a:pathLst>
                  </a:custGeom>
                  <a:solidFill>
                    <a:srgbClr val="3B58B3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6EA2282-616D-1E19-E158-B16AE4DA7C46}"/>
                      </a:ext>
                    </a:extLst>
                  </p:cNvPr>
                  <p:cNvSpPr/>
                  <p:nvPr/>
                </p:nvSpPr>
                <p:spPr>
                  <a:xfrm>
                    <a:off x="5061606" y="4816510"/>
                    <a:ext cx="118516" cy="72526"/>
                  </a:xfrm>
                  <a:custGeom>
                    <a:avLst/>
                    <a:gdLst>
                      <a:gd name="connsiteX0" fmla="*/ 0 w 118516"/>
                      <a:gd name="connsiteY0" fmla="*/ 72527 h 72526"/>
                      <a:gd name="connsiteX1" fmla="*/ 117022 w 118516"/>
                      <a:gd name="connsiteY1" fmla="*/ 72527 h 72526"/>
                      <a:gd name="connsiteX2" fmla="*/ 92368 w 118516"/>
                      <a:gd name="connsiteY2" fmla="*/ 0 h 72526"/>
                      <a:gd name="connsiteX3" fmla="*/ 0 w 118516"/>
                      <a:gd name="connsiteY3" fmla="*/ 72527 h 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16" h="72526">
                        <a:moveTo>
                          <a:pt x="0" y="72527"/>
                        </a:moveTo>
                        <a:lnTo>
                          <a:pt x="117022" y="72527"/>
                        </a:lnTo>
                        <a:cubicBezTo>
                          <a:pt x="122933" y="37572"/>
                          <a:pt x="110605" y="11230"/>
                          <a:pt x="92368" y="0"/>
                        </a:cubicBezTo>
                        <a:cubicBezTo>
                          <a:pt x="92368" y="0"/>
                          <a:pt x="14016" y="18068"/>
                          <a:pt x="0" y="72527"/>
                        </a:cubicBezTo>
                        <a:close/>
                      </a:path>
                    </a:pathLst>
                  </a:custGeom>
                  <a:solidFill>
                    <a:srgbClr val="202F6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95CAA502-A715-B9DD-8ADF-F87C56A68D46}"/>
                      </a:ext>
                    </a:extLst>
                  </p:cNvPr>
                  <p:cNvSpPr/>
                  <p:nvPr/>
                </p:nvSpPr>
                <p:spPr>
                  <a:xfrm>
                    <a:off x="4825873" y="4844879"/>
                    <a:ext cx="170214" cy="44242"/>
                  </a:xfrm>
                  <a:custGeom>
                    <a:avLst/>
                    <a:gdLst>
                      <a:gd name="connsiteX0" fmla="*/ 133487 w 170214"/>
                      <a:gd name="connsiteY0" fmla="*/ 25245 h 44242"/>
                      <a:gd name="connsiteX1" fmla="*/ 102331 w 170214"/>
                      <a:gd name="connsiteY1" fmla="*/ 14016 h 44242"/>
                      <a:gd name="connsiteX2" fmla="*/ 85360 w 170214"/>
                      <a:gd name="connsiteY2" fmla="*/ 169 h 44242"/>
                      <a:gd name="connsiteX3" fmla="*/ 85023 w 170214"/>
                      <a:gd name="connsiteY3" fmla="*/ 0 h 44242"/>
                      <a:gd name="connsiteX4" fmla="*/ 79028 w 170214"/>
                      <a:gd name="connsiteY4" fmla="*/ 1266 h 44242"/>
                      <a:gd name="connsiteX5" fmla="*/ 0 w 170214"/>
                      <a:gd name="connsiteY5" fmla="*/ 38923 h 44242"/>
                      <a:gd name="connsiteX6" fmla="*/ 591 w 170214"/>
                      <a:gd name="connsiteY6" fmla="*/ 44242 h 44242"/>
                      <a:gd name="connsiteX7" fmla="*/ 170214 w 170214"/>
                      <a:gd name="connsiteY7" fmla="*/ 44242 h 44242"/>
                      <a:gd name="connsiteX8" fmla="*/ 133487 w 170214"/>
                      <a:gd name="connsiteY8" fmla="*/ 25245 h 44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14" h="44242">
                        <a:moveTo>
                          <a:pt x="133487" y="25245"/>
                        </a:moveTo>
                        <a:cubicBezTo>
                          <a:pt x="122088" y="24907"/>
                          <a:pt x="111112" y="21192"/>
                          <a:pt x="102331" y="14016"/>
                        </a:cubicBezTo>
                        <a:lnTo>
                          <a:pt x="85360" y="169"/>
                        </a:lnTo>
                        <a:lnTo>
                          <a:pt x="85023" y="0"/>
                        </a:lnTo>
                        <a:cubicBezTo>
                          <a:pt x="82996" y="422"/>
                          <a:pt x="81054" y="929"/>
                          <a:pt x="79028" y="1266"/>
                        </a:cubicBezTo>
                        <a:cubicBezTo>
                          <a:pt x="41034" y="6417"/>
                          <a:pt x="4897" y="19588"/>
                          <a:pt x="0" y="38923"/>
                        </a:cubicBezTo>
                        <a:cubicBezTo>
                          <a:pt x="85" y="40780"/>
                          <a:pt x="254" y="42554"/>
                          <a:pt x="591" y="44242"/>
                        </a:cubicBezTo>
                        <a:lnTo>
                          <a:pt x="170214" y="44242"/>
                        </a:lnTo>
                        <a:cubicBezTo>
                          <a:pt x="165233" y="29044"/>
                          <a:pt x="147164" y="25583"/>
                          <a:pt x="133487" y="25245"/>
                        </a:cubicBezTo>
                        <a:close/>
                      </a:path>
                    </a:pathLst>
                  </a:custGeom>
                  <a:solidFill>
                    <a:srgbClr val="202F6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52" name="Graphic 18">
                    <a:extLst>
                      <a:ext uri="{FF2B5EF4-FFF2-40B4-BE49-F238E27FC236}">
                        <a16:creationId xmlns:a16="http://schemas.microsoft.com/office/drawing/2014/main" id="{E15B20CF-0A17-B618-D8B4-E7236F376D95}"/>
                      </a:ext>
                    </a:extLst>
                  </p:cNvPr>
                  <p:cNvGrpSpPr/>
                  <p:nvPr/>
                </p:nvGrpSpPr>
                <p:grpSpPr>
                  <a:xfrm>
                    <a:off x="4996057" y="4841426"/>
                    <a:ext cx="59668" cy="24843"/>
                    <a:chOff x="4996057" y="4841426"/>
                    <a:chExt cx="59668" cy="24843"/>
                  </a:xfrm>
                  <a:solidFill>
                    <a:srgbClr val="3B58B3"/>
                  </a:solidFill>
                </p:grpSpPr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31F752A1-0AB6-D760-8D5C-3BF37E296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96057" y="4858366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1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9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1" y="191"/>
                          </a:cubicBezTo>
                          <a:cubicBezTo>
                            <a:pt x="4842" y="-485"/>
                            <a:pt x="7038" y="697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3B58B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5236DAEA-DC01-D22B-25BB-CE8C19CCAF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13366" y="4852709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2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8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2" y="191"/>
                          </a:cubicBezTo>
                          <a:cubicBezTo>
                            <a:pt x="4758" y="-485"/>
                            <a:pt x="7037" y="698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3B58B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ABE700B1-3FD8-2115-A477-8D6E96377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0590" y="4847083"/>
                      <a:ext cx="7911" cy="7872"/>
                    </a:xfrm>
                    <a:custGeom>
                      <a:avLst/>
                      <a:gdLst>
                        <a:gd name="connsiteX0" fmla="*/ 7713 w 7911"/>
                        <a:gd name="connsiteY0" fmla="*/ 2692 h 7872"/>
                        <a:gd name="connsiteX1" fmla="*/ 5180 w 7911"/>
                        <a:gd name="connsiteY1" fmla="*/ 7674 h 7872"/>
                        <a:gd name="connsiteX2" fmla="*/ 199 w 7911"/>
                        <a:gd name="connsiteY2" fmla="*/ 5141 h 7872"/>
                        <a:gd name="connsiteX3" fmla="*/ 2731 w 7911"/>
                        <a:gd name="connsiteY3" fmla="*/ 160 h 7872"/>
                        <a:gd name="connsiteX4" fmla="*/ 7713 w 7911"/>
                        <a:gd name="connsiteY4" fmla="*/ 2692 h 7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872">
                          <a:moveTo>
                            <a:pt x="7713" y="2692"/>
                          </a:moveTo>
                          <a:cubicBezTo>
                            <a:pt x="8389" y="4719"/>
                            <a:pt x="7291" y="6998"/>
                            <a:pt x="5180" y="7674"/>
                          </a:cubicBezTo>
                          <a:cubicBezTo>
                            <a:pt x="3154" y="8349"/>
                            <a:pt x="874" y="7252"/>
                            <a:pt x="199" y="5141"/>
                          </a:cubicBezTo>
                          <a:cubicBezTo>
                            <a:pt x="-477" y="3115"/>
                            <a:pt x="621" y="835"/>
                            <a:pt x="2731" y="160"/>
                          </a:cubicBezTo>
                          <a:cubicBezTo>
                            <a:pt x="4842" y="-432"/>
                            <a:pt x="7038" y="666"/>
                            <a:pt x="7713" y="2692"/>
                          </a:cubicBezTo>
                          <a:close/>
                        </a:path>
                      </a:pathLst>
                    </a:custGeom>
                    <a:solidFill>
                      <a:srgbClr val="3B58B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56" name="Freeform: Shape 55">
                      <a:extLst>
                        <a:ext uri="{FF2B5EF4-FFF2-40B4-BE49-F238E27FC236}">
                          <a16:creationId xmlns:a16="http://schemas.microsoft.com/office/drawing/2014/main" id="{EE7E6FA8-71F3-62AF-D140-062B83BB2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7814" y="4841426"/>
                      <a:ext cx="7911" cy="7872"/>
                    </a:xfrm>
                    <a:custGeom>
                      <a:avLst/>
                      <a:gdLst>
                        <a:gd name="connsiteX0" fmla="*/ 7713 w 7911"/>
                        <a:gd name="connsiteY0" fmla="*/ 2693 h 7872"/>
                        <a:gd name="connsiteX1" fmla="*/ 5180 w 7911"/>
                        <a:gd name="connsiteY1" fmla="*/ 7674 h 7872"/>
                        <a:gd name="connsiteX2" fmla="*/ 199 w 7911"/>
                        <a:gd name="connsiteY2" fmla="*/ 5141 h 7872"/>
                        <a:gd name="connsiteX3" fmla="*/ 2731 w 7911"/>
                        <a:gd name="connsiteY3" fmla="*/ 159 h 7872"/>
                        <a:gd name="connsiteX4" fmla="*/ 7713 w 7911"/>
                        <a:gd name="connsiteY4" fmla="*/ 2693 h 7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872">
                          <a:moveTo>
                            <a:pt x="7713" y="2693"/>
                          </a:moveTo>
                          <a:cubicBezTo>
                            <a:pt x="8389" y="4719"/>
                            <a:pt x="7291" y="6998"/>
                            <a:pt x="5180" y="7674"/>
                          </a:cubicBezTo>
                          <a:cubicBezTo>
                            <a:pt x="3154" y="8349"/>
                            <a:pt x="874" y="7252"/>
                            <a:pt x="199" y="5141"/>
                          </a:cubicBezTo>
                          <a:cubicBezTo>
                            <a:pt x="-477" y="3115"/>
                            <a:pt x="621" y="835"/>
                            <a:pt x="2731" y="159"/>
                          </a:cubicBezTo>
                          <a:cubicBezTo>
                            <a:pt x="4842" y="-431"/>
                            <a:pt x="7038" y="666"/>
                            <a:pt x="7713" y="2693"/>
                          </a:cubicBezTo>
                          <a:close/>
                        </a:path>
                      </a:pathLst>
                    </a:custGeom>
                    <a:solidFill>
                      <a:srgbClr val="3B58B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grpSp>
              <p:nvGrpSpPr>
                <p:cNvPr id="57" name="Graphic 18">
                  <a:extLst>
                    <a:ext uri="{FF2B5EF4-FFF2-40B4-BE49-F238E27FC236}">
                      <a16:creationId xmlns:a16="http://schemas.microsoft.com/office/drawing/2014/main" id="{B0E4AF8C-3D7D-2478-FBE2-C060DE583F21}"/>
                    </a:ext>
                  </a:extLst>
                </p:cNvPr>
                <p:cNvGrpSpPr/>
                <p:nvPr/>
              </p:nvGrpSpPr>
              <p:grpSpPr>
                <a:xfrm>
                  <a:off x="6265849" y="4747867"/>
                  <a:ext cx="183423" cy="163965"/>
                  <a:chOff x="6265849" y="4747867"/>
                  <a:chExt cx="183423" cy="163965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05F907E-9C3E-6C2C-8655-6D3D947083B2}"/>
                      </a:ext>
                    </a:extLst>
                  </p:cNvPr>
                  <p:cNvSpPr/>
                  <p:nvPr/>
                </p:nvSpPr>
                <p:spPr>
                  <a:xfrm>
                    <a:off x="6265849" y="4747867"/>
                    <a:ext cx="183406" cy="163965"/>
                  </a:xfrm>
                  <a:custGeom>
                    <a:avLst/>
                    <a:gdLst>
                      <a:gd name="connsiteX0" fmla="*/ 29470 w 183406"/>
                      <a:gd name="connsiteY0" fmla="*/ 26005 h 163965"/>
                      <a:gd name="connsiteX1" fmla="*/ 49734 w 183406"/>
                      <a:gd name="connsiteY1" fmla="*/ 0 h 163965"/>
                      <a:gd name="connsiteX2" fmla="*/ 96509 w 183406"/>
                      <a:gd name="connsiteY2" fmla="*/ 0 h 163965"/>
                      <a:gd name="connsiteX3" fmla="*/ 112213 w 183406"/>
                      <a:gd name="connsiteY3" fmla="*/ 29467 h 163965"/>
                      <a:gd name="connsiteX4" fmla="*/ 149532 w 183406"/>
                      <a:gd name="connsiteY4" fmla="*/ 68727 h 163965"/>
                      <a:gd name="connsiteX5" fmla="*/ 182376 w 183406"/>
                      <a:gd name="connsiteY5" fmla="*/ 110605 h 163965"/>
                      <a:gd name="connsiteX6" fmla="*/ 183220 w 183406"/>
                      <a:gd name="connsiteY6" fmla="*/ 119217 h 163965"/>
                      <a:gd name="connsiteX7" fmla="*/ 142440 w 183406"/>
                      <a:gd name="connsiteY7" fmla="*/ 163966 h 163965"/>
                      <a:gd name="connsiteX8" fmla="*/ 41038 w 183406"/>
                      <a:gd name="connsiteY8" fmla="*/ 163966 h 163965"/>
                      <a:gd name="connsiteX9" fmla="*/ 10220 w 183406"/>
                      <a:gd name="connsiteY9" fmla="*/ 150963 h 163965"/>
                      <a:gd name="connsiteX10" fmla="*/ 764 w 183406"/>
                      <a:gd name="connsiteY10" fmla="*/ 141254 h 163965"/>
                      <a:gd name="connsiteX11" fmla="*/ 3550 w 183406"/>
                      <a:gd name="connsiteY11" fmla="*/ 112800 h 163965"/>
                      <a:gd name="connsiteX12" fmla="*/ 3718 w 183406"/>
                      <a:gd name="connsiteY12" fmla="*/ 47619 h 163965"/>
                      <a:gd name="connsiteX13" fmla="*/ 594 w 183406"/>
                      <a:gd name="connsiteY13" fmla="*/ 38754 h 163965"/>
                      <a:gd name="connsiteX14" fmla="*/ 10304 w 183406"/>
                      <a:gd name="connsiteY14" fmla="*/ 25076 h 163965"/>
                      <a:gd name="connsiteX15" fmla="*/ 10304 w 183406"/>
                      <a:gd name="connsiteY15" fmla="*/ 25076 h 163965"/>
                      <a:gd name="connsiteX16" fmla="*/ 23476 w 183406"/>
                      <a:gd name="connsiteY16" fmla="*/ 32337 h 163965"/>
                      <a:gd name="connsiteX17" fmla="*/ 36056 w 183406"/>
                      <a:gd name="connsiteY17" fmla="*/ 52094 h 163965"/>
                      <a:gd name="connsiteX18" fmla="*/ 29470 w 183406"/>
                      <a:gd name="connsiteY18" fmla="*/ 26005 h 16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3406" h="163965">
                        <a:moveTo>
                          <a:pt x="29470" y="26005"/>
                        </a:moveTo>
                        <a:cubicBezTo>
                          <a:pt x="26093" y="12834"/>
                          <a:pt x="36056" y="0"/>
                          <a:pt x="49734" y="0"/>
                        </a:cubicBezTo>
                        <a:lnTo>
                          <a:pt x="96509" y="0"/>
                        </a:lnTo>
                        <a:cubicBezTo>
                          <a:pt x="110271" y="0"/>
                          <a:pt x="112213" y="29467"/>
                          <a:pt x="112213" y="29467"/>
                        </a:cubicBezTo>
                        <a:lnTo>
                          <a:pt x="149532" y="68727"/>
                        </a:lnTo>
                        <a:cubicBezTo>
                          <a:pt x="149532" y="68727"/>
                          <a:pt x="179927" y="87133"/>
                          <a:pt x="182376" y="110605"/>
                        </a:cubicBezTo>
                        <a:cubicBezTo>
                          <a:pt x="182629" y="113391"/>
                          <a:pt x="182967" y="116347"/>
                          <a:pt x="183220" y="119217"/>
                        </a:cubicBezTo>
                        <a:cubicBezTo>
                          <a:pt x="185500" y="143196"/>
                          <a:pt x="166587" y="163966"/>
                          <a:pt x="142440" y="163966"/>
                        </a:cubicBezTo>
                        <a:lnTo>
                          <a:pt x="41038" y="163966"/>
                        </a:lnTo>
                        <a:cubicBezTo>
                          <a:pt x="29470" y="163966"/>
                          <a:pt x="18325" y="159238"/>
                          <a:pt x="10220" y="150963"/>
                        </a:cubicBezTo>
                        <a:lnTo>
                          <a:pt x="764" y="141254"/>
                        </a:lnTo>
                        <a:lnTo>
                          <a:pt x="3550" y="112800"/>
                        </a:lnTo>
                        <a:cubicBezTo>
                          <a:pt x="3550" y="112800"/>
                          <a:pt x="-4134" y="74637"/>
                          <a:pt x="3718" y="47619"/>
                        </a:cubicBezTo>
                        <a:lnTo>
                          <a:pt x="594" y="38754"/>
                        </a:lnTo>
                        <a:cubicBezTo>
                          <a:pt x="-1769" y="32084"/>
                          <a:pt x="3212" y="25076"/>
                          <a:pt x="10304" y="25076"/>
                        </a:cubicBezTo>
                        <a:lnTo>
                          <a:pt x="10304" y="25076"/>
                        </a:lnTo>
                        <a:cubicBezTo>
                          <a:pt x="15624" y="25076"/>
                          <a:pt x="20605" y="27778"/>
                          <a:pt x="23476" y="32337"/>
                        </a:cubicBezTo>
                        <a:lnTo>
                          <a:pt x="36056" y="52094"/>
                        </a:lnTo>
                        <a:lnTo>
                          <a:pt x="29470" y="26005"/>
                        </a:lnTo>
                        <a:close/>
                      </a:path>
                    </a:pathLst>
                  </a:custGeom>
                  <a:solidFill>
                    <a:srgbClr val="2C418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7EB9E64-A9EF-22B4-02F1-A77512999ECA}"/>
                      </a:ext>
                    </a:extLst>
                  </p:cNvPr>
                  <p:cNvSpPr/>
                  <p:nvPr/>
                </p:nvSpPr>
                <p:spPr>
                  <a:xfrm>
                    <a:off x="6294602" y="4747867"/>
                    <a:ext cx="111998" cy="85444"/>
                  </a:xfrm>
                  <a:custGeom>
                    <a:avLst/>
                    <a:gdLst>
                      <a:gd name="connsiteX0" fmla="*/ 67672 w 111998"/>
                      <a:gd name="connsiteY0" fmla="*/ 0 h 85444"/>
                      <a:gd name="connsiteX1" fmla="*/ 20897 w 111998"/>
                      <a:gd name="connsiteY1" fmla="*/ 0 h 85444"/>
                      <a:gd name="connsiteX2" fmla="*/ 633 w 111998"/>
                      <a:gd name="connsiteY2" fmla="*/ 26005 h 85444"/>
                      <a:gd name="connsiteX3" fmla="*/ 7219 w 111998"/>
                      <a:gd name="connsiteY3" fmla="*/ 52010 h 85444"/>
                      <a:gd name="connsiteX4" fmla="*/ 21319 w 111998"/>
                      <a:gd name="connsiteY4" fmla="*/ 54880 h 85444"/>
                      <a:gd name="connsiteX5" fmla="*/ 53234 w 111998"/>
                      <a:gd name="connsiteY5" fmla="*/ 85445 h 85444"/>
                      <a:gd name="connsiteX6" fmla="*/ 111999 w 111998"/>
                      <a:gd name="connsiteY6" fmla="*/ 73878 h 85444"/>
                      <a:gd name="connsiteX7" fmla="*/ 82870 w 111998"/>
                      <a:gd name="connsiteY7" fmla="*/ 44242 h 85444"/>
                      <a:gd name="connsiteX8" fmla="*/ 83292 w 111998"/>
                      <a:gd name="connsiteY8" fmla="*/ 29467 h 85444"/>
                      <a:gd name="connsiteX9" fmla="*/ 67672 w 111998"/>
                      <a:gd name="connsiteY9" fmla="*/ 0 h 85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998" h="85444">
                        <a:moveTo>
                          <a:pt x="67672" y="0"/>
                        </a:moveTo>
                        <a:lnTo>
                          <a:pt x="20897" y="0"/>
                        </a:lnTo>
                        <a:cubicBezTo>
                          <a:pt x="7303" y="0"/>
                          <a:pt x="-2660" y="12834"/>
                          <a:pt x="633" y="26005"/>
                        </a:cubicBezTo>
                        <a:lnTo>
                          <a:pt x="7219" y="52010"/>
                        </a:lnTo>
                        <a:lnTo>
                          <a:pt x="21319" y="54880"/>
                        </a:lnTo>
                        <a:lnTo>
                          <a:pt x="53234" y="85445"/>
                        </a:lnTo>
                        <a:lnTo>
                          <a:pt x="111999" y="73878"/>
                        </a:lnTo>
                        <a:lnTo>
                          <a:pt x="82870" y="44242"/>
                        </a:lnTo>
                        <a:lnTo>
                          <a:pt x="83292" y="29467"/>
                        </a:lnTo>
                        <a:cubicBezTo>
                          <a:pt x="83376" y="29382"/>
                          <a:pt x="81434" y="0"/>
                          <a:pt x="67672" y="0"/>
                        </a:cubicBezTo>
                        <a:close/>
                      </a:path>
                    </a:pathLst>
                  </a:custGeom>
                  <a:solidFill>
                    <a:srgbClr val="3B58B3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9010165B-A4BC-21D9-C12A-A8F927B3539C}"/>
                      </a:ext>
                    </a:extLst>
                  </p:cNvPr>
                  <p:cNvSpPr/>
                  <p:nvPr/>
                </p:nvSpPr>
                <p:spPr>
                  <a:xfrm>
                    <a:off x="6276147" y="4811596"/>
                    <a:ext cx="173125" cy="94749"/>
                  </a:xfrm>
                  <a:custGeom>
                    <a:avLst/>
                    <a:gdLst>
                      <a:gd name="connsiteX0" fmla="*/ 48217 w 173125"/>
                      <a:gd name="connsiteY0" fmla="*/ 35478 h 94749"/>
                      <a:gd name="connsiteX1" fmla="*/ 259 w 173125"/>
                      <a:gd name="connsiteY1" fmla="*/ 54644 h 94749"/>
                      <a:gd name="connsiteX2" fmla="*/ 83425 w 173125"/>
                      <a:gd name="connsiteY2" fmla="*/ 94749 h 94749"/>
                      <a:gd name="connsiteX3" fmla="*/ 161270 w 173125"/>
                      <a:gd name="connsiteY3" fmla="*/ 87910 h 94749"/>
                      <a:gd name="connsiteX4" fmla="*/ 172922 w 173125"/>
                      <a:gd name="connsiteY4" fmla="*/ 55489 h 94749"/>
                      <a:gd name="connsiteX5" fmla="*/ 172078 w 173125"/>
                      <a:gd name="connsiteY5" fmla="*/ 46876 h 94749"/>
                      <a:gd name="connsiteX6" fmla="*/ 139234 w 173125"/>
                      <a:gd name="connsiteY6" fmla="*/ 4998 h 94749"/>
                      <a:gd name="connsiteX7" fmla="*/ 48217 w 173125"/>
                      <a:gd name="connsiteY7" fmla="*/ 35478 h 94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3125" h="94749">
                        <a:moveTo>
                          <a:pt x="48217" y="35478"/>
                        </a:moveTo>
                        <a:cubicBezTo>
                          <a:pt x="31077" y="64607"/>
                          <a:pt x="5916" y="29315"/>
                          <a:pt x="259" y="54644"/>
                        </a:cubicBezTo>
                        <a:cubicBezTo>
                          <a:pt x="-5398" y="79889"/>
                          <a:pt x="83425" y="94749"/>
                          <a:pt x="83425" y="94749"/>
                        </a:cubicBezTo>
                        <a:lnTo>
                          <a:pt x="161270" y="87910"/>
                        </a:lnTo>
                        <a:cubicBezTo>
                          <a:pt x="169460" y="79636"/>
                          <a:pt x="174188" y="68069"/>
                          <a:pt x="172922" y="55489"/>
                        </a:cubicBezTo>
                        <a:cubicBezTo>
                          <a:pt x="172669" y="52533"/>
                          <a:pt x="172331" y="49663"/>
                          <a:pt x="172078" y="46876"/>
                        </a:cubicBezTo>
                        <a:cubicBezTo>
                          <a:pt x="169629" y="23489"/>
                          <a:pt x="139234" y="4998"/>
                          <a:pt x="139234" y="4998"/>
                        </a:cubicBezTo>
                        <a:cubicBezTo>
                          <a:pt x="120321" y="-8426"/>
                          <a:pt x="65272" y="6349"/>
                          <a:pt x="48217" y="35478"/>
                        </a:cubicBezTo>
                        <a:close/>
                      </a:path>
                    </a:pathLst>
                  </a:custGeom>
                  <a:solidFill>
                    <a:srgbClr val="202F6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3B8640E-3ABD-9891-AE4E-157A1398F68A}"/>
                      </a:ext>
                    </a:extLst>
                  </p:cNvPr>
                  <p:cNvSpPr/>
                  <p:nvPr/>
                </p:nvSpPr>
                <p:spPr>
                  <a:xfrm>
                    <a:off x="6265939" y="4811782"/>
                    <a:ext cx="15091" cy="69187"/>
                  </a:xfrm>
                  <a:custGeom>
                    <a:avLst/>
                    <a:gdLst>
                      <a:gd name="connsiteX0" fmla="*/ 14943 w 15091"/>
                      <a:gd name="connsiteY0" fmla="*/ 58173 h 69187"/>
                      <a:gd name="connsiteX1" fmla="*/ 590 w 15091"/>
                      <a:gd name="connsiteY1" fmla="*/ 0 h 69187"/>
                      <a:gd name="connsiteX2" fmla="*/ 590 w 15091"/>
                      <a:gd name="connsiteY2" fmla="*/ 0 h 69187"/>
                      <a:gd name="connsiteX3" fmla="*/ 3376 w 15091"/>
                      <a:gd name="connsiteY3" fmla="*/ 48886 h 69187"/>
                      <a:gd name="connsiteX4" fmla="*/ 1518 w 15091"/>
                      <a:gd name="connsiteY4" fmla="*/ 67292 h 69187"/>
                      <a:gd name="connsiteX5" fmla="*/ 14943 w 15091"/>
                      <a:gd name="connsiteY5" fmla="*/ 58173 h 69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91" h="69187">
                        <a:moveTo>
                          <a:pt x="14943" y="58173"/>
                        </a:moveTo>
                        <a:cubicBezTo>
                          <a:pt x="16800" y="31324"/>
                          <a:pt x="590" y="0"/>
                          <a:pt x="590" y="0"/>
                        </a:cubicBezTo>
                        <a:lnTo>
                          <a:pt x="590" y="0"/>
                        </a:lnTo>
                        <a:cubicBezTo>
                          <a:pt x="-1690" y="23810"/>
                          <a:pt x="3376" y="48886"/>
                          <a:pt x="3376" y="48886"/>
                        </a:cubicBezTo>
                        <a:lnTo>
                          <a:pt x="1518" y="67292"/>
                        </a:lnTo>
                        <a:cubicBezTo>
                          <a:pt x="7935" y="70669"/>
                          <a:pt x="14099" y="70585"/>
                          <a:pt x="14943" y="58173"/>
                        </a:cubicBezTo>
                        <a:close/>
                      </a:path>
                    </a:pathLst>
                  </a:custGeom>
                  <a:solidFill>
                    <a:srgbClr val="202F6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8B7749B3-7395-304C-23C3-B2526B1949CA}"/>
                      </a:ext>
                    </a:extLst>
                  </p:cNvPr>
                  <p:cNvSpPr/>
                  <p:nvPr/>
                </p:nvSpPr>
                <p:spPr>
                  <a:xfrm>
                    <a:off x="6266613" y="4860583"/>
                    <a:ext cx="181105" cy="51165"/>
                  </a:xfrm>
                  <a:custGeom>
                    <a:avLst/>
                    <a:gdLst>
                      <a:gd name="connsiteX0" fmla="*/ 170720 w 181105"/>
                      <a:gd name="connsiteY0" fmla="*/ 20770 h 51165"/>
                      <a:gd name="connsiteX1" fmla="*/ 167512 w 181105"/>
                      <a:gd name="connsiteY1" fmla="*/ 14269 h 51165"/>
                      <a:gd name="connsiteX2" fmla="*/ 144547 w 181105"/>
                      <a:gd name="connsiteY2" fmla="*/ 85 h 51165"/>
                      <a:gd name="connsiteX3" fmla="*/ 128505 w 181105"/>
                      <a:gd name="connsiteY3" fmla="*/ 85 h 51165"/>
                      <a:gd name="connsiteX4" fmla="*/ 85107 w 181105"/>
                      <a:gd name="connsiteY4" fmla="*/ 14353 h 51165"/>
                      <a:gd name="connsiteX5" fmla="*/ 82321 w 181105"/>
                      <a:gd name="connsiteY5" fmla="*/ 16380 h 51165"/>
                      <a:gd name="connsiteX6" fmla="*/ 61466 w 181105"/>
                      <a:gd name="connsiteY6" fmla="*/ 23219 h 51165"/>
                      <a:gd name="connsiteX7" fmla="*/ 45340 w 181105"/>
                      <a:gd name="connsiteY7" fmla="*/ 23219 h 51165"/>
                      <a:gd name="connsiteX8" fmla="*/ 20432 w 181105"/>
                      <a:gd name="connsiteY8" fmla="*/ 14353 h 51165"/>
                      <a:gd name="connsiteX9" fmla="*/ 2786 w 181105"/>
                      <a:gd name="connsiteY9" fmla="*/ 0 h 51165"/>
                      <a:gd name="connsiteX10" fmla="*/ 0 w 181105"/>
                      <a:gd name="connsiteY10" fmla="*/ 28454 h 51165"/>
                      <a:gd name="connsiteX11" fmla="*/ 9456 w 181105"/>
                      <a:gd name="connsiteY11" fmla="*/ 38163 h 51165"/>
                      <a:gd name="connsiteX12" fmla="*/ 40274 w 181105"/>
                      <a:gd name="connsiteY12" fmla="*/ 51165 h 51165"/>
                      <a:gd name="connsiteX13" fmla="*/ 141676 w 181105"/>
                      <a:gd name="connsiteY13" fmla="*/ 51165 h 51165"/>
                      <a:gd name="connsiteX14" fmla="*/ 181106 w 181105"/>
                      <a:gd name="connsiteY14" fmla="*/ 20770 h 51165"/>
                      <a:gd name="connsiteX15" fmla="*/ 170720 w 181105"/>
                      <a:gd name="connsiteY15" fmla="*/ 20770 h 5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1105" h="51165">
                        <a:moveTo>
                          <a:pt x="170720" y="20770"/>
                        </a:moveTo>
                        <a:lnTo>
                          <a:pt x="167512" y="14269"/>
                        </a:lnTo>
                        <a:cubicBezTo>
                          <a:pt x="163206" y="5573"/>
                          <a:pt x="154257" y="85"/>
                          <a:pt x="144547" y="85"/>
                        </a:cubicBezTo>
                        <a:lnTo>
                          <a:pt x="128505" y="85"/>
                        </a:lnTo>
                        <a:cubicBezTo>
                          <a:pt x="112885" y="85"/>
                          <a:pt x="97687" y="5066"/>
                          <a:pt x="85107" y="14353"/>
                        </a:cubicBezTo>
                        <a:lnTo>
                          <a:pt x="82321" y="16380"/>
                        </a:lnTo>
                        <a:cubicBezTo>
                          <a:pt x="76326" y="20855"/>
                          <a:pt x="68980" y="23219"/>
                          <a:pt x="61466" y="23219"/>
                        </a:cubicBezTo>
                        <a:lnTo>
                          <a:pt x="45340" y="23219"/>
                        </a:lnTo>
                        <a:cubicBezTo>
                          <a:pt x="36221" y="23219"/>
                          <a:pt x="27440" y="20095"/>
                          <a:pt x="20432" y="14353"/>
                        </a:cubicBezTo>
                        <a:lnTo>
                          <a:pt x="2786" y="0"/>
                        </a:lnTo>
                        <a:lnTo>
                          <a:pt x="0" y="28454"/>
                        </a:lnTo>
                        <a:lnTo>
                          <a:pt x="9456" y="38163"/>
                        </a:lnTo>
                        <a:cubicBezTo>
                          <a:pt x="17562" y="46437"/>
                          <a:pt x="28622" y="51165"/>
                          <a:pt x="40274" y="51165"/>
                        </a:cubicBezTo>
                        <a:lnTo>
                          <a:pt x="141676" y="51165"/>
                        </a:lnTo>
                        <a:cubicBezTo>
                          <a:pt x="160757" y="51165"/>
                          <a:pt x="176462" y="38079"/>
                          <a:pt x="181106" y="20770"/>
                        </a:cubicBezTo>
                        <a:lnTo>
                          <a:pt x="170720" y="20770"/>
                        </a:lnTo>
                        <a:close/>
                      </a:path>
                    </a:pathLst>
                  </a:custGeom>
                  <a:solidFill>
                    <a:srgbClr val="3B58B3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AFB1951F-CE35-85D2-5380-85B268E51DC1}"/>
                    </a:ext>
                  </a:extLst>
                </p:cNvPr>
                <p:cNvSpPr/>
                <p:nvPr/>
              </p:nvSpPr>
              <p:spPr>
                <a:xfrm>
                  <a:off x="5325032" y="3027152"/>
                  <a:ext cx="109085" cy="105877"/>
                </a:xfrm>
                <a:custGeom>
                  <a:avLst/>
                  <a:gdLst>
                    <a:gd name="connsiteX0" fmla="*/ 97012 w 109085"/>
                    <a:gd name="connsiteY0" fmla="*/ 105877 h 105877"/>
                    <a:gd name="connsiteX1" fmla="*/ 109086 w 109085"/>
                    <a:gd name="connsiteY1" fmla="*/ 0 h 105877"/>
                    <a:gd name="connsiteX2" fmla="*/ 4812 w 109085"/>
                    <a:gd name="connsiteY2" fmla="*/ 22459 h 105877"/>
                    <a:gd name="connsiteX3" fmla="*/ 338 w 109085"/>
                    <a:gd name="connsiteY3" fmla="*/ 50152 h 105877"/>
                    <a:gd name="connsiteX4" fmla="*/ 12580 w 109085"/>
                    <a:gd name="connsiteY4" fmla="*/ 76411 h 105877"/>
                    <a:gd name="connsiteX5" fmla="*/ 24063 w 109085"/>
                    <a:gd name="connsiteY5" fmla="*/ 81645 h 105877"/>
                    <a:gd name="connsiteX6" fmla="*/ 97012 w 109085"/>
                    <a:gd name="connsiteY6" fmla="*/ 105877 h 105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085" h="105877">
                      <a:moveTo>
                        <a:pt x="97012" y="105877"/>
                      </a:moveTo>
                      <a:lnTo>
                        <a:pt x="109086" y="0"/>
                      </a:lnTo>
                      <a:lnTo>
                        <a:pt x="4812" y="22459"/>
                      </a:lnTo>
                      <a:lnTo>
                        <a:pt x="338" y="50152"/>
                      </a:lnTo>
                      <a:cubicBezTo>
                        <a:pt x="-1351" y="60622"/>
                        <a:pt x="3377" y="71176"/>
                        <a:pt x="12580" y="76411"/>
                      </a:cubicBezTo>
                      <a:cubicBezTo>
                        <a:pt x="15958" y="78352"/>
                        <a:pt x="19842" y="80126"/>
                        <a:pt x="24063" y="81645"/>
                      </a:cubicBezTo>
                      <a:cubicBezTo>
                        <a:pt x="68558" y="97518"/>
                        <a:pt x="80041" y="88400"/>
                        <a:pt x="97012" y="105877"/>
                      </a:cubicBezTo>
                      <a:close/>
                    </a:path>
                  </a:pathLst>
                </a:custGeom>
                <a:solidFill>
                  <a:srgbClr val="9C463A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E6AE9B05-06F2-29CD-78F2-20539F10C1AF}"/>
                    </a:ext>
                  </a:extLst>
                </p:cNvPr>
                <p:cNvSpPr/>
                <p:nvPr/>
              </p:nvSpPr>
              <p:spPr>
                <a:xfrm>
                  <a:off x="5427447" y="2639611"/>
                  <a:ext cx="77677" cy="15873"/>
                </a:xfrm>
                <a:custGeom>
                  <a:avLst/>
                  <a:gdLst>
                    <a:gd name="connsiteX0" fmla="*/ 0 w 77677"/>
                    <a:gd name="connsiteY0" fmla="*/ 15874 h 15873"/>
                    <a:gd name="connsiteX1" fmla="*/ 77677 w 77677"/>
                    <a:gd name="connsiteY1" fmla="*/ 7768 h 1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677" h="15873">
                      <a:moveTo>
                        <a:pt x="0" y="15874"/>
                      </a:moveTo>
                      <a:cubicBezTo>
                        <a:pt x="0" y="15874"/>
                        <a:pt x="30564" y="-13593"/>
                        <a:pt x="77677" y="7768"/>
                      </a:cubicBezTo>
                    </a:path>
                  </a:pathLst>
                </a:custGeom>
                <a:noFill/>
                <a:ln w="5230" cap="flat">
                  <a:solidFill>
                    <a:srgbClr val="9C46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0E8F5361-D206-F6E9-D5EA-177F77CAEC75}"/>
                    </a:ext>
                  </a:extLst>
                </p:cNvPr>
                <p:cNvSpPr/>
                <p:nvPr/>
              </p:nvSpPr>
              <p:spPr>
                <a:xfrm>
                  <a:off x="5090274" y="3257481"/>
                  <a:ext cx="87424" cy="281494"/>
                </a:xfrm>
                <a:custGeom>
                  <a:avLst/>
                  <a:gdLst>
                    <a:gd name="connsiteX0" fmla="*/ 73831 w 87424"/>
                    <a:gd name="connsiteY0" fmla="*/ 0 h 281494"/>
                    <a:gd name="connsiteX1" fmla="*/ 11014 w 87424"/>
                    <a:gd name="connsiteY1" fmla="*/ 281495 h 281494"/>
                    <a:gd name="connsiteX2" fmla="*/ 87425 w 87424"/>
                    <a:gd name="connsiteY2" fmla="*/ 157549 h 281494"/>
                    <a:gd name="connsiteX3" fmla="*/ 73831 w 87424"/>
                    <a:gd name="connsiteY3" fmla="*/ 0 h 28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24" h="281494">
                      <a:moveTo>
                        <a:pt x="73831" y="0"/>
                      </a:moveTo>
                      <a:cubicBezTo>
                        <a:pt x="73831" y="0"/>
                        <a:pt x="-34072" y="182710"/>
                        <a:pt x="11014" y="281495"/>
                      </a:cubicBezTo>
                      <a:lnTo>
                        <a:pt x="87425" y="157549"/>
                      </a:lnTo>
                      <a:lnTo>
                        <a:pt x="73831" y="0"/>
                      </a:lnTo>
                      <a:close/>
                    </a:path>
                  </a:pathLst>
                </a:custGeom>
                <a:solidFill>
                  <a:srgbClr val="9C463A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9F24537D-0C93-C3B5-F806-F3AEBF8EBBA9}"/>
                    </a:ext>
                  </a:extLst>
                </p:cNvPr>
                <p:cNvSpPr/>
                <p:nvPr/>
              </p:nvSpPr>
              <p:spPr>
                <a:xfrm>
                  <a:off x="5359311" y="3168069"/>
                  <a:ext cx="33857" cy="32843"/>
                </a:xfrm>
                <a:custGeom>
                  <a:avLst/>
                  <a:gdLst>
                    <a:gd name="connsiteX0" fmla="*/ 33857 w 33857"/>
                    <a:gd name="connsiteY0" fmla="*/ 0 h 32843"/>
                    <a:gd name="connsiteX1" fmla="*/ 0 w 33857"/>
                    <a:gd name="connsiteY1" fmla="*/ 32844 h 32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857" h="32843">
                      <a:moveTo>
                        <a:pt x="33857" y="0"/>
                      </a:moveTo>
                      <a:cubicBezTo>
                        <a:pt x="33857" y="0"/>
                        <a:pt x="20095" y="11736"/>
                        <a:pt x="0" y="32844"/>
                      </a:cubicBezTo>
                    </a:path>
                  </a:pathLst>
                </a:custGeom>
                <a:noFill/>
                <a:ln w="5230" cap="flat">
                  <a:solidFill>
                    <a:srgbClr val="9C46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4D7F9DC7-27D1-470A-1B7C-657C6ECF8705}"/>
                    </a:ext>
                  </a:extLst>
                </p:cNvPr>
                <p:cNvSpPr/>
                <p:nvPr/>
              </p:nvSpPr>
              <p:spPr>
                <a:xfrm>
                  <a:off x="5785944" y="2892484"/>
                  <a:ext cx="45339" cy="32843"/>
                </a:xfrm>
                <a:custGeom>
                  <a:avLst/>
                  <a:gdLst>
                    <a:gd name="connsiteX0" fmla="*/ 0 w 45339"/>
                    <a:gd name="connsiteY0" fmla="*/ 0 h 32843"/>
                    <a:gd name="connsiteX1" fmla="*/ 45340 w 45339"/>
                    <a:gd name="connsiteY1" fmla="*/ 32844 h 32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339" h="32843">
                      <a:moveTo>
                        <a:pt x="0" y="0"/>
                      </a:moveTo>
                      <a:lnTo>
                        <a:pt x="45340" y="32844"/>
                      </a:lnTo>
                    </a:path>
                  </a:pathLst>
                </a:custGeom>
                <a:ln w="5230" cap="flat">
                  <a:solidFill>
                    <a:srgbClr val="9C463A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68" name="Graphic 18">
                  <a:extLst>
                    <a:ext uri="{FF2B5EF4-FFF2-40B4-BE49-F238E27FC236}">
                      <a16:creationId xmlns:a16="http://schemas.microsoft.com/office/drawing/2014/main" id="{3C6D0732-6206-8BC2-0799-0744DDC95DD5}"/>
                    </a:ext>
                  </a:extLst>
                </p:cNvPr>
                <p:cNvGrpSpPr/>
                <p:nvPr/>
              </p:nvGrpSpPr>
              <p:grpSpPr>
                <a:xfrm>
                  <a:off x="5289388" y="2967347"/>
                  <a:ext cx="191503" cy="63962"/>
                  <a:chOff x="5289388" y="2967347"/>
                  <a:chExt cx="191503" cy="63962"/>
                </a:xfrm>
                <a:solidFill>
                  <a:srgbClr val="9C463A"/>
                </a:solidFill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1A90D7EF-4508-594F-36B9-E958679EBD58}"/>
                      </a:ext>
                    </a:extLst>
                  </p:cNvPr>
                  <p:cNvSpPr/>
                  <p:nvPr/>
                </p:nvSpPr>
                <p:spPr>
                  <a:xfrm>
                    <a:off x="5289388" y="2967347"/>
                    <a:ext cx="37431" cy="50288"/>
                  </a:xfrm>
                  <a:custGeom>
                    <a:avLst/>
                    <a:gdLst>
                      <a:gd name="connsiteX0" fmla="*/ 35644 w 37431"/>
                      <a:gd name="connsiteY0" fmla="*/ 19616 h 50288"/>
                      <a:gd name="connsiteX1" fmla="*/ 26694 w 37431"/>
                      <a:gd name="connsiteY1" fmla="*/ 49674 h 50288"/>
                      <a:gd name="connsiteX2" fmla="*/ 1787 w 37431"/>
                      <a:gd name="connsiteY2" fmla="*/ 30677 h 50288"/>
                      <a:gd name="connsiteX3" fmla="*/ 10737 w 37431"/>
                      <a:gd name="connsiteY3" fmla="*/ 619 h 50288"/>
                      <a:gd name="connsiteX4" fmla="*/ 35644 w 37431"/>
                      <a:gd name="connsiteY4" fmla="*/ 19616 h 5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431" h="50288">
                        <a:moveTo>
                          <a:pt x="35644" y="19616"/>
                        </a:moveTo>
                        <a:cubicBezTo>
                          <a:pt x="40035" y="33125"/>
                          <a:pt x="36067" y="46634"/>
                          <a:pt x="26694" y="49674"/>
                        </a:cubicBezTo>
                        <a:cubicBezTo>
                          <a:pt x="17323" y="52713"/>
                          <a:pt x="6178" y="44186"/>
                          <a:pt x="1787" y="30677"/>
                        </a:cubicBezTo>
                        <a:cubicBezTo>
                          <a:pt x="-2603" y="17168"/>
                          <a:pt x="1365" y="3659"/>
                          <a:pt x="10737" y="619"/>
                        </a:cubicBezTo>
                        <a:cubicBezTo>
                          <a:pt x="20109" y="-2421"/>
                          <a:pt x="31254" y="6023"/>
                          <a:pt x="35644" y="19616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1B05C5FF-140B-0348-A9DF-BC465F7414CC}"/>
                      </a:ext>
                    </a:extLst>
                  </p:cNvPr>
                  <p:cNvSpPr/>
                  <p:nvPr/>
                </p:nvSpPr>
                <p:spPr>
                  <a:xfrm>
                    <a:off x="5440874" y="2982935"/>
                    <a:ext cx="40017" cy="48374"/>
                  </a:xfrm>
                  <a:custGeom>
                    <a:avLst/>
                    <a:gdLst>
                      <a:gd name="connsiteX0" fmla="*/ 4388 w 40017"/>
                      <a:gd name="connsiteY0" fmla="*/ 15511 h 48374"/>
                      <a:gd name="connsiteX1" fmla="*/ 7513 w 40017"/>
                      <a:gd name="connsiteY1" fmla="*/ 46750 h 48374"/>
                      <a:gd name="connsiteX2" fmla="*/ 35628 w 40017"/>
                      <a:gd name="connsiteY2" fmla="*/ 32819 h 48374"/>
                      <a:gd name="connsiteX3" fmla="*/ 32504 w 40017"/>
                      <a:gd name="connsiteY3" fmla="*/ 1579 h 48374"/>
                      <a:gd name="connsiteX4" fmla="*/ 4388 w 40017"/>
                      <a:gd name="connsiteY4" fmla="*/ 15511 h 48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17" h="48374">
                        <a:moveTo>
                          <a:pt x="4388" y="15511"/>
                        </a:moveTo>
                        <a:cubicBezTo>
                          <a:pt x="-2534" y="28006"/>
                          <a:pt x="-1099" y="41938"/>
                          <a:pt x="7513" y="46750"/>
                        </a:cubicBezTo>
                        <a:cubicBezTo>
                          <a:pt x="16125" y="51563"/>
                          <a:pt x="28705" y="45315"/>
                          <a:pt x="35628" y="32819"/>
                        </a:cubicBezTo>
                        <a:cubicBezTo>
                          <a:pt x="42552" y="20323"/>
                          <a:pt x="41116" y="6392"/>
                          <a:pt x="32504" y="1579"/>
                        </a:cubicBezTo>
                        <a:cubicBezTo>
                          <a:pt x="23808" y="-3149"/>
                          <a:pt x="11228" y="3099"/>
                          <a:pt x="4388" y="15511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A0D2D913-8096-9259-AFF8-5DF0FDC1697D}"/>
                    </a:ext>
                  </a:extLst>
                </p:cNvPr>
                <p:cNvSpPr/>
                <p:nvPr/>
              </p:nvSpPr>
              <p:spPr>
                <a:xfrm>
                  <a:off x="5288943" y="2963838"/>
                  <a:ext cx="34391" cy="101562"/>
                </a:xfrm>
                <a:custGeom>
                  <a:avLst/>
                  <a:gdLst>
                    <a:gd name="connsiteX0" fmla="*/ 29588 w 34391"/>
                    <a:gd name="connsiteY0" fmla="*/ 12487 h 101562"/>
                    <a:gd name="connsiteX1" fmla="*/ 22242 w 34391"/>
                    <a:gd name="connsiteY1" fmla="*/ 18566 h 101562"/>
                    <a:gd name="connsiteX2" fmla="*/ 17430 w 34391"/>
                    <a:gd name="connsiteY2" fmla="*/ 28698 h 101562"/>
                    <a:gd name="connsiteX3" fmla="*/ 16585 w 34391"/>
                    <a:gd name="connsiteY3" fmla="*/ 52592 h 101562"/>
                    <a:gd name="connsiteX4" fmla="*/ 17598 w 34391"/>
                    <a:gd name="connsiteY4" fmla="*/ 66354 h 101562"/>
                    <a:gd name="connsiteX5" fmla="*/ 12448 w 34391"/>
                    <a:gd name="connsiteY5" fmla="*/ 78934 h 101562"/>
                    <a:gd name="connsiteX6" fmla="*/ 4089 w 34391"/>
                    <a:gd name="connsiteY6" fmla="*/ 100633 h 101562"/>
                    <a:gd name="connsiteX7" fmla="*/ 3245 w 34391"/>
                    <a:gd name="connsiteY7" fmla="*/ 101562 h 101562"/>
                    <a:gd name="connsiteX8" fmla="*/ 2401 w 34391"/>
                    <a:gd name="connsiteY8" fmla="*/ 101055 h 101562"/>
                    <a:gd name="connsiteX9" fmla="*/ 374 w 34391"/>
                    <a:gd name="connsiteY9" fmla="*/ 87546 h 101562"/>
                    <a:gd name="connsiteX10" fmla="*/ 4512 w 34391"/>
                    <a:gd name="connsiteY10" fmla="*/ 75051 h 101562"/>
                    <a:gd name="connsiteX11" fmla="*/ 9831 w 34391"/>
                    <a:gd name="connsiteY11" fmla="*/ 53267 h 101562"/>
                    <a:gd name="connsiteX12" fmla="*/ 10253 w 34391"/>
                    <a:gd name="connsiteY12" fmla="*/ 27262 h 101562"/>
                    <a:gd name="connsiteX13" fmla="*/ 23593 w 34391"/>
                    <a:gd name="connsiteY13" fmla="*/ 1764 h 101562"/>
                    <a:gd name="connsiteX14" fmla="*/ 23847 w 34391"/>
                    <a:gd name="connsiteY14" fmla="*/ 1511 h 101562"/>
                    <a:gd name="connsiteX15" fmla="*/ 32880 w 34391"/>
                    <a:gd name="connsiteY15" fmla="*/ 2271 h 101562"/>
                    <a:gd name="connsiteX16" fmla="*/ 32121 w 34391"/>
                    <a:gd name="connsiteY16" fmla="*/ 11305 h 101562"/>
                    <a:gd name="connsiteX17" fmla="*/ 29588 w 34391"/>
                    <a:gd name="connsiteY17" fmla="*/ 12487 h 101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391" h="101562">
                      <a:moveTo>
                        <a:pt x="29588" y="12487"/>
                      </a:moveTo>
                      <a:cubicBezTo>
                        <a:pt x="27561" y="12993"/>
                        <a:pt x="24184" y="15780"/>
                        <a:pt x="22242" y="18566"/>
                      </a:cubicBezTo>
                      <a:cubicBezTo>
                        <a:pt x="20216" y="21521"/>
                        <a:pt x="18443" y="24983"/>
                        <a:pt x="17430" y="28698"/>
                      </a:cubicBezTo>
                      <a:cubicBezTo>
                        <a:pt x="15572" y="36128"/>
                        <a:pt x="14981" y="44486"/>
                        <a:pt x="16585" y="52592"/>
                      </a:cubicBezTo>
                      <a:cubicBezTo>
                        <a:pt x="17345" y="56560"/>
                        <a:pt x="18358" y="61288"/>
                        <a:pt x="17598" y="66354"/>
                      </a:cubicBezTo>
                      <a:cubicBezTo>
                        <a:pt x="16754" y="71336"/>
                        <a:pt x="14390" y="75304"/>
                        <a:pt x="12448" y="78934"/>
                      </a:cubicBezTo>
                      <a:cubicBezTo>
                        <a:pt x="8142" y="86449"/>
                        <a:pt x="3836" y="92021"/>
                        <a:pt x="4089" y="100633"/>
                      </a:cubicBezTo>
                      <a:cubicBezTo>
                        <a:pt x="4089" y="101140"/>
                        <a:pt x="3752" y="101478"/>
                        <a:pt x="3245" y="101562"/>
                      </a:cubicBezTo>
                      <a:cubicBezTo>
                        <a:pt x="2907" y="101562"/>
                        <a:pt x="2570" y="101393"/>
                        <a:pt x="2401" y="101055"/>
                      </a:cubicBezTo>
                      <a:cubicBezTo>
                        <a:pt x="290" y="97256"/>
                        <a:pt x="-554" y="92190"/>
                        <a:pt x="374" y="87546"/>
                      </a:cubicBezTo>
                      <a:cubicBezTo>
                        <a:pt x="1219" y="82903"/>
                        <a:pt x="2992" y="78934"/>
                        <a:pt x="4512" y="75051"/>
                      </a:cubicBezTo>
                      <a:cubicBezTo>
                        <a:pt x="7974" y="66861"/>
                        <a:pt x="10337" y="62133"/>
                        <a:pt x="9831" y="53267"/>
                      </a:cubicBezTo>
                      <a:cubicBezTo>
                        <a:pt x="10000" y="44740"/>
                        <a:pt x="8649" y="36212"/>
                        <a:pt x="10253" y="27262"/>
                      </a:cubicBezTo>
                      <a:cubicBezTo>
                        <a:pt x="11942" y="18313"/>
                        <a:pt x="14559" y="9447"/>
                        <a:pt x="23593" y="1764"/>
                      </a:cubicBezTo>
                      <a:lnTo>
                        <a:pt x="23847" y="1511"/>
                      </a:lnTo>
                      <a:cubicBezTo>
                        <a:pt x="26548" y="-769"/>
                        <a:pt x="30601" y="-431"/>
                        <a:pt x="32880" y="2271"/>
                      </a:cubicBezTo>
                      <a:cubicBezTo>
                        <a:pt x="35160" y="4972"/>
                        <a:pt x="34823" y="9025"/>
                        <a:pt x="32121" y="11305"/>
                      </a:cubicBezTo>
                      <a:cubicBezTo>
                        <a:pt x="31445" y="11811"/>
                        <a:pt x="30517" y="12234"/>
                        <a:pt x="29588" y="12487"/>
                      </a:cubicBezTo>
                      <a:close/>
                    </a:path>
                  </a:pathLst>
                </a:custGeom>
                <a:solidFill>
                  <a:srgbClr val="3B1A1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8DB3ECB-B0EA-1CFF-B273-39F81BEFD114}"/>
                    </a:ext>
                  </a:extLst>
                </p:cNvPr>
                <p:cNvSpPr/>
                <p:nvPr/>
              </p:nvSpPr>
              <p:spPr>
                <a:xfrm>
                  <a:off x="5449941" y="2977120"/>
                  <a:ext cx="19890" cy="104597"/>
                </a:xfrm>
                <a:custGeom>
                  <a:avLst/>
                  <a:gdLst>
                    <a:gd name="connsiteX0" fmla="*/ 3764 w 19890"/>
                    <a:gd name="connsiteY0" fmla="*/ 12207 h 104597"/>
                    <a:gd name="connsiteX1" fmla="*/ 9843 w 19890"/>
                    <a:gd name="connsiteY1" fmla="*/ 19553 h 104597"/>
                    <a:gd name="connsiteX2" fmla="*/ 12630 w 19890"/>
                    <a:gd name="connsiteY2" fmla="*/ 30445 h 104597"/>
                    <a:gd name="connsiteX3" fmla="*/ 8915 w 19890"/>
                    <a:gd name="connsiteY3" fmla="*/ 54001 h 104597"/>
                    <a:gd name="connsiteX4" fmla="*/ 5368 w 19890"/>
                    <a:gd name="connsiteY4" fmla="*/ 67341 h 104597"/>
                    <a:gd name="connsiteX5" fmla="*/ 8070 w 19890"/>
                    <a:gd name="connsiteY5" fmla="*/ 80681 h 104597"/>
                    <a:gd name="connsiteX6" fmla="*/ 12123 w 19890"/>
                    <a:gd name="connsiteY6" fmla="*/ 103562 h 104597"/>
                    <a:gd name="connsiteX7" fmla="*/ 12798 w 19890"/>
                    <a:gd name="connsiteY7" fmla="*/ 104575 h 104597"/>
                    <a:gd name="connsiteX8" fmla="*/ 13643 w 19890"/>
                    <a:gd name="connsiteY8" fmla="*/ 104238 h 104597"/>
                    <a:gd name="connsiteX9" fmla="*/ 18202 w 19890"/>
                    <a:gd name="connsiteY9" fmla="*/ 91404 h 104597"/>
                    <a:gd name="connsiteX10" fmla="*/ 16513 w 19890"/>
                    <a:gd name="connsiteY10" fmla="*/ 78402 h 104597"/>
                    <a:gd name="connsiteX11" fmla="*/ 15416 w 19890"/>
                    <a:gd name="connsiteY11" fmla="*/ 55943 h 104597"/>
                    <a:gd name="connsiteX12" fmla="*/ 19891 w 19890"/>
                    <a:gd name="connsiteY12" fmla="*/ 30276 h 104597"/>
                    <a:gd name="connsiteX13" fmla="*/ 11617 w 19890"/>
                    <a:gd name="connsiteY13" fmla="*/ 2751 h 104597"/>
                    <a:gd name="connsiteX14" fmla="*/ 11363 w 19890"/>
                    <a:gd name="connsiteY14" fmla="*/ 2413 h 104597"/>
                    <a:gd name="connsiteX15" fmla="*/ 2413 w 19890"/>
                    <a:gd name="connsiteY15" fmla="*/ 1400 h 104597"/>
                    <a:gd name="connsiteX16" fmla="*/ 1400 w 19890"/>
                    <a:gd name="connsiteY16" fmla="*/ 10350 h 104597"/>
                    <a:gd name="connsiteX17" fmla="*/ 3764 w 19890"/>
                    <a:gd name="connsiteY17" fmla="*/ 12207 h 104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9890" h="104597">
                      <a:moveTo>
                        <a:pt x="3764" y="12207"/>
                      </a:moveTo>
                      <a:cubicBezTo>
                        <a:pt x="5622" y="13052"/>
                        <a:pt x="8408" y="16429"/>
                        <a:pt x="9843" y="19553"/>
                      </a:cubicBezTo>
                      <a:cubicBezTo>
                        <a:pt x="11279" y="22846"/>
                        <a:pt x="12376" y="26561"/>
                        <a:pt x="12630" y="30445"/>
                      </a:cubicBezTo>
                      <a:cubicBezTo>
                        <a:pt x="13052" y="38128"/>
                        <a:pt x="12039" y="46402"/>
                        <a:pt x="8915" y="54001"/>
                      </a:cubicBezTo>
                      <a:cubicBezTo>
                        <a:pt x="7395" y="57800"/>
                        <a:pt x="5537" y="62191"/>
                        <a:pt x="5368" y="67341"/>
                      </a:cubicBezTo>
                      <a:cubicBezTo>
                        <a:pt x="5200" y="72407"/>
                        <a:pt x="6804" y="76713"/>
                        <a:pt x="8070" y="80681"/>
                      </a:cubicBezTo>
                      <a:cubicBezTo>
                        <a:pt x="10857" y="88871"/>
                        <a:pt x="14065" y="95204"/>
                        <a:pt x="12123" y="103562"/>
                      </a:cubicBezTo>
                      <a:cubicBezTo>
                        <a:pt x="12039" y="104069"/>
                        <a:pt x="12292" y="104491"/>
                        <a:pt x="12798" y="104575"/>
                      </a:cubicBezTo>
                      <a:cubicBezTo>
                        <a:pt x="13136" y="104660"/>
                        <a:pt x="13474" y="104491"/>
                        <a:pt x="13643" y="104238"/>
                      </a:cubicBezTo>
                      <a:cubicBezTo>
                        <a:pt x="16429" y="100860"/>
                        <a:pt x="18202" y="96132"/>
                        <a:pt x="18202" y="91404"/>
                      </a:cubicBezTo>
                      <a:cubicBezTo>
                        <a:pt x="18202" y="86676"/>
                        <a:pt x="17273" y="82454"/>
                        <a:pt x="16513" y="78402"/>
                      </a:cubicBezTo>
                      <a:cubicBezTo>
                        <a:pt x="14656" y="69705"/>
                        <a:pt x="13305" y="64639"/>
                        <a:pt x="15416" y="55943"/>
                      </a:cubicBezTo>
                      <a:cubicBezTo>
                        <a:pt x="16851" y="47584"/>
                        <a:pt x="19891" y="39394"/>
                        <a:pt x="19891" y="30276"/>
                      </a:cubicBezTo>
                      <a:cubicBezTo>
                        <a:pt x="19891" y="21157"/>
                        <a:pt x="19047" y="11954"/>
                        <a:pt x="11617" y="2751"/>
                      </a:cubicBezTo>
                      <a:lnTo>
                        <a:pt x="11363" y="2413"/>
                      </a:lnTo>
                      <a:cubicBezTo>
                        <a:pt x="9168" y="-373"/>
                        <a:pt x="5115" y="-795"/>
                        <a:pt x="2413" y="1400"/>
                      </a:cubicBezTo>
                      <a:cubicBezTo>
                        <a:pt x="-373" y="3595"/>
                        <a:pt x="-795" y="7648"/>
                        <a:pt x="1400" y="10350"/>
                      </a:cubicBezTo>
                      <a:cubicBezTo>
                        <a:pt x="2076" y="11194"/>
                        <a:pt x="2835" y="11785"/>
                        <a:pt x="3764" y="12207"/>
                      </a:cubicBezTo>
                      <a:close/>
                    </a:path>
                  </a:pathLst>
                </a:custGeom>
                <a:solidFill>
                  <a:srgbClr val="3B1A1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6112A6BA-0E5E-5624-88C7-0528EC3F154C}"/>
                    </a:ext>
                  </a:extLst>
                </p:cNvPr>
                <p:cNvSpPr/>
                <p:nvPr/>
              </p:nvSpPr>
              <p:spPr>
                <a:xfrm>
                  <a:off x="5310415" y="2877665"/>
                  <a:ext cx="154492" cy="214010"/>
                </a:xfrm>
                <a:custGeom>
                  <a:avLst/>
                  <a:gdLst>
                    <a:gd name="connsiteX0" fmla="*/ 85709 w 154492"/>
                    <a:gd name="connsiteY0" fmla="*/ 550 h 214010"/>
                    <a:gd name="connsiteX1" fmla="*/ 1108 w 154492"/>
                    <a:gd name="connsiteY1" fmla="*/ 126268 h 214010"/>
                    <a:gd name="connsiteX2" fmla="*/ 65276 w 154492"/>
                    <a:gd name="connsiteY2" fmla="*/ 213824 h 214010"/>
                    <a:gd name="connsiteX3" fmla="*/ 144895 w 154492"/>
                    <a:gd name="connsiteY3" fmla="*/ 140031 h 214010"/>
                    <a:gd name="connsiteX4" fmla="*/ 85709 w 154492"/>
                    <a:gd name="connsiteY4" fmla="*/ 550 h 214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492" h="214010">
                      <a:moveTo>
                        <a:pt x="85709" y="550"/>
                      </a:moveTo>
                      <a:cubicBezTo>
                        <a:pt x="-159" y="-7724"/>
                        <a:pt x="-2945" y="79409"/>
                        <a:pt x="1108" y="126268"/>
                      </a:cubicBezTo>
                      <a:cubicBezTo>
                        <a:pt x="5076" y="172199"/>
                        <a:pt x="34374" y="210869"/>
                        <a:pt x="65276" y="213824"/>
                      </a:cubicBezTo>
                      <a:cubicBezTo>
                        <a:pt x="96178" y="216779"/>
                        <a:pt x="132314" y="184357"/>
                        <a:pt x="144895" y="140031"/>
                      </a:cubicBezTo>
                      <a:cubicBezTo>
                        <a:pt x="157813" y="94860"/>
                        <a:pt x="171575" y="8740"/>
                        <a:pt x="85709" y="550"/>
                      </a:cubicBezTo>
                      <a:close/>
                    </a:path>
                  </a:pathLst>
                </a:custGeom>
                <a:solidFill>
                  <a:srgbClr val="B86357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1B6DC516-9386-4E53-05A1-596EE8ED0AE2}"/>
                    </a:ext>
                  </a:extLst>
                </p:cNvPr>
                <p:cNvSpPr/>
                <p:nvPr/>
              </p:nvSpPr>
              <p:spPr>
                <a:xfrm>
                  <a:off x="5310594" y="2877667"/>
                  <a:ext cx="154217" cy="106931"/>
                </a:xfrm>
                <a:custGeom>
                  <a:avLst/>
                  <a:gdLst>
                    <a:gd name="connsiteX0" fmla="*/ 85529 w 154217"/>
                    <a:gd name="connsiteY0" fmla="*/ 548 h 106931"/>
                    <a:gd name="connsiteX1" fmla="*/ 0 w 154217"/>
                    <a:gd name="connsiteY1" fmla="*/ 92241 h 106931"/>
                    <a:gd name="connsiteX2" fmla="*/ 26934 w 154217"/>
                    <a:gd name="connsiteY2" fmla="*/ 51038 h 106931"/>
                    <a:gd name="connsiteX3" fmla="*/ 48633 w 154217"/>
                    <a:gd name="connsiteY3" fmla="*/ 37107 h 106931"/>
                    <a:gd name="connsiteX4" fmla="*/ 81645 w 154217"/>
                    <a:gd name="connsiteY4" fmla="*/ 40315 h 106931"/>
                    <a:gd name="connsiteX5" fmla="*/ 114742 w 154217"/>
                    <a:gd name="connsiteY5" fmla="*/ 43524 h 106931"/>
                    <a:gd name="connsiteX6" fmla="*/ 133402 w 154217"/>
                    <a:gd name="connsiteY6" fmla="*/ 61339 h 106931"/>
                    <a:gd name="connsiteX7" fmla="*/ 151977 w 154217"/>
                    <a:gd name="connsiteY7" fmla="*/ 106932 h 106931"/>
                    <a:gd name="connsiteX8" fmla="*/ 85529 w 154217"/>
                    <a:gd name="connsiteY8" fmla="*/ 548 h 106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217" h="106931">
                      <a:moveTo>
                        <a:pt x="85529" y="548"/>
                      </a:moveTo>
                      <a:cubicBezTo>
                        <a:pt x="17899" y="-5953"/>
                        <a:pt x="1857" y="46648"/>
                        <a:pt x="0" y="92241"/>
                      </a:cubicBezTo>
                      <a:cubicBezTo>
                        <a:pt x="1857" y="90552"/>
                        <a:pt x="18659" y="75185"/>
                        <a:pt x="26934" y="51038"/>
                      </a:cubicBezTo>
                      <a:cubicBezTo>
                        <a:pt x="30058" y="41919"/>
                        <a:pt x="39092" y="36178"/>
                        <a:pt x="48633" y="37107"/>
                      </a:cubicBezTo>
                      <a:lnTo>
                        <a:pt x="81645" y="40315"/>
                      </a:lnTo>
                      <a:lnTo>
                        <a:pt x="114742" y="43524"/>
                      </a:lnTo>
                      <a:cubicBezTo>
                        <a:pt x="124283" y="44452"/>
                        <a:pt x="132051" y="51798"/>
                        <a:pt x="133402" y="61339"/>
                      </a:cubicBezTo>
                      <a:cubicBezTo>
                        <a:pt x="136863" y="86584"/>
                        <a:pt x="150457" y="104990"/>
                        <a:pt x="151977" y="106932"/>
                      </a:cubicBezTo>
                      <a:cubicBezTo>
                        <a:pt x="158900" y="61761"/>
                        <a:pt x="153158" y="7049"/>
                        <a:pt x="85529" y="548"/>
                      </a:cubicBezTo>
                      <a:close/>
                    </a:path>
                  </a:pathLst>
                </a:custGeom>
                <a:solidFill>
                  <a:srgbClr val="3B1A1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44C15094-7F5C-C032-ACDB-14583D18CDE8}"/>
                    </a:ext>
                  </a:extLst>
                </p:cNvPr>
                <p:cNvSpPr/>
                <p:nvPr/>
              </p:nvSpPr>
              <p:spPr>
                <a:xfrm>
                  <a:off x="5372524" y="2832762"/>
                  <a:ext cx="74542" cy="63803"/>
                </a:xfrm>
                <a:custGeom>
                  <a:avLst/>
                  <a:gdLst>
                    <a:gd name="connsiteX0" fmla="*/ 74427 w 74542"/>
                    <a:gd name="connsiteY0" fmla="*/ 35490 h 63803"/>
                    <a:gd name="connsiteX1" fmla="*/ 34238 w 74542"/>
                    <a:gd name="connsiteY1" fmla="*/ 63606 h 63803"/>
                    <a:gd name="connsiteX2" fmla="*/ 128 w 74542"/>
                    <a:gd name="connsiteY2" fmla="*/ 28313 h 63803"/>
                    <a:gd name="connsiteX3" fmla="*/ 40317 w 74542"/>
                    <a:gd name="connsiteY3" fmla="*/ 198 h 63803"/>
                    <a:gd name="connsiteX4" fmla="*/ 74427 w 74542"/>
                    <a:gd name="connsiteY4" fmla="*/ 35490 h 6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42" h="63803">
                      <a:moveTo>
                        <a:pt x="74427" y="35490"/>
                      </a:moveTo>
                      <a:cubicBezTo>
                        <a:pt x="72738" y="52967"/>
                        <a:pt x="54755" y="65548"/>
                        <a:pt x="34238" y="63606"/>
                      </a:cubicBezTo>
                      <a:cubicBezTo>
                        <a:pt x="13721" y="61664"/>
                        <a:pt x="-1561" y="45875"/>
                        <a:pt x="128" y="28313"/>
                      </a:cubicBezTo>
                      <a:cubicBezTo>
                        <a:pt x="1816" y="10836"/>
                        <a:pt x="19800" y="-1744"/>
                        <a:pt x="40317" y="198"/>
                      </a:cubicBezTo>
                      <a:cubicBezTo>
                        <a:pt x="60749" y="2140"/>
                        <a:pt x="76031" y="17928"/>
                        <a:pt x="74427" y="35490"/>
                      </a:cubicBezTo>
                      <a:close/>
                    </a:path>
                  </a:pathLst>
                </a:custGeom>
                <a:solidFill>
                  <a:srgbClr val="3B1A1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0434B70E-E605-7A5A-34BF-B111BF8CA29D}"/>
                    </a:ext>
                  </a:extLst>
                </p:cNvPr>
                <p:cNvSpPr/>
                <p:nvPr/>
              </p:nvSpPr>
              <p:spPr>
                <a:xfrm>
                  <a:off x="5129092" y="3106063"/>
                  <a:ext cx="470511" cy="548152"/>
                </a:xfrm>
                <a:custGeom>
                  <a:avLst/>
                  <a:gdLst>
                    <a:gd name="connsiteX0" fmla="*/ 172553 w 470511"/>
                    <a:gd name="connsiteY0" fmla="*/ 56940 h 548152"/>
                    <a:gd name="connsiteX1" fmla="*/ 238494 w 470511"/>
                    <a:gd name="connsiteY1" fmla="*/ 154458 h 548152"/>
                    <a:gd name="connsiteX2" fmla="*/ 316002 w 470511"/>
                    <a:gd name="connsiteY2" fmla="*/ 31864 h 548152"/>
                    <a:gd name="connsiteX3" fmla="*/ 412169 w 470511"/>
                    <a:gd name="connsiteY3" fmla="*/ 540 h 548152"/>
                    <a:gd name="connsiteX4" fmla="*/ 426016 w 470511"/>
                    <a:gd name="connsiteY4" fmla="*/ 10756 h 548152"/>
                    <a:gd name="connsiteX5" fmla="*/ 470511 w 470511"/>
                    <a:gd name="connsiteY5" fmla="*/ 248684 h 548152"/>
                    <a:gd name="connsiteX6" fmla="*/ 434543 w 470511"/>
                    <a:gd name="connsiteY6" fmla="*/ 381917 h 548152"/>
                    <a:gd name="connsiteX7" fmla="*/ 444253 w 470511"/>
                    <a:gd name="connsiteY7" fmla="*/ 485261 h 548152"/>
                    <a:gd name="connsiteX8" fmla="*/ 440285 w 470511"/>
                    <a:gd name="connsiteY8" fmla="*/ 500881 h 548152"/>
                    <a:gd name="connsiteX9" fmla="*/ 402375 w 470511"/>
                    <a:gd name="connsiteY9" fmla="*/ 533894 h 548152"/>
                    <a:gd name="connsiteX10" fmla="*/ 75203 w 470511"/>
                    <a:gd name="connsiteY10" fmla="*/ 538706 h 548152"/>
                    <a:gd name="connsiteX11" fmla="*/ 62369 w 470511"/>
                    <a:gd name="connsiteY11" fmla="*/ 459932 h 548152"/>
                    <a:gd name="connsiteX12" fmla="*/ 53673 w 470511"/>
                    <a:gd name="connsiteY12" fmla="*/ 402603 h 548152"/>
                    <a:gd name="connsiteX13" fmla="*/ 59 w 470511"/>
                    <a:gd name="connsiteY13" fmla="*/ 274098 h 548152"/>
                    <a:gd name="connsiteX14" fmla="*/ 54264 w 470511"/>
                    <a:gd name="connsiteY14" fmla="*/ 98396 h 548152"/>
                    <a:gd name="connsiteX15" fmla="*/ 84659 w 470511"/>
                    <a:gd name="connsiteY15" fmla="*/ 74417 h 548152"/>
                    <a:gd name="connsiteX16" fmla="*/ 172553 w 470511"/>
                    <a:gd name="connsiteY16" fmla="*/ 56940 h 54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70511" h="548152">
                      <a:moveTo>
                        <a:pt x="172553" y="56940"/>
                      </a:moveTo>
                      <a:cubicBezTo>
                        <a:pt x="172553" y="56940"/>
                        <a:pt x="179645" y="115704"/>
                        <a:pt x="238494" y="154458"/>
                      </a:cubicBezTo>
                      <a:cubicBezTo>
                        <a:pt x="265934" y="96538"/>
                        <a:pt x="316002" y="31864"/>
                        <a:pt x="316002" y="31864"/>
                      </a:cubicBezTo>
                      <a:lnTo>
                        <a:pt x="412169" y="540"/>
                      </a:lnTo>
                      <a:cubicBezTo>
                        <a:pt x="419092" y="-1740"/>
                        <a:pt x="426185" y="3495"/>
                        <a:pt x="426016" y="10756"/>
                      </a:cubicBezTo>
                      <a:cubicBezTo>
                        <a:pt x="424834" y="59726"/>
                        <a:pt x="424834" y="214489"/>
                        <a:pt x="470511" y="248684"/>
                      </a:cubicBezTo>
                      <a:cubicBezTo>
                        <a:pt x="470511" y="248684"/>
                        <a:pt x="442733" y="338519"/>
                        <a:pt x="434543" y="381917"/>
                      </a:cubicBezTo>
                      <a:cubicBezTo>
                        <a:pt x="426354" y="425315"/>
                        <a:pt x="448728" y="449209"/>
                        <a:pt x="444253" y="485261"/>
                      </a:cubicBezTo>
                      <a:cubicBezTo>
                        <a:pt x="443071" y="495140"/>
                        <a:pt x="442395" y="493789"/>
                        <a:pt x="440285" y="500881"/>
                      </a:cubicBezTo>
                      <a:cubicBezTo>
                        <a:pt x="435219" y="518358"/>
                        <a:pt x="420359" y="531107"/>
                        <a:pt x="402375" y="533894"/>
                      </a:cubicBezTo>
                      <a:cubicBezTo>
                        <a:pt x="348086" y="542421"/>
                        <a:pt x="214515" y="558463"/>
                        <a:pt x="75203" y="538706"/>
                      </a:cubicBezTo>
                      <a:cubicBezTo>
                        <a:pt x="75203" y="538706"/>
                        <a:pt x="80522" y="482053"/>
                        <a:pt x="62369" y="459932"/>
                      </a:cubicBezTo>
                      <a:cubicBezTo>
                        <a:pt x="44301" y="437811"/>
                        <a:pt x="49620" y="428354"/>
                        <a:pt x="53673" y="402603"/>
                      </a:cubicBezTo>
                      <a:cubicBezTo>
                        <a:pt x="57725" y="376851"/>
                        <a:pt x="-2136" y="347300"/>
                        <a:pt x="59" y="274098"/>
                      </a:cubicBezTo>
                      <a:cubicBezTo>
                        <a:pt x="1747" y="218964"/>
                        <a:pt x="36956" y="135968"/>
                        <a:pt x="54264" y="98396"/>
                      </a:cubicBezTo>
                      <a:cubicBezTo>
                        <a:pt x="60005" y="85984"/>
                        <a:pt x="71319" y="77119"/>
                        <a:pt x="84659" y="74417"/>
                      </a:cubicBezTo>
                      <a:lnTo>
                        <a:pt x="172553" y="5694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894A31C-FBEA-C374-3808-450D159245E6}"/>
                    </a:ext>
                  </a:extLst>
                </p:cNvPr>
                <p:cNvSpPr/>
                <p:nvPr/>
              </p:nvSpPr>
              <p:spPr>
                <a:xfrm>
                  <a:off x="5364546" y="3270062"/>
                  <a:ext cx="4812" cy="370907"/>
                </a:xfrm>
                <a:custGeom>
                  <a:avLst/>
                  <a:gdLst>
                    <a:gd name="connsiteX0" fmla="*/ 4812 w 4812"/>
                    <a:gd name="connsiteY0" fmla="*/ 0 h 370907"/>
                    <a:gd name="connsiteX1" fmla="*/ 0 w 4812"/>
                    <a:gd name="connsiteY1" fmla="*/ 370908 h 370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12" h="370907">
                      <a:moveTo>
                        <a:pt x="4812" y="0"/>
                      </a:moveTo>
                      <a:lnTo>
                        <a:pt x="0" y="370908"/>
                      </a:lnTo>
                    </a:path>
                  </a:pathLst>
                </a:custGeom>
                <a:ln w="5230" cap="rnd">
                  <a:solidFill>
                    <a:srgbClr val="2A3E8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78" name="Graphic 18">
                  <a:extLst>
                    <a:ext uri="{FF2B5EF4-FFF2-40B4-BE49-F238E27FC236}">
                      <a16:creationId xmlns:a16="http://schemas.microsoft.com/office/drawing/2014/main" id="{7231466B-455D-85F4-243E-66C705E90CA0}"/>
                    </a:ext>
                  </a:extLst>
                </p:cNvPr>
                <p:cNvGrpSpPr/>
                <p:nvPr/>
              </p:nvGrpSpPr>
              <p:grpSpPr>
                <a:xfrm>
                  <a:off x="5222870" y="3505035"/>
                  <a:ext cx="283689" cy="106299"/>
                  <a:chOff x="5222870" y="3505035"/>
                  <a:chExt cx="283689" cy="106299"/>
                </a:xfrm>
                <a:solidFill>
                  <a:srgbClr val="FFFFFF"/>
                </a:solidFill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B5BC6A05-FB64-8E0C-593C-CEA57C031A4F}"/>
                      </a:ext>
                    </a:extLst>
                  </p:cNvPr>
                  <p:cNvSpPr/>
                  <p:nvPr/>
                </p:nvSpPr>
                <p:spPr>
                  <a:xfrm>
                    <a:off x="5458903" y="3505035"/>
                    <a:ext cx="47656" cy="106299"/>
                  </a:xfrm>
                  <a:custGeom>
                    <a:avLst/>
                    <a:gdLst>
                      <a:gd name="connsiteX0" fmla="*/ 47657 w 47656"/>
                      <a:gd name="connsiteY0" fmla="*/ 94563 h 106299"/>
                      <a:gd name="connsiteX1" fmla="*/ 34485 w 47656"/>
                      <a:gd name="connsiteY1" fmla="*/ 106299 h 106299"/>
                      <a:gd name="connsiteX2" fmla="*/ 966 w 47656"/>
                      <a:gd name="connsiteY2" fmla="*/ 0 h 106299"/>
                      <a:gd name="connsiteX3" fmla="*/ 18528 w 47656"/>
                      <a:gd name="connsiteY3" fmla="*/ 2111 h 106299"/>
                      <a:gd name="connsiteX4" fmla="*/ 47657 w 47656"/>
                      <a:gd name="connsiteY4" fmla="*/ 94563 h 106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56" h="106299">
                        <a:moveTo>
                          <a:pt x="47657" y="94563"/>
                        </a:moveTo>
                        <a:cubicBezTo>
                          <a:pt x="43267" y="98447"/>
                          <a:pt x="38876" y="102415"/>
                          <a:pt x="34485" y="106299"/>
                        </a:cubicBezTo>
                        <a:cubicBezTo>
                          <a:pt x="8565" y="77339"/>
                          <a:pt x="-3677" y="38585"/>
                          <a:pt x="966" y="0"/>
                        </a:cubicBezTo>
                        <a:cubicBezTo>
                          <a:pt x="6792" y="675"/>
                          <a:pt x="12702" y="1351"/>
                          <a:pt x="18528" y="2111"/>
                        </a:cubicBezTo>
                        <a:cubicBezTo>
                          <a:pt x="14475" y="35715"/>
                          <a:pt x="25114" y="69403"/>
                          <a:pt x="47657" y="945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9B9B6E42-0708-A7BF-5348-267BF9C3B52E}"/>
                      </a:ext>
                    </a:extLst>
                  </p:cNvPr>
                  <p:cNvSpPr/>
                  <p:nvPr/>
                </p:nvSpPr>
                <p:spPr>
                  <a:xfrm>
                    <a:off x="5222870" y="3505035"/>
                    <a:ext cx="47656" cy="106299"/>
                  </a:xfrm>
                  <a:custGeom>
                    <a:avLst/>
                    <a:gdLst>
                      <a:gd name="connsiteX0" fmla="*/ 0 w 47656"/>
                      <a:gd name="connsiteY0" fmla="*/ 94563 h 106299"/>
                      <a:gd name="connsiteX1" fmla="*/ 13171 w 47656"/>
                      <a:gd name="connsiteY1" fmla="*/ 106299 h 106299"/>
                      <a:gd name="connsiteX2" fmla="*/ 46690 w 47656"/>
                      <a:gd name="connsiteY2" fmla="*/ 0 h 106299"/>
                      <a:gd name="connsiteX3" fmla="*/ 29129 w 47656"/>
                      <a:gd name="connsiteY3" fmla="*/ 2111 h 106299"/>
                      <a:gd name="connsiteX4" fmla="*/ 0 w 47656"/>
                      <a:gd name="connsiteY4" fmla="*/ 94563 h 106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656" h="106299">
                        <a:moveTo>
                          <a:pt x="0" y="94563"/>
                        </a:moveTo>
                        <a:cubicBezTo>
                          <a:pt x="4391" y="98447"/>
                          <a:pt x="8781" y="102415"/>
                          <a:pt x="13171" y="106299"/>
                        </a:cubicBezTo>
                        <a:cubicBezTo>
                          <a:pt x="39092" y="77339"/>
                          <a:pt x="51335" y="38585"/>
                          <a:pt x="46690" y="0"/>
                        </a:cubicBezTo>
                        <a:cubicBezTo>
                          <a:pt x="40865" y="675"/>
                          <a:pt x="34955" y="1351"/>
                          <a:pt x="29129" y="2111"/>
                        </a:cubicBezTo>
                        <a:cubicBezTo>
                          <a:pt x="33097" y="35715"/>
                          <a:pt x="22543" y="69403"/>
                          <a:pt x="0" y="9456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13FCA418-5602-C42B-4507-A36452CC49CB}"/>
                    </a:ext>
                  </a:extLst>
                </p:cNvPr>
                <p:cNvSpPr/>
                <p:nvPr/>
              </p:nvSpPr>
              <p:spPr>
                <a:xfrm>
                  <a:off x="5238828" y="3171530"/>
                  <a:ext cx="61128" cy="85951"/>
                </a:xfrm>
                <a:custGeom>
                  <a:avLst/>
                  <a:gdLst>
                    <a:gd name="connsiteX0" fmla="*/ 61128 w 61128"/>
                    <a:gd name="connsiteY0" fmla="*/ 85951 h 85951"/>
                    <a:gd name="connsiteX1" fmla="*/ 20263 w 61128"/>
                    <a:gd name="connsiteY1" fmla="*/ 2111 h 85951"/>
                    <a:gd name="connsiteX2" fmla="*/ 19757 w 61128"/>
                    <a:gd name="connsiteY2" fmla="*/ 0 h 85951"/>
                    <a:gd name="connsiteX3" fmla="*/ 0 w 61128"/>
                    <a:gd name="connsiteY3" fmla="*/ 3968 h 85951"/>
                    <a:gd name="connsiteX4" fmla="*/ 61128 w 61128"/>
                    <a:gd name="connsiteY4" fmla="*/ 85951 h 85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28" h="85951">
                      <a:moveTo>
                        <a:pt x="61128" y="85951"/>
                      </a:moveTo>
                      <a:cubicBezTo>
                        <a:pt x="47873" y="73118"/>
                        <a:pt x="27271" y="35377"/>
                        <a:pt x="20263" y="2111"/>
                      </a:cubicBezTo>
                      <a:lnTo>
                        <a:pt x="19757" y="0"/>
                      </a:lnTo>
                      <a:lnTo>
                        <a:pt x="0" y="3968"/>
                      </a:lnTo>
                      <a:cubicBezTo>
                        <a:pt x="7937" y="43229"/>
                        <a:pt x="21361" y="57076"/>
                        <a:pt x="61128" y="85951"/>
                      </a:cubicBezTo>
                      <a:close/>
                    </a:path>
                  </a:pathLst>
                </a:custGeom>
                <a:solidFill>
                  <a:srgbClr val="2A3E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E5344846-039C-B825-54DD-972D05EA9E22}"/>
                    </a:ext>
                  </a:extLst>
                </p:cNvPr>
                <p:cNvSpPr/>
                <p:nvPr/>
              </p:nvSpPr>
              <p:spPr>
                <a:xfrm>
                  <a:off x="5451848" y="3107193"/>
                  <a:ext cx="87555" cy="82574"/>
                </a:xfrm>
                <a:custGeom>
                  <a:avLst/>
                  <a:gdLst>
                    <a:gd name="connsiteX0" fmla="*/ 68052 w 87555"/>
                    <a:gd name="connsiteY0" fmla="*/ 6332 h 82574"/>
                    <a:gd name="connsiteX1" fmla="*/ 0 w 87555"/>
                    <a:gd name="connsiteY1" fmla="*/ 82574 h 82574"/>
                    <a:gd name="connsiteX2" fmla="*/ 87555 w 87555"/>
                    <a:gd name="connsiteY2" fmla="*/ 0 h 82574"/>
                    <a:gd name="connsiteX3" fmla="*/ 68052 w 87555"/>
                    <a:gd name="connsiteY3" fmla="*/ 6332 h 8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55" h="82574">
                      <a:moveTo>
                        <a:pt x="68052" y="6332"/>
                      </a:moveTo>
                      <a:cubicBezTo>
                        <a:pt x="68052" y="6332"/>
                        <a:pt x="68643" y="36137"/>
                        <a:pt x="0" y="82574"/>
                      </a:cubicBezTo>
                      <a:cubicBezTo>
                        <a:pt x="60115" y="64337"/>
                        <a:pt x="83081" y="36137"/>
                        <a:pt x="87555" y="0"/>
                      </a:cubicBezTo>
                      <a:lnTo>
                        <a:pt x="68052" y="6332"/>
                      </a:lnTo>
                      <a:close/>
                    </a:path>
                  </a:pathLst>
                </a:custGeom>
                <a:solidFill>
                  <a:srgbClr val="2A3E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84114ED6-BF62-BA5F-F132-FEB3B02DEA16}"/>
                    </a:ext>
                  </a:extLst>
                </p:cNvPr>
                <p:cNvSpPr/>
                <p:nvPr/>
              </p:nvSpPr>
              <p:spPr>
                <a:xfrm>
                  <a:off x="5313881" y="3241355"/>
                  <a:ext cx="16821" cy="160419"/>
                </a:xfrm>
                <a:custGeom>
                  <a:avLst/>
                  <a:gdLst>
                    <a:gd name="connsiteX0" fmla="*/ 4144 w 16821"/>
                    <a:gd name="connsiteY0" fmla="*/ 0 h 160419"/>
                    <a:gd name="connsiteX1" fmla="*/ 11067 w 16821"/>
                    <a:gd name="connsiteY1" fmla="*/ 69909 h 160419"/>
                    <a:gd name="connsiteX2" fmla="*/ 8703 w 16821"/>
                    <a:gd name="connsiteY2" fmla="*/ 160420 h 160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21" h="160419">
                      <a:moveTo>
                        <a:pt x="4144" y="0"/>
                      </a:moveTo>
                      <a:cubicBezTo>
                        <a:pt x="22972" y="22796"/>
                        <a:pt x="16808" y="39007"/>
                        <a:pt x="11067" y="69909"/>
                      </a:cubicBezTo>
                      <a:cubicBezTo>
                        <a:pt x="5410" y="100811"/>
                        <a:pt x="-9366" y="126563"/>
                        <a:pt x="8703" y="160420"/>
                      </a:cubicBezTo>
                    </a:path>
                  </a:pathLst>
                </a:custGeom>
                <a:noFill/>
                <a:ln w="523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72709C22-13D8-0D2F-D998-3CE50870CE3D}"/>
                    </a:ext>
                  </a:extLst>
                </p:cNvPr>
                <p:cNvSpPr/>
                <p:nvPr/>
              </p:nvSpPr>
              <p:spPr>
                <a:xfrm>
                  <a:off x="5411575" y="3184533"/>
                  <a:ext cx="23898" cy="174604"/>
                </a:xfrm>
                <a:custGeom>
                  <a:avLst/>
                  <a:gdLst>
                    <a:gd name="connsiteX0" fmla="*/ 18912 w 23898"/>
                    <a:gd name="connsiteY0" fmla="*/ 0 h 174604"/>
                    <a:gd name="connsiteX1" fmla="*/ 6670 w 23898"/>
                    <a:gd name="connsiteY1" fmla="*/ 85529 h 174604"/>
                    <a:gd name="connsiteX2" fmla="*/ 18153 w 23898"/>
                    <a:gd name="connsiteY2" fmla="*/ 174604 h 174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98" h="174604">
                      <a:moveTo>
                        <a:pt x="18912" y="0"/>
                      </a:moveTo>
                      <a:cubicBezTo>
                        <a:pt x="-3124" y="24992"/>
                        <a:pt x="-4053" y="48717"/>
                        <a:pt x="6670" y="85529"/>
                      </a:cubicBezTo>
                      <a:cubicBezTo>
                        <a:pt x="17477" y="122341"/>
                        <a:pt x="32168" y="148093"/>
                        <a:pt x="18153" y="174604"/>
                      </a:cubicBezTo>
                    </a:path>
                  </a:pathLst>
                </a:custGeom>
                <a:noFill/>
                <a:ln w="5230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86FAFBED-A052-B647-C4C9-11B2065D456B}"/>
                    </a:ext>
                  </a:extLst>
                </p:cNvPr>
                <p:cNvSpPr/>
                <p:nvPr/>
              </p:nvSpPr>
              <p:spPr>
                <a:xfrm>
                  <a:off x="5420609" y="3349681"/>
                  <a:ext cx="18912" cy="18912"/>
                </a:xfrm>
                <a:custGeom>
                  <a:avLst/>
                  <a:gdLst>
                    <a:gd name="connsiteX0" fmla="*/ 18913 w 18912"/>
                    <a:gd name="connsiteY0" fmla="*/ 9456 h 18912"/>
                    <a:gd name="connsiteX1" fmla="*/ 9456 w 18912"/>
                    <a:gd name="connsiteY1" fmla="*/ 18913 h 18912"/>
                    <a:gd name="connsiteX2" fmla="*/ 0 w 18912"/>
                    <a:gd name="connsiteY2" fmla="*/ 9456 h 18912"/>
                    <a:gd name="connsiteX3" fmla="*/ 9456 w 18912"/>
                    <a:gd name="connsiteY3" fmla="*/ 0 h 18912"/>
                    <a:gd name="connsiteX4" fmla="*/ 18913 w 18912"/>
                    <a:gd name="connsiteY4" fmla="*/ 9456 h 1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2" h="18912">
                      <a:moveTo>
                        <a:pt x="18913" y="9456"/>
                      </a:moveTo>
                      <a:cubicBezTo>
                        <a:pt x="18913" y="14691"/>
                        <a:pt x="14691" y="18913"/>
                        <a:pt x="9456" y="18913"/>
                      </a:cubicBezTo>
                      <a:cubicBezTo>
                        <a:pt x="4222" y="18913"/>
                        <a:pt x="0" y="14691"/>
                        <a:pt x="0" y="9456"/>
                      </a:cubicBezTo>
                      <a:cubicBezTo>
                        <a:pt x="0" y="4222"/>
                        <a:pt x="4222" y="0"/>
                        <a:pt x="9456" y="0"/>
                      </a:cubicBezTo>
                      <a:cubicBezTo>
                        <a:pt x="14691" y="0"/>
                        <a:pt x="18913" y="4222"/>
                        <a:pt x="18913" y="94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807A8E5-A903-4FFC-D1EE-55A3122D799D}"/>
                    </a:ext>
                  </a:extLst>
                </p:cNvPr>
                <p:cNvSpPr/>
                <p:nvPr/>
              </p:nvSpPr>
              <p:spPr>
                <a:xfrm>
                  <a:off x="5312874" y="3392403"/>
                  <a:ext cx="18912" cy="18912"/>
                </a:xfrm>
                <a:custGeom>
                  <a:avLst/>
                  <a:gdLst>
                    <a:gd name="connsiteX0" fmla="*/ 18913 w 18912"/>
                    <a:gd name="connsiteY0" fmla="*/ 9456 h 18912"/>
                    <a:gd name="connsiteX1" fmla="*/ 9457 w 18912"/>
                    <a:gd name="connsiteY1" fmla="*/ 18913 h 18912"/>
                    <a:gd name="connsiteX2" fmla="*/ 0 w 18912"/>
                    <a:gd name="connsiteY2" fmla="*/ 9456 h 18912"/>
                    <a:gd name="connsiteX3" fmla="*/ 9457 w 18912"/>
                    <a:gd name="connsiteY3" fmla="*/ 0 h 18912"/>
                    <a:gd name="connsiteX4" fmla="*/ 18913 w 18912"/>
                    <a:gd name="connsiteY4" fmla="*/ 9456 h 1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12" h="18912">
                      <a:moveTo>
                        <a:pt x="18913" y="9456"/>
                      </a:moveTo>
                      <a:cubicBezTo>
                        <a:pt x="18913" y="14679"/>
                        <a:pt x="14679" y="18913"/>
                        <a:pt x="9457" y="18913"/>
                      </a:cubicBezTo>
                      <a:cubicBezTo>
                        <a:pt x="4234" y="18913"/>
                        <a:pt x="0" y="14679"/>
                        <a:pt x="0" y="9456"/>
                      </a:cubicBezTo>
                      <a:cubicBezTo>
                        <a:pt x="0" y="4234"/>
                        <a:pt x="4234" y="0"/>
                        <a:pt x="9457" y="0"/>
                      </a:cubicBezTo>
                      <a:cubicBezTo>
                        <a:pt x="14679" y="0"/>
                        <a:pt x="18913" y="4234"/>
                        <a:pt x="18913" y="94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87" name="Graphic 18">
                  <a:extLst>
                    <a:ext uri="{FF2B5EF4-FFF2-40B4-BE49-F238E27FC236}">
                      <a16:creationId xmlns:a16="http://schemas.microsoft.com/office/drawing/2014/main" id="{43B2403D-7307-8AE0-2A43-70C2CCC49554}"/>
                    </a:ext>
                  </a:extLst>
                </p:cNvPr>
                <p:cNvGrpSpPr/>
                <p:nvPr/>
              </p:nvGrpSpPr>
              <p:grpSpPr>
                <a:xfrm>
                  <a:off x="4925924" y="4592006"/>
                  <a:ext cx="1370239" cy="42722"/>
                  <a:chOff x="4925924" y="4592006"/>
                  <a:chExt cx="1370239" cy="42722"/>
                </a:xfrm>
                <a:solidFill>
                  <a:srgbClr val="2C4185"/>
                </a:solidFill>
              </p:grpSpPr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685DF243-9572-D47F-FF62-F1345EA7EF71}"/>
                      </a:ext>
                    </a:extLst>
                  </p:cNvPr>
                  <p:cNvSpPr/>
                  <p:nvPr/>
                </p:nvSpPr>
                <p:spPr>
                  <a:xfrm>
                    <a:off x="4925924" y="4592006"/>
                    <a:ext cx="167343" cy="42722"/>
                  </a:xfrm>
                  <a:custGeom>
                    <a:avLst/>
                    <a:gdLst>
                      <a:gd name="connsiteX0" fmla="*/ 160336 w 167343"/>
                      <a:gd name="connsiteY0" fmla="*/ 0 h 42722"/>
                      <a:gd name="connsiteX1" fmla="*/ 0 w 167343"/>
                      <a:gd name="connsiteY1" fmla="*/ 0 h 42722"/>
                      <a:gd name="connsiteX2" fmla="*/ 22206 w 167343"/>
                      <a:gd name="connsiteY2" fmla="*/ 42722 h 42722"/>
                      <a:gd name="connsiteX3" fmla="*/ 167343 w 167343"/>
                      <a:gd name="connsiteY3" fmla="*/ 42722 h 42722"/>
                      <a:gd name="connsiteX4" fmla="*/ 160336 w 167343"/>
                      <a:gd name="connsiteY4" fmla="*/ 0 h 42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343" h="42722">
                        <a:moveTo>
                          <a:pt x="160336" y="0"/>
                        </a:moveTo>
                        <a:lnTo>
                          <a:pt x="0" y="0"/>
                        </a:lnTo>
                        <a:cubicBezTo>
                          <a:pt x="7515" y="14438"/>
                          <a:pt x="14860" y="28707"/>
                          <a:pt x="22206" y="42722"/>
                        </a:cubicBezTo>
                        <a:lnTo>
                          <a:pt x="167343" y="42722"/>
                        </a:lnTo>
                        <a:cubicBezTo>
                          <a:pt x="164895" y="28791"/>
                          <a:pt x="162615" y="14438"/>
                          <a:pt x="160336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102826E6-3803-5FCD-AEC5-D9BC2306B7AE}"/>
                      </a:ext>
                    </a:extLst>
                  </p:cNvPr>
                  <p:cNvSpPr/>
                  <p:nvPr/>
                </p:nvSpPr>
                <p:spPr>
                  <a:xfrm>
                    <a:off x="6113623" y="4592006"/>
                    <a:ext cx="182540" cy="42722"/>
                  </a:xfrm>
                  <a:custGeom>
                    <a:avLst/>
                    <a:gdLst>
                      <a:gd name="connsiteX0" fmla="*/ 162615 w 182540"/>
                      <a:gd name="connsiteY0" fmla="*/ 0 h 42722"/>
                      <a:gd name="connsiteX1" fmla="*/ 0 w 182540"/>
                      <a:gd name="connsiteY1" fmla="*/ 0 h 42722"/>
                      <a:gd name="connsiteX2" fmla="*/ 38332 w 182540"/>
                      <a:gd name="connsiteY2" fmla="*/ 42722 h 42722"/>
                      <a:gd name="connsiteX3" fmla="*/ 182541 w 182540"/>
                      <a:gd name="connsiteY3" fmla="*/ 42722 h 42722"/>
                      <a:gd name="connsiteX4" fmla="*/ 162615 w 182540"/>
                      <a:gd name="connsiteY4" fmla="*/ 0 h 42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2540" h="42722">
                        <a:moveTo>
                          <a:pt x="162615" y="0"/>
                        </a:moveTo>
                        <a:lnTo>
                          <a:pt x="0" y="0"/>
                        </a:lnTo>
                        <a:cubicBezTo>
                          <a:pt x="13087" y="14353"/>
                          <a:pt x="25921" y="28622"/>
                          <a:pt x="38332" y="42722"/>
                        </a:cubicBezTo>
                        <a:lnTo>
                          <a:pt x="182541" y="42722"/>
                        </a:lnTo>
                        <a:cubicBezTo>
                          <a:pt x="176124" y="28791"/>
                          <a:pt x="169454" y="14522"/>
                          <a:pt x="162615" y="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90" name="Graphic 18">
                  <a:extLst>
                    <a:ext uri="{FF2B5EF4-FFF2-40B4-BE49-F238E27FC236}">
                      <a16:creationId xmlns:a16="http://schemas.microsoft.com/office/drawing/2014/main" id="{FE67EE23-C089-351C-C884-E47D53B17D91}"/>
                    </a:ext>
                  </a:extLst>
                </p:cNvPr>
                <p:cNvGrpSpPr/>
                <p:nvPr/>
              </p:nvGrpSpPr>
              <p:grpSpPr>
                <a:xfrm>
                  <a:off x="5184244" y="3544572"/>
                  <a:ext cx="86229" cy="117013"/>
                  <a:chOff x="5184244" y="3544572"/>
                  <a:chExt cx="86229" cy="117013"/>
                </a:xfrm>
                <a:solidFill>
                  <a:srgbClr val="B86357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68A47102-9B70-47A0-AE35-4C7D04498E84}"/>
                      </a:ext>
                    </a:extLst>
                  </p:cNvPr>
                  <p:cNvSpPr/>
                  <p:nvPr/>
                </p:nvSpPr>
                <p:spPr>
                  <a:xfrm>
                    <a:off x="5184244" y="3544572"/>
                    <a:ext cx="86229" cy="117013"/>
                  </a:xfrm>
                  <a:custGeom>
                    <a:avLst/>
                    <a:gdLst>
                      <a:gd name="connsiteX0" fmla="*/ 125 w 86229"/>
                      <a:gd name="connsiteY0" fmla="*/ 40419 h 117013"/>
                      <a:gd name="connsiteX1" fmla="*/ 8653 w 86229"/>
                      <a:gd name="connsiteY1" fmla="*/ 108893 h 117013"/>
                      <a:gd name="connsiteX2" fmla="*/ 21740 w 86229"/>
                      <a:gd name="connsiteY2" fmla="*/ 116154 h 117013"/>
                      <a:gd name="connsiteX3" fmla="*/ 61507 w 86229"/>
                      <a:gd name="connsiteY3" fmla="*/ 97748 h 117013"/>
                      <a:gd name="connsiteX4" fmla="*/ 75523 w 86229"/>
                      <a:gd name="connsiteY4" fmla="*/ 73685 h 117013"/>
                      <a:gd name="connsiteX5" fmla="*/ 74847 w 86229"/>
                      <a:gd name="connsiteY5" fmla="*/ 65496 h 117013"/>
                      <a:gd name="connsiteX6" fmla="*/ 74847 w 86229"/>
                      <a:gd name="connsiteY6" fmla="*/ 65496 h 117013"/>
                      <a:gd name="connsiteX7" fmla="*/ 86161 w 86229"/>
                      <a:gd name="connsiteY7" fmla="*/ 43037 h 117013"/>
                      <a:gd name="connsiteX8" fmla="*/ 83881 w 86229"/>
                      <a:gd name="connsiteY8" fmla="*/ 13739 h 117013"/>
                      <a:gd name="connsiteX9" fmla="*/ 63533 w 86229"/>
                      <a:gd name="connsiteY9" fmla="*/ 1074 h 117013"/>
                      <a:gd name="connsiteX10" fmla="*/ 10679 w 86229"/>
                      <a:gd name="connsiteY10" fmla="*/ 22351 h 117013"/>
                      <a:gd name="connsiteX11" fmla="*/ 125 w 86229"/>
                      <a:gd name="connsiteY11" fmla="*/ 40419 h 117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229" h="117013">
                        <a:moveTo>
                          <a:pt x="125" y="40419"/>
                        </a:moveTo>
                        <a:lnTo>
                          <a:pt x="8653" y="108893"/>
                        </a:lnTo>
                        <a:cubicBezTo>
                          <a:pt x="9413" y="115141"/>
                          <a:pt x="16083" y="118772"/>
                          <a:pt x="21740" y="116154"/>
                        </a:cubicBezTo>
                        <a:lnTo>
                          <a:pt x="61507" y="97748"/>
                        </a:lnTo>
                        <a:cubicBezTo>
                          <a:pt x="70794" y="93442"/>
                          <a:pt x="76367" y="83817"/>
                          <a:pt x="75523" y="73685"/>
                        </a:cubicBezTo>
                        <a:lnTo>
                          <a:pt x="74847" y="65496"/>
                        </a:lnTo>
                        <a:lnTo>
                          <a:pt x="74847" y="65496"/>
                        </a:lnTo>
                        <a:cubicBezTo>
                          <a:pt x="82446" y="60683"/>
                          <a:pt x="86837" y="52071"/>
                          <a:pt x="86161" y="43037"/>
                        </a:cubicBezTo>
                        <a:lnTo>
                          <a:pt x="83881" y="13739"/>
                        </a:lnTo>
                        <a:cubicBezTo>
                          <a:pt x="83122" y="3692"/>
                          <a:pt x="72821" y="-2641"/>
                          <a:pt x="63533" y="1074"/>
                        </a:cubicBezTo>
                        <a:lnTo>
                          <a:pt x="10679" y="22351"/>
                        </a:lnTo>
                        <a:cubicBezTo>
                          <a:pt x="3502" y="25306"/>
                          <a:pt x="-803" y="32652"/>
                          <a:pt x="125" y="40419"/>
                        </a:cubicBezTo>
                        <a:close/>
                      </a:path>
                    </a:pathLst>
                  </a:custGeom>
                  <a:solidFill>
                    <a:srgbClr val="B8635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17C83EBC-9129-E3C5-507B-9CEAF2208139}"/>
                      </a:ext>
                    </a:extLst>
                  </p:cNvPr>
                  <p:cNvSpPr/>
                  <p:nvPr/>
                </p:nvSpPr>
                <p:spPr>
                  <a:xfrm>
                    <a:off x="5199145" y="3611334"/>
                    <a:ext cx="60115" cy="29635"/>
                  </a:xfrm>
                  <a:custGeom>
                    <a:avLst/>
                    <a:gdLst>
                      <a:gd name="connsiteX0" fmla="*/ 60115 w 60115"/>
                      <a:gd name="connsiteY0" fmla="*/ 0 h 29635"/>
                      <a:gd name="connsiteX1" fmla="*/ 0 w 60115"/>
                      <a:gd name="connsiteY1" fmla="*/ 29636 h 29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115" h="29635">
                        <a:moveTo>
                          <a:pt x="60115" y="0"/>
                        </a:moveTo>
                        <a:lnTo>
                          <a:pt x="0" y="29636"/>
                        </a:lnTo>
                      </a:path>
                    </a:pathLst>
                  </a:custGeom>
                  <a:ln w="5230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153CE8AD-D8ED-F62E-1C97-F7B3A0F4BB7C}"/>
                      </a:ext>
                    </a:extLst>
                  </p:cNvPr>
                  <p:cNvSpPr/>
                  <p:nvPr/>
                </p:nvSpPr>
                <p:spPr>
                  <a:xfrm>
                    <a:off x="5193066" y="3578406"/>
                    <a:ext cx="76663" cy="35630"/>
                  </a:xfrm>
                  <a:custGeom>
                    <a:avLst/>
                    <a:gdLst>
                      <a:gd name="connsiteX0" fmla="*/ 76664 w 76663"/>
                      <a:gd name="connsiteY0" fmla="*/ 0 h 35630"/>
                      <a:gd name="connsiteX1" fmla="*/ 0 w 76663"/>
                      <a:gd name="connsiteY1" fmla="*/ 35630 h 35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663" h="35630">
                        <a:moveTo>
                          <a:pt x="76664" y="0"/>
                        </a:moveTo>
                        <a:lnTo>
                          <a:pt x="0" y="35630"/>
                        </a:lnTo>
                      </a:path>
                    </a:pathLst>
                  </a:custGeom>
                  <a:ln w="5230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9146B99C-415C-B64D-D30E-EB5DA89C6F91}"/>
                      </a:ext>
                    </a:extLst>
                  </p:cNvPr>
                  <p:cNvSpPr/>
                  <p:nvPr/>
                </p:nvSpPr>
                <p:spPr>
                  <a:xfrm>
                    <a:off x="5191630" y="3558227"/>
                    <a:ext cx="76579" cy="33519"/>
                  </a:xfrm>
                  <a:custGeom>
                    <a:avLst/>
                    <a:gdLst>
                      <a:gd name="connsiteX0" fmla="*/ 76579 w 76579"/>
                      <a:gd name="connsiteY0" fmla="*/ 0 h 33519"/>
                      <a:gd name="connsiteX1" fmla="*/ 0 w 76579"/>
                      <a:gd name="connsiteY1" fmla="*/ 33519 h 33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579" h="33519">
                        <a:moveTo>
                          <a:pt x="76579" y="0"/>
                        </a:moveTo>
                        <a:lnTo>
                          <a:pt x="0" y="33519"/>
                        </a:lnTo>
                      </a:path>
                    </a:pathLst>
                  </a:custGeom>
                  <a:ln w="5230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95" name="Graphic 18">
                  <a:extLst>
                    <a:ext uri="{FF2B5EF4-FFF2-40B4-BE49-F238E27FC236}">
                      <a16:creationId xmlns:a16="http://schemas.microsoft.com/office/drawing/2014/main" id="{2192FEEB-5D59-50AC-251A-F5B6EE725387}"/>
                    </a:ext>
                  </a:extLst>
                </p:cNvPr>
                <p:cNvGrpSpPr/>
                <p:nvPr/>
              </p:nvGrpSpPr>
              <p:grpSpPr>
                <a:xfrm>
                  <a:off x="5357791" y="3027489"/>
                  <a:ext cx="46099" cy="22152"/>
                  <a:chOff x="5357791" y="3027489"/>
                  <a:chExt cx="46099" cy="22152"/>
                </a:xfrm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6F19C547-6C13-201F-E162-8868C332290F}"/>
                      </a:ext>
                    </a:extLst>
                  </p:cNvPr>
                  <p:cNvSpPr/>
                  <p:nvPr/>
                </p:nvSpPr>
                <p:spPr>
                  <a:xfrm>
                    <a:off x="5357791" y="3027489"/>
                    <a:ext cx="46099" cy="22152"/>
                  </a:xfrm>
                  <a:custGeom>
                    <a:avLst/>
                    <a:gdLst>
                      <a:gd name="connsiteX0" fmla="*/ 30058 w 46099"/>
                      <a:gd name="connsiteY0" fmla="*/ 1183 h 22152"/>
                      <a:gd name="connsiteX1" fmla="*/ 23641 w 46099"/>
                      <a:gd name="connsiteY1" fmla="*/ 3462 h 22152"/>
                      <a:gd name="connsiteX2" fmla="*/ 17815 w 46099"/>
                      <a:gd name="connsiteY2" fmla="*/ 1 h 22152"/>
                      <a:gd name="connsiteX3" fmla="*/ 0 w 46099"/>
                      <a:gd name="connsiteY3" fmla="*/ 7600 h 22152"/>
                      <a:gd name="connsiteX4" fmla="*/ 21868 w 46099"/>
                      <a:gd name="connsiteY4" fmla="*/ 22037 h 22152"/>
                      <a:gd name="connsiteX5" fmla="*/ 46100 w 46099"/>
                      <a:gd name="connsiteY5" fmla="*/ 12074 h 22152"/>
                      <a:gd name="connsiteX6" fmla="*/ 30058 w 46099"/>
                      <a:gd name="connsiteY6" fmla="*/ 1183 h 221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099" h="22152">
                        <a:moveTo>
                          <a:pt x="30058" y="1183"/>
                        </a:moveTo>
                        <a:cubicBezTo>
                          <a:pt x="26090" y="507"/>
                          <a:pt x="24401" y="2112"/>
                          <a:pt x="23641" y="3462"/>
                        </a:cubicBezTo>
                        <a:cubicBezTo>
                          <a:pt x="23134" y="1943"/>
                          <a:pt x="21783" y="85"/>
                          <a:pt x="17815" y="1"/>
                        </a:cubicBezTo>
                        <a:cubicBezTo>
                          <a:pt x="11230" y="-84"/>
                          <a:pt x="5066" y="7009"/>
                          <a:pt x="0" y="7600"/>
                        </a:cubicBezTo>
                        <a:cubicBezTo>
                          <a:pt x="2955" y="16043"/>
                          <a:pt x="13762" y="21277"/>
                          <a:pt x="21868" y="22037"/>
                        </a:cubicBezTo>
                        <a:cubicBezTo>
                          <a:pt x="29973" y="22797"/>
                          <a:pt x="41541" y="19842"/>
                          <a:pt x="46100" y="12074"/>
                        </a:cubicBezTo>
                        <a:cubicBezTo>
                          <a:pt x="41203" y="10555"/>
                          <a:pt x="36559" y="2365"/>
                          <a:pt x="30058" y="1183"/>
                        </a:cubicBezTo>
                        <a:close/>
                      </a:path>
                    </a:pathLst>
                  </a:custGeom>
                  <a:solidFill>
                    <a:srgbClr val="75271B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0BA310D3-E84D-A250-BFFD-055D8FCCBCC5}"/>
                      </a:ext>
                    </a:extLst>
                  </p:cNvPr>
                  <p:cNvSpPr/>
                  <p:nvPr/>
                </p:nvSpPr>
                <p:spPr>
                  <a:xfrm>
                    <a:off x="5360915" y="3036018"/>
                    <a:ext cx="40865" cy="3883"/>
                  </a:xfrm>
                  <a:custGeom>
                    <a:avLst/>
                    <a:gdLst>
                      <a:gd name="connsiteX0" fmla="*/ 0 w 40865"/>
                      <a:gd name="connsiteY0" fmla="*/ 0 h 3883"/>
                      <a:gd name="connsiteX1" fmla="*/ 19673 w 40865"/>
                      <a:gd name="connsiteY1" fmla="*/ 929 h 3883"/>
                      <a:gd name="connsiteX2" fmla="*/ 40865 w 40865"/>
                      <a:gd name="connsiteY2" fmla="*/ 3884 h 3883"/>
                      <a:gd name="connsiteX3" fmla="*/ 19335 w 40865"/>
                      <a:gd name="connsiteY3" fmla="*/ 2786 h 3883"/>
                      <a:gd name="connsiteX4" fmla="*/ 0 w 40865"/>
                      <a:gd name="connsiteY4" fmla="*/ 0 h 3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65" h="3883">
                        <a:moveTo>
                          <a:pt x="0" y="0"/>
                        </a:moveTo>
                        <a:cubicBezTo>
                          <a:pt x="0" y="0"/>
                          <a:pt x="9879" y="0"/>
                          <a:pt x="19673" y="929"/>
                        </a:cubicBezTo>
                        <a:cubicBezTo>
                          <a:pt x="29467" y="1858"/>
                          <a:pt x="40865" y="3884"/>
                          <a:pt x="40865" y="3884"/>
                        </a:cubicBezTo>
                        <a:cubicBezTo>
                          <a:pt x="40865" y="3884"/>
                          <a:pt x="30396" y="3799"/>
                          <a:pt x="19335" y="2786"/>
                        </a:cubicBezTo>
                        <a:cubicBezTo>
                          <a:pt x="8275" y="168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45171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DEC6C934-D3CA-E078-EE6A-75015D37DCD6}"/>
                    </a:ext>
                  </a:extLst>
                </p:cNvPr>
                <p:cNvSpPr/>
                <p:nvPr/>
              </p:nvSpPr>
              <p:spPr>
                <a:xfrm>
                  <a:off x="5372482" y="3012799"/>
                  <a:ext cx="21276" cy="7957"/>
                </a:xfrm>
                <a:custGeom>
                  <a:avLst/>
                  <a:gdLst>
                    <a:gd name="connsiteX0" fmla="*/ 0 w 21276"/>
                    <a:gd name="connsiteY0" fmla="*/ 0 h 7957"/>
                    <a:gd name="connsiteX1" fmla="*/ 21277 w 21276"/>
                    <a:gd name="connsiteY1" fmla="*/ 2026 h 7957"/>
                    <a:gd name="connsiteX2" fmla="*/ 0 w 21276"/>
                    <a:gd name="connsiteY2" fmla="*/ 0 h 7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276" h="7957">
                      <a:moveTo>
                        <a:pt x="0" y="0"/>
                      </a:moveTo>
                      <a:cubicBezTo>
                        <a:pt x="0" y="0"/>
                        <a:pt x="13171" y="3968"/>
                        <a:pt x="21277" y="2026"/>
                      </a:cubicBezTo>
                      <a:cubicBezTo>
                        <a:pt x="13594" y="9963"/>
                        <a:pt x="6923" y="10554"/>
                        <a:pt x="0" y="0"/>
                      </a:cubicBezTo>
                      <a:close/>
                    </a:path>
                  </a:pathLst>
                </a:custGeom>
                <a:solidFill>
                  <a:srgbClr val="9C463A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99" name="Graphic 18">
                  <a:extLst>
                    <a:ext uri="{FF2B5EF4-FFF2-40B4-BE49-F238E27FC236}">
                      <a16:creationId xmlns:a16="http://schemas.microsoft.com/office/drawing/2014/main" id="{7C7A3665-61DA-0F0B-186A-89B9F986961C}"/>
                    </a:ext>
                  </a:extLst>
                </p:cNvPr>
                <p:cNvGrpSpPr/>
                <p:nvPr/>
              </p:nvGrpSpPr>
              <p:grpSpPr>
                <a:xfrm>
                  <a:off x="5326721" y="2944626"/>
                  <a:ext cx="123692" cy="49485"/>
                  <a:chOff x="5326721" y="2944626"/>
                  <a:chExt cx="123692" cy="49485"/>
                </a:xfrm>
              </p:grpSpPr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A31D5400-03FE-4982-834E-03A813416405}"/>
                      </a:ext>
                    </a:extLst>
                  </p:cNvPr>
                  <p:cNvSpPr/>
                  <p:nvPr/>
                </p:nvSpPr>
                <p:spPr>
                  <a:xfrm>
                    <a:off x="5327818" y="2966690"/>
                    <a:ext cx="43904" cy="20620"/>
                  </a:xfrm>
                  <a:custGeom>
                    <a:avLst/>
                    <a:gdLst>
                      <a:gd name="connsiteX0" fmla="*/ 0 w 43904"/>
                      <a:gd name="connsiteY0" fmla="*/ 5667 h 20620"/>
                      <a:gd name="connsiteX1" fmla="*/ 43905 w 43904"/>
                      <a:gd name="connsiteY1" fmla="*/ 16389 h 20620"/>
                      <a:gd name="connsiteX2" fmla="*/ 0 w 43904"/>
                      <a:gd name="connsiteY2" fmla="*/ 5667 h 2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3904" h="20620">
                        <a:moveTo>
                          <a:pt x="0" y="5667"/>
                        </a:moveTo>
                        <a:cubicBezTo>
                          <a:pt x="0" y="5667"/>
                          <a:pt x="29720" y="-12571"/>
                          <a:pt x="43905" y="16389"/>
                        </a:cubicBezTo>
                        <a:cubicBezTo>
                          <a:pt x="11314" y="30236"/>
                          <a:pt x="0" y="5667"/>
                          <a:pt x="0" y="56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305C13BE-7752-A052-42C8-519266FB22EC}"/>
                      </a:ext>
                    </a:extLst>
                  </p:cNvPr>
                  <p:cNvSpPr/>
                  <p:nvPr/>
                </p:nvSpPr>
                <p:spPr>
                  <a:xfrm>
                    <a:off x="5343329" y="2966699"/>
                    <a:ext cx="20636" cy="19341"/>
                  </a:xfrm>
                  <a:custGeom>
                    <a:avLst/>
                    <a:gdLst>
                      <a:gd name="connsiteX0" fmla="*/ 20542 w 20636"/>
                      <a:gd name="connsiteY0" fmla="*/ 7261 h 19341"/>
                      <a:gd name="connsiteX1" fmla="*/ 19866 w 20636"/>
                      <a:gd name="connsiteY1" fmla="*/ 5319 h 19341"/>
                      <a:gd name="connsiteX2" fmla="*/ 4500 w 20636"/>
                      <a:gd name="connsiteY2" fmla="*/ 0 h 19341"/>
                      <a:gd name="connsiteX3" fmla="*/ 109 w 20636"/>
                      <a:gd name="connsiteY3" fmla="*/ 10132 h 19341"/>
                      <a:gd name="connsiteX4" fmla="*/ 11845 w 20636"/>
                      <a:gd name="connsiteY4" fmla="*/ 19250 h 19341"/>
                      <a:gd name="connsiteX5" fmla="*/ 20542 w 20636"/>
                      <a:gd name="connsiteY5" fmla="*/ 7261 h 19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36" h="19341">
                        <a:moveTo>
                          <a:pt x="20542" y="7261"/>
                        </a:moveTo>
                        <a:cubicBezTo>
                          <a:pt x="20457" y="6586"/>
                          <a:pt x="20120" y="5995"/>
                          <a:pt x="19866" y="5319"/>
                        </a:cubicBezTo>
                        <a:cubicBezTo>
                          <a:pt x="14969" y="1435"/>
                          <a:pt x="9566" y="0"/>
                          <a:pt x="4500" y="0"/>
                        </a:cubicBezTo>
                        <a:cubicBezTo>
                          <a:pt x="1376" y="2195"/>
                          <a:pt x="-482" y="5995"/>
                          <a:pt x="109" y="10132"/>
                        </a:cubicBezTo>
                        <a:cubicBezTo>
                          <a:pt x="954" y="15958"/>
                          <a:pt x="6188" y="20010"/>
                          <a:pt x="11845" y="19250"/>
                        </a:cubicBezTo>
                        <a:cubicBezTo>
                          <a:pt x="17418" y="18490"/>
                          <a:pt x="21301" y="13087"/>
                          <a:pt x="20542" y="7261"/>
                        </a:cubicBezTo>
                        <a:close/>
                      </a:path>
                    </a:pathLst>
                  </a:custGeom>
                  <a:solidFill>
                    <a:srgbClr val="3B1A1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4B0D4AE-6EFC-C311-4638-E7273502D099}"/>
                      </a:ext>
                    </a:extLst>
                  </p:cNvPr>
                  <p:cNvSpPr/>
                  <p:nvPr/>
                </p:nvSpPr>
                <p:spPr>
                  <a:xfrm>
                    <a:off x="5326721" y="2944626"/>
                    <a:ext cx="51925" cy="17429"/>
                  </a:xfrm>
                  <a:custGeom>
                    <a:avLst/>
                    <a:gdLst>
                      <a:gd name="connsiteX0" fmla="*/ 0 w 51925"/>
                      <a:gd name="connsiteY0" fmla="*/ 6285 h 17429"/>
                      <a:gd name="connsiteX1" fmla="*/ 51926 w 51925"/>
                      <a:gd name="connsiteY1" fmla="*/ 17430 h 17429"/>
                      <a:gd name="connsiteX2" fmla="*/ 0 w 51925"/>
                      <a:gd name="connsiteY2" fmla="*/ 6285 h 17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1925" h="17429">
                        <a:moveTo>
                          <a:pt x="0" y="6285"/>
                        </a:moveTo>
                        <a:cubicBezTo>
                          <a:pt x="0" y="6285"/>
                          <a:pt x="27187" y="2739"/>
                          <a:pt x="51926" y="17430"/>
                        </a:cubicBezTo>
                        <a:cubicBezTo>
                          <a:pt x="43989" y="-48"/>
                          <a:pt x="10047" y="-5536"/>
                          <a:pt x="0" y="6285"/>
                        </a:cubicBezTo>
                        <a:close/>
                      </a:path>
                    </a:pathLst>
                  </a:custGeom>
                  <a:solidFill>
                    <a:srgbClr val="3B1A1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0A5BDAF4-ADF4-2B92-AF69-75CC4B47331F}"/>
                      </a:ext>
                    </a:extLst>
                  </p:cNvPr>
                  <p:cNvSpPr/>
                  <p:nvPr/>
                </p:nvSpPr>
                <p:spPr>
                  <a:xfrm>
                    <a:off x="5400092" y="2973822"/>
                    <a:ext cx="45170" cy="20289"/>
                  </a:xfrm>
                  <a:custGeom>
                    <a:avLst/>
                    <a:gdLst>
                      <a:gd name="connsiteX0" fmla="*/ 45171 w 45170"/>
                      <a:gd name="connsiteY0" fmla="*/ 9848 h 20289"/>
                      <a:gd name="connsiteX1" fmla="*/ 0 w 45170"/>
                      <a:gd name="connsiteY1" fmla="*/ 12043 h 20289"/>
                      <a:gd name="connsiteX2" fmla="*/ 45171 w 45170"/>
                      <a:gd name="connsiteY2" fmla="*/ 9848 h 20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170" h="20289">
                        <a:moveTo>
                          <a:pt x="45171" y="9848"/>
                        </a:moveTo>
                        <a:cubicBezTo>
                          <a:pt x="45171" y="9848"/>
                          <a:pt x="19504" y="-13708"/>
                          <a:pt x="0" y="12043"/>
                        </a:cubicBezTo>
                        <a:cubicBezTo>
                          <a:pt x="29382" y="31800"/>
                          <a:pt x="45171" y="9848"/>
                          <a:pt x="45171" y="984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DEDD9577-97C5-B762-4F3F-057E82DEA762}"/>
                      </a:ext>
                    </a:extLst>
                  </p:cNvPr>
                  <p:cNvSpPr/>
                  <p:nvPr/>
                </p:nvSpPr>
                <p:spPr>
                  <a:xfrm>
                    <a:off x="5409024" y="2973837"/>
                    <a:ext cx="20692" cy="18492"/>
                  </a:xfrm>
                  <a:custGeom>
                    <a:avLst/>
                    <a:gdLst>
                      <a:gd name="connsiteX0" fmla="*/ 609 w 20692"/>
                      <a:gd name="connsiteY0" fmla="*/ 4514 h 18492"/>
                      <a:gd name="connsiteX1" fmla="*/ 1622 w 20692"/>
                      <a:gd name="connsiteY1" fmla="*/ 2741 h 18492"/>
                      <a:gd name="connsiteX2" fmla="*/ 17749 w 20692"/>
                      <a:gd name="connsiteY2" fmla="*/ 461 h 18492"/>
                      <a:gd name="connsiteX3" fmla="*/ 20112 w 20692"/>
                      <a:gd name="connsiteY3" fmla="*/ 11268 h 18492"/>
                      <a:gd name="connsiteX4" fmla="*/ 6857 w 20692"/>
                      <a:gd name="connsiteY4" fmla="*/ 17938 h 18492"/>
                      <a:gd name="connsiteX5" fmla="*/ 609 w 20692"/>
                      <a:gd name="connsiteY5" fmla="*/ 4514 h 184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692" h="18492">
                        <a:moveTo>
                          <a:pt x="609" y="4514"/>
                        </a:moveTo>
                        <a:cubicBezTo>
                          <a:pt x="862" y="3838"/>
                          <a:pt x="1284" y="3332"/>
                          <a:pt x="1622" y="2741"/>
                        </a:cubicBezTo>
                        <a:cubicBezTo>
                          <a:pt x="7110" y="-130"/>
                          <a:pt x="12682" y="-468"/>
                          <a:pt x="17749" y="461"/>
                        </a:cubicBezTo>
                        <a:cubicBezTo>
                          <a:pt x="20366" y="3247"/>
                          <a:pt x="21463" y="7300"/>
                          <a:pt x="20112" y="11268"/>
                        </a:cubicBezTo>
                        <a:cubicBezTo>
                          <a:pt x="18171" y="16841"/>
                          <a:pt x="12260" y="19796"/>
                          <a:pt x="6857" y="17938"/>
                        </a:cubicBezTo>
                        <a:cubicBezTo>
                          <a:pt x="1537" y="16081"/>
                          <a:pt x="-1333" y="10086"/>
                          <a:pt x="609" y="4514"/>
                        </a:cubicBezTo>
                        <a:close/>
                      </a:path>
                    </a:pathLst>
                  </a:custGeom>
                  <a:solidFill>
                    <a:srgbClr val="3B1A1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F998E7EC-F6D8-16F4-663F-218905D812EA}"/>
                      </a:ext>
                    </a:extLst>
                  </p:cNvPr>
                  <p:cNvSpPr/>
                  <p:nvPr/>
                </p:nvSpPr>
                <p:spPr>
                  <a:xfrm>
                    <a:off x="5397305" y="2952346"/>
                    <a:ext cx="53107" cy="11567"/>
                  </a:xfrm>
                  <a:custGeom>
                    <a:avLst/>
                    <a:gdLst>
                      <a:gd name="connsiteX0" fmla="*/ 53108 w 53107"/>
                      <a:gd name="connsiteY0" fmla="*/ 10470 h 11567"/>
                      <a:gd name="connsiteX1" fmla="*/ 0 w 53107"/>
                      <a:gd name="connsiteY1" fmla="*/ 11567 h 11567"/>
                      <a:gd name="connsiteX2" fmla="*/ 53108 w 53107"/>
                      <a:gd name="connsiteY2" fmla="*/ 10470 h 1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107" h="11567">
                        <a:moveTo>
                          <a:pt x="53108" y="10470"/>
                        </a:moveTo>
                        <a:cubicBezTo>
                          <a:pt x="53108" y="10470"/>
                          <a:pt x="27103" y="1773"/>
                          <a:pt x="0" y="11567"/>
                        </a:cubicBezTo>
                        <a:cubicBezTo>
                          <a:pt x="11145" y="-4222"/>
                          <a:pt x="45509" y="-3124"/>
                          <a:pt x="53108" y="10470"/>
                        </a:cubicBezTo>
                        <a:close/>
                      </a:path>
                    </a:pathLst>
                  </a:custGeom>
                  <a:solidFill>
                    <a:srgbClr val="3B1A1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106" name="Graphic 18">
                <a:extLst>
                  <a:ext uri="{FF2B5EF4-FFF2-40B4-BE49-F238E27FC236}">
                    <a16:creationId xmlns:a16="http://schemas.microsoft.com/office/drawing/2014/main" id="{D53834CA-75EC-E3AA-C004-F6AE0DC70827}"/>
                  </a:ext>
                </a:extLst>
              </p:cNvPr>
              <p:cNvGrpSpPr/>
              <p:nvPr/>
            </p:nvGrpSpPr>
            <p:grpSpPr>
              <a:xfrm>
                <a:off x="1261099" y="2537154"/>
                <a:ext cx="1687051" cy="2387597"/>
                <a:chOff x="1261099" y="2537154"/>
                <a:chExt cx="1687051" cy="2387597"/>
              </a:xfrm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8EA7E764-B916-15E5-9499-D741D0994C38}"/>
                    </a:ext>
                  </a:extLst>
                </p:cNvPr>
                <p:cNvSpPr/>
                <p:nvPr/>
              </p:nvSpPr>
              <p:spPr>
                <a:xfrm>
                  <a:off x="1685053" y="2837684"/>
                  <a:ext cx="387141" cy="331229"/>
                </a:xfrm>
                <a:custGeom>
                  <a:avLst/>
                  <a:gdLst>
                    <a:gd name="connsiteX0" fmla="*/ 186223 w 387141"/>
                    <a:gd name="connsiteY0" fmla="*/ 4 h 331229"/>
                    <a:gd name="connsiteX1" fmla="*/ 272427 w 387141"/>
                    <a:gd name="connsiteY1" fmla="*/ 44162 h 331229"/>
                    <a:gd name="connsiteX2" fmla="*/ 322495 w 387141"/>
                    <a:gd name="connsiteY2" fmla="*/ 95412 h 331229"/>
                    <a:gd name="connsiteX3" fmla="*/ 349767 w 387141"/>
                    <a:gd name="connsiteY3" fmla="*/ 153670 h 331229"/>
                    <a:gd name="connsiteX4" fmla="*/ 363782 w 387141"/>
                    <a:gd name="connsiteY4" fmla="*/ 197658 h 331229"/>
                    <a:gd name="connsiteX5" fmla="*/ 386748 w 387141"/>
                    <a:gd name="connsiteY5" fmla="*/ 250175 h 331229"/>
                    <a:gd name="connsiteX6" fmla="*/ 3175 w 387141"/>
                    <a:gd name="connsiteY6" fmla="*/ 331229 h 331229"/>
                    <a:gd name="connsiteX7" fmla="*/ 11281 w 387141"/>
                    <a:gd name="connsiteY7" fmla="*/ 269425 h 331229"/>
                    <a:gd name="connsiteX8" fmla="*/ 26732 w 387141"/>
                    <a:gd name="connsiteY8" fmla="*/ 187020 h 331229"/>
                    <a:gd name="connsiteX9" fmla="*/ 56198 w 387141"/>
                    <a:gd name="connsiteY9" fmla="*/ 101660 h 331229"/>
                    <a:gd name="connsiteX10" fmla="*/ 98076 w 387141"/>
                    <a:gd name="connsiteY10" fmla="*/ 48130 h 331229"/>
                    <a:gd name="connsiteX11" fmla="*/ 186223 w 387141"/>
                    <a:gd name="connsiteY11" fmla="*/ 4 h 331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7141" h="331229">
                      <a:moveTo>
                        <a:pt x="186223" y="4"/>
                      </a:moveTo>
                      <a:cubicBezTo>
                        <a:pt x="232660" y="-334"/>
                        <a:pt x="260607" y="20605"/>
                        <a:pt x="272427" y="44162"/>
                      </a:cubicBezTo>
                      <a:cubicBezTo>
                        <a:pt x="284163" y="67718"/>
                        <a:pt x="293029" y="78272"/>
                        <a:pt x="322495" y="95412"/>
                      </a:cubicBezTo>
                      <a:cubicBezTo>
                        <a:pt x="351962" y="112551"/>
                        <a:pt x="353397" y="134504"/>
                        <a:pt x="349767" y="153670"/>
                      </a:cubicBezTo>
                      <a:cubicBezTo>
                        <a:pt x="346136" y="172835"/>
                        <a:pt x="346052" y="183389"/>
                        <a:pt x="363782" y="197658"/>
                      </a:cubicBezTo>
                      <a:cubicBezTo>
                        <a:pt x="381428" y="211927"/>
                        <a:pt x="389027" y="239790"/>
                        <a:pt x="386748" y="250175"/>
                      </a:cubicBezTo>
                      <a:lnTo>
                        <a:pt x="3175" y="331229"/>
                      </a:lnTo>
                      <a:cubicBezTo>
                        <a:pt x="3175" y="331229"/>
                        <a:pt x="-7885" y="298807"/>
                        <a:pt x="11281" y="269425"/>
                      </a:cubicBezTo>
                      <a:cubicBezTo>
                        <a:pt x="30447" y="239959"/>
                        <a:pt x="39227" y="225267"/>
                        <a:pt x="26732" y="187020"/>
                      </a:cubicBezTo>
                      <a:cubicBezTo>
                        <a:pt x="14236" y="148772"/>
                        <a:pt x="28927" y="119306"/>
                        <a:pt x="56198" y="101660"/>
                      </a:cubicBezTo>
                      <a:cubicBezTo>
                        <a:pt x="83470" y="84014"/>
                        <a:pt x="90140" y="64088"/>
                        <a:pt x="98076" y="48130"/>
                      </a:cubicBezTo>
                      <a:cubicBezTo>
                        <a:pt x="113612" y="16975"/>
                        <a:pt x="146624" y="257"/>
                        <a:pt x="186223" y="4"/>
                      </a:cubicBezTo>
                      <a:close/>
                    </a:path>
                  </a:pathLst>
                </a:custGeom>
                <a:solidFill>
                  <a:srgbClr val="A65E13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4381CC64-D99E-A8AF-BDB7-816F3A16FDFF}"/>
                    </a:ext>
                  </a:extLst>
                </p:cNvPr>
                <p:cNvSpPr/>
                <p:nvPr/>
              </p:nvSpPr>
              <p:spPr>
                <a:xfrm>
                  <a:off x="1767776" y="2975434"/>
                  <a:ext cx="44722" cy="57076"/>
                </a:xfrm>
                <a:custGeom>
                  <a:avLst/>
                  <a:gdLst>
                    <a:gd name="connsiteX0" fmla="*/ 41274 w 44722"/>
                    <a:gd name="connsiteY0" fmla="*/ 20310 h 57076"/>
                    <a:gd name="connsiteX1" fmla="*/ 34266 w 44722"/>
                    <a:gd name="connsiteY1" fmla="*/ 55855 h 57076"/>
                    <a:gd name="connsiteX2" fmla="*/ 3449 w 44722"/>
                    <a:gd name="connsiteY2" fmla="*/ 36774 h 57076"/>
                    <a:gd name="connsiteX3" fmla="*/ 10456 w 44722"/>
                    <a:gd name="connsiteY3" fmla="*/ 1228 h 57076"/>
                    <a:gd name="connsiteX4" fmla="*/ 41274 w 44722"/>
                    <a:gd name="connsiteY4" fmla="*/ 20310 h 57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722" h="57076">
                      <a:moveTo>
                        <a:pt x="41274" y="20310"/>
                      </a:moveTo>
                      <a:cubicBezTo>
                        <a:pt x="47860" y="35423"/>
                        <a:pt x="44736" y="51296"/>
                        <a:pt x="34266" y="55855"/>
                      </a:cubicBezTo>
                      <a:cubicBezTo>
                        <a:pt x="23797" y="60415"/>
                        <a:pt x="10034" y="51803"/>
                        <a:pt x="3449" y="36774"/>
                      </a:cubicBezTo>
                      <a:cubicBezTo>
                        <a:pt x="-3137" y="21661"/>
                        <a:pt x="-13" y="5787"/>
                        <a:pt x="10456" y="1228"/>
                      </a:cubicBezTo>
                      <a:cubicBezTo>
                        <a:pt x="20926" y="-3331"/>
                        <a:pt x="34773" y="5196"/>
                        <a:pt x="41274" y="20310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09024D41-FD34-E6A5-0B5D-1F28503D62AC}"/>
                    </a:ext>
                  </a:extLst>
                </p:cNvPr>
                <p:cNvSpPr/>
                <p:nvPr/>
              </p:nvSpPr>
              <p:spPr>
                <a:xfrm>
                  <a:off x="1336222" y="3180902"/>
                  <a:ext cx="392954" cy="620234"/>
                </a:xfrm>
                <a:custGeom>
                  <a:avLst/>
                  <a:gdLst>
                    <a:gd name="connsiteX0" fmla="*/ 392955 w 392954"/>
                    <a:gd name="connsiteY0" fmla="*/ 0 h 620234"/>
                    <a:gd name="connsiteX1" fmla="*/ 227553 w 392954"/>
                    <a:gd name="connsiteY1" fmla="*/ 123270 h 620234"/>
                    <a:gd name="connsiteX2" fmla="*/ 43070 w 392954"/>
                    <a:gd name="connsiteY2" fmla="*/ 420638 h 620234"/>
                    <a:gd name="connsiteX3" fmla="*/ 69835 w 392954"/>
                    <a:gd name="connsiteY3" fmla="*/ 620065 h 620234"/>
                    <a:gd name="connsiteX4" fmla="*/ 392701 w 392954"/>
                    <a:gd name="connsiteY4" fmla="*/ 475096 h 620234"/>
                    <a:gd name="connsiteX5" fmla="*/ 390169 w 392954"/>
                    <a:gd name="connsiteY5" fmla="*/ 411435 h 620234"/>
                    <a:gd name="connsiteX6" fmla="*/ 213875 w 392954"/>
                    <a:gd name="connsiteY6" fmla="*/ 439466 h 620234"/>
                    <a:gd name="connsiteX7" fmla="*/ 340438 w 392954"/>
                    <a:gd name="connsiteY7" fmla="*/ 234129 h 620234"/>
                    <a:gd name="connsiteX8" fmla="*/ 392955 w 392954"/>
                    <a:gd name="connsiteY8" fmla="*/ 0 h 62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2954" h="620234">
                      <a:moveTo>
                        <a:pt x="392955" y="0"/>
                      </a:moveTo>
                      <a:cubicBezTo>
                        <a:pt x="325663" y="15282"/>
                        <a:pt x="270782" y="47619"/>
                        <a:pt x="227553" y="123270"/>
                      </a:cubicBezTo>
                      <a:cubicBezTo>
                        <a:pt x="184409" y="198836"/>
                        <a:pt x="94067" y="341779"/>
                        <a:pt x="43070" y="420638"/>
                      </a:cubicBezTo>
                      <a:cubicBezTo>
                        <a:pt x="-8939" y="501101"/>
                        <a:pt x="-28612" y="611791"/>
                        <a:pt x="69835" y="620065"/>
                      </a:cubicBezTo>
                      <a:cubicBezTo>
                        <a:pt x="140251" y="625975"/>
                        <a:pt x="392701" y="475096"/>
                        <a:pt x="392701" y="475096"/>
                      </a:cubicBezTo>
                      <a:lnTo>
                        <a:pt x="390169" y="411435"/>
                      </a:lnTo>
                      <a:lnTo>
                        <a:pt x="213875" y="439466"/>
                      </a:lnTo>
                      <a:lnTo>
                        <a:pt x="340438" y="234129"/>
                      </a:lnTo>
                      <a:lnTo>
                        <a:pt x="392955" y="0"/>
                      </a:lnTo>
                      <a:close/>
                    </a:path>
                  </a:pathLst>
                </a:custGeom>
                <a:solidFill>
                  <a:srgbClr val="D9878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FFB616FB-9F7E-4DB1-F4F7-2410566D2243}"/>
                    </a:ext>
                  </a:extLst>
                </p:cNvPr>
                <p:cNvSpPr/>
                <p:nvPr/>
              </p:nvSpPr>
              <p:spPr>
                <a:xfrm>
                  <a:off x="1589236" y="3257481"/>
                  <a:ext cx="87424" cy="281494"/>
                </a:xfrm>
                <a:custGeom>
                  <a:avLst/>
                  <a:gdLst>
                    <a:gd name="connsiteX0" fmla="*/ 73831 w 87424"/>
                    <a:gd name="connsiteY0" fmla="*/ 0 h 281494"/>
                    <a:gd name="connsiteX1" fmla="*/ 11014 w 87424"/>
                    <a:gd name="connsiteY1" fmla="*/ 281495 h 281494"/>
                    <a:gd name="connsiteX2" fmla="*/ 87425 w 87424"/>
                    <a:gd name="connsiteY2" fmla="*/ 157549 h 281494"/>
                    <a:gd name="connsiteX3" fmla="*/ 73831 w 87424"/>
                    <a:gd name="connsiteY3" fmla="*/ 0 h 281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424" h="281494">
                      <a:moveTo>
                        <a:pt x="73831" y="0"/>
                      </a:moveTo>
                      <a:cubicBezTo>
                        <a:pt x="73831" y="0"/>
                        <a:pt x="-34072" y="182710"/>
                        <a:pt x="11014" y="281495"/>
                      </a:cubicBezTo>
                      <a:lnTo>
                        <a:pt x="87425" y="157549"/>
                      </a:lnTo>
                      <a:lnTo>
                        <a:pt x="73831" y="0"/>
                      </a:ln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67FD2C6-BE0B-43B3-6FB3-50AB7E66706C}"/>
                    </a:ext>
                  </a:extLst>
                </p:cNvPr>
                <p:cNvSpPr/>
                <p:nvPr/>
              </p:nvSpPr>
              <p:spPr>
                <a:xfrm>
                  <a:off x="1608778" y="3592337"/>
                  <a:ext cx="120146" cy="130531"/>
                </a:xfrm>
                <a:custGeom>
                  <a:avLst/>
                  <a:gdLst>
                    <a:gd name="connsiteX0" fmla="*/ 117529 w 120146"/>
                    <a:gd name="connsiteY0" fmla="*/ 0 h 130531"/>
                    <a:gd name="connsiteX1" fmla="*/ 88146 w 120146"/>
                    <a:gd name="connsiteY1" fmla="*/ 4644 h 130531"/>
                    <a:gd name="connsiteX2" fmla="*/ 56147 w 120146"/>
                    <a:gd name="connsiteY2" fmla="*/ 39345 h 130531"/>
                    <a:gd name="connsiteX3" fmla="*/ 0 w 120146"/>
                    <a:gd name="connsiteY3" fmla="*/ 130531 h 130531"/>
                    <a:gd name="connsiteX4" fmla="*/ 120146 w 120146"/>
                    <a:gd name="connsiteY4" fmla="*/ 63577 h 130531"/>
                    <a:gd name="connsiteX5" fmla="*/ 117529 w 120146"/>
                    <a:gd name="connsiteY5" fmla="*/ 0 h 130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146" h="130531">
                      <a:moveTo>
                        <a:pt x="117529" y="0"/>
                      </a:moveTo>
                      <a:lnTo>
                        <a:pt x="88146" y="4644"/>
                      </a:lnTo>
                      <a:cubicBezTo>
                        <a:pt x="70754" y="7430"/>
                        <a:pt x="58004" y="21783"/>
                        <a:pt x="56147" y="39345"/>
                      </a:cubicBezTo>
                      <a:cubicBezTo>
                        <a:pt x="52939" y="68896"/>
                        <a:pt x="38079" y="98785"/>
                        <a:pt x="0" y="130531"/>
                      </a:cubicBezTo>
                      <a:cubicBezTo>
                        <a:pt x="65519" y="96252"/>
                        <a:pt x="120146" y="63577"/>
                        <a:pt x="120146" y="63577"/>
                      </a:cubicBezTo>
                      <a:lnTo>
                        <a:pt x="117529" y="0"/>
                      </a:ln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D0178717-43F3-9AF9-8F7B-3E3D5CF8BA92}"/>
                    </a:ext>
                  </a:extLst>
                </p:cNvPr>
                <p:cNvSpPr/>
                <p:nvPr/>
              </p:nvSpPr>
              <p:spPr>
                <a:xfrm>
                  <a:off x="1261099" y="2537154"/>
                  <a:ext cx="1602922" cy="2289825"/>
                </a:xfrm>
                <a:custGeom>
                  <a:avLst/>
                  <a:gdLst>
                    <a:gd name="connsiteX0" fmla="*/ 671896 w 1602922"/>
                    <a:gd name="connsiteY0" fmla="*/ 489998 h 2289825"/>
                    <a:gd name="connsiteX1" fmla="*/ 658640 w 1602922"/>
                    <a:gd name="connsiteY1" fmla="*/ 606261 h 2289825"/>
                    <a:gd name="connsiteX2" fmla="*/ 788918 w 1602922"/>
                    <a:gd name="connsiteY2" fmla="*/ 574599 h 2289825"/>
                    <a:gd name="connsiteX3" fmla="*/ 1023722 w 1602922"/>
                    <a:gd name="connsiteY3" fmla="*/ 355246 h 2289825"/>
                    <a:gd name="connsiteX4" fmla="*/ 750670 w 1602922"/>
                    <a:gd name="connsiteY4" fmla="*/ 156494 h 2289825"/>
                    <a:gd name="connsiteX5" fmla="*/ 685489 w 1602922"/>
                    <a:gd name="connsiteY5" fmla="*/ 169412 h 2289825"/>
                    <a:gd name="connsiteX6" fmla="*/ 607221 w 1602922"/>
                    <a:gd name="connsiteY6" fmla="*/ 168652 h 2289825"/>
                    <a:gd name="connsiteX7" fmla="*/ 597934 w 1602922"/>
                    <a:gd name="connsiteY7" fmla="*/ 159365 h 2289825"/>
                    <a:gd name="connsiteX8" fmla="*/ 597934 w 1602922"/>
                    <a:gd name="connsiteY8" fmla="*/ 159365 h 2289825"/>
                    <a:gd name="connsiteX9" fmla="*/ 606546 w 1602922"/>
                    <a:gd name="connsiteY9" fmla="*/ 150077 h 2289825"/>
                    <a:gd name="connsiteX10" fmla="*/ 650366 w 1602922"/>
                    <a:gd name="connsiteY10" fmla="*/ 146869 h 2289825"/>
                    <a:gd name="connsiteX11" fmla="*/ 652139 w 1602922"/>
                    <a:gd name="connsiteY11" fmla="*/ 135977 h 2289825"/>
                    <a:gd name="connsiteX12" fmla="*/ 631706 w 1602922"/>
                    <a:gd name="connsiteY12" fmla="*/ 127449 h 2289825"/>
                    <a:gd name="connsiteX13" fmla="*/ 553438 w 1602922"/>
                    <a:gd name="connsiteY13" fmla="*/ 107186 h 2289825"/>
                    <a:gd name="connsiteX14" fmla="*/ 547359 w 1602922"/>
                    <a:gd name="connsiteY14" fmla="*/ 97223 h 2289825"/>
                    <a:gd name="connsiteX15" fmla="*/ 547359 w 1602922"/>
                    <a:gd name="connsiteY15" fmla="*/ 97223 h 2289825"/>
                    <a:gd name="connsiteX16" fmla="*/ 557069 w 1602922"/>
                    <a:gd name="connsiteY16" fmla="*/ 90806 h 2289825"/>
                    <a:gd name="connsiteX17" fmla="*/ 643780 w 1602922"/>
                    <a:gd name="connsiteY17" fmla="*/ 107186 h 2289825"/>
                    <a:gd name="connsiteX18" fmla="*/ 550821 w 1602922"/>
                    <a:gd name="connsiteY18" fmla="*/ 71049 h 2289825"/>
                    <a:gd name="connsiteX19" fmla="*/ 545164 w 1602922"/>
                    <a:gd name="connsiteY19" fmla="*/ 58975 h 2289825"/>
                    <a:gd name="connsiteX20" fmla="*/ 545164 w 1602922"/>
                    <a:gd name="connsiteY20" fmla="*/ 58975 h 2289825"/>
                    <a:gd name="connsiteX21" fmla="*/ 556900 w 1602922"/>
                    <a:gd name="connsiteY21" fmla="*/ 52812 h 2289825"/>
                    <a:gd name="connsiteX22" fmla="*/ 652561 w 1602922"/>
                    <a:gd name="connsiteY22" fmla="*/ 79746 h 2289825"/>
                    <a:gd name="connsiteX23" fmla="*/ 568974 w 1602922"/>
                    <a:gd name="connsiteY23" fmla="*/ 36517 h 2289825"/>
                    <a:gd name="connsiteX24" fmla="*/ 564077 w 1602922"/>
                    <a:gd name="connsiteY24" fmla="*/ 24021 h 2289825"/>
                    <a:gd name="connsiteX25" fmla="*/ 564077 w 1602922"/>
                    <a:gd name="connsiteY25" fmla="*/ 24021 h 2289825"/>
                    <a:gd name="connsiteX26" fmla="*/ 577755 w 1602922"/>
                    <a:gd name="connsiteY26" fmla="*/ 18111 h 2289825"/>
                    <a:gd name="connsiteX27" fmla="*/ 663199 w 1602922"/>
                    <a:gd name="connsiteY27" fmla="*/ 55007 h 2289825"/>
                    <a:gd name="connsiteX28" fmla="*/ 612456 w 1602922"/>
                    <a:gd name="connsiteY28" fmla="*/ 16591 h 2289825"/>
                    <a:gd name="connsiteX29" fmla="*/ 609670 w 1602922"/>
                    <a:gd name="connsiteY29" fmla="*/ 5361 h 2289825"/>
                    <a:gd name="connsiteX30" fmla="*/ 609670 w 1602922"/>
                    <a:gd name="connsiteY30" fmla="*/ 5361 h 2289825"/>
                    <a:gd name="connsiteX31" fmla="*/ 622672 w 1602922"/>
                    <a:gd name="connsiteY31" fmla="*/ 1224 h 2289825"/>
                    <a:gd name="connsiteX32" fmla="*/ 685405 w 1602922"/>
                    <a:gd name="connsiteY32" fmla="*/ 37361 h 2289825"/>
                    <a:gd name="connsiteX33" fmla="*/ 766375 w 1602922"/>
                    <a:gd name="connsiteY33" fmla="*/ 83376 h 2289825"/>
                    <a:gd name="connsiteX34" fmla="*/ 1066360 w 1602922"/>
                    <a:gd name="connsiteY34" fmla="*/ 193053 h 2289825"/>
                    <a:gd name="connsiteX35" fmla="*/ 1198158 w 1602922"/>
                    <a:gd name="connsiteY35" fmla="*/ 357188 h 2289825"/>
                    <a:gd name="connsiteX36" fmla="*/ 1097600 w 1602922"/>
                    <a:gd name="connsiteY36" fmla="*/ 550198 h 2289825"/>
                    <a:gd name="connsiteX37" fmla="*/ 888969 w 1602922"/>
                    <a:gd name="connsiteY37" fmla="*/ 743124 h 2289825"/>
                    <a:gd name="connsiteX38" fmla="*/ 811039 w 1602922"/>
                    <a:gd name="connsiteY38" fmla="*/ 866732 h 2289825"/>
                    <a:gd name="connsiteX39" fmla="*/ 756918 w 1602922"/>
                    <a:gd name="connsiteY39" fmla="*/ 1060840 h 2289825"/>
                    <a:gd name="connsiteX40" fmla="*/ 760296 w 1602922"/>
                    <a:gd name="connsiteY40" fmla="*/ 1109895 h 2289825"/>
                    <a:gd name="connsiteX41" fmla="*/ 760296 w 1602922"/>
                    <a:gd name="connsiteY41" fmla="*/ 1109895 h 2289825"/>
                    <a:gd name="connsiteX42" fmla="*/ 844812 w 1602922"/>
                    <a:gd name="connsiteY42" fmla="*/ 1211381 h 2289825"/>
                    <a:gd name="connsiteX43" fmla="*/ 1005316 w 1602922"/>
                    <a:gd name="connsiteY43" fmla="*/ 1382946 h 2289825"/>
                    <a:gd name="connsiteX44" fmla="*/ 1229060 w 1602922"/>
                    <a:gd name="connsiteY44" fmla="*/ 1712736 h 2289825"/>
                    <a:gd name="connsiteX45" fmla="*/ 1494006 w 1602922"/>
                    <a:gd name="connsiteY45" fmla="*/ 2013059 h 2289825"/>
                    <a:gd name="connsiteX46" fmla="*/ 1602923 w 1602922"/>
                    <a:gd name="connsiteY46" fmla="*/ 2250058 h 2289825"/>
                    <a:gd name="connsiteX47" fmla="*/ 1517562 w 1602922"/>
                    <a:gd name="connsiteY47" fmla="*/ 2250058 h 2289825"/>
                    <a:gd name="connsiteX48" fmla="*/ 1246706 w 1602922"/>
                    <a:gd name="connsiteY48" fmla="*/ 1948300 h 2289825"/>
                    <a:gd name="connsiteX49" fmla="*/ 609248 w 1602922"/>
                    <a:gd name="connsiteY49" fmla="*/ 1380076 h 2289825"/>
                    <a:gd name="connsiteX50" fmla="*/ 191143 w 1602922"/>
                    <a:gd name="connsiteY50" fmla="*/ 1678879 h 2289825"/>
                    <a:gd name="connsiteX51" fmla="*/ 275068 w 1602922"/>
                    <a:gd name="connsiteY51" fmla="*/ 1823172 h 2289825"/>
                    <a:gd name="connsiteX52" fmla="*/ 367773 w 1602922"/>
                    <a:gd name="connsiteY52" fmla="*/ 2250058 h 2289825"/>
                    <a:gd name="connsiteX53" fmla="*/ 286804 w 1602922"/>
                    <a:gd name="connsiteY53" fmla="*/ 2289826 h 2289825"/>
                    <a:gd name="connsiteX54" fmla="*/ 24728 w 1602922"/>
                    <a:gd name="connsiteY54" fmla="*/ 1774540 h 2289825"/>
                    <a:gd name="connsiteX55" fmla="*/ 89487 w 1602922"/>
                    <a:gd name="connsiteY55" fmla="*/ 1474217 h 2289825"/>
                    <a:gd name="connsiteX56" fmla="*/ 415477 w 1602922"/>
                    <a:gd name="connsiteY56" fmla="*/ 1184448 h 2289825"/>
                    <a:gd name="connsiteX57" fmla="*/ 452627 w 1602922"/>
                    <a:gd name="connsiteY57" fmla="*/ 1081019 h 2289825"/>
                    <a:gd name="connsiteX58" fmla="*/ 425102 w 1602922"/>
                    <a:gd name="connsiteY58" fmla="*/ 953021 h 2289825"/>
                    <a:gd name="connsiteX59" fmla="*/ 372079 w 1602922"/>
                    <a:gd name="connsiteY59" fmla="*/ 829329 h 2289825"/>
                    <a:gd name="connsiteX60" fmla="*/ 422401 w 1602922"/>
                    <a:gd name="connsiteY60" fmla="*/ 672793 h 2289825"/>
                    <a:gd name="connsiteX61" fmla="*/ 453556 w 1602922"/>
                    <a:gd name="connsiteY61" fmla="*/ 647379 h 2289825"/>
                    <a:gd name="connsiteX62" fmla="*/ 509618 w 1602922"/>
                    <a:gd name="connsiteY62" fmla="*/ 633279 h 2289825"/>
                    <a:gd name="connsiteX63" fmla="*/ 555971 w 1602922"/>
                    <a:gd name="connsiteY63" fmla="*/ 582704 h 2289825"/>
                    <a:gd name="connsiteX64" fmla="*/ 567285 w 1602922"/>
                    <a:gd name="connsiteY64" fmla="*/ 512542 h 2289825"/>
                    <a:gd name="connsiteX65" fmla="*/ 671896 w 1602922"/>
                    <a:gd name="connsiteY65" fmla="*/ 489998 h 2289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602922" h="2289825">
                      <a:moveTo>
                        <a:pt x="671896" y="489998"/>
                      </a:moveTo>
                      <a:lnTo>
                        <a:pt x="658640" y="606261"/>
                      </a:lnTo>
                      <a:cubicBezTo>
                        <a:pt x="658640" y="606261"/>
                        <a:pt x="743325" y="587095"/>
                        <a:pt x="788918" y="574599"/>
                      </a:cubicBezTo>
                      <a:cubicBezTo>
                        <a:pt x="834595" y="562103"/>
                        <a:pt x="1023722" y="355246"/>
                        <a:pt x="1023722" y="355246"/>
                      </a:cubicBezTo>
                      <a:lnTo>
                        <a:pt x="750670" y="156494"/>
                      </a:lnTo>
                      <a:cubicBezTo>
                        <a:pt x="750670" y="156494"/>
                        <a:pt x="730407" y="170509"/>
                        <a:pt x="685489" y="169412"/>
                      </a:cubicBezTo>
                      <a:cubicBezTo>
                        <a:pt x="653321" y="168652"/>
                        <a:pt x="622166" y="168568"/>
                        <a:pt x="607221" y="168652"/>
                      </a:cubicBezTo>
                      <a:cubicBezTo>
                        <a:pt x="602071" y="168652"/>
                        <a:pt x="597934" y="164515"/>
                        <a:pt x="597934" y="159365"/>
                      </a:cubicBezTo>
                      <a:lnTo>
                        <a:pt x="597934" y="159365"/>
                      </a:lnTo>
                      <a:cubicBezTo>
                        <a:pt x="597934" y="154468"/>
                        <a:pt x="601733" y="150415"/>
                        <a:pt x="606546" y="150077"/>
                      </a:cubicBezTo>
                      <a:lnTo>
                        <a:pt x="650366" y="146869"/>
                      </a:lnTo>
                      <a:cubicBezTo>
                        <a:pt x="656276" y="146446"/>
                        <a:pt x="657627" y="138257"/>
                        <a:pt x="652139" y="135977"/>
                      </a:cubicBezTo>
                      <a:lnTo>
                        <a:pt x="631706" y="127449"/>
                      </a:lnTo>
                      <a:lnTo>
                        <a:pt x="553438" y="107186"/>
                      </a:lnTo>
                      <a:cubicBezTo>
                        <a:pt x="549048" y="106088"/>
                        <a:pt x="546346" y="101698"/>
                        <a:pt x="547359" y="97223"/>
                      </a:cubicBezTo>
                      <a:lnTo>
                        <a:pt x="547359" y="97223"/>
                      </a:lnTo>
                      <a:cubicBezTo>
                        <a:pt x="548373" y="92832"/>
                        <a:pt x="552679" y="89962"/>
                        <a:pt x="557069" y="90806"/>
                      </a:cubicBezTo>
                      <a:lnTo>
                        <a:pt x="643780" y="107186"/>
                      </a:lnTo>
                      <a:lnTo>
                        <a:pt x="550821" y="71049"/>
                      </a:lnTo>
                      <a:cubicBezTo>
                        <a:pt x="546008" y="69192"/>
                        <a:pt x="543560" y="63872"/>
                        <a:pt x="545164" y="58975"/>
                      </a:cubicBezTo>
                      <a:lnTo>
                        <a:pt x="545164" y="58975"/>
                      </a:lnTo>
                      <a:cubicBezTo>
                        <a:pt x="546768" y="54078"/>
                        <a:pt x="552003" y="51377"/>
                        <a:pt x="556900" y="52812"/>
                      </a:cubicBezTo>
                      <a:lnTo>
                        <a:pt x="652561" y="79746"/>
                      </a:lnTo>
                      <a:lnTo>
                        <a:pt x="568974" y="36517"/>
                      </a:lnTo>
                      <a:cubicBezTo>
                        <a:pt x="564415" y="34152"/>
                        <a:pt x="562304" y="28833"/>
                        <a:pt x="564077" y="24021"/>
                      </a:cubicBezTo>
                      <a:lnTo>
                        <a:pt x="564077" y="24021"/>
                      </a:lnTo>
                      <a:cubicBezTo>
                        <a:pt x="566019" y="18448"/>
                        <a:pt x="572351" y="15746"/>
                        <a:pt x="577755" y="18111"/>
                      </a:cubicBezTo>
                      <a:lnTo>
                        <a:pt x="663199" y="55007"/>
                      </a:lnTo>
                      <a:lnTo>
                        <a:pt x="612456" y="16591"/>
                      </a:lnTo>
                      <a:cubicBezTo>
                        <a:pt x="608994" y="13973"/>
                        <a:pt x="607812" y="9330"/>
                        <a:pt x="609670" y="5361"/>
                      </a:cubicBezTo>
                      <a:lnTo>
                        <a:pt x="609670" y="5361"/>
                      </a:lnTo>
                      <a:cubicBezTo>
                        <a:pt x="611949" y="464"/>
                        <a:pt x="617944" y="-1478"/>
                        <a:pt x="622672" y="1224"/>
                      </a:cubicBezTo>
                      <a:lnTo>
                        <a:pt x="685405" y="37361"/>
                      </a:lnTo>
                      <a:cubicBezTo>
                        <a:pt x="685405" y="37361"/>
                        <a:pt x="743156" y="51377"/>
                        <a:pt x="766375" y="83376"/>
                      </a:cubicBezTo>
                      <a:cubicBezTo>
                        <a:pt x="766375" y="83376"/>
                        <a:pt x="989781" y="160293"/>
                        <a:pt x="1066360" y="193053"/>
                      </a:cubicBezTo>
                      <a:cubicBezTo>
                        <a:pt x="1142940" y="225812"/>
                        <a:pt x="1199340" y="289136"/>
                        <a:pt x="1198158" y="357188"/>
                      </a:cubicBezTo>
                      <a:cubicBezTo>
                        <a:pt x="1197145" y="410802"/>
                        <a:pt x="1160332" y="480964"/>
                        <a:pt x="1097600" y="550198"/>
                      </a:cubicBezTo>
                      <a:cubicBezTo>
                        <a:pt x="1056228" y="595791"/>
                        <a:pt x="953897" y="686555"/>
                        <a:pt x="888969" y="743124"/>
                      </a:cubicBezTo>
                      <a:cubicBezTo>
                        <a:pt x="851397" y="775799"/>
                        <a:pt x="824379" y="818775"/>
                        <a:pt x="811039" y="866732"/>
                      </a:cubicBezTo>
                      <a:lnTo>
                        <a:pt x="756918" y="1060840"/>
                      </a:lnTo>
                      <a:cubicBezTo>
                        <a:pt x="752359" y="1077135"/>
                        <a:pt x="753626" y="1094444"/>
                        <a:pt x="760296" y="1109895"/>
                      </a:cubicBezTo>
                      <a:lnTo>
                        <a:pt x="760296" y="1109895"/>
                      </a:lnTo>
                      <a:cubicBezTo>
                        <a:pt x="778280" y="1151097"/>
                        <a:pt x="807746" y="1185967"/>
                        <a:pt x="844812" y="1211381"/>
                      </a:cubicBezTo>
                      <a:cubicBezTo>
                        <a:pt x="886859" y="1240173"/>
                        <a:pt x="947818" y="1292942"/>
                        <a:pt x="1005316" y="1382946"/>
                      </a:cubicBezTo>
                      <a:cubicBezTo>
                        <a:pt x="1106887" y="1541931"/>
                        <a:pt x="1111278" y="1616991"/>
                        <a:pt x="1229060" y="1712736"/>
                      </a:cubicBezTo>
                      <a:cubicBezTo>
                        <a:pt x="1346842" y="1808397"/>
                        <a:pt x="1438112" y="1896712"/>
                        <a:pt x="1494006" y="2013059"/>
                      </a:cubicBezTo>
                      <a:cubicBezTo>
                        <a:pt x="1549984" y="2129321"/>
                        <a:pt x="1602923" y="2250058"/>
                        <a:pt x="1602923" y="2250058"/>
                      </a:cubicBezTo>
                      <a:lnTo>
                        <a:pt x="1517562" y="2250058"/>
                      </a:lnTo>
                      <a:cubicBezTo>
                        <a:pt x="1517562" y="2250058"/>
                        <a:pt x="1368878" y="2061607"/>
                        <a:pt x="1246706" y="1948300"/>
                      </a:cubicBezTo>
                      <a:cubicBezTo>
                        <a:pt x="1124533" y="1834908"/>
                        <a:pt x="724075" y="1519894"/>
                        <a:pt x="609248" y="1380076"/>
                      </a:cubicBezTo>
                      <a:cubicBezTo>
                        <a:pt x="609248" y="1380076"/>
                        <a:pt x="341346" y="1592083"/>
                        <a:pt x="191143" y="1678879"/>
                      </a:cubicBezTo>
                      <a:cubicBezTo>
                        <a:pt x="191143" y="1678879"/>
                        <a:pt x="233865" y="1717126"/>
                        <a:pt x="275068" y="1823172"/>
                      </a:cubicBezTo>
                      <a:cubicBezTo>
                        <a:pt x="316270" y="1929134"/>
                        <a:pt x="329526" y="2169088"/>
                        <a:pt x="367773" y="2250058"/>
                      </a:cubicBezTo>
                      <a:lnTo>
                        <a:pt x="286804" y="2289826"/>
                      </a:lnTo>
                      <a:cubicBezTo>
                        <a:pt x="286804" y="2289826"/>
                        <a:pt x="68970" y="1880586"/>
                        <a:pt x="24728" y="1774540"/>
                      </a:cubicBezTo>
                      <a:cubicBezTo>
                        <a:pt x="-19430" y="1668578"/>
                        <a:pt x="-8285" y="1583556"/>
                        <a:pt x="89487" y="1474217"/>
                      </a:cubicBezTo>
                      <a:cubicBezTo>
                        <a:pt x="176705" y="1376783"/>
                        <a:pt x="334507" y="1248278"/>
                        <a:pt x="415477" y="1184448"/>
                      </a:cubicBezTo>
                      <a:cubicBezTo>
                        <a:pt x="446633" y="1159878"/>
                        <a:pt x="460986" y="1119773"/>
                        <a:pt x="452627" y="1081019"/>
                      </a:cubicBezTo>
                      <a:lnTo>
                        <a:pt x="425102" y="953021"/>
                      </a:lnTo>
                      <a:cubicBezTo>
                        <a:pt x="425102" y="953021"/>
                        <a:pt x="363299" y="910299"/>
                        <a:pt x="372079" y="829329"/>
                      </a:cubicBezTo>
                      <a:cubicBezTo>
                        <a:pt x="378412" y="771071"/>
                        <a:pt x="406950" y="705130"/>
                        <a:pt x="422401" y="672793"/>
                      </a:cubicBezTo>
                      <a:cubicBezTo>
                        <a:pt x="428480" y="660043"/>
                        <a:pt x="439878" y="650840"/>
                        <a:pt x="453556" y="647379"/>
                      </a:cubicBezTo>
                      <a:lnTo>
                        <a:pt x="509618" y="633279"/>
                      </a:lnTo>
                      <a:cubicBezTo>
                        <a:pt x="533766" y="627200"/>
                        <a:pt x="552003" y="607358"/>
                        <a:pt x="555971" y="582704"/>
                      </a:cubicBezTo>
                      <a:lnTo>
                        <a:pt x="567285" y="512542"/>
                      </a:lnTo>
                      <a:lnTo>
                        <a:pt x="671896" y="489998"/>
                      </a:lnTo>
                      <a:close/>
                    </a:path>
                  </a:pathLst>
                </a:custGeom>
                <a:solidFill>
                  <a:srgbClr val="D9878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4572D0F2-FFBE-1422-1116-DE34710343A6}"/>
                    </a:ext>
                  </a:extLst>
                </p:cNvPr>
                <p:cNvSpPr/>
                <p:nvPr/>
              </p:nvSpPr>
              <p:spPr>
                <a:xfrm>
                  <a:off x="1639426" y="3408515"/>
                  <a:ext cx="212936" cy="275261"/>
                </a:xfrm>
                <a:custGeom>
                  <a:avLst/>
                  <a:gdLst>
                    <a:gd name="connsiteX0" fmla="*/ 0 w 212936"/>
                    <a:gd name="connsiteY0" fmla="*/ 15719 h 275261"/>
                    <a:gd name="connsiteX1" fmla="*/ 46944 w 212936"/>
                    <a:gd name="connsiteY1" fmla="*/ 81660 h 275261"/>
                    <a:gd name="connsiteX2" fmla="*/ 74469 w 212936"/>
                    <a:gd name="connsiteY2" fmla="*/ 209658 h 275261"/>
                    <a:gd name="connsiteX3" fmla="*/ 66954 w 212936"/>
                    <a:gd name="connsiteY3" fmla="*/ 275261 h 275261"/>
                    <a:gd name="connsiteX4" fmla="*/ 78859 w 212936"/>
                    <a:gd name="connsiteY4" fmla="*/ 273488 h 275261"/>
                    <a:gd name="connsiteX5" fmla="*/ 212936 w 212936"/>
                    <a:gd name="connsiteY5" fmla="*/ 25091 h 275261"/>
                    <a:gd name="connsiteX6" fmla="*/ 0 w 212936"/>
                    <a:gd name="connsiteY6" fmla="*/ 15719 h 275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2936" h="275261">
                      <a:moveTo>
                        <a:pt x="0" y="15719"/>
                      </a:moveTo>
                      <a:cubicBezTo>
                        <a:pt x="14522" y="59032"/>
                        <a:pt x="46944" y="81660"/>
                        <a:pt x="46944" y="81660"/>
                      </a:cubicBezTo>
                      <a:lnTo>
                        <a:pt x="74469" y="209658"/>
                      </a:lnTo>
                      <a:cubicBezTo>
                        <a:pt x="79281" y="232201"/>
                        <a:pt x="76242" y="255082"/>
                        <a:pt x="66954" y="275261"/>
                      </a:cubicBezTo>
                      <a:cubicBezTo>
                        <a:pt x="70754" y="275008"/>
                        <a:pt x="74722" y="274501"/>
                        <a:pt x="78859" y="273488"/>
                      </a:cubicBezTo>
                      <a:cubicBezTo>
                        <a:pt x="198076" y="245964"/>
                        <a:pt x="144125" y="17407"/>
                        <a:pt x="212936" y="25091"/>
                      </a:cubicBezTo>
                      <a:cubicBezTo>
                        <a:pt x="213021" y="25091"/>
                        <a:pt x="67461" y="-24471"/>
                        <a:pt x="0" y="15719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6994EC00-B04A-6D70-6A6C-EED3E6B5D0E5}"/>
                    </a:ext>
                  </a:extLst>
                </p:cNvPr>
                <p:cNvSpPr/>
                <p:nvPr/>
              </p:nvSpPr>
              <p:spPr>
                <a:xfrm>
                  <a:off x="1577791" y="3635313"/>
                  <a:ext cx="641426" cy="367952"/>
                </a:xfrm>
                <a:custGeom>
                  <a:avLst/>
                  <a:gdLst>
                    <a:gd name="connsiteX0" fmla="*/ 641426 w 641426"/>
                    <a:gd name="connsiteY0" fmla="*/ 219269 h 367952"/>
                    <a:gd name="connsiteX1" fmla="*/ 528119 w 641426"/>
                    <a:gd name="connsiteY1" fmla="*/ 113138 h 367952"/>
                    <a:gd name="connsiteX2" fmla="*/ 443603 w 641426"/>
                    <a:gd name="connsiteY2" fmla="*/ 11652 h 367952"/>
                    <a:gd name="connsiteX3" fmla="*/ 443603 w 641426"/>
                    <a:gd name="connsiteY3" fmla="*/ 11652 h 367952"/>
                    <a:gd name="connsiteX4" fmla="*/ 439635 w 641426"/>
                    <a:gd name="connsiteY4" fmla="*/ 0 h 367952"/>
                    <a:gd name="connsiteX5" fmla="*/ 135935 w 641426"/>
                    <a:gd name="connsiteY5" fmla="*/ 26934 h 367952"/>
                    <a:gd name="connsiteX6" fmla="*/ 98869 w 641426"/>
                    <a:gd name="connsiteY6" fmla="*/ 86205 h 367952"/>
                    <a:gd name="connsiteX7" fmla="*/ 0 w 641426"/>
                    <a:gd name="connsiteY7" fmla="*/ 166161 h 367952"/>
                    <a:gd name="connsiteX8" fmla="*/ 180599 w 641426"/>
                    <a:gd name="connsiteY8" fmla="*/ 367953 h 367952"/>
                    <a:gd name="connsiteX9" fmla="*/ 292555 w 641426"/>
                    <a:gd name="connsiteY9" fmla="*/ 281748 h 367952"/>
                    <a:gd name="connsiteX10" fmla="*/ 366348 w 641426"/>
                    <a:gd name="connsiteY10" fmla="*/ 359847 h 367952"/>
                    <a:gd name="connsiteX11" fmla="*/ 641426 w 641426"/>
                    <a:gd name="connsiteY11" fmla="*/ 219269 h 367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1426" h="367952">
                      <a:moveTo>
                        <a:pt x="641426" y="219269"/>
                      </a:moveTo>
                      <a:cubicBezTo>
                        <a:pt x="599379" y="167850"/>
                        <a:pt x="558768" y="134077"/>
                        <a:pt x="528119" y="113138"/>
                      </a:cubicBezTo>
                      <a:cubicBezTo>
                        <a:pt x="491054" y="87724"/>
                        <a:pt x="461587" y="52854"/>
                        <a:pt x="443603" y="11652"/>
                      </a:cubicBezTo>
                      <a:lnTo>
                        <a:pt x="443603" y="11652"/>
                      </a:lnTo>
                      <a:cubicBezTo>
                        <a:pt x="441999" y="7852"/>
                        <a:pt x="440648" y="3968"/>
                        <a:pt x="439635" y="0"/>
                      </a:cubicBezTo>
                      <a:cubicBezTo>
                        <a:pt x="311299" y="50406"/>
                        <a:pt x="171818" y="32759"/>
                        <a:pt x="135935" y="26934"/>
                      </a:cubicBezTo>
                      <a:cubicBezTo>
                        <a:pt x="130869" y="49984"/>
                        <a:pt x="118120" y="71007"/>
                        <a:pt x="98869" y="86205"/>
                      </a:cubicBezTo>
                      <a:cubicBezTo>
                        <a:pt x="72442" y="107059"/>
                        <a:pt x="37741" y="134837"/>
                        <a:pt x="0" y="166161"/>
                      </a:cubicBezTo>
                      <a:cubicBezTo>
                        <a:pt x="163122" y="174436"/>
                        <a:pt x="179755" y="318476"/>
                        <a:pt x="180599" y="367953"/>
                      </a:cubicBezTo>
                      <a:cubicBezTo>
                        <a:pt x="245865" y="318645"/>
                        <a:pt x="292555" y="281748"/>
                        <a:pt x="292555" y="281748"/>
                      </a:cubicBezTo>
                      <a:cubicBezTo>
                        <a:pt x="310708" y="303869"/>
                        <a:pt x="336122" y="330465"/>
                        <a:pt x="366348" y="359847"/>
                      </a:cubicBezTo>
                      <a:cubicBezTo>
                        <a:pt x="478811" y="363815"/>
                        <a:pt x="604699" y="253886"/>
                        <a:pt x="641426" y="2192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D0398C88-8188-C718-04DF-350DF48BA00D}"/>
                    </a:ext>
                  </a:extLst>
                </p:cNvPr>
                <p:cNvSpPr/>
                <p:nvPr/>
              </p:nvSpPr>
              <p:spPr>
                <a:xfrm>
                  <a:off x="1433245" y="3620368"/>
                  <a:ext cx="116768" cy="15113"/>
                </a:xfrm>
                <a:custGeom>
                  <a:avLst/>
                  <a:gdLst>
                    <a:gd name="connsiteX0" fmla="*/ 116769 w 116768"/>
                    <a:gd name="connsiteY0" fmla="*/ 0 h 15113"/>
                    <a:gd name="connsiteX1" fmla="*/ 0 w 116768"/>
                    <a:gd name="connsiteY1" fmla="*/ 15113 h 1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768" h="15113">
                      <a:moveTo>
                        <a:pt x="116769" y="0"/>
                      </a:moveTo>
                      <a:lnTo>
                        <a:pt x="0" y="15113"/>
                      </a:lnTo>
                    </a:path>
                  </a:pathLst>
                </a:custGeom>
                <a:ln w="5230" cap="flat">
                  <a:solidFill>
                    <a:srgbClr val="C4626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31A54821-259E-2818-169E-C67ED8A51FF1}"/>
                    </a:ext>
                  </a:extLst>
                </p:cNvPr>
                <p:cNvSpPr/>
                <p:nvPr/>
              </p:nvSpPr>
              <p:spPr>
                <a:xfrm>
                  <a:off x="1823909" y="3027152"/>
                  <a:ext cx="109085" cy="105877"/>
                </a:xfrm>
                <a:custGeom>
                  <a:avLst/>
                  <a:gdLst>
                    <a:gd name="connsiteX0" fmla="*/ 97012 w 109085"/>
                    <a:gd name="connsiteY0" fmla="*/ 105877 h 105877"/>
                    <a:gd name="connsiteX1" fmla="*/ 109086 w 109085"/>
                    <a:gd name="connsiteY1" fmla="*/ 0 h 105877"/>
                    <a:gd name="connsiteX2" fmla="*/ 4813 w 109085"/>
                    <a:gd name="connsiteY2" fmla="*/ 22459 h 105877"/>
                    <a:gd name="connsiteX3" fmla="*/ 338 w 109085"/>
                    <a:gd name="connsiteY3" fmla="*/ 50152 h 105877"/>
                    <a:gd name="connsiteX4" fmla="*/ 12580 w 109085"/>
                    <a:gd name="connsiteY4" fmla="*/ 76411 h 105877"/>
                    <a:gd name="connsiteX5" fmla="*/ 24063 w 109085"/>
                    <a:gd name="connsiteY5" fmla="*/ 81645 h 105877"/>
                    <a:gd name="connsiteX6" fmla="*/ 97012 w 109085"/>
                    <a:gd name="connsiteY6" fmla="*/ 105877 h 105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9085" h="105877">
                      <a:moveTo>
                        <a:pt x="97012" y="105877"/>
                      </a:moveTo>
                      <a:lnTo>
                        <a:pt x="109086" y="0"/>
                      </a:lnTo>
                      <a:lnTo>
                        <a:pt x="4813" y="22459"/>
                      </a:lnTo>
                      <a:lnTo>
                        <a:pt x="338" y="50152"/>
                      </a:lnTo>
                      <a:cubicBezTo>
                        <a:pt x="-1351" y="60622"/>
                        <a:pt x="3377" y="71176"/>
                        <a:pt x="12580" y="76411"/>
                      </a:cubicBezTo>
                      <a:cubicBezTo>
                        <a:pt x="15958" y="78352"/>
                        <a:pt x="19842" y="80126"/>
                        <a:pt x="24063" y="81645"/>
                      </a:cubicBezTo>
                      <a:cubicBezTo>
                        <a:pt x="68643" y="97518"/>
                        <a:pt x="80126" y="88400"/>
                        <a:pt x="97012" y="105877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014B9AD7-7366-04B7-9605-849AABD787B7}"/>
                    </a:ext>
                  </a:extLst>
                </p:cNvPr>
                <p:cNvSpPr/>
                <p:nvPr/>
              </p:nvSpPr>
              <p:spPr>
                <a:xfrm>
                  <a:off x="1926409" y="2639611"/>
                  <a:ext cx="77676" cy="15873"/>
                </a:xfrm>
                <a:custGeom>
                  <a:avLst/>
                  <a:gdLst>
                    <a:gd name="connsiteX0" fmla="*/ 0 w 77676"/>
                    <a:gd name="connsiteY0" fmla="*/ 15874 h 15873"/>
                    <a:gd name="connsiteX1" fmla="*/ 77677 w 77676"/>
                    <a:gd name="connsiteY1" fmla="*/ 7768 h 15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676" h="15873">
                      <a:moveTo>
                        <a:pt x="0" y="15874"/>
                      </a:moveTo>
                      <a:cubicBezTo>
                        <a:pt x="0" y="15874"/>
                        <a:pt x="30564" y="-13593"/>
                        <a:pt x="77677" y="7768"/>
                      </a:cubicBezTo>
                    </a:path>
                  </a:pathLst>
                </a:custGeom>
                <a:noFill/>
                <a:ln w="5230" cap="flat">
                  <a:solidFill>
                    <a:srgbClr val="C4626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09CF812-2E29-DB9B-D488-7F1D7E8022C3}"/>
                    </a:ext>
                  </a:extLst>
                </p:cNvPr>
                <p:cNvSpPr/>
                <p:nvPr/>
              </p:nvSpPr>
              <p:spPr>
                <a:xfrm>
                  <a:off x="2045085" y="3180987"/>
                  <a:ext cx="216517" cy="270771"/>
                </a:xfrm>
                <a:custGeom>
                  <a:avLst/>
                  <a:gdLst>
                    <a:gd name="connsiteX0" fmla="*/ 4932 w 216517"/>
                    <a:gd name="connsiteY0" fmla="*/ 227459 h 270771"/>
                    <a:gd name="connsiteX1" fmla="*/ 13629 w 216517"/>
                    <a:gd name="connsiteY1" fmla="*/ 270772 h 270771"/>
                    <a:gd name="connsiteX2" fmla="*/ 26969 w 216517"/>
                    <a:gd name="connsiteY2" fmla="*/ 222815 h 270771"/>
                    <a:gd name="connsiteX3" fmla="*/ 104899 w 216517"/>
                    <a:gd name="connsiteY3" fmla="*/ 99207 h 270771"/>
                    <a:gd name="connsiteX4" fmla="*/ 216518 w 216517"/>
                    <a:gd name="connsiteY4" fmla="*/ 0 h 270771"/>
                    <a:gd name="connsiteX5" fmla="*/ 17513 w 216517"/>
                    <a:gd name="connsiteY5" fmla="*/ 92030 h 270771"/>
                    <a:gd name="connsiteX6" fmla="*/ 4932 w 216517"/>
                    <a:gd name="connsiteY6" fmla="*/ 227459 h 27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517" h="270771">
                      <a:moveTo>
                        <a:pt x="4932" y="227459"/>
                      </a:moveTo>
                      <a:cubicBezTo>
                        <a:pt x="-5622" y="248989"/>
                        <a:pt x="2399" y="262498"/>
                        <a:pt x="13629" y="270772"/>
                      </a:cubicBezTo>
                      <a:lnTo>
                        <a:pt x="26969" y="222815"/>
                      </a:lnTo>
                      <a:cubicBezTo>
                        <a:pt x="40309" y="174858"/>
                        <a:pt x="67412" y="131882"/>
                        <a:pt x="104899" y="99207"/>
                      </a:cubicBezTo>
                      <a:cubicBezTo>
                        <a:pt x="136983" y="71260"/>
                        <a:pt x="178101" y="35039"/>
                        <a:pt x="216518" y="0"/>
                      </a:cubicBezTo>
                      <a:cubicBezTo>
                        <a:pt x="112245" y="92706"/>
                        <a:pt x="61164" y="58173"/>
                        <a:pt x="17513" y="92030"/>
                      </a:cubicBezTo>
                      <a:cubicBezTo>
                        <a:pt x="-8408" y="112210"/>
                        <a:pt x="27053" y="182541"/>
                        <a:pt x="4932" y="227459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74ED58C0-0047-AB28-8F45-F99151095FFC}"/>
                    </a:ext>
                  </a:extLst>
                </p:cNvPr>
                <p:cNvSpPr/>
                <p:nvPr/>
              </p:nvSpPr>
              <p:spPr>
                <a:xfrm>
                  <a:off x="2284821" y="2892484"/>
                  <a:ext cx="45424" cy="32843"/>
                </a:xfrm>
                <a:custGeom>
                  <a:avLst/>
                  <a:gdLst>
                    <a:gd name="connsiteX0" fmla="*/ 0 w 45424"/>
                    <a:gd name="connsiteY0" fmla="*/ 0 h 32843"/>
                    <a:gd name="connsiteX1" fmla="*/ 45424 w 45424"/>
                    <a:gd name="connsiteY1" fmla="*/ 32844 h 32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424" h="32843">
                      <a:moveTo>
                        <a:pt x="0" y="0"/>
                      </a:moveTo>
                      <a:lnTo>
                        <a:pt x="45424" y="32844"/>
                      </a:lnTo>
                    </a:path>
                  </a:pathLst>
                </a:custGeom>
                <a:ln w="5230" cap="flat">
                  <a:solidFill>
                    <a:srgbClr val="C4626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53E744E1-2376-9DE6-9E6A-089988E7342F}"/>
                    </a:ext>
                  </a:extLst>
                </p:cNvPr>
                <p:cNvSpPr/>
                <p:nvPr/>
              </p:nvSpPr>
              <p:spPr>
                <a:xfrm>
                  <a:off x="1708069" y="3611334"/>
                  <a:ext cx="316196" cy="80148"/>
                </a:xfrm>
                <a:custGeom>
                  <a:avLst/>
                  <a:gdLst>
                    <a:gd name="connsiteX0" fmla="*/ 313325 w 316196"/>
                    <a:gd name="connsiteY0" fmla="*/ 35630 h 80148"/>
                    <a:gd name="connsiteX1" fmla="*/ 313325 w 316196"/>
                    <a:gd name="connsiteY1" fmla="*/ 35630 h 80148"/>
                    <a:gd name="connsiteX2" fmla="*/ 307584 w 316196"/>
                    <a:gd name="connsiteY2" fmla="*/ 0 h 80148"/>
                    <a:gd name="connsiteX3" fmla="*/ 8190 w 316196"/>
                    <a:gd name="connsiteY3" fmla="*/ 29636 h 80148"/>
                    <a:gd name="connsiteX4" fmla="*/ 7937 w 316196"/>
                    <a:gd name="connsiteY4" fmla="*/ 29804 h 80148"/>
                    <a:gd name="connsiteX5" fmla="*/ 0 w 316196"/>
                    <a:gd name="connsiteY5" fmla="*/ 68305 h 80148"/>
                    <a:gd name="connsiteX6" fmla="*/ 316196 w 316196"/>
                    <a:gd name="connsiteY6" fmla="*/ 41625 h 80148"/>
                    <a:gd name="connsiteX7" fmla="*/ 313325 w 316196"/>
                    <a:gd name="connsiteY7" fmla="*/ 35630 h 80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6196" h="80148">
                      <a:moveTo>
                        <a:pt x="313325" y="35630"/>
                      </a:moveTo>
                      <a:lnTo>
                        <a:pt x="313325" y="35630"/>
                      </a:lnTo>
                      <a:cubicBezTo>
                        <a:pt x="308428" y="24316"/>
                        <a:pt x="306487" y="12074"/>
                        <a:pt x="307584" y="0"/>
                      </a:cubicBezTo>
                      <a:cubicBezTo>
                        <a:pt x="146151" y="57329"/>
                        <a:pt x="8190" y="29636"/>
                        <a:pt x="8190" y="29636"/>
                      </a:cubicBezTo>
                      <a:lnTo>
                        <a:pt x="7937" y="29804"/>
                      </a:lnTo>
                      <a:cubicBezTo>
                        <a:pt x="7768" y="43145"/>
                        <a:pt x="4981" y="56147"/>
                        <a:pt x="0" y="68305"/>
                      </a:cubicBezTo>
                      <a:cubicBezTo>
                        <a:pt x="51503" y="81223"/>
                        <a:pt x="161686" y="95239"/>
                        <a:pt x="316196" y="41625"/>
                      </a:cubicBezTo>
                      <a:cubicBezTo>
                        <a:pt x="315267" y="39598"/>
                        <a:pt x="314254" y="37657"/>
                        <a:pt x="313325" y="356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64DA060B-3217-D7F0-AB60-BB0B7F4CFDFD}"/>
                    </a:ext>
                  </a:extLst>
                </p:cNvPr>
                <p:cNvSpPr/>
                <p:nvPr/>
              </p:nvSpPr>
              <p:spPr>
                <a:xfrm>
                  <a:off x="1795675" y="2877962"/>
                  <a:ext cx="156772" cy="214287"/>
                </a:xfrm>
                <a:custGeom>
                  <a:avLst/>
                  <a:gdLst>
                    <a:gd name="connsiteX0" fmla="*/ 78386 w 156772"/>
                    <a:gd name="connsiteY0" fmla="*/ 0 h 214287"/>
                    <a:gd name="connsiteX1" fmla="*/ 3749 w 156772"/>
                    <a:gd name="connsiteY1" fmla="*/ 133908 h 214287"/>
                    <a:gd name="connsiteX2" fmla="*/ 78386 w 156772"/>
                    <a:gd name="connsiteY2" fmla="*/ 214287 h 214287"/>
                    <a:gd name="connsiteX3" fmla="*/ 153024 w 156772"/>
                    <a:gd name="connsiteY3" fmla="*/ 133908 h 214287"/>
                    <a:gd name="connsiteX4" fmla="*/ 78386 w 156772"/>
                    <a:gd name="connsiteY4" fmla="*/ 0 h 2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6772" h="214287">
                      <a:moveTo>
                        <a:pt x="78386" y="0"/>
                      </a:moveTo>
                      <a:cubicBezTo>
                        <a:pt x="-135" y="0"/>
                        <a:pt x="-6467" y="77086"/>
                        <a:pt x="3749" y="133908"/>
                      </a:cubicBezTo>
                      <a:cubicBezTo>
                        <a:pt x="14978" y="196557"/>
                        <a:pt x="46134" y="214287"/>
                        <a:pt x="78386" y="214287"/>
                      </a:cubicBezTo>
                      <a:cubicBezTo>
                        <a:pt x="110724" y="214287"/>
                        <a:pt x="141794" y="196557"/>
                        <a:pt x="153024" y="133908"/>
                      </a:cubicBezTo>
                      <a:cubicBezTo>
                        <a:pt x="163240" y="77086"/>
                        <a:pt x="156908" y="0"/>
                        <a:pt x="78386" y="0"/>
                      </a:cubicBezTo>
                      <a:close/>
                    </a:path>
                  </a:pathLst>
                </a:custGeom>
                <a:solidFill>
                  <a:srgbClr val="D9878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22" name="Graphic 18">
                  <a:extLst>
                    <a:ext uri="{FF2B5EF4-FFF2-40B4-BE49-F238E27FC236}">
                      <a16:creationId xmlns:a16="http://schemas.microsoft.com/office/drawing/2014/main" id="{0436EAD7-F1FC-201D-3630-74FC6A3A8C11}"/>
                    </a:ext>
                  </a:extLst>
                </p:cNvPr>
                <p:cNvGrpSpPr/>
                <p:nvPr/>
              </p:nvGrpSpPr>
              <p:grpSpPr>
                <a:xfrm>
                  <a:off x="1849239" y="3034963"/>
                  <a:ext cx="49476" cy="21571"/>
                  <a:chOff x="1849239" y="3034963"/>
                  <a:chExt cx="49476" cy="21571"/>
                </a:xfrm>
              </p:grpSpPr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268328B8-E3E9-B4F5-0611-1F656E6C29B4}"/>
                      </a:ext>
                    </a:extLst>
                  </p:cNvPr>
                  <p:cNvSpPr/>
                  <p:nvPr/>
                </p:nvSpPr>
                <p:spPr>
                  <a:xfrm>
                    <a:off x="1849239" y="3034963"/>
                    <a:ext cx="49476" cy="21571"/>
                  </a:xfrm>
                  <a:custGeom>
                    <a:avLst/>
                    <a:gdLst>
                      <a:gd name="connsiteX0" fmla="*/ 31324 w 49476"/>
                      <a:gd name="connsiteY0" fmla="*/ 42 h 21571"/>
                      <a:gd name="connsiteX1" fmla="*/ 24738 w 49476"/>
                      <a:gd name="connsiteY1" fmla="*/ 2913 h 21571"/>
                      <a:gd name="connsiteX2" fmla="*/ 18153 w 49476"/>
                      <a:gd name="connsiteY2" fmla="*/ 42 h 21571"/>
                      <a:gd name="connsiteX3" fmla="*/ 0 w 49476"/>
                      <a:gd name="connsiteY3" fmla="*/ 9329 h 21571"/>
                      <a:gd name="connsiteX4" fmla="*/ 24738 w 49476"/>
                      <a:gd name="connsiteY4" fmla="*/ 21572 h 21571"/>
                      <a:gd name="connsiteX5" fmla="*/ 49477 w 49476"/>
                      <a:gd name="connsiteY5" fmla="*/ 9329 h 21571"/>
                      <a:gd name="connsiteX6" fmla="*/ 31324 w 49476"/>
                      <a:gd name="connsiteY6" fmla="*/ 42 h 21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76" h="21571">
                        <a:moveTo>
                          <a:pt x="31324" y="42"/>
                        </a:moveTo>
                        <a:cubicBezTo>
                          <a:pt x="27103" y="-296"/>
                          <a:pt x="25414" y="1477"/>
                          <a:pt x="24738" y="2913"/>
                        </a:cubicBezTo>
                        <a:cubicBezTo>
                          <a:pt x="24063" y="1477"/>
                          <a:pt x="22459" y="-296"/>
                          <a:pt x="18153" y="42"/>
                        </a:cubicBezTo>
                        <a:cubicBezTo>
                          <a:pt x="11145" y="548"/>
                          <a:pt x="5319" y="8232"/>
                          <a:pt x="0" y="9329"/>
                        </a:cubicBezTo>
                        <a:cubicBezTo>
                          <a:pt x="3968" y="17519"/>
                          <a:pt x="16042" y="21572"/>
                          <a:pt x="24738" y="21572"/>
                        </a:cubicBezTo>
                        <a:cubicBezTo>
                          <a:pt x="33435" y="21572"/>
                          <a:pt x="45509" y="17435"/>
                          <a:pt x="49477" y="9329"/>
                        </a:cubicBezTo>
                        <a:cubicBezTo>
                          <a:pt x="44158" y="8316"/>
                          <a:pt x="38332" y="633"/>
                          <a:pt x="31324" y="42"/>
                        </a:cubicBezTo>
                        <a:close/>
                      </a:path>
                    </a:pathLst>
                  </a:custGeom>
                  <a:solidFill>
                    <a:srgbClr val="C44D4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C4CFBA91-5A53-C824-D359-F6485E46E7C5}"/>
                      </a:ext>
                    </a:extLst>
                  </p:cNvPr>
                  <p:cNvSpPr/>
                  <p:nvPr/>
                </p:nvSpPr>
                <p:spPr>
                  <a:xfrm>
                    <a:off x="1854642" y="3043194"/>
                    <a:ext cx="39851" cy="3377"/>
                  </a:xfrm>
                  <a:custGeom>
                    <a:avLst/>
                    <a:gdLst>
                      <a:gd name="connsiteX0" fmla="*/ 0 w 39851"/>
                      <a:gd name="connsiteY0" fmla="*/ 1689 h 3377"/>
                      <a:gd name="connsiteX1" fmla="*/ 19082 w 39851"/>
                      <a:gd name="connsiteY1" fmla="*/ 0 h 3377"/>
                      <a:gd name="connsiteX2" fmla="*/ 39852 w 39851"/>
                      <a:gd name="connsiteY2" fmla="*/ 1689 h 3377"/>
                      <a:gd name="connsiteX3" fmla="*/ 18913 w 39851"/>
                      <a:gd name="connsiteY3" fmla="*/ 3377 h 3377"/>
                      <a:gd name="connsiteX4" fmla="*/ 0 w 39851"/>
                      <a:gd name="connsiteY4" fmla="*/ 1689 h 3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851" h="3377">
                        <a:moveTo>
                          <a:pt x="0" y="1689"/>
                        </a:moveTo>
                        <a:cubicBezTo>
                          <a:pt x="0" y="1689"/>
                          <a:pt x="9541" y="0"/>
                          <a:pt x="19082" y="0"/>
                        </a:cubicBezTo>
                        <a:cubicBezTo>
                          <a:pt x="28622" y="0"/>
                          <a:pt x="39852" y="1689"/>
                          <a:pt x="39852" y="1689"/>
                        </a:cubicBezTo>
                        <a:cubicBezTo>
                          <a:pt x="39852" y="1689"/>
                          <a:pt x="29720" y="3377"/>
                          <a:pt x="18913" y="3377"/>
                        </a:cubicBezTo>
                        <a:cubicBezTo>
                          <a:pt x="8105" y="3377"/>
                          <a:pt x="0" y="1689"/>
                          <a:pt x="0" y="168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25" name="Graphic 18">
                  <a:extLst>
                    <a:ext uri="{FF2B5EF4-FFF2-40B4-BE49-F238E27FC236}">
                      <a16:creationId xmlns:a16="http://schemas.microsoft.com/office/drawing/2014/main" id="{03B87A0D-69FB-8AC4-86B2-1CAFC6545111}"/>
                    </a:ext>
                  </a:extLst>
                </p:cNvPr>
                <p:cNvGrpSpPr/>
                <p:nvPr/>
              </p:nvGrpSpPr>
              <p:grpSpPr>
                <a:xfrm>
                  <a:off x="1812342" y="2965666"/>
                  <a:ext cx="123438" cy="38944"/>
                  <a:chOff x="1812342" y="2965666"/>
                  <a:chExt cx="123438" cy="38944"/>
                </a:xfrm>
              </p:grpSpPr>
              <p:grpSp>
                <p:nvGrpSpPr>
                  <p:cNvPr id="126" name="Graphic 18">
                    <a:extLst>
                      <a:ext uri="{FF2B5EF4-FFF2-40B4-BE49-F238E27FC236}">
                        <a16:creationId xmlns:a16="http://schemas.microsoft.com/office/drawing/2014/main" id="{04661056-1BEC-923A-4136-ADBD86BB70F7}"/>
                      </a:ext>
                    </a:extLst>
                  </p:cNvPr>
                  <p:cNvGrpSpPr/>
                  <p:nvPr/>
                </p:nvGrpSpPr>
                <p:grpSpPr>
                  <a:xfrm>
                    <a:off x="1812342" y="2965666"/>
                    <a:ext cx="50743" cy="38944"/>
                    <a:chOff x="1812342" y="2965666"/>
                    <a:chExt cx="50743" cy="38944"/>
                  </a:xfrm>
                </p:grpSpPr>
                <p:sp>
                  <p:nvSpPr>
                    <p:cNvPr id="127" name="Freeform: Shape 126">
                      <a:extLst>
                        <a:ext uri="{FF2B5EF4-FFF2-40B4-BE49-F238E27FC236}">
                          <a16:creationId xmlns:a16="http://schemas.microsoft.com/office/drawing/2014/main" id="{BF70790B-B19F-07EE-907B-E15FB2B12F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3440" y="2983575"/>
                      <a:ext cx="43144" cy="21035"/>
                    </a:xfrm>
                    <a:custGeom>
                      <a:avLst/>
                      <a:gdLst>
                        <a:gd name="connsiteX0" fmla="*/ 0 w 43144"/>
                        <a:gd name="connsiteY0" fmla="*/ 4401 h 21035"/>
                        <a:gd name="connsiteX1" fmla="*/ 43145 w 43144"/>
                        <a:gd name="connsiteY1" fmla="*/ 17994 h 21035"/>
                        <a:gd name="connsiteX2" fmla="*/ 0 w 43144"/>
                        <a:gd name="connsiteY2" fmla="*/ 4401 h 21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144" h="21035">
                          <a:moveTo>
                            <a:pt x="0" y="4401"/>
                          </a:moveTo>
                          <a:cubicBezTo>
                            <a:pt x="0" y="4401"/>
                            <a:pt x="30818" y="-11810"/>
                            <a:pt x="43145" y="17994"/>
                          </a:cubicBezTo>
                          <a:cubicBezTo>
                            <a:pt x="9710" y="29562"/>
                            <a:pt x="0" y="4401"/>
                            <a:pt x="0" y="440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CF75125D-98BA-8FEF-BFCE-DD460E0AC5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28771" y="2983670"/>
                      <a:ext cx="20580" cy="19700"/>
                    </a:xfrm>
                    <a:custGeom>
                      <a:avLst/>
                      <a:gdLst>
                        <a:gd name="connsiteX0" fmla="*/ 20552 w 20580"/>
                        <a:gd name="connsiteY0" fmla="*/ 8274 h 19700"/>
                        <a:gd name="connsiteX1" fmla="*/ 20046 w 20580"/>
                        <a:gd name="connsiteY1" fmla="*/ 6332 h 19700"/>
                        <a:gd name="connsiteX2" fmla="*/ 5017 w 20580"/>
                        <a:gd name="connsiteY2" fmla="*/ 0 h 19700"/>
                        <a:gd name="connsiteX3" fmla="*/ 35 w 20580"/>
                        <a:gd name="connsiteY3" fmla="*/ 9794 h 19700"/>
                        <a:gd name="connsiteX4" fmla="*/ 11096 w 20580"/>
                        <a:gd name="connsiteY4" fmla="*/ 19673 h 19700"/>
                        <a:gd name="connsiteX5" fmla="*/ 20552 w 20580"/>
                        <a:gd name="connsiteY5" fmla="*/ 8274 h 19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580" h="19700">
                          <a:moveTo>
                            <a:pt x="20552" y="8274"/>
                          </a:moveTo>
                          <a:cubicBezTo>
                            <a:pt x="20468" y="7599"/>
                            <a:pt x="20215" y="6923"/>
                            <a:pt x="20046" y="6332"/>
                          </a:cubicBezTo>
                          <a:cubicBezTo>
                            <a:pt x="15402" y="2111"/>
                            <a:pt x="10167" y="422"/>
                            <a:pt x="5017" y="0"/>
                          </a:cubicBezTo>
                          <a:cubicBezTo>
                            <a:pt x="1808" y="2026"/>
                            <a:pt x="-302" y="5657"/>
                            <a:pt x="35" y="9794"/>
                          </a:cubicBezTo>
                          <a:cubicBezTo>
                            <a:pt x="458" y="15620"/>
                            <a:pt x="5439" y="20095"/>
                            <a:pt x="11096" y="19673"/>
                          </a:cubicBezTo>
                          <a:cubicBezTo>
                            <a:pt x="16668" y="19250"/>
                            <a:pt x="20974" y="14100"/>
                            <a:pt x="20552" y="8274"/>
                          </a:cubicBezTo>
                          <a:close/>
                        </a:path>
                      </a:pathLst>
                    </a:custGeom>
                    <a:solidFill>
                      <a:srgbClr val="2D60B5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96F5041E-ABE9-E3ED-B61A-FD7CD9441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2342" y="2965666"/>
                      <a:ext cx="50743" cy="21043"/>
                    </a:xfrm>
                    <a:custGeom>
                      <a:avLst/>
                      <a:gdLst>
                        <a:gd name="connsiteX0" fmla="*/ 0 w 50743"/>
                        <a:gd name="connsiteY0" fmla="*/ 6606 h 21043"/>
                        <a:gd name="connsiteX1" fmla="*/ 50743 w 50743"/>
                        <a:gd name="connsiteY1" fmla="*/ 21044 h 21043"/>
                        <a:gd name="connsiteX2" fmla="*/ 0 w 50743"/>
                        <a:gd name="connsiteY2" fmla="*/ 6606 h 21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743" h="21043">
                          <a:moveTo>
                            <a:pt x="0" y="6606"/>
                          </a:moveTo>
                          <a:cubicBezTo>
                            <a:pt x="0" y="6606"/>
                            <a:pt x="34955" y="1371"/>
                            <a:pt x="50743" y="21044"/>
                          </a:cubicBezTo>
                          <a:cubicBezTo>
                            <a:pt x="44242" y="-1331"/>
                            <a:pt x="15535" y="-5383"/>
                            <a:pt x="0" y="6606"/>
                          </a:cubicBezTo>
                          <a:close/>
                        </a:path>
                      </a:pathLst>
                    </a:custGeom>
                    <a:solidFill>
                      <a:srgbClr val="A65E1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130" name="Graphic 18">
                    <a:extLst>
                      <a:ext uri="{FF2B5EF4-FFF2-40B4-BE49-F238E27FC236}">
                        <a16:creationId xmlns:a16="http://schemas.microsoft.com/office/drawing/2014/main" id="{8651258A-B50D-0AAA-EAEB-BF4E57C7E061}"/>
                      </a:ext>
                    </a:extLst>
                  </p:cNvPr>
                  <p:cNvGrpSpPr/>
                  <p:nvPr/>
                </p:nvGrpSpPr>
                <p:grpSpPr>
                  <a:xfrm>
                    <a:off x="1885038" y="2965666"/>
                    <a:ext cx="50743" cy="38944"/>
                    <a:chOff x="1885038" y="2965666"/>
                    <a:chExt cx="50743" cy="38944"/>
                  </a:xfrm>
                </p:grpSpPr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F8DC08BA-5099-53DC-C10D-7673D70E5C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1539" y="2983575"/>
                      <a:ext cx="43144" cy="21035"/>
                    </a:xfrm>
                    <a:custGeom>
                      <a:avLst/>
                      <a:gdLst>
                        <a:gd name="connsiteX0" fmla="*/ 43144 w 43144"/>
                        <a:gd name="connsiteY0" fmla="*/ 4401 h 21035"/>
                        <a:gd name="connsiteX1" fmla="*/ 0 w 43144"/>
                        <a:gd name="connsiteY1" fmla="*/ 17994 h 21035"/>
                        <a:gd name="connsiteX2" fmla="*/ 43144 w 43144"/>
                        <a:gd name="connsiteY2" fmla="*/ 4401 h 21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3144" h="21035">
                          <a:moveTo>
                            <a:pt x="43144" y="4401"/>
                          </a:moveTo>
                          <a:cubicBezTo>
                            <a:pt x="43144" y="4401"/>
                            <a:pt x="12327" y="-11810"/>
                            <a:pt x="0" y="17994"/>
                          </a:cubicBezTo>
                          <a:cubicBezTo>
                            <a:pt x="33435" y="29562"/>
                            <a:pt x="43144" y="4401"/>
                            <a:pt x="43144" y="440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A21B7866-28E9-3E98-53DC-65BC701EB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98771" y="2983670"/>
                      <a:ext cx="20581" cy="19700"/>
                    </a:xfrm>
                    <a:custGeom>
                      <a:avLst/>
                      <a:gdLst>
                        <a:gd name="connsiteX0" fmla="*/ 29 w 20581"/>
                        <a:gd name="connsiteY0" fmla="*/ 8274 h 19700"/>
                        <a:gd name="connsiteX1" fmla="*/ 536 w 20581"/>
                        <a:gd name="connsiteY1" fmla="*/ 6332 h 19700"/>
                        <a:gd name="connsiteX2" fmla="*/ 15565 w 20581"/>
                        <a:gd name="connsiteY2" fmla="*/ 0 h 19700"/>
                        <a:gd name="connsiteX3" fmla="*/ 20546 w 20581"/>
                        <a:gd name="connsiteY3" fmla="*/ 9794 h 19700"/>
                        <a:gd name="connsiteX4" fmla="*/ 9485 w 20581"/>
                        <a:gd name="connsiteY4" fmla="*/ 19673 h 19700"/>
                        <a:gd name="connsiteX5" fmla="*/ 29 w 20581"/>
                        <a:gd name="connsiteY5" fmla="*/ 8274 h 19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581" h="19700">
                          <a:moveTo>
                            <a:pt x="29" y="8274"/>
                          </a:moveTo>
                          <a:cubicBezTo>
                            <a:pt x="114" y="7599"/>
                            <a:pt x="367" y="6923"/>
                            <a:pt x="536" y="6332"/>
                          </a:cubicBezTo>
                          <a:cubicBezTo>
                            <a:pt x="5179" y="2111"/>
                            <a:pt x="10414" y="422"/>
                            <a:pt x="15565" y="0"/>
                          </a:cubicBezTo>
                          <a:cubicBezTo>
                            <a:pt x="18773" y="2026"/>
                            <a:pt x="20884" y="5657"/>
                            <a:pt x="20546" y="9794"/>
                          </a:cubicBezTo>
                          <a:cubicBezTo>
                            <a:pt x="20124" y="15620"/>
                            <a:pt x="15142" y="20095"/>
                            <a:pt x="9485" y="19673"/>
                          </a:cubicBezTo>
                          <a:cubicBezTo>
                            <a:pt x="3829" y="19250"/>
                            <a:pt x="-393" y="14100"/>
                            <a:pt x="29" y="8274"/>
                          </a:cubicBezTo>
                          <a:close/>
                        </a:path>
                      </a:pathLst>
                    </a:custGeom>
                    <a:solidFill>
                      <a:srgbClr val="2D60B5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33" name="Freeform: Shape 132">
                      <a:extLst>
                        <a:ext uri="{FF2B5EF4-FFF2-40B4-BE49-F238E27FC236}">
                          <a16:creationId xmlns:a16="http://schemas.microsoft.com/office/drawing/2014/main" id="{D79663C1-6086-24DB-9FD6-8DADEB6AA0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5038" y="2965666"/>
                      <a:ext cx="50743" cy="21043"/>
                    </a:xfrm>
                    <a:custGeom>
                      <a:avLst/>
                      <a:gdLst>
                        <a:gd name="connsiteX0" fmla="*/ 50743 w 50743"/>
                        <a:gd name="connsiteY0" fmla="*/ 6606 h 21043"/>
                        <a:gd name="connsiteX1" fmla="*/ 0 w 50743"/>
                        <a:gd name="connsiteY1" fmla="*/ 21044 h 21043"/>
                        <a:gd name="connsiteX2" fmla="*/ 50743 w 50743"/>
                        <a:gd name="connsiteY2" fmla="*/ 6606 h 21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743" h="21043">
                          <a:moveTo>
                            <a:pt x="50743" y="6606"/>
                          </a:moveTo>
                          <a:cubicBezTo>
                            <a:pt x="50743" y="6606"/>
                            <a:pt x="15789" y="1371"/>
                            <a:pt x="0" y="21044"/>
                          </a:cubicBezTo>
                          <a:cubicBezTo>
                            <a:pt x="6501" y="-1331"/>
                            <a:pt x="35208" y="-5383"/>
                            <a:pt x="50743" y="6606"/>
                          </a:cubicBezTo>
                          <a:close/>
                        </a:path>
                      </a:pathLst>
                    </a:custGeom>
                    <a:solidFill>
                      <a:srgbClr val="A65E13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08621F0-33A2-7DD4-9127-1200A29D3191}"/>
                    </a:ext>
                  </a:extLst>
                </p:cNvPr>
                <p:cNvSpPr/>
                <p:nvPr/>
              </p:nvSpPr>
              <p:spPr>
                <a:xfrm>
                  <a:off x="1863339" y="3020736"/>
                  <a:ext cx="21361" cy="6878"/>
                </a:xfrm>
                <a:custGeom>
                  <a:avLst/>
                  <a:gdLst>
                    <a:gd name="connsiteX0" fmla="*/ 0 w 21361"/>
                    <a:gd name="connsiteY0" fmla="*/ 0 h 6878"/>
                    <a:gd name="connsiteX1" fmla="*/ 21361 w 21361"/>
                    <a:gd name="connsiteY1" fmla="*/ 0 h 6878"/>
                    <a:gd name="connsiteX2" fmla="*/ 0 w 21361"/>
                    <a:gd name="connsiteY2" fmla="*/ 0 h 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361" h="6878">
                      <a:moveTo>
                        <a:pt x="0" y="0"/>
                      </a:moveTo>
                      <a:cubicBezTo>
                        <a:pt x="0" y="0"/>
                        <a:pt x="13509" y="2702"/>
                        <a:pt x="21361" y="0"/>
                      </a:cubicBezTo>
                      <a:cubicBezTo>
                        <a:pt x="14522" y="8528"/>
                        <a:pt x="7852" y="9794"/>
                        <a:pt x="0" y="0"/>
                      </a:cubicBezTo>
                      <a:close/>
                    </a:path>
                  </a:pathLst>
                </a:custGeom>
                <a:solidFill>
                  <a:srgbClr val="C4626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BEAA9BAD-B849-D478-7D0D-019AA50C02C9}"/>
                    </a:ext>
                  </a:extLst>
                </p:cNvPr>
                <p:cNvSpPr/>
                <p:nvPr/>
              </p:nvSpPr>
              <p:spPr>
                <a:xfrm>
                  <a:off x="1785577" y="2874078"/>
                  <a:ext cx="170614" cy="129264"/>
                </a:xfrm>
                <a:custGeom>
                  <a:avLst/>
                  <a:gdLst>
                    <a:gd name="connsiteX0" fmla="*/ 0 w 170614"/>
                    <a:gd name="connsiteY0" fmla="*/ 83672 h 129264"/>
                    <a:gd name="connsiteX1" fmla="*/ 105962 w 170614"/>
                    <a:gd name="connsiteY1" fmla="*/ 18406 h 129264"/>
                    <a:gd name="connsiteX2" fmla="*/ 166921 w 170614"/>
                    <a:gd name="connsiteY2" fmla="*/ 129265 h 129264"/>
                    <a:gd name="connsiteX3" fmla="*/ 99207 w 170614"/>
                    <a:gd name="connsiteY3" fmla="*/ 0 h 129264"/>
                    <a:gd name="connsiteX4" fmla="*/ 0 w 170614"/>
                    <a:gd name="connsiteY4" fmla="*/ 83672 h 129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614" h="129264">
                      <a:moveTo>
                        <a:pt x="0" y="83672"/>
                      </a:moveTo>
                      <a:cubicBezTo>
                        <a:pt x="0" y="83672"/>
                        <a:pt x="81139" y="89582"/>
                        <a:pt x="105962" y="18406"/>
                      </a:cubicBezTo>
                      <a:cubicBezTo>
                        <a:pt x="111619" y="66279"/>
                        <a:pt x="150204" y="66279"/>
                        <a:pt x="166921" y="129265"/>
                      </a:cubicBezTo>
                      <a:cubicBezTo>
                        <a:pt x="166921" y="129265"/>
                        <a:pt x="194446" y="0"/>
                        <a:pt x="99207" y="0"/>
                      </a:cubicBezTo>
                      <a:cubicBezTo>
                        <a:pt x="40696" y="0"/>
                        <a:pt x="9203" y="20601"/>
                        <a:pt x="0" y="83672"/>
                      </a:cubicBezTo>
                      <a:close/>
                    </a:path>
                  </a:pathLst>
                </a:custGeom>
                <a:solidFill>
                  <a:srgbClr val="A65E13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14B1DDB4-CD45-922B-775E-0EA8F701D456}"/>
                    </a:ext>
                  </a:extLst>
                </p:cNvPr>
                <p:cNvSpPr/>
                <p:nvPr/>
              </p:nvSpPr>
              <p:spPr>
                <a:xfrm>
                  <a:off x="1632647" y="3119183"/>
                  <a:ext cx="439575" cy="371076"/>
                </a:xfrm>
                <a:custGeom>
                  <a:avLst/>
                  <a:gdLst>
                    <a:gd name="connsiteX0" fmla="*/ 439406 w 439575"/>
                    <a:gd name="connsiteY0" fmla="*/ 284619 h 371076"/>
                    <a:gd name="connsiteX1" fmla="*/ 439575 w 439575"/>
                    <a:gd name="connsiteY1" fmla="*/ 284112 h 371076"/>
                    <a:gd name="connsiteX2" fmla="*/ 389423 w 439575"/>
                    <a:gd name="connsiteY2" fmla="*/ 0 h 371076"/>
                    <a:gd name="connsiteX3" fmla="*/ 314279 w 439575"/>
                    <a:gd name="connsiteY3" fmla="*/ 18068 h 371076"/>
                    <a:gd name="connsiteX4" fmla="*/ 186281 w 439575"/>
                    <a:gd name="connsiteY4" fmla="*/ 158478 h 371076"/>
                    <a:gd name="connsiteX5" fmla="*/ 134355 w 439575"/>
                    <a:gd name="connsiteY5" fmla="*/ 52263 h 371076"/>
                    <a:gd name="connsiteX6" fmla="*/ 88171 w 439575"/>
                    <a:gd name="connsiteY6" fmla="*/ 63915 h 371076"/>
                    <a:gd name="connsiteX7" fmla="*/ 46884 w 439575"/>
                    <a:gd name="connsiteY7" fmla="*/ 141001 h 371076"/>
                    <a:gd name="connsiteX8" fmla="*/ 3064 w 439575"/>
                    <a:gd name="connsiteY8" fmla="*/ 231680 h 371076"/>
                    <a:gd name="connsiteX9" fmla="*/ 869 w 439575"/>
                    <a:gd name="connsiteY9" fmla="*/ 247384 h 371076"/>
                    <a:gd name="connsiteX10" fmla="*/ 53892 w 439575"/>
                    <a:gd name="connsiteY10" fmla="*/ 371077 h 371076"/>
                    <a:gd name="connsiteX11" fmla="*/ 53892 w 439575"/>
                    <a:gd name="connsiteY11" fmla="*/ 371077 h 371076"/>
                    <a:gd name="connsiteX12" fmla="*/ 53892 w 439575"/>
                    <a:gd name="connsiteY12" fmla="*/ 371077 h 371076"/>
                    <a:gd name="connsiteX13" fmla="*/ 186534 w 439575"/>
                    <a:gd name="connsiteY13" fmla="*/ 313325 h 371076"/>
                    <a:gd name="connsiteX14" fmla="*/ 416948 w 439575"/>
                    <a:gd name="connsiteY14" fmla="*/ 365757 h 371076"/>
                    <a:gd name="connsiteX15" fmla="*/ 439406 w 439575"/>
                    <a:gd name="connsiteY15" fmla="*/ 284619 h 371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9575" h="371076">
                      <a:moveTo>
                        <a:pt x="439406" y="284619"/>
                      </a:moveTo>
                      <a:cubicBezTo>
                        <a:pt x="439491" y="284450"/>
                        <a:pt x="439491" y="284281"/>
                        <a:pt x="439575" y="284112"/>
                      </a:cubicBezTo>
                      <a:cubicBezTo>
                        <a:pt x="336569" y="195797"/>
                        <a:pt x="357677" y="48295"/>
                        <a:pt x="389423" y="0"/>
                      </a:cubicBezTo>
                      <a:cubicBezTo>
                        <a:pt x="363840" y="6501"/>
                        <a:pt x="334880" y="13340"/>
                        <a:pt x="314279" y="18068"/>
                      </a:cubicBezTo>
                      <a:cubicBezTo>
                        <a:pt x="289625" y="41962"/>
                        <a:pt x="236686" y="95154"/>
                        <a:pt x="186281" y="158478"/>
                      </a:cubicBezTo>
                      <a:cubicBezTo>
                        <a:pt x="134440" y="121159"/>
                        <a:pt x="131569" y="75819"/>
                        <a:pt x="134355" y="52263"/>
                      </a:cubicBezTo>
                      <a:lnTo>
                        <a:pt x="88171" y="63915"/>
                      </a:lnTo>
                      <a:cubicBezTo>
                        <a:pt x="82768" y="86036"/>
                        <a:pt x="71116" y="114151"/>
                        <a:pt x="46884" y="141001"/>
                      </a:cubicBezTo>
                      <a:cubicBezTo>
                        <a:pt x="23919" y="166330"/>
                        <a:pt x="8721" y="197908"/>
                        <a:pt x="3064" y="231680"/>
                      </a:cubicBezTo>
                      <a:cubicBezTo>
                        <a:pt x="2135" y="236999"/>
                        <a:pt x="1460" y="242234"/>
                        <a:pt x="869" y="247384"/>
                      </a:cubicBezTo>
                      <a:cubicBezTo>
                        <a:pt x="-7996" y="328354"/>
                        <a:pt x="53892" y="371077"/>
                        <a:pt x="53892" y="371077"/>
                      </a:cubicBezTo>
                      <a:lnTo>
                        <a:pt x="53892" y="371077"/>
                      </a:lnTo>
                      <a:lnTo>
                        <a:pt x="53892" y="371077"/>
                      </a:lnTo>
                      <a:cubicBezTo>
                        <a:pt x="97796" y="339161"/>
                        <a:pt x="153015" y="314170"/>
                        <a:pt x="186534" y="313325"/>
                      </a:cubicBezTo>
                      <a:cubicBezTo>
                        <a:pt x="268517" y="311215"/>
                        <a:pt x="379291" y="351151"/>
                        <a:pt x="416948" y="365757"/>
                      </a:cubicBezTo>
                      <a:lnTo>
                        <a:pt x="439406" y="28461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9D1DFC3B-23E4-AEFC-965F-CCE0311BB869}"/>
                    </a:ext>
                  </a:extLst>
                </p:cNvPr>
                <p:cNvSpPr/>
                <p:nvPr/>
              </p:nvSpPr>
              <p:spPr>
                <a:xfrm>
                  <a:off x="1664080" y="3393140"/>
                  <a:ext cx="394717" cy="97034"/>
                </a:xfrm>
                <a:custGeom>
                  <a:avLst/>
                  <a:gdLst>
                    <a:gd name="connsiteX0" fmla="*/ 156283 w 394717"/>
                    <a:gd name="connsiteY0" fmla="*/ 614 h 97034"/>
                    <a:gd name="connsiteX1" fmla="*/ 0 w 394717"/>
                    <a:gd name="connsiteY1" fmla="*/ 75420 h 97034"/>
                    <a:gd name="connsiteX2" fmla="*/ 22290 w 394717"/>
                    <a:gd name="connsiteY2" fmla="*/ 97035 h 97034"/>
                    <a:gd name="connsiteX3" fmla="*/ 154932 w 394717"/>
                    <a:gd name="connsiteY3" fmla="*/ 39283 h 97034"/>
                    <a:gd name="connsiteX4" fmla="*/ 385346 w 394717"/>
                    <a:gd name="connsiteY4" fmla="*/ 91715 h 97034"/>
                    <a:gd name="connsiteX5" fmla="*/ 394718 w 394717"/>
                    <a:gd name="connsiteY5" fmla="*/ 58027 h 97034"/>
                    <a:gd name="connsiteX6" fmla="*/ 156283 w 394717"/>
                    <a:gd name="connsiteY6" fmla="*/ 614 h 9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4717" h="97034">
                      <a:moveTo>
                        <a:pt x="156283" y="614"/>
                      </a:moveTo>
                      <a:cubicBezTo>
                        <a:pt x="111619" y="4835"/>
                        <a:pt x="41878" y="36835"/>
                        <a:pt x="0" y="75420"/>
                      </a:cubicBezTo>
                      <a:cubicBezTo>
                        <a:pt x="11736" y="89689"/>
                        <a:pt x="22290" y="97035"/>
                        <a:pt x="22290" y="97035"/>
                      </a:cubicBezTo>
                      <a:cubicBezTo>
                        <a:pt x="66194" y="65119"/>
                        <a:pt x="121413" y="40128"/>
                        <a:pt x="154932" y="39283"/>
                      </a:cubicBezTo>
                      <a:cubicBezTo>
                        <a:pt x="236915" y="37173"/>
                        <a:pt x="347689" y="77109"/>
                        <a:pt x="385346" y="91715"/>
                      </a:cubicBezTo>
                      <a:lnTo>
                        <a:pt x="394718" y="58027"/>
                      </a:lnTo>
                      <a:cubicBezTo>
                        <a:pt x="311215" y="19695"/>
                        <a:pt x="207026" y="-4199"/>
                        <a:pt x="156283" y="6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E6E873C3-AC8C-6D28-17CC-6F8CF3B02959}"/>
                    </a:ext>
                  </a:extLst>
                </p:cNvPr>
                <p:cNvSpPr/>
                <p:nvPr/>
              </p:nvSpPr>
              <p:spPr>
                <a:xfrm>
                  <a:off x="1921174" y="3838961"/>
                  <a:ext cx="308681" cy="168441"/>
                </a:xfrm>
                <a:custGeom>
                  <a:avLst/>
                  <a:gdLst>
                    <a:gd name="connsiteX0" fmla="*/ 308682 w 308681"/>
                    <a:gd name="connsiteY0" fmla="*/ 29044 h 168441"/>
                    <a:gd name="connsiteX1" fmla="*/ 284703 w 308681"/>
                    <a:gd name="connsiteY1" fmla="*/ 0 h 168441"/>
                    <a:gd name="connsiteX2" fmla="*/ 0 w 308681"/>
                    <a:gd name="connsiteY2" fmla="*/ 133233 h 168441"/>
                    <a:gd name="connsiteX3" fmla="*/ 35883 w 308681"/>
                    <a:gd name="connsiteY3" fmla="*/ 168441 h 168441"/>
                    <a:gd name="connsiteX4" fmla="*/ 308682 w 308681"/>
                    <a:gd name="connsiteY4" fmla="*/ 29044 h 16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8681" h="168441">
                      <a:moveTo>
                        <a:pt x="308682" y="29044"/>
                      </a:moveTo>
                      <a:cubicBezTo>
                        <a:pt x="300661" y="18660"/>
                        <a:pt x="292640" y="9119"/>
                        <a:pt x="284703" y="0"/>
                      </a:cubicBezTo>
                      <a:cubicBezTo>
                        <a:pt x="221211" y="103429"/>
                        <a:pt x="87049" y="130700"/>
                        <a:pt x="0" y="133233"/>
                      </a:cubicBezTo>
                      <a:cubicBezTo>
                        <a:pt x="11145" y="144462"/>
                        <a:pt x="23134" y="156198"/>
                        <a:pt x="35883" y="168441"/>
                      </a:cubicBezTo>
                      <a:cubicBezTo>
                        <a:pt x="36559" y="168441"/>
                        <a:pt x="229485" y="166668"/>
                        <a:pt x="308682" y="290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79FA56E8-42E9-DB4A-A495-012A76964667}"/>
                    </a:ext>
                  </a:extLst>
                </p:cNvPr>
                <p:cNvSpPr/>
                <p:nvPr/>
              </p:nvSpPr>
              <p:spPr>
                <a:xfrm>
                  <a:off x="1560230" y="3783743"/>
                  <a:ext cx="216235" cy="236239"/>
                </a:xfrm>
                <a:custGeom>
                  <a:avLst/>
                  <a:gdLst>
                    <a:gd name="connsiteX0" fmla="*/ 211839 w 216235"/>
                    <a:gd name="connsiteY0" fmla="*/ 209306 h 236239"/>
                    <a:gd name="connsiteX1" fmla="*/ 39176 w 216235"/>
                    <a:gd name="connsiteY1" fmla="*/ 0 h 236239"/>
                    <a:gd name="connsiteX2" fmla="*/ 0 w 216235"/>
                    <a:gd name="connsiteY2" fmla="*/ 32506 h 236239"/>
                    <a:gd name="connsiteX3" fmla="*/ 176209 w 216235"/>
                    <a:gd name="connsiteY3" fmla="*/ 236239 h 236239"/>
                    <a:gd name="connsiteX4" fmla="*/ 211839 w 216235"/>
                    <a:gd name="connsiteY4" fmla="*/ 209306 h 236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235" h="236239">
                      <a:moveTo>
                        <a:pt x="211839" y="209306"/>
                      </a:moveTo>
                      <a:cubicBezTo>
                        <a:pt x="235480" y="134415"/>
                        <a:pt x="161771" y="9287"/>
                        <a:pt x="39176" y="0"/>
                      </a:cubicBezTo>
                      <a:cubicBezTo>
                        <a:pt x="26512" y="10385"/>
                        <a:pt x="13425" y="21192"/>
                        <a:pt x="0" y="32506"/>
                      </a:cubicBezTo>
                      <a:cubicBezTo>
                        <a:pt x="105455" y="14944"/>
                        <a:pt x="207955" y="162531"/>
                        <a:pt x="176209" y="236239"/>
                      </a:cubicBezTo>
                      <a:cubicBezTo>
                        <a:pt x="188704" y="226783"/>
                        <a:pt x="200609" y="217833"/>
                        <a:pt x="211839" y="20930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00B66B8-DD8A-626F-6021-3F8BBD18C1C6}"/>
                    </a:ext>
                  </a:extLst>
                </p:cNvPr>
                <p:cNvSpPr/>
                <p:nvPr/>
              </p:nvSpPr>
              <p:spPr>
                <a:xfrm>
                  <a:off x="1474278" y="4686907"/>
                  <a:ext cx="154763" cy="139902"/>
                </a:xfrm>
                <a:custGeom>
                  <a:avLst/>
                  <a:gdLst>
                    <a:gd name="connsiteX0" fmla="*/ 73793 w 154763"/>
                    <a:gd name="connsiteY0" fmla="*/ 139903 h 139902"/>
                    <a:gd name="connsiteX1" fmla="*/ 154763 w 154763"/>
                    <a:gd name="connsiteY1" fmla="*/ 100136 h 139902"/>
                    <a:gd name="connsiteX2" fmla="*/ 127154 w 154763"/>
                    <a:gd name="connsiteY2" fmla="*/ 0 h 139902"/>
                    <a:gd name="connsiteX3" fmla="*/ 0 w 154763"/>
                    <a:gd name="connsiteY3" fmla="*/ 0 h 139902"/>
                    <a:gd name="connsiteX4" fmla="*/ 73793 w 154763"/>
                    <a:gd name="connsiteY4" fmla="*/ 139903 h 13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4763" h="139902">
                      <a:moveTo>
                        <a:pt x="73793" y="139903"/>
                      </a:moveTo>
                      <a:lnTo>
                        <a:pt x="154763" y="100136"/>
                      </a:lnTo>
                      <a:cubicBezTo>
                        <a:pt x="143956" y="77255"/>
                        <a:pt x="135090" y="41709"/>
                        <a:pt x="127154" y="0"/>
                      </a:cubicBezTo>
                      <a:lnTo>
                        <a:pt x="0" y="0"/>
                      </a:lnTo>
                      <a:cubicBezTo>
                        <a:pt x="41878" y="79957"/>
                        <a:pt x="73793" y="139903"/>
                        <a:pt x="73793" y="1399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CC7AAEA-CA8F-A724-2097-5F8F3C0F9BA7}"/>
                    </a:ext>
                  </a:extLst>
                </p:cNvPr>
                <p:cNvSpPr/>
                <p:nvPr/>
              </p:nvSpPr>
              <p:spPr>
                <a:xfrm>
                  <a:off x="2696172" y="4686907"/>
                  <a:ext cx="167934" cy="124620"/>
                </a:xfrm>
                <a:custGeom>
                  <a:avLst/>
                  <a:gdLst>
                    <a:gd name="connsiteX0" fmla="*/ 97350 w 167934"/>
                    <a:gd name="connsiteY0" fmla="*/ 124621 h 124620"/>
                    <a:gd name="connsiteX1" fmla="*/ 167934 w 167934"/>
                    <a:gd name="connsiteY1" fmla="*/ 100136 h 124620"/>
                    <a:gd name="connsiteX2" fmla="*/ 123017 w 167934"/>
                    <a:gd name="connsiteY2" fmla="*/ 0 h 124620"/>
                    <a:gd name="connsiteX3" fmla="*/ 0 w 167934"/>
                    <a:gd name="connsiteY3" fmla="*/ 0 h 124620"/>
                    <a:gd name="connsiteX4" fmla="*/ 97350 w 167934"/>
                    <a:gd name="connsiteY4" fmla="*/ 124621 h 124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7934" h="124620">
                      <a:moveTo>
                        <a:pt x="97350" y="124621"/>
                      </a:moveTo>
                      <a:lnTo>
                        <a:pt x="167934" y="100136"/>
                      </a:lnTo>
                      <a:cubicBezTo>
                        <a:pt x="167934" y="100136"/>
                        <a:pt x="149528" y="58258"/>
                        <a:pt x="123017" y="0"/>
                      </a:cubicBezTo>
                      <a:lnTo>
                        <a:pt x="0" y="0"/>
                      </a:lnTo>
                      <a:cubicBezTo>
                        <a:pt x="48717" y="57245"/>
                        <a:pt x="97350" y="124621"/>
                        <a:pt x="97350" y="1246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142" name="Graphic 18">
                  <a:extLst>
                    <a:ext uri="{FF2B5EF4-FFF2-40B4-BE49-F238E27FC236}">
                      <a16:creationId xmlns:a16="http://schemas.microsoft.com/office/drawing/2014/main" id="{F2C8CAD1-49AD-1B08-ABC1-340B3BFC505F}"/>
                    </a:ext>
                  </a:extLst>
                </p:cNvPr>
                <p:cNvGrpSpPr/>
                <p:nvPr/>
              </p:nvGrpSpPr>
              <p:grpSpPr>
                <a:xfrm>
                  <a:off x="1683186" y="3544572"/>
                  <a:ext cx="86248" cy="117013"/>
                  <a:chOff x="1683186" y="3544572"/>
                  <a:chExt cx="86248" cy="117013"/>
                </a:xfrm>
                <a:solidFill>
                  <a:srgbClr val="D98785"/>
                </a:solidFill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520C1EEA-7F53-1DC7-08AF-1A3BAA67B688}"/>
                      </a:ext>
                    </a:extLst>
                  </p:cNvPr>
                  <p:cNvSpPr/>
                  <p:nvPr/>
                </p:nvSpPr>
                <p:spPr>
                  <a:xfrm>
                    <a:off x="1683186" y="3544572"/>
                    <a:ext cx="86248" cy="117013"/>
                  </a:xfrm>
                  <a:custGeom>
                    <a:avLst/>
                    <a:gdLst>
                      <a:gd name="connsiteX0" fmla="*/ 145 w 86248"/>
                      <a:gd name="connsiteY0" fmla="*/ 40419 h 117013"/>
                      <a:gd name="connsiteX1" fmla="*/ 8672 w 86248"/>
                      <a:gd name="connsiteY1" fmla="*/ 108893 h 117013"/>
                      <a:gd name="connsiteX2" fmla="*/ 21759 w 86248"/>
                      <a:gd name="connsiteY2" fmla="*/ 116154 h 117013"/>
                      <a:gd name="connsiteX3" fmla="*/ 61526 w 86248"/>
                      <a:gd name="connsiteY3" fmla="*/ 97748 h 117013"/>
                      <a:gd name="connsiteX4" fmla="*/ 75542 w 86248"/>
                      <a:gd name="connsiteY4" fmla="*/ 73685 h 117013"/>
                      <a:gd name="connsiteX5" fmla="*/ 74867 w 86248"/>
                      <a:gd name="connsiteY5" fmla="*/ 65496 h 117013"/>
                      <a:gd name="connsiteX6" fmla="*/ 74867 w 86248"/>
                      <a:gd name="connsiteY6" fmla="*/ 65496 h 117013"/>
                      <a:gd name="connsiteX7" fmla="*/ 86180 w 86248"/>
                      <a:gd name="connsiteY7" fmla="*/ 43037 h 117013"/>
                      <a:gd name="connsiteX8" fmla="*/ 83901 w 86248"/>
                      <a:gd name="connsiteY8" fmla="*/ 13739 h 117013"/>
                      <a:gd name="connsiteX9" fmla="*/ 63553 w 86248"/>
                      <a:gd name="connsiteY9" fmla="*/ 1074 h 117013"/>
                      <a:gd name="connsiteX10" fmla="*/ 10699 w 86248"/>
                      <a:gd name="connsiteY10" fmla="*/ 22351 h 117013"/>
                      <a:gd name="connsiteX11" fmla="*/ 145 w 86248"/>
                      <a:gd name="connsiteY11" fmla="*/ 40419 h 117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6248" h="117013">
                        <a:moveTo>
                          <a:pt x="145" y="40419"/>
                        </a:moveTo>
                        <a:lnTo>
                          <a:pt x="8672" y="108893"/>
                        </a:lnTo>
                        <a:cubicBezTo>
                          <a:pt x="9432" y="115141"/>
                          <a:pt x="16102" y="118772"/>
                          <a:pt x="21759" y="116154"/>
                        </a:cubicBezTo>
                        <a:lnTo>
                          <a:pt x="61526" y="97748"/>
                        </a:lnTo>
                        <a:cubicBezTo>
                          <a:pt x="70814" y="93442"/>
                          <a:pt x="76386" y="83817"/>
                          <a:pt x="75542" y="73685"/>
                        </a:cubicBezTo>
                        <a:lnTo>
                          <a:pt x="74867" y="65496"/>
                        </a:lnTo>
                        <a:lnTo>
                          <a:pt x="74867" y="65496"/>
                        </a:lnTo>
                        <a:cubicBezTo>
                          <a:pt x="82465" y="60683"/>
                          <a:pt x="86856" y="52071"/>
                          <a:pt x="86180" y="43037"/>
                        </a:cubicBezTo>
                        <a:lnTo>
                          <a:pt x="83901" y="13739"/>
                        </a:lnTo>
                        <a:cubicBezTo>
                          <a:pt x="83141" y="3692"/>
                          <a:pt x="72840" y="-2641"/>
                          <a:pt x="63553" y="1074"/>
                        </a:cubicBezTo>
                        <a:lnTo>
                          <a:pt x="10699" y="22351"/>
                        </a:lnTo>
                        <a:cubicBezTo>
                          <a:pt x="3522" y="25306"/>
                          <a:pt x="-868" y="32652"/>
                          <a:pt x="145" y="40419"/>
                        </a:cubicBezTo>
                        <a:close/>
                      </a:path>
                    </a:pathLst>
                  </a:custGeom>
                  <a:solidFill>
                    <a:srgbClr val="D9878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AC4CF059-9D50-AAEB-D87D-D9BFF56D33AC}"/>
                      </a:ext>
                    </a:extLst>
                  </p:cNvPr>
                  <p:cNvSpPr/>
                  <p:nvPr/>
                </p:nvSpPr>
                <p:spPr>
                  <a:xfrm>
                    <a:off x="1698106" y="3611334"/>
                    <a:ext cx="60115" cy="29635"/>
                  </a:xfrm>
                  <a:custGeom>
                    <a:avLst/>
                    <a:gdLst>
                      <a:gd name="connsiteX0" fmla="*/ 60115 w 60115"/>
                      <a:gd name="connsiteY0" fmla="*/ 0 h 29635"/>
                      <a:gd name="connsiteX1" fmla="*/ 0 w 60115"/>
                      <a:gd name="connsiteY1" fmla="*/ 29636 h 29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0115" h="29635">
                        <a:moveTo>
                          <a:pt x="60115" y="0"/>
                        </a:moveTo>
                        <a:lnTo>
                          <a:pt x="0" y="29636"/>
                        </a:lnTo>
                      </a:path>
                    </a:pathLst>
                  </a:custGeom>
                  <a:ln w="5230" cap="flat">
                    <a:solidFill>
                      <a:srgbClr val="C4626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65EB472B-4097-42A4-FAE8-E4C063C38D5A}"/>
                      </a:ext>
                    </a:extLst>
                  </p:cNvPr>
                  <p:cNvSpPr/>
                  <p:nvPr/>
                </p:nvSpPr>
                <p:spPr>
                  <a:xfrm>
                    <a:off x="1691943" y="3578406"/>
                    <a:ext cx="76748" cy="35630"/>
                  </a:xfrm>
                  <a:custGeom>
                    <a:avLst/>
                    <a:gdLst>
                      <a:gd name="connsiteX0" fmla="*/ 76748 w 76748"/>
                      <a:gd name="connsiteY0" fmla="*/ 0 h 35630"/>
                      <a:gd name="connsiteX1" fmla="*/ 0 w 76748"/>
                      <a:gd name="connsiteY1" fmla="*/ 35630 h 35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748" h="35630">
                        <a:moveTo>
                          <a:pt x="76748" y="0"/>
                        </a:moveTo>
                        <a:lnTo>
                          <a:pt x="0" y="35630"/>
                        </a:lnTo>
                      </a:path>
                    </a:pathLst>
                  </a:custGeom>
                  <a:ln w="5230" cap="flat">
                    <a:solidFill>
                      <a:srgbClr val="C4626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DD42F54B-4D8E-71C6-D315-D94F78586797}"/>
                      </a:ext>
                    </a:extLst>
                  </p:cNvPr>
                  <p:cNvSpPr/>
                  <p:nvPr/>
                </p:nvSpPr>
                <p:spPr>
                  <a:xfrm>
                    <a:off x="1690592" y="3558227"/>
                    <a:ext cx="76494" cy="33519"/>
                  </a:xfrm>
                  <a:custGeom>
                    <a:avLst/>
                    <a:gdLst>
                      <a:gd name="connsiteX0" fmla="*/ 76495 w 76494"/>
                      <a:gd name="connsiteY0" fmla="*/ 0 h 33519"/>
                      <a:gd name="connsiteX1" fmla="*/ 0 w 76494"/>
                      <a:gd name="connsiteY1" fmla="*/ 33519 h 33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494" h="33519">
                        <a:moveTo>
                          <a:pt x="76495" y="0"/>
                        </a:moveTo>
                        <a:lnTo>
                          <a:pt x="0" y="33519"/>
                        </a:lnTo>
                      </a:path>
                    </a:pathLst>
                  </a:custGeom>
                  <a:ln w="5230" cap="flat">
                    <a:solidFill>
                      <a:srgbClr val="C4626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147" name="Graphic 18">
                  <a:extLst>
                    <a:ext uri="{FF2B5EF4-FFF2-40B4-BE49-F238E27FC236}">
                      <a16:creationId xmlns:a16="http://schemas.microsoft.com/office/drawing/2014/main" id="{EB382CB3-BC46-9E5F-9ABE-A65246202667}"/>
                    </a:ext>
                  </a:extLst>
                </p:cNvPr>
                <p:cNvGrpSpPr/>
                <p:nvPr/>
              </p:nvGrpSpPr>
              <p:grpSpPr>
                <a:xfrm>
                  <a:off x="1324834" y="4763487"/>
                  <a:ext cx="363015" cy="161264"/>
                  <a:chOff x="1324834" y="4763487"/>
                  <a:chExt cx="363015" cy="161264"/>
                </a:xfrm>
              </p:grpSpPr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8BE6CA71-A4FA-ADFB-2FE9-553884820AED}"/>
                      </a:ext>
                    </a:extLst>
                  </p:cNvPr>
                  <p:cNvSpPr/>
                  <p:nvPr/>
                </p:nvSpPr>
                <p:spPr>
                  <a:xfrm>
                    <a:off x="1324834" y="4763487"/>
                    <a:ext cx="363015" cy="161264"/>
                  </a:xfrm>
                  <a:custGeom>
                    <a:avLst/>
                    <a:gdLst>
                      <a:gd name="connsiteX0" fmla="*/ 182879 w 363015"/>
                      <a:gd name="connsiteY0" fmla="*/ 17984 h 161264"/>
                      <a:gd name="connsiteX1" fmla="*/ 191322 w 363015"/>
                      <a:gd name="connsiteY1" fmla="*/ 0 h 161264"/>
                      <a:gd name="connsiteX2" fmla="*/ 205929 w 363015"/>
                      <a:gd name="connsiteY2" fmla="*/ 3715 h 161264"/>
                      <a:gd name="connsiteX3" fmla="*/ 233706 w 363015"/>
                      <a:gd name="connsiteY3" fmla="*/ 30818 h 161264"/>
                      <a:gd name="connsiteX4" fmla="*/ 236830 w 363015"/>
                      <a:gd name="connsiteY4" fmla="*/ 42047 h 161264"/>
                      <a:gd name="connsiteX5" fmla="*/ 297452 w 363015"/>
                      <a:gd name="connsiteY5" fmla="*/ 15367 h 161264"/>
                      <a:gd name="connsiteX6" fmla="*/ 318560 w 363015"/>
                      <a:gd name="connsiteY6" fmla="*/ 27525 h 161264"/>
                      <a:gd name="connsiteX7" fmla="*/ 318898 w 363015"/>
                      <a:gd name="connsiteY7" fmla="*/ 30564 h 161264"/>
                      <a:gd name="connsiteX8" fmla="*/ 328101 w 363015"/>
                      <a:gd name="connsiteY8" fmla="*/ 53023 h 161264"/>
                      <a:gd name="connsiteX9" fmla="*/ 352755 w 363015"/>
                      <a:gd name="connsiteY9" fmla="*/ 125550 h 161264"/>
                      <a:gd name="connsiteX10" fmla="*/ 362380 w 363015"/>
                      <a:gd name="connsiteY10" fmla="*/ 149528 h 161264"/>
                      <a:gd name="connsiteX11" fmla="*/ 354444 w 363015"/>
                      <a:gd name="connsiteY11" fmla="*/ 161264 h 161264"/>
                      <a:gd name="connsiteX12" fmla="*/ 82996 w 363015"/>
                      <a:gd name="connsiteY12" fmla="*/ 161264 h 161264"/>
                      <a:gd name="connsiteX13" fmla="*/ 0 w 363015"/>
                      <a:gd name="connsiteY13" fmla="*/ 120231 h 161264"/>
                      <a:gd name="connsiteX14" fmla="*/ 79028 w 363015"/>
                      <a:gd name="connsiteY14" fmla="*/ 82574 h 161264"/>
                      <a:gd name="connsiteX15" fmla="*/ 104526 w 363015"/>
                      <a:gd name="connsiteY15" fmla="*/ 75566 h 161264"/>
                      <a:gd name="connsiteX16" fmla="*/ 137201 w 363015"/>
                      <a:gd name="connsiteY16" fmla="*/ 61804 h 161264"/>
                      <a:gd name="connsiteX17" fmla="*/ 182879 w 363015"/>
                      <a:gd name="connsiteY17" fmla="*/ 17984 h 161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63015" h="161264">
                        <a:moveTo>
                          <a:pt x="182879" y="17984"/>
                        </a:moveTo>
                        <a:lnTo>
                          <a:pt x="191322" y="0"/>
                        </a:lnTo>
                        <a:lnTo>
                          <a:pt x="205929" y="3715"/>
                        </a:lnTo>
                        <a:cubicBezTo>
                          <a:pt x="219353" y="7092"/>
                          <a:pt x="229992" y="17477"/>
                          <a:pt x="233706" y="30818"/>
                        </a:cubicBezTo>
                        <a:lnTo>
                          <a:pt x="236830" y="42047"/>
                        </a:lnTo>
                        <a:lnTo>
                          <a:pt x="297452" y="15367"/>
                        </a:lnTo>
                        <a:cubicBezTo>
                          <a:pt x="306824" y="11230"/>
                          <a:pt x="317463" y="17393"/>
                          <a:pt x="318560" y="27525"/>
                        </a:cubicBezTo>
                        <a:lnTo>
                          <a:pt x="318898" y="30564"/>
                        </a:lnTo>
                        <a:cubicBezTo>
                          <a:pt x="318898" y="30564"/>
                          <a:pt x="324133" y="34364"/>
                          <a:pt x="328101" y="53023"/>
                        </a:cubicBezTo>
                        <a:cubicBezTo>
                          <a:pt x="346338" y="64253"/>
                          <a:pt x="358665" y="90595"/>
                          <a:pt x="352755" y="125550"/>
                        </a:cubicBezTo>
                        <a:lnTo>
                          <a:pt x="362380" y="149528"/>
                        </a:lnTo>
                        <a:cubicBezTo>
                          <a:pt x="364660" y="155101"/>
                          <a:pt x="360523" y="161264"/>
                          <a:pt x="354444" y="161264"/>
                        </a:cubicBezTo>
                        <a:lnTo>
                          <a:pt x="82996" y="161264"/>
                        </a:lnTo>
                        <a:cubicBezTo>
                          <a:pt x="49139" y="161264"/>
                          <a:pt x="760" y="153159"/>
                          <a:pt x="0" y="120231"/>
                        </a:cubicBezTo>
                        <a:cubicBezTo>
                          <a:pt x="4813" y="100811"/>
                          <a:pt x="41034" y="87640"/>
                          <a:pt x="79028" y="82574"/>
                        </a:cubicBezTo>
                        <a:cubicBezTo>
                          <a:pt x="87809" y="81392"/>
                          <a:pt x="96336" y="79028"/>
                          <a:pt x="104526" y="75566"/>
                        </a:cubicBezTo>
                        <a:lnTo>
                          <a:pt x="137201" y="61804"/>
                        </a:lnTo>
                        <a:cubicBezTo>
                          <a:pt x="157296" y="53361"/>
                          <a:pt x="173507" y="37741"/>
                          <a:pt x="182879" y="17984"/>
                        </a:cubicBezTo>
                        <a:close/>
                      </a:path>
                    </a:pathLst>
                  </a:custGeom>
                  <a:solidFill>
                    <a:srgbClr val="CCA08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8F960CF0-0504-9CC0-5308-084B774D9036}"/>
                      </a:ext>
                    </a:extLst>
                  </p:cNvPr>
                  <p:cNvSpPr/>
                  <p:nvPr/>
                </p:nvSpPr>
                <p:spPr>
                  <a:xfrm>
                    <a:off x="1324834" y="4883717"/>
                    <a:ext cx="363015" cy="41033"/>
                  </a:xfrm>
                  <a:custGeom>
                    <a:avLst/>
                    <a:gdLst>
                      <a:gd name="connsiteX0" fmla="*/ 82996 w 363015"/>
                      <a:gd name="connsiteY0" fmla="*/ 41034 h 41033"/>
                      <a:gd name="connsiteX1" fmla="*/ 354444 w 363015"/>
                      <a:gd name="connsiteY1" fmla="*/ 41034 h 41033"/>
                      <a:gd name="connsiteX2" fmla="*/ 362380 w 363015"/>
                      <a:gd name="connsiteY2" fmla="*/ 29298 h 41033"/>
                      <a:gd name="connsiteX3" fmla="*/ 352755 w 363015"/>
                      <a:gd name="connsiteY3" fmla="*/ 5319 h 41033"/>
                      <a:gd name="connsiteX4" fmla="*/ 45086 w 363015"/>
                      <a:gd name="connsiteY4" fmla="*/ 5319 h 41033"/>
                      <a:gd name="connsiteX5" fmla="*/ 0 w 363015"/>
                      <a:gd name="connsiteY5" fmla="*/ 0 h 41033"/>
                      <a:gd name="connsiteX6" fmla="*/ 82996 w 363015"/>
                      <a:gd name="connsiteY6" fmla="*/ 41034 h 41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3015" h="41033">
                        <a:moveTo>
                          <a:pt x="82996" y="41034"/>
                        </a:moveTo>
                        <a:lnTo>
                          <a:pt x="354444" y="41034"/>
                        </a:lnTo>
                        <a:cubicBezTo>
                          <a:pt x="360523" y="41034"/>
                          <a:pt x="364660" y="34955"/>
                          <a:pt x="362380" y="29298"/>
                        </a:cubicBezTo>
                        <a:lnTo>
                          <a:pt x="352755" y="5319"/>
                        </a:lnTo>
                        <a:cubicBezTo>
                          <a:pt x="352755" y="5319"/>
                          <a:pt x="73202" y="5319"/>
                          <a:pt x="45086" y="5319"/>
                        </a:cubicBezTo>
                        <a:cubicBezTo>
                          <a:pt x="24992" y="5319"/>
                          <a:pt x="11314" y="7346"/>
                          <a:pt x="0" y="0"/>
                        </a:cubicBezTo>
                        <a:cubicBezTo>
                          <a:pt x="760" y="32928"/>
                          <a:pt x="49139" y="41034"/>
                          <a:pt x="82996" y="41034"/>
                        </a:cubicBezTo>
                        <a:close/>
                      </a:path>
                    </a:pathLst>
                  </a:custGeom>
                  <a:solidFill>
                    <a:srgbClr val="211E1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180B38E8-7A5C-52DB-D9AB-E9903E9A8EA0}"/>
                      </a:ext>
                    </a:extLst>
                  </p:cNvPr>
                  <p:cNvSpPr/>
                  <p:nvPr/>
                </p:nvSpPr>
                <p:spPr>
                  <a:xfrm>
                    <a:off x="1560567" y="4816510"/>
                    <a:ext cx="118515" cy="72526"/>
                  </a:xfrm>
                  <a:custGeom>
                    <a:avLst/>
                    <a:gdLst>
                      <a:gd name="connsiteX0" fmla="*/ 0 w 118515"/>
                      <a:gd name="connsiteY0" fmla="*/ 72527 h 72526"/>
                      <a:gd name="connsiteX1" fmla="*/ 117022 w 118515"/>
                      <a:gd name="connsiteY1" fmla="*/ 72527 h 72526"/>
                      <a:gd name="connsiteX2" fmla="*/ 92368 w 118515"/>
                      <a:gd name="connsiteY2" fmla="*/ 0 h 72526"/>
                      <a:gd name="connsiteX3" fmla="*/ 0 w 118515"/>
                      <a:gd name="connsiteY3" fmla="*/ 72527 h 72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15" h="72526">
                        <a:moveTo>
                          <a:pt x="0" y="72527"/>
                        </a:moveTo>
                        <a:lnTo>
                          <a:pt x="117022" y="72527"/>
                        </a:lnTo>
                        <a:cubicBezTo>
                          <a:pt x="122932" y="37572"/>
                          <a:pt x="110605" y="11230"/>
                          <a:pt x="92368" y="0"/>
                        </a:cubicBezTo>
                        <a:cubicBezTo>
                          <a:pt x="92368" y="0"/>
                          <a:pt x="14016" y="18068"/>
                          <a:pt x="0" y="72527"/>
                        </a:cubicBezTo>
                        <a:close/>
                      </a:path>
                    </a:pathLst>
                  </a:custGeom>
                  <a:solidFill>
                    <a:srgbClr val="8C2E2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BC25EEDA-AA89-BE66-EE20-542CC18A86C1}"/>
                      </a:ext>
                    </a:extLst>
                  </p:cNvPr>
                  <p:cNvSpPr/>
                  <p:nvPr/>
                </p:nvSpPr>
                <p:spPr>
                  <a:xfrm>
                    <a:off x="1324834" y="4844879"/>
                    <a:ext cx="170213" cy="44242"/>
                  </a:xfrm>
                  <a:custGeom>
                    <a:avLst/>
                    <a:gdLst>
                      <a:gd name="connsiteX0" fmla="*/ 133486 w 170213"/>
                      <a:gd name="connsiteY0" fmla="*/ 25245 h 44242"/>
                      <a:gd name="connsiteX1" fmla="*/ 102331 w 170213"/>
                      <a:gd name="connsiteY1" fmla="*/ 14016 h 44242"/>
                      <a:gd name="connsiteX2" fmla="*/ 85360 w 170213"/>
                      <a:gd name="connsiteY2" fmla="*/ 169 h 44242"/>
                      <a:gd name="connsiteX3" fmla="*/ 85023 w 170213"/>
                      <a:gd name="connsiteY3" fmla="*/ 0 h 44242"/>
                      <a:gd name="connsiteX4" fmla="*/ 79028 w 170213"/>
                      <a:gd name="connsiteY4" fmla="*/ 1266 h 44242"/>
                      <a:gd name="connsiteX5" fmla="*/ 0 w 170213"/>
                      <a:gd name="connsiteY5" fmla="*/ 38923 h 44242"/>
                      <a:gd name="connsiteX6" fmla="*/ 591 w 170213"/>
                      <a:gd name="connsiteY6" fmla="*/ 44242 h 44242"/>
                      <a:gd name="connsiteX7" fmla="*/ 170214 w 170213"/>
                      <a:gd name="connsiteY7" fmla="*/ 44242 h 44242"/>
                      <a:gd name="connsiteX8" fmla="*/ 133486 w 170213"/>
                      <a:gd name="connsiteY8" fmla="*/ 25245 h 44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13" h="44242">
                        <a:moveTo>
                          <a:pt x="133486" y="25245"/>
                        </a:moveTo>
                        <a:cubicBezTo>
                          <a:pt x="122088" y="24907"/>
                          <a:pt x="111112" y="21192"/>
                          <a:pt x="102331" y="14016"/>
                        </a:cubicBezTo>
                        <a:lnTo>
                          <a:pt x="85360" y="169"/>
                        </a:lnTo>
                        <a:lnTo>
                          <a:pt x="85023" y="0"/>
                        </a:lnTo>
                        <a:cubicBezTo>
                          <a:pt x="82996" y="422"/>
                          <a:pt x="81054" y="929"/>
                          <a:pt x="79028" y="1266"/>
                        </a:cubicBezTo>
                        <a:cubicBezTo>
                          <a:pt x="41034" y="6417"/>
                          <a:pt x="4897" y="19588"/>
                          <a:pt x="0" y="38923"/>
                        </a:cubicBezTo>
                        <a:cubicBezTo>
                          <a:pt x="84" y="40780"/>
                          <a:pt x="253" y="42554"/>
                          <a:pt x="591" y="44242"/>
                        </a:cubicBezTo>
                        <a:lnTo>
                          <a:pt x="170214" y="44242"/>
                        </a:lnTo>
                        <a:cubicBezTo>
                          <a:pt x="165233" y="29044"/>
                          <a:pt x="147164" y="25583"/>
                          <a:pt x="133486" y="25245"/>
                        </a:cubicBezTo>
                        <a:close/>
                      </a:path>
                    </a:pathLst>
                  </a:custGeom>
                  <a:solidFill>
                    <a:srgbClr val="8C2E2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6DC836A2-C69C-1F44-4C59-8FCF11B8AB84}"/>
                      </a:ext>
                    </a:extLst>
                  </p:cNvPr>
                  <p:cNvSpPr/>
                  <p:nvPr/>
                </p:nvSpPr>
                <p:spPr>
                  <a:xfrm>
                    <a:off x="1386976" y="4763487"/>
                    <a:ext cx="174604" cy="104370"/>
                  </a:xfrm>
                  <a:custGeom>
                    <a:avLst/>
                    <a:gdLst>
                      <a:gd name="connsiteX0" fmla="*/ 46944 w 174604"/>
                      <a:gd name="connsiteY0" fmla="*/ 99967 h 104370"/>
                      <a:gd name="connsiteX1" fmla="*/ 134162 w 174604"/>
                      <a:gd name="connsiteY1" fmla="*/ 44158 h 104370"/>
                      <a:gd name="connsiteX2" fmla="*/ 174604 w 174604"/>
                      <a:gd name="connsiteY2" fmla="*/ 41962 h 104370"/>
                      <a:gd name="connsiteX3" fmla="*/ 171481 w 174604"/>
                      <a:gd name="connsiteY3" fmla="*/ 30818 h 104370"/>
                      <a:gd name="connsiteX4" fmla="*/ 143703 w 174604"/>
                      <a:gd name="connsiteY4" fmla="*/ 3715 h 104370"/>
                      <a:gd name="connsiteX5" fmla="*/ 129096 w 174604"/>
                      <a:gd name="connsiteY5" fmla="*/ 0 h 104370"/>
                      <a:gd name="connsiteX6" fmla="*/ 120653 w 174604"/>
                      <a:gd name="connsiteY6" fmla="*/ 17984 h 104370"/>
                      <a:gd name="connsiteX7" fmla="*/ 74975 w 174604"/>
                      <a:gd name="connsiteY7" fmla="*/ 61804 h 104370"/>
                      <a:gd name="connsiteX8" fmla="*/ 42300 w 174604"/>
                      <a:gd name="connsiteY8" fmla="*/ 75566 h 104370"/>
                      <a:gd name="connsiteX9" fmla="*/ 16802 w 174604"/>
                      <a:gd name="connsiteY9" fmla="*/ 82574 h 104370"/>
                      <a:gd name="connsiteX10" fmla="*/ 0 w 174604"/>
                      <a:gd name="connsiteY10" fmla="*/ 85445 h 104370"/>
                      <a:gd name="connsiteX11" fmla="*/ 46944 w 174604"/>
                      <a:gd name="connsiteY11" fmla="*/ 99967 h 104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74604" h="104370">
                        <a:moveTo>
                          <a:pt x="46944" y="99967"/>
                        </a:moveTo>
                        <a:cubicBezTo>
                          <a:pt x="117951" y="77677"/>
                          <a:pt x="127576" y="44580"/>
                          <a:pt x="134162" y="44158"/>
                        </a:cubicBezTo>
                        <a:cubicBezTo>
                          <a:pt x="151724" y="43145"/>
                          <a:pt x="162531" y="47873"/>
                          <a:pt x="174604" y="41962"/>
                        </a:cubicBezTo>
                        <a:lnTo>
                          <a:pt x="171481" y="30818"/>
                        </a:lnTo>
                        <a:cubicBezTo>
                          <a:pt x="167766" y="17477"/>
                          <a:pt x="157127" y="7092"/>
                          <a:pt x="143703" y="3715"/>
                        </a:cubicBezTo>
                        <a:lnTo>
                          <a:pt x="129096" y="0"/>
                        </a:lnTo>
                        <a:lnTo>
                          <a:pt x="120653" y="17984"/>
                        </a:lnTo>
                        <a:cubicBezTo>
                          <a:pt x="111365" y="37741"/>
                          <a:pt x="95070" y="53276"/>
                          <a:pt x="74975" y="61804"/>
                        </a:cubicBezTo>
                        <a:lnTo>
                          <a:pt x="42300" y="75566"/>
                        </a:lnTo>
                        <a:cubicBezTo>
                          <a:pt x="34110" y="79028"/>
                          <a:pt x="25583" y="81392"/>
                          <a:pt x="16802" y="82574"/>
                        </a:cubicBezTo>
                        <a:cubicBezTo>
                          <a:pt x="11145" y="83334"/>
                          <a:pt x="5488" y="84347"/>
                          <a:pt x="0" y="85445"/>
                        </a:cubicBezTo>
                        <a:cubicBezTo>
                          <a:pt x="1604" y="99629"/>
                          <a:pt x="11905" y="110943"/>
                          <a:pt x="46944" y="99967"/>
                        </a:cubicBezTo>
                        <a:close/>
                      </a:path>
                    </a:pathLst>
                  </a:custGeom>
                  <a:solidFill>
                    <a:srgbClr val="211E1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53" name="Graphic 18">
                    <a:extLst>
                      <a:ext uri="{FF2B5EF4-FFF2-40B4-BE49-F238E27FC236}">
                        <a16:creationId xmlns:a16="http://schemas.microsoft.com/office/drawing/2014/main" id="{332A5B80-2E7D-61B1-E101-0EFE484C3125}"/>
                      </a:ext>
                    </a:extLst>
                  </p:cNvPr>
                  <p:cNvGrpSpPr/>
                  <p:nvPr/>
                </p:nvGrpSpPr>
                <p:grpSpPr>
                  <a:xfrm>
                    <a:off x="1495019" y="4841426"/>
                    <a:ext cx="59668" cy="24843"/>
                    <a:chOff x="1495019" y="4841426"/>
                    <a:chExt cx="59668" cy="24843"/>
                  </a:xfrm>
                  <a:solidFill>
                    <a:srgbClr val="211E1E"/>
                  </a:solidFill>
                </p:grpSpPr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19048344-BF25-0479-E33E-408E8A2F49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95019" y="4858366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2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8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2" y="191"/>
                          </a:cubicBezTo>
                          <a:cubicBezTo>
                            <a:pt x="4842" y="-485"/>
                            <a:pt x="7038" y="697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211E1E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24379575-EEC3-2C1A-5160-5F9E20E43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12243" y="4852709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2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8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2" y="191"/>
                          </a:cubicBezTo>
                          <a:cubicBezTo>
                            <a:pt x="4842" y="-485"/>
                            <a:pt x="7038" y="698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211E1E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56" name="Freeform: Shape 155">
                      <a:extLst>
                        <a:ext uri="{FF2B5EF4-FFF2-40B4-BE49-F238E27FC236}">
                          <a16:creationId xmlns:a16="http://schemas.microsoft.com/office/drawing/2014/main" id="{82BCA1EF-CFD8-64C2-D942-AB1AECEBD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9551" y="4847052"/>
                      <a:ext cx="7911" cy="7903"/>
                    </a:xfrm>
                    <a:custGeom>
                      <a:avLst/>
                      <a:gdLst>
                        <a:gd name="connsiteX0" fmla="*/ 7713 w 7911"/>
                        <a:gd name="connsiteY0" fmla="*/ 2724 h 7903"/>
                        <a:gd name="connsiteX1" fmla="*/ 5180 w 7911"/>
                        <a:gd name="connsiteY1" fmla="*/ 7705 h 7903"/>
                        <a:gd name="connsiteX2" fmla="*/ 199 w 7911"/>
                        <a:gd name="connsiteY2" fmla="*/ 5172 h 7903"/>
                        <a:gd name="connsiteX3" fmla="*/ 2732 w 7911"/>
                        <a:gd name="connsiteY3" fmla="*/ 191 h 7903"/>
                        <a:gd name="connsiteX4" fmla="*/ 7713 w 7911"/>
                        <a:gd name="connsiteY4" fmla="*/ 2724 h 79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903">
                          <a:moveTo>
                            <a:pt x="7713" y="2724"/>
                          </a:moveTo>
                          <a:cubicBezTo>
                            <a:pt x="8388" y="4750"/>
                            <a:pt x="7291" y="7030"/>
                            <a:pt x="5180" y="7705"/>
                          </a:cubicBezTo>
                          <a:cubicBezTo>
                            <a:pt x="3154" y="8381"/>
                            <a:pt x="874" y="7283"/>
                            <a:pt x="199" y="5172"/>
                          </a:cubicBezTo>
                          <a:cubicBezTo>
                            <a:pt x="-477" y="3146"/>
                            <a:pt x="621" y="866"/>
                            <a:pt x="2732" y="191"/>
                          </a:cubicBezTo>
                          <a:cubicBezTo>
                            <a:pt x="4842" y="-485"/>
                            <a:pt x="7038" y="697"/>
                            <a:pt x="7713" y="2724"/>
                          </a:cubicBezTo>
                          <a:close/>
                        </a:path>
                      </a:pathLst>
                    </a:custGeom>
                    <a:solidFill>
                      <a:srgbClr val="211E1E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57" name="Freeform: Shape 156">
                      <a:extLst>
                        <a:ext uri="{FF2B5EF4-FFF2-40B4-BE49-F238E27FC236}">
                          <a16:creationId xmlns:a16="http://schemas.microsoft.com/office/drawing/2014/main" id="{D25BC49D-2DC9-C15A-6A4A-31C7C4D6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6775" y="4841426"/>
                      <a:ext cx="7911" cy="7872"/>
                    </a:xfrm>
                    <a:custGeom>
                      <a:avLst/>
                      <a:gdLst>
                        <a:gd name="connsiteX0" fmla="*/ 7713 w 7911"/>
                        <a:gd name="connsiteY0" fmla="*/ 2693 h 7872"/>
                        <a:gd name="connsiteX1" fmla="*/ 5180 w 7911"/>
                        <a:gd name="connsiteY1" fmla="*/ 7674 h 7872"/>
                        <a:gd name="connsiteX2" fmla="*/ 199 w 7911"/>
                        <a:gd name="connsiteY2" fmla="*/ 5141 h 7872"/>
                        <a:gd name="connsiteX3" fmla="*/ 2732 w 7911"/>
                        <a:gd name="connsiteY3" fmla="*/ 159 h 7872"/>
                        <a:gd name="connsiteX4" fmla="*/ 7713 w 7911"/>
                        <a:gd name="connsiteY4" fmla="*/ 2693 h 7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911" h="7872">
                          <a:moveTo>
                            <a:pt x="7713" y="2693"/>
                          </a:moveTo>
                          <a:cubicBezTo>
                            <a:pt x="8388" y="4719"/>
                            <a:pt x="7291" y="6998"/>
                            <a:pt x="5180" y="7674"/>
                          </a:cubicBezTo>
                          <a:cubicBezTo>
                            <a:pt x="3154" y="8349"/>
                            <a:pt x="874" y="7252"/>
                            <a:pt x="199" y="5141"/>
                          </a:cubicBezTo>
                          <a:cubicBezTo>
                            <a:pt x="-477" y="3115"/>
                            <a:pt x="621" y="835"/>
                            <a:pt x="2732" y="159"/>
                          </a:cubicBezTo>
                          <a:cubicBezTo>
                            <a:pt x="4842" y="-431"/>
                            <a:pt x="7038" y="666"/>
                            <a:pt x="7713" y="2693"/>
                          </a:cubicBezTo>
                          <a:close/>
                        </a:path>
                      </a:pathLst>
                    </a:custGeom>
                    <a:solidFill>
                      <a:srgbClr val="211E1E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grpSp>
              <p:nvGrpSpPr>
                <p:cNvPr id="158" name="Graphic 18">
                  <a:extLst>
                    <a:ext uri="{FF2B5EF4-FFF2-40B4-BE49-F238E27FC236}">
                      <a16:creationId xmlns:a16="http://schemas.microsoft.com/office/drawing/2014/main" id="{A09FA87E-4ED5-8062-448F-75D48830DFC3}"/>
                    </a:ext>
                  </a:extLst>
                </p:cNvPr>
                <p:cNvGrpSpPr/>
                <p:nvPr/>
              </p:nvGrpSpPr>
              <p:grpSpPr>
                <a:xfrm>
                  <a:off x="2764726" y="4747867"/>
                  <a:ext cx="183423" cy="163965"/>
                  <a:chOff x="2764726" y="4747867"/>
                  <a:chExt cx="183423" cy="163965"/>
                </a:xfrm>
              </p:grpSpPr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47FA7110-1F38-1970-E04D-AC8F750F9F4D}"/>
                      </a:ext>
                    </a:extLst>
                  </p:cNvPr>
                  <p:cNvSpPr/>
                  <p:nvPr/>
                </p:nvSpPr>
                <p:spPr>
                  <a:xfrm>
                    <a:off x="2764726" y="4747867"/>
                    <a:ext cx="183406" cy="163965"/>
                  </a:xfrm>
                  <a:custGeom>
                    <a:avLst/>
                    <a:gdLst>
                      <a:gd name="connsiteX0" fmla="*/ 29470 w 183406"/>
                      <a:gd name="connsiteY0" fmla="*/ 26005 h 163965"/>
                      <a:gd name="connsiteX1" fmla="*/ 49734 w 183406"/>
                      <a:gd name="connsiteY1" fmla="*/ 0 h 163965"/>
                      <a:gd name="connsiteX2" fmla="*/ 96509 w 183406"/>
                      <a:gd name="connsiteY2" fmla="*/ 0 h 163965"/>
                      <a:gd name="connsiteX3" fmla="*/ 112213 w 183406"/>
                      <a:gd name="connsiteY3" fmla="*/ 29467 h 163965"/>
                      <a:gd name="connsiteX4" fmla="*/ 149532 w 183406"/>
                      <a:gd name="connsiteY4" fmla="*/ 68727 h 163965"/>
                      <a:gd name="connsiteX5" fmla="*/ 182376 w 183406"/>
                      <a:gd name="connsiteY5" fmla="*/ 110605 h 163965"/>
                      <a:gd name="connsiteX6" fmla="*/ 183220 w 183406"/>
                      <a:gd name="connsiteY6" fmla="*/ 119217 h 163965"/>
                      <a:gd name="connsiteX7" fmla="*/ 142440 w 183406"/>
                      <a:gd name="connsiteY7" fmla="*/ 163966 h 163965"/>
                      <a:gd name="connsiteX8" fmla="*/ 41037 w 183406"/>
                      <a:gd name="connsiteY8" fmla="*/ 163966 h 163965"/>
                      <a:gd name="connsiteX9" fmla="*/ 10220 w 183406"/>
                      <a:gd name="connsiteY9" fmla="*/ 150963 h 163965"/>
                      <a:gd name="connsiteX10" fmla="*/ 763 w 183406"/>
                      <a:gd name="connsiteY10" fmla="*/ 141254 h 163965"/>
                      <a:gd name="connsiteX11" fmla="*/ 3550 w 183406"/>
                      <a:gd name="connsiteY11" fmla="*/ 112800 h 163965"/>
                      <a:gd name="connsiteX12" fmla="*/ 3719 w 183406"/>
                      <a:gd name="connsiteY12" fmla="*/ 47619 h 163965"/>
                      <a:gd name="connsiteX13" fmla="*/ 595 w 183406"/>
                      <a:gd name="connsiteY13" fmla="*/ 38754 h 163965"/>
                      <a:gd name="connsiteX14" fmla="*/ 10304 w 183406"/>
                      <a:gd name="connsiteY14" fmla="*/ 25076 h 163965"/>
                      <a:gd name="connsiteX15" fmla="*/ 10304 w 183406"/>
                      <a:gd name="connsiteY15" fmla="*/ 25076 h 163965"/>
                      <a:gd name="connsiteX16" fmla="*/ 23476 w 183406"/>
                      <a:gd name="connsiteY16" fmla="*/ 32337 h 163965"/>
                      <a:gd name="connsiteX17" fmla="*/ 36056 w 183406"/>
                      <a:gd name="connsiteY17" fmla="*/ 52094 h 163965"/>
                      <a:gd name="connsiteX18" fmla="*/ 29470 w 183406"/>
                      <a:gd name="connsiteY18" fmla="*/ 26005 h 16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83406" h="163965">
                        <a:moveTo>
                          <a:pt x="29470" y="26005"/>
                        </a:moveTo>
                        <a:cubicBezTo>
                          <a:pt x="26093" y="12834"/>
                          <a:pt x="36056" y="0"/>
                          <a:pt x="49734" y="0"/>
                        </a:cubicBezTo>
                        <a:lnTo>
                          <a:pt x="96509" y="0"/>
                        </a:lnTo>
                        <a:cubicBezTo>
                          <a:pt x="110271" y="0"/>
                          <a:pt x="112213" y="29467"/>
                          <a:pt x="112213" y="29467"/>
                        </a:cubicBezTo>
                        <a:lnTo>
                          <a:pt x="149532" y="68727"/>
                        </a:lnTo>
                        <a:cubicBezTo>
                          <a:pt x="149532" y="68727"/>
                          <a:pt x="179927" y="87133"/>
                          <a:pt x="182376" y="110605"/>
                        </a:cubicBezTo>
                        <a:cubicBezTo>
                          <a:pt x="182629" y="113391"/>
                          <a:pt x="182967" y="116347"/>
                          <a:pt x="183220" y="119217"/>
                        </a:cubicBezTo>
                        <a:cubicBezTo>
                          <a:pt x="185500" y="143196"/>
                          <a:pt x="166587" y="163966"/>
                          <a:pt x="142440" y="163966"/>
                        </a:cubicBezTo>
                        <a:lnTo>
                          <a:pt x="41037" y="163966"/>
                        </a:lnTo>
                        <a:cubicBezTo>
                          <a:pt x="29470" y="163966"/>
                          <a:pt x="18325" y="159238"/>
                          <a:pt x="10220" y="150963"/>
                        </a:cubicBezTo>
                        <a:lnTo>
                          <a:pt x="763" y="141254"/>
                        </a:lnTo>
                        <a:lnTo>
                          <a:pt x="3550" y="112800"/>
                        </a:lnTo>
                        <a:cubicBezTo>
                          <a:pt x="3550" y="112800"/>
                          <a:pt x="-4134" y="74637"/>
                          <a:pt x="3719" y="47619"/>
                        </a:cubicBezTo>
                        <a:lnTo>
                          <a:pt x="595" y="38754"/>
                        </a:lnTo>
                        <a:cubicBezTo>
                          <a:pt x="-1769" y="32084"/>
                          <a:pt x="3212" y="25076"/>
                          <a:pt x="10304" y="25076"/>
                        </a:cubicBezTo>
                        <a:lnTo>
                          <a:pt x="10304" y="25076"/>
                        </a:lnTo>
                        <a:cubicBezTo>
                          <a:pt x="15623" y="25076"/>
                          <a:pt x="20605" y="27778"/>
                          <a:pt x="23476" y="32337"/>
                        </a:cubicBezTo>
                        <a:lnTo>
                          <a:pt x="36056" y="52094"/>
                        </a:lnTo>
                        <a:lnTo>
                          <a:pt x="29470" y="26005"/>
                        </a:lnTo>
                        <a:close/>
                      </a:path>
                    </a:pathLst>
                  </a:custGeom>
                  <a:solidFill>
                    <a:srgbClr val="CCA08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67822E5E-2F97-AEBC-408F-289428F7CF16}"/>
                      </a:ext>
                    </a:extLst>
                  </p:cNvPr>
                  <p:cNvSpPr/>
                  <p:nvPr/>
                </p:nvSpPr>
                <p:spPr>
                  <a:xfrm>
                    <a:off x="2793563" y="4747867"/>
                    <a:ext cx="111998" cy="85444"/>
                  </a:xfrm>
                  <a:custGeom>
                    <a:avLst/>
                    <a:gdLst>
                      <a:gd name="connsiteX0" fmla="*/ 67672 w 111998"/>
                      <a:gd name="connsiteY0" fmla="*/ 0 h 85444"/>
                      <a:gd name="connsiteX1" fmla="*/ 20897 w 111998"/>
                      <a:gd name="connsiteY1" fmla="*/ 0 h 85444"/>
                      <a:gd name="connsiteX2" fmla="*/ 633 w 111998"/>
                      <a:gd name="connsiteY2" fmla="*/ 26005 h 85444"/>
                      <a:gd name="connsiteX3" fmla="*/ 7219 w 111998"/>
                      <a:gd name="connsiteY3" fmla="*/ 52010 h 85444"/>
                      <a:gd name="connsiteX4" fmla="*/ 21319 w 111998"/>
                      <a:gd name="connsiteY4" fmla="*/ 54880 h 85444"/>
                      <a:gd name="connsiteX5" fmla="*/ 53234 w 111998"/>
                      <a:gd name="connsiteY5" fmla="*/ 85445 h 85444"/>
                      <a:gd name="connsiteX6" fmla="*/ 111999 w 111998"/>
                      <a:gd name="connsiteY6" fmla="*/ 73878 h 85444"/>
                      <a:gd name="connsiteX7" fmla="*/ 82870 w 111998"/>
                      <a:gd name="connsiteY7" fmla="*/ 44242 h 85444"/>
                      <a:gd name="connsiteX8" fmla="*/ 83292 w 111998"/>
                      <a:gd name="connsiteY8" fmla="*/ 29467 h 85444"/>
                      <a:gd name="connsiteX9" fmla="*/ 67672 w 111998"/>
                      <a:gd name="connsiteY9" fmla="*/ 0 h 85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1998" h="85444">
                        <a:moveTo>
                          <a:pt x="67672" y="0"/>
                        </a:moveTo>
                        <a:lnTo>
                          <a:pt x="20897" y="0"/>
                        </a:lnTo>
                        <a:cubicBezTo>
                          <a:pt x="7303" y="0"/>
                          <a:pt x="-2660" y="12834"/>
                          <a:pt x="633" y="26005"/>
                        </a:cubicBezTo>
                        <a:lnTo>
                          <a:pt x="7219" y="52010"/>
                        </a:lnTo>
                        <a:lnTo>
                          <a:pt x="21319" y="54880"/>
                        </a:lnTo>
                        <a:lnTo>
                          <a:pt x="53234" y="85445"/>
                        </a:lnTo>
                        <a:lnTo>
                          <a:pt x="111999" y="73878"/>
                        </a:lnTo>
                        <a:lnTo>
                          <a:pt x="82870" y="44242"/>
                        </a:lnTo>
                        <a:lnTo>
                          <a:pt x="83292" y="29467"/>
                        </a:lnTo>
                        <a:cubicBezTo>
                          <a:pt x="83376" y="29382"/>
                          <a:pt x="81350" y="0"/>
                          <a:pt x="67672" y="0"/>
                        </a:cubicBezTo>
                        <a:close/>
                      </a:path>
                    </a:pathLst>
                  </a:custGeom>
                  <a:solidFill>
                    <a:srgbClr val="211E1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275A7141-A682-66BB-59A9-DAB051DEDAE7}"/>
                      </a:ext>
                    </a:extLst>
                  </p:cNvPr>
                  <p:cNvSpPr/>
                  <p:nvPr/>
                </p:nvSpPr>
                <p:spPr>
                  <a:xfrm>
                    <a:off x="2775025" y="4811596"/>
                    <a:ext cx="173125" cy="94749"/>
                  </a:xfrm>
                  <a:custGeom>
                    <a:avLst/>
                    <a:gdLst>
                      <a:gd name="connsiteX0" fmla="*/ 48216 w 173125"/>
                      <a:gd name="connsiteY0" fmla="*/ 35478 h 94749"/>
                      <a:gd name="connsiteX1" fmla="*/ 259 w 173125"/>
                      <a:gd name="connsiteY1" fmla="*/ 54644 h 94749"/>
                      <a:gd name="connsiteX2" fmla="*/ 83424 w 173125"/>
                      <a:gd name="connsiteY2" fmla="*/ 94749 h 94749"/>
                      <a:gd name="connsiteX3" fmla="*/ 161270 w 173125"/>
                      <a:gd name="connsiteY3" fmla="*/ 87910 h 94749"/>
                      <a:gd name="connsiteX4" fmla="*/ 172922 w 173125"/>
                      <a:gd name="connsiteY4" fmla="*/ 55489 h 94749"/>
                      <a:gd name="connsiteX5" fmla="*/ 172077 w 173125"/>
                      <a:gd name="connsiteY5" fmla="*/ 46876 h 94749"/>
                      <a:gd name="connsiteX6" fmla="*/ 139233 w 173125"/>
                      <a:gd name="connsiteY6" fmla="*/ 4998 h 94749"/>
                      <a:gd name="connsiteX7" fmla="*/ 48216 w 173125"/>
                      <a:gd name="connsiteY7" fmla="*/ 35478 h 94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3125" h="94749">
                        <a:moveTo>
                          <a:pt x="48216" y="35478"/>
                        </a:moveTo>
                        <a:cubicBezTo>
                          <a:pt x="31077" y="64607"/>
                          <a:pt x="5916" y="29315"/>
                          <a:pt x="259" y="54644"/>
                        </a:cubicBezTo>
                        <a:cubicBezTo>
                          <a:pt x="-5398" y="79889"/>
                          <a:pt x="83424" y="94749"/>
                          <a:pt x="83424" y="94749"/>
                        </a:cubicBezTo>
                        <a:lnTo>
                          <a:pt x="161270" y="87910"/>
                        </a:lnTo>
                        <a:cubicBezTo>
                          <a:pt x="169460" y="79636"/>
                          <a:pt x="174188" y="68069"/>
                          <a:pt x="172922" y="55489"/>
                        </a:cubicBezTo>
                        <a:cubicBezTo>
                          <a:pt x="172668" y="52533"/>
                          <a:pt x="172331" y="49663"/>
                          <a:pt x="172077" y="46876"/>
                        </a:cubicBezTo>
                        <a:cubicBezTo>
                          <a:pt x="169629" y="23489"/>
                          <a:pt x="139233" y="4998"/>
                          <a:pt x="139233" y="4998"/>
                        </a:cubicBezTo>
                        <a:cubicBezTo>
                          <a:pt x="120405" y="-8426"/>
                          <a:pt x="65356" y="6349"/>
                          <a:pt x="48216" y="35478"/>
                        </a:cubicBezTo>
                        <a:close/>
                      </a:path>
                    </a:pathLst>
                  </a:custGeom>
                  <a:solidFill>
                    <a:srgbClr val="8C2E2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C57A7C43-F46B-A9EE-718E-5CAADE0C9FA6}"/>
                      </a:ext>
                    </a:extLst>
                  </p:cNvPr>
                  <p:cNvSpPr/>
                  <p:nvPr/>
                </p:nvSpPr>
                <p:spPr>
                  <a:xfrm>
                    <a:off x="2764900" y="4811782"/>
                    <a:ext cx="15091" cy="69187"/>
                  </a:xfrm>
                  <a:custGeom>
                    <a:avLst/>
                    <a:gdLst>
                      <a:gd name="connsiteX0" fmla="*/ 14943 w 15091"/>
                      <a:gd name="connsiteY0" fmla="*/ 58173 h 69187"/>
                      <a:gd name="connsiteX1" fmla="*/ 590 w 15091"/>
                      <a:gd name="connsiteY1" fmla="*/ 0 h 69187"/>
                      <a:gd name="connsiteX2" fmla="*/ 590 w 15091"/>
                      <a:gd name="connsiteY2" fmla="*/ 0 h 69187"/>
                      <a:gd name="connsiteX3" fmla="*/ 3376 w 15091"/>
                      <a:gd name="connsiteY3" fmla="*/ 48886 h 69187"/>
                      <a:gd name="connsiteX4" fmla="*/ 1518 w 15091"/>
                      <a:gd name="connsiteY4" fmla="*/ 67292 h 69187"/>
                      <a:gd name="connsiteX5" fmla="*/ 14943 w 15091"/>
                      <a:gd name="connsiteY5" fmla="*/ 58173 h 69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91" h="69187">
                        <a:moveTo>
                          <a:pt x="14943" y="58173"/>
                        </a:moveTo>
                        <a:cubicBezTo>
                          <a:pt x="16800" y="31324"/>
                          <a:pt x="590" y="0"/>
                          <a:pt x="590" y="0"/>
                        </a:cubicBezTo>
                        <a:lnTo>
                          <a:pt x="590" y="0"/>
                        </a:lnTo>
                        <a:cubicBezTo>
                          <a:pt x="-1690" y="23810"/>
                          <a:pt x="3376" y="48886"/>
                          <a:pt x="3376" y="48886"/>
                        </a:cubicBezTo>
                        <a:lnTo>
                          <a:pt x="1518" y="67292"/>
                        </a:lnTo>
                        <a:cubicBezTo>
                          <a:pt x="7935" y="70669"/>
                          <a:pt x="14099" y="70585"/>
                          <a:pt x="14943" y="58173"/>
                        </a:cubicBezTo>
                        <a:close/>
                      </a:path>
                    </a:pathLst>
                  </a:custGeom>
                  <a:solidFill>
                    <a:srgbClr val="8C2E2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120A1BEE-39B5-976B-37CB-73EA7350479B}"/>
                      </a:ext>
                    </a:extLst>
                  </p:cNvPr>
                  <p:cNvSpPr/>
                  <p:nvPr/>
                </p:nvSpPr>
                <p:spPr>
                  <a:xfrm>
                    <a:off x="2765574" y="4860583"/>
                    <a:ext cx="181105" cy="51165"/>
                  </a:xfrm>
                  <a:custGeom>
                    <a:avLst/>
                    <a:gdLst>
                      <a:gd name="connsiteX0" fmla="*/ 170721 w 181105"/>
                      <a:gd name="connsiteY0" fmla="*/ 20770 h 51165"/>
                      <a:gd name="connsiteX1" fmla="*/ 167512 w 181105"/>
                      <a:gd name="connsiteY1" fmla="*/ 14269 h 51165"/>
                      <a:gd name="connsiteX2" fmla="*/ 144547 w 181105"/>
                      <a:gd name="connsiteY2" fmla="*/ 85 h 51165"/>
                      <a:gd name="connsiteX3" fmla="*/ 128505 w 181105"/>
                      <a:gd name="connsiteY3" fmla="*/ 85 h 51165"/>
                      <a:gd name="connsiteX4" fmla="*/ 85107 w 181105"/>
                      <a:gd name="connsiteY4" fmla="*/ 14353 h 51165"/>
                      <a:gd name="connsiteX5" fmla="*/ 82321 w 181105"/>
                      <a:gd name="connsiteY5" fmla="*/ 16380 h 51165"/>
                      <a:gd name="connsiteX6" fmla="*/ 61466 w 181105"/>
                      <a:gd name="connsiteY6" fmla="*/ 23219 h 51165"/>
                      <a:gd name="connsiteX7" fmla="*/ 45340 w 181105"/>
                      <a:gd name="connsiteY7" fmla="*/ 23219 h 51165"/>
                      <a:gd name="connsiteX8" fmla="*/ 20432 w 181105"/>
                      <a:gd name="connsiteY8" fmla="*/ 14353 h 51165"/>
                      <a:gd name="connsiteX9" fmla="*/ 2786 w 181105"/>
                      <a:gd name="connsiteY9" fmla="*/ 0 h 51165"/>
                      <a:gd name="connsiteX10" fmla="*/ 0 w 181105"/>
                      <a:gd name="connsiteY10" fmla="*/ 28454 h 51165"/>
                      <a:gd name="connsiteX11" fmla="*/ 9456 w 181105"/>
                      <a:gd name="connsiteY11" fmla="*/ 38163 h 51165"/>
                      <a:gd name="connsiteX12" fmla="*/ 40274 w 181105"/>
                      <a:gd name="connsiteY12" fmla="*/ 51165 h 51165"/>
                      <a:gd name="connsiteX13" fmla="*/ 141676 w 181105"/>
                      <a:gd name="connsiteY13" fmla="*/ 51165 h 51165"/>
                      <a:gd name="connsiteX14" fmla="*/ 181106 w 181105"/>
                      <a:gd name="connsiteY14" fmla="*/ 20770 h 51165"/>
                      <a:gd name="connsiteX15" fmla="*/ 170721 w 181105"/>
                      <a:gd name="connsiteY15" fmla="*/ 20770 h 5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1105" h="51165">
                        <a:moveTo>
                          <a:pt x="170721" y="20770"/>
                        </a:moveTo>
                        <a:lnTo>
                          <a:pt x="167512" y="14269"/>
                        </a:lnTo>
                        <a:cubicBezTo>
                          <a:pt x="163206" y="5573"/>
                          <a:pt x="154256" y="85"/>
                          <a:pt x="144547" y="85"/>
                        </a:cubicBezTo>
                        <a:lnTo>
                          <a:pt x="128505" y="85"/>
                        </a:lnTo>
                        <a:cubicBezTo>
                          <a:pt x="112885" y="85"/>
                          <a:pt x="97687" y="5066"/>
                          <a:pt x="85107" y="14353"/>
                        </a:cubicBezTo>
                        <a:lnTo>
                          <a:pt x="82321" y="16380"/>
                        </a:lnTo>
                        <a:cubicBezTo>
                          <a:pt x="76326" y="20855"/>
                          <a:pt x="68981" y="23219"/>
                          <a:pt x="61466" y="23219"/>
                        </a:cubicBezTo>
                        <a:lnTo>
                          <a:pt x="45340" y="23219"/>
                        </a:lnTo>
                        <a:cubicBezTo>
                          <a:pt x="36221" y="23219"/>
                          <a:pt x="27440" y="20095"/>
                          <a:pt x="20432" y="14353"/>
                        </a:cubicBezTo>
                        <a:lnTo>
                          <a:pt x="2786" y="0"/>
                        </a:lnTo>
                        <a:lnTo>
                          <a:pt x="0" y="28454"/>
                        </a:lnTo>
                        <a:lnTo>
                          <a:pt x="9456" y="38163"/>
                        </a:lnTo>
                        <a:cubicBezTo>
                          <a:pt x="17562" y="46437"/>
                          <a:pt x="28622" y="51165"/>
                          <a:pt x="40274" y="51165"/>
                        </a:cubicBezTo>
                        <a:lnTo>
                          <a:pt x="141676" y="51165"/>
                        </a:lnTo>
                        <a:cubicBezTo>
                          <a:pt x="160758" y="51165"/>
                          <a:pt x="176462" y="38079"/>
                          <a:pt x="181106" y="20770"/>
                        </a:cubicBezTo>
                        <a:lnTo>
                          <a:pt x="170721" y="20770"/>
                        </a:lnTo>
                        <a:close/>
                      </a:path>
                    </a:pathLst>
                  </a:custGeom>
                  <a:solidFill>
                    <a:srgbClr val="211E1E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164" name="Graphic 18">
                <a:extLst>
                  <a:ext uri="{FF2B5EF4-FFF2-40B4-BE49-F238E27FC236}">
                    <a16:creationId xmlns:a16="http://schemas.microsoft.com/office/drawing/2014/main" id="{C10E6AB9-2410-13DA-4EB1-67C38BF5A162}"/>
                  </a:ext>
                </a:extLst>
              </p:cNvPr>
              <p:cNvGrpSpPr/>
              <p:nvPr/>
            </p:nvGrpSpPr>
            <p:grpSpPr>
              <a:xfrm>
                <a:off x="2015242" y="2487732"/>
                <a:ext cx="3685383" cy="2657723"/>
                <a:chOff x="2015242" y="2487732"/>
                <a:chExt cx="3685383" cy="2657723"/>
              </a:xfrm>
            </p:grpSpPr>
            <p:grpSp>
              <p:nvGrpSpPr>
                <p:cNvPr id="165" name="Graphic 18">
                  <a:extLst>
                    <a:ext uri="{FF2B5EF4-FFF2-40B4-BE49-F238E27FC236}">
                      <a16:creationId xmlns:a16="http://schemas.microsoft.com/office/drawing/2014/main" id="{D2D5CA24-46AC-DFAE-DD15-0A2064498478}"/>
                    </a:ext>
                  </a:extLst>
                </p:cNvPr>
                <p:cNvGrpSpPr/>
                <p:nvPr/>
              </p:nvGrpSpPr>
              <p:grpSpPr>
                <a:xfrm>
                  <a:off x="3822922" y="2487732"/>
                  <a:ext cx="1877703" cy="2657723"/>
                  <a:chOff x="3822922" y="2487732"/>
                  <a:chExt cx="1877703" cy="2657723"/>
                </a:xfrm>
              </p:grpSpPr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E7B1E74B-5DF3-31F3-E331-49A681905455}"/>
                      </a:ext>
                    </a:extLst>
                  </p:cNvPr>
                  <p:cNvSpPr/>
                  <p:nvPr/>
                </p:nvSpPr>
                <p:spPr>
                  <a:xfrm>
                    <a:off x="3906167" y="3204290"/>
                    <a:ext cx="437517" cy="690416"/>
                  </a:xfrm>
                  <a:custGeom>
                    <a:avLst/>
                    <a:gdLst>
                      <a:gd name="connsiteX0" fmla="*/ 437517 w 437517"/>
                      <a:gd name="connsiteY0" fmla="*/ 0 h 690416"/>
                      <a:gd name="connsiteX1" fmla="*/ 253372 w 437517"/>
                      <a:gd name="connsiteY1" fmla="*/ 137201 h 690416"/>
                      <a:gd name="connsiteX2" fmla="*/ 47950 w 437517"/>
                      <a:gd name="connsiteY2" fmla="*/ 468257 h 690416"/>
                      <a:gd name="connsiteX3" fmla="*/ 77755 w 437517"/>
                      <a:gd name="connsiteY3" fmla="*/ 690228 h 690416"/>
                      <a:gd name="connsiteX4" fmla="*/ 437180 w 437517"/>
                      <a:gd name="connsiteY4" fmla="*/ 528879 h 690416"/>
                      <a:gd name="connsiteX5" fmla="*/ 434309 w 437517"/>
                      <a:gd name="connsiteY5" fmla="*/ 458041 h 690416"/>
                      <a:gd name="connsiteX6" fmla="*/ 238090 w 437517"/>
                      <a:gd name="connsiteY6" fmla="*/ 489196 h 690416"/>
                      <a:gd name="connsiteX7" fmla="*/ 379006 w 437517"/>
                      <a:gd name="connsiteY7" fmla="*/ 260640 h 690416"/>
                      <a:gd name="connsiteX8" fmla="*/ 437517 w 437517"/>
                      <a:gd name="connsiteY8" fmla="*/ 0 h 690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7517" h="690416">
                        <a:moveTo>
                          <a:pt x="437517" y="0"/>
                        </a:moveTo>
                        <a:cubicBezTo>
                          <a:pt x="362627" y="16971"/>
                          <a:pt x="301498" y="53023"/>
                          <a:pt x="253372" y="137201"/>
                        </a:cubicBezTo>
                        <a:cubicBezTo>
                          <a:pt x="205331" y="221295"/>
                          <a:pt x="104773" y="380448"/>
                          <a:pt x="47950" y="468257"/>
                        </a:cubicBezTo>
                        <a:cubicBezTo>
                          <a:pt x="-9970" y="557755"/>
                          <a:pt x="-31837" y="681109"/>
                          <a:pt x="77755" y="690228"/>
                        </a:cubicBezTo>
                        <a:cubicBezTo>
                          <a:pt x="156107" y="696813"/>
                          <a:pt x="437180" y="528879"/>
                          <a:pt x="437180" y="528879"/>
                        </a:cubicBezTo>
                        <a:lnTo>
                          <a:pt x="434309" y="458041"/>
                        </a:lnTo>
                        <a:lnTo>
                          <a:pt x="238090" y="489196"/>
                        </a:lnTo>
                        <a:lnTo>
                          <a:pt x="379006" y="260640"/>
                        </a:lnTo>
                        <a:lnTo>
                          <a:pt x="437517" y="0"/>
                        </a:lnTo>
                        <a:close/>
                      </a:path>
                    </a:pathLst>
                  </a:custGeom>
                  <a:solidFill>
                    <a:srgbClr val="B8635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0A40A3B2-AB12-7261-E222-FC8577512BEC}"/>
                      </a:ext>
                    </a:extLst>
                  </p:cNvPr>
                  <p:cNvSpPr/>
                  <p:nvPr/>
                </p:nvSpPr>
                <p:spPr>
                  <a:xfrm>
                    <a:off x="4187938" y="3289565"/>
                    <a:ext cx="97319" cy="313409"/>
                  </a:xfrm>
                  <a:custGeom>
                    <a:avLst/>
                    <a:gdLst>
                      <a:gd name="connsiteX0" fmla="*/ 82206 w 97319"/>
                      <a:gd name="connsiteY0" fmla="*/ 0 h 313409"/>
                      <a:gd name="connsiteX1" fmla="*/ 12212 w 97319"/>
                      <a:gd name="connsiteY1" fmla="*/ 313410 h 313409"/>
                      <a:gd name="connsiteX2" fmla="*/ 97319 w 97319"/>
                      <a:gd name="connsiteY2" fmla="*/ 175449 h 313409"/>
                      <a:gd name="connsiteX3" fmla="*/ 82206 w 97319"/>
                      <a:gd name="connsiteY3" fmla="*/ 0 h 313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319" h="313409">
                        <a:moveTo>
                          <a:pt x="82206" y="0"/>
                        </a:moveTo>
                        <a:cubicBezTo>
                          <a:pt x="82206" y="0"/>
                          <a:pt x="-37855" y="203396"/>
                          <a:pt x="12212" y="313410"/>
                        </a:cubicBezTo>
                        <a:lnTo>
                          <a:pt x="97319" y="175449"/>
                        </a:lnTo>
                        <a:lnTo>
                          <a:pt x="82206" y="0"/>
                        </a:ln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C910C6AE-69BA-4C2A-11FE-22C869DD8FA1}"/>
                      </a:ext>
                    </a:extLst>
                  </p:cNvPr>
                  <p:cNvSpPr/>
                  <p:nvPr/>
                </p:nvSpPr>
                <p:spPr>
                  <a:xfrm>
                    <a:off x="4209691" y="3662331"/>
                    <a:ext cx="133739" cy="145391"/>
                  </a:xfrm>
                  <a:custGeom>
                    <a:avLst/>
                    <a:gdLst>
                      <a:gd name="connsiteX0" fmla="*/ 130869 w 133739"/>
                      <a:gd name="connsiteY0" fmla="*/ 0 h 145391"/>
                      <a:gd name="connsiteX1" fmla="*/ 98109 w 133739"/>
                      <a:gd name="connsiteY1" fmla="*/ 5235 h 145391"/>
                      <a:gd name="connsiteX2" fmla="*/ 62479 w 133739"/>
                      <a:gd name="connsiteY2" fmla="*/ 43820 h 145391"/>
                      <a:gd name="connsiteX3" fmla="*/ 0 w 133739"/>
                      <a:gd name="connsiteY3" fmla="*/ 145391 h 145391"/>
                      <a:gd name="connsiteX4" fmla="*/ 133740 w 133739"/>
                      <a:gd name="connsiteY4" fmla="*/ 70922 h 145391"/>
                      <a:gd name="connsiteX5" fmla="*/ 130869 w 133739"/>
                      <a:gd name="connsiteY5" fmla="*/ 0 h 14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739" h="145391">
                        <a:moveTo>
                          <a:pt x="130869" y="0"/>
                        </a:moveTo>
                        <a:lnTo>
                          <a:pt x="98109" y="5235"/>
                        </a:lnTo>
                        <a:cubicBezTo>
                          <a:pt x="78690" y="8274"/>
                          <a:pt x="64590" y="24316"/>
                          <a:pt x="62479" y="43820"/>
                        </a:cubicBezTo>
                        <a:cubicBezTo>
                          <a:pt x="58849" y="76748"/>
                          <a:pt x="42385" y="109930"/>
                          <a:pt x="0" y="145391"/>
                        </a:cubicBezTo>
                        <a:cubicBezTo>
                          <a:pt x="72949" y="107228"/>
                          <a:pt x="133740" y="70922"/>
                          <a:pt x="133740" y="70922"/>
                        </a:cubicBezTo>
                        <a:lnTo>
                          <a:pt x="130869" y="0"/>
                        </a:ln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075F6A4A-28DB-7F00-94F4-62C3E8EC08F3}"/>
                      </a:ext>
                    </a:extLst>
                  </p:cNvPr>
                  <p:cNvSpPr/>
                  <p:nvPr/>
                </p:nvSpPr>
                <p:spPr>
                  <a:xfrm>
                    <a:off x="4505033" y="2795472"/>
                    <a:ext cx="258613" cy="307733"/>
                  </a:xfrm>
                  <a:custGeom>
                    <a:avLst/>
                    <a:gdLst>
                      <a:gd name="connsiteX0" fmla="*/ 0 w 258613"/>
                      <a:gd name="connsiteY0" fmla="*/ 40189 h 307733"/>
                      <a:gd name="connsiteX1" fmla="*/ 64844 w 258613"/>
                      <a:gd name="connsiteY1" fmla="*/ 0 h 307733"/>
                      <a:gd name="connsiteX2" fmla="*/ 148431 w 258613"/>
                      <a:gd name="connsiteY2" fmla="*/ 79028 h 307733"/>
                      <a:gd name="connsiteX3" fmla="*/ 186510 w 258613"/>
                      <a:gd name="connsiteY3" fmla="*/ 149866 h 307733"/>
                      <a:gd name="connsiteX4" fmla="*/ 241812 w 258613"/>
                      <a:gd name="connsiteY4" fmla="*/ 211754 h 307733"/>
                      <a:gd name="connsiteX5" fmla="*/ 227881 w 258613"/>
                      <a:gd name="connsiteY5" fmla="*/ 273643 h 307733"/>
                      <a:gd name="connsiteX6" fmla="*/ 258614 w 258613"/>
                      <a:gd name="connsiteY6" fmla="*/ 281410 h 307733"/>
                      <a:gd name="connsiteX7" fmla="*/ 173422 w 258613"/>
                      <a:gd name="connsiteY7" fmla="*/ 305558 h 307733"/>
                      <a:gd name="connsiteX8" fmla="*/ 119724 w 258613"/>
                      <a:gd name="connsiteY8" fmla="*/ 219100 h 307733"/>
                      <a:gd name="connsiteX9" fmla="*/ 82996 w 258613"/>
                      <a:gd name="connsiteY9" fmla="*/ 136610 h 307733"/>
                      <a:gd name="connsiteX10" fmla="*/ 26258 w 258613"/>
                      <a:gd name="connsiteY10" fmla="*/ 56485 h 307733"/>
                      <a:gd name="connsiteX11" fmla="*/ 0 w 258613"/>
                      <a:gd name="connsiteY11" fmla="*/ 40189 h 307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8613" h="307733">
                        <a:moveTo>
                          <a:pt x="0" y="40189"/>
                        </a:moveTo>
                        <a:cubicBezTo>
                          <a:pt x="0" y="40189"/>
                          <a:pt x="7852" y="0"/>
                          <a:pt x="64844" y="0"/>
                        </a:cubicBezTo>
                        <a:cubicBezTo>
                          <a:pt x="121835" y="0"/>
                          <a:pt x="142267" y="43820"/>
                          <a:pt x="148431" y="79028"/>
                        </a:cubicBezTo>
                        <a:cubicBezTo>
                          <a:pt x="154594" y="114236"/>
                          <a:pt x="153328" y="140072"/>
                          <a:pt x="186510" y="149866"/>
                        </a:cubicBezTo>
                        <a:cubicBezTo>
                          <a:pt x="219691" y="159660"/>
                          <a:pt x="243838" y="177306"/>
                          <a:pt x="241812" y="211754"/>
                        </a:cubicBezTo>
                        <a:cubicBezTo>
                          <a:pt x="239786" y="246202"/>
                          <a:pt x="222562" y="260894"/>
                          <a:pt x="227881" y="273643"/>
                        </a:cubicBezTo>
                        <a:cubicBezTo>
                          <a:pt x="233200" y="286392"/>
                          <a:pt x="258614" y="281410"/>
                          <a:pt x="258614" y="281410"/>
                        </a:cubicBezTo>
                        <a:cubicBezTo>
                          <a:pt x="258614" y="281410"/>
                          <a:pt x="237337" y="316703"/>
                          <a:pt x="173422" y="305558"/>
                        </a:cubicBezTo>
                        <a:cubicBezTo>
                          <a:pt x="120062" y="296270"/>
                          <a:pt x="116516" y="252704"/>
                          <a:pt x="119724" y="219100"/>
                        </a:cubicBezTo>
                        <a:cubicBezTo>
                          <a:pt x="123017" y="185496"/>
                          <a:pt x="102416" y="159829"/>
                          <a:pt x="82996" y="136610"/>
                        </a:cubicBezTo>
                        <a:cubicBezTo>
                          <a:pt x="63577" y="113392"/>
                          <a:pt x="26258" y="56485"/>
                          <a:pt x="26258" y="56485"/>
                        </a:cubicBezTo>
                        <a:lnTo>
                          <a:pt x="0" y="40189"/>
                        </a:lnTo>
                        <a:close/>
                      </a:path>
                    </a:pathLst>
                  </a:custGeom>
                  <a:solidFill>
                    <a:srgbClr val="0E292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088D61BA-82EA-A014-429A-1CCBE791232F}"/>
                      </a:ext>
                    </a:extLst>
                  </p:cNvPr>
                  <p:cNvSpPr/>
                  <p:nvPr/>
                </p:nvSpPr>
                <p:spPr>
                  <a:xfrm>
                    <a:off x="4505033" y="2795557"/>
                    <a:ext cx="147725" cy="246202"/>
                  </a:xfrm>
                  <a:custGeom>
                    <a:avLst/>
                    <a:gdLst>
                      <a:gd name="connsiteX0" fmla="*/ 119302 w 147725"/>
                      <a:gd name="connsiteY0" fmla="*/ 246202 h 246202"/>
                      <a:gd name="connsiteX1" fmla="*/ 147502 w 147725"/>
                      <a:gd name="connsiteY1" fmla="*/ 158562 h 246202"/>
                      <a:gd name="connsiteX2" fmla="*/ 142352 w 147725"/>
                      <a:gd name="connsiteY2" fmla="*/ 83250 h 246202"/>
                      <a:gd name="connsiteX3" fmla="*/ 135260 w 147725"/>
                      <a:gd name="connsiteY3" fmla="*/ 40358 h 246202"/>
                      <a:gd name="connsiteX4" fmla="*/ 64844 w 147725"/>
                      <a:gd name="connsiteY4" fmla="*/ 0 h 246202"/>
                      <a:gd name="connsiteX5" fmla="*/ 0 w 147725"/>
                      <a:gd name="connsiteY5" fmla="*/ 40189 h 246202"/>
                      <a:gd name="connsiteX6" fmla="*/ 26258 w 147725"/>
                      <a:gd name="connsiteY6" fmla="*/ 56653 h 246202"/>
                      <a:gd name="connsiteX7" fmla="*/ 82996 w 147725"/>
                      <a:gd name="connsiteY7" fmla="*/ 136779 h 246202"/>
                      <a:gd name="connsiteX8" fmla="*/ 119724 w 147725"/>
                      <a:gd name="connsiteY8" fmla="*/ 219269 h 246202"/>
                      <a:gd name="connsiteX9" fmla="*/ 119302 w 147725"/>
                      <a:gd name="connsiteY9" fmla="*/ 246202 h 246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7725" h="246202">
                        <a:moveTo>
                          <a:pt x="119302" y="246202"/>
                        </a:moveTo>
                        <a:cubicBezTo>
                          <a:pt x="123692" y="192251"/>
                          <a:pt x="144885" y="205422"/>
                          <a:pt x="147502" y="158562"/>
                        </a:cubicBezTo>
                        <a:cubicBezTo>
                          <a:pt x="149275" y="126647"/>
                          <a:pt x="139819" y="104020"/>
                          <a:pt x="142352" y="83250"/>
                        </a:cubicBezTo>
                        <a:cubicBezTo>
                          <a:pt x="144125" y="68474"/>
                          <a:pt x="142520" y="53361"/>
                          <a:pt x="135260" y="40358"/>
                        </a:cubicBezTo>
                        <a:cubicBezTo>
                          <a:pt x="122933" y="18068"/>
                          <a:pt x="101402" y="0"/>
                          <a:pt x="64844" y="0"/>
                        </a:cubicBezTo>
                        <a:cubicBezTo>
                          <a:pt x="7937" y="0"/>
                          <a:pt x="0" y="40189"/>
                          <a:pt x="0" y="40189"/>
                        </a:cubicBezTo>
                        <a:lnTo>
                          <a:pt x="26258" y="56653"/>
                        </a:lnTo>
                        <a:cubicBezTo>
                          <a:pt x="26258" y="56653"/>
                          <a:pt x="63577" y="113560"/>
                          <a:pt x="82996" y="136779"/>
                        </a:cubicBezTo>
                        <a:cubicBezTo>
                          <a:pt x="102416" y="159998"/>
                          <a:pt x="123017" y="185665"/>
                          <a:pt x="119724" y="219269"/>
                        </a:cubicBezTo>
                        <a:cubicBezTo>
                          <a:pt x="118880" y="227712"/>
                          <a:pt x="118458" y="236999"/>
                          <a:pt x="119302" y="246202"/>
                        </a:cubicBezTo>
                        <a:close/>
                      </a:path>
                    </a:pathLst>
                  </a:custGeom>
                  <a:solidFill>
                    <a:srgbClr val="091C1C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71" name="Graphic 18">
                    <a:extLst>
                      <a:ext uri="{FF2B5EF4-FFF2-40B4-BE49-F238E27FC236}">
                        <a16:creationId xmlns:a16="http://schemas.microsoft.com/office/drawing/2014/main" id="{44E73802-E350-74AF-78EE-AABC6FA07B56}"/>
                      </a:ext>
                    </a:extLst>
                  </p:cNvPr>
                  <p:cNvGrpSpPr/>
                  <p:nvPr/>
                </p:nvGrpSpPr>
                <p:grpSpPr>
                  <a:xfrm>
                    <a:off x="4386795" y="2975503"/>
                    <a:ext cx="236392" cy="63561"/>
                    <a:chOff x="4386795" y="2975503"/>
                    <a:chExt cx="236392" cy="63561"/>
                  </a:xfrm>
                  <a:solidFill>
                    <a:srgbClr val="9C463A"/>
                  </a:solidFill>
                </p:grpSpPr>
                <p:sp>
                  <p:nvSpPr>
                    <p:cNvPr id="172" name="Freeform: Shape 171">
                      <a:extLst>
                        <a:ext uri="{FF2B5EF4-FFF2-40B4-BE49-F238E27FC236}">
                          <a16:creationId xmlns:a16="http://schemas.microsoft.com/office/drawing/2014/main" id="{07CE2143-BEEB-FE07-561B-C493AA089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6795" y="2975503"/>
                      <a:ext cx="49714" cy="63561"/>
                    </a:xfrm>
                    <a:custGeom>
                      <a:avLst/>
                      <a:gdLst>
                        <a:gd name="connsiteX0" fmla="*/ 45881 w 49714"/>
                        <a:gd name="connsiteY0" fmla="*/ 22605 h 63561"/>
                        <a:gd name="connsiteX1" fmla="*/ 38113 w 49714"/>
                        <a:gd name="connsiteY1" fmla="*/ 62203 h 63561"/>
                        <a:gd name="connsiteX2" fmla="*/ 3834 w 49714"/>
                        <a:gd name="connsiteY2" fmla="*/ 40926 h 63561"/>
                        <a:gd name="connsiteX3" fmla="*/ 11601 w 49714"/>
                        <a:gd name="connsiteY3" fmla="*/ 1328 h 63561"/>
                        <a:gd name="connsiteX4" fmla="*/ 45881 w 49714"/>
                        <a:gd name="connsiteY4" fmla="*/ 22605 h 6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63561">
                          <a:moveTo>
                            <a:pt x="45881" y="22605"/>
                          </a:moveTo>
                          <a:cubicBezTo>
                            <a:pt x="53226" y="39407"/>
                            <a:pt x="49680" y="57137"/>
                            <a:pt x="38113" y="62203"/>
                          </a:cubicBezTo>
                          <a:cubicBezTo>
                            <a:pt x="26461" y="67269"/>
                            <a:pt x="11179" y="57728"/>
                            <a:pt x="3834" y="40926"/>
                          </a:cubicBezTo>
                          <a:cubicBezTo>
                            <a:pt x="-3512" y="24124"/>
                            <a:pt x="34" y="6394"/>
                            <a:pt x="11601" y="1328"/>
                          </a:cubicBezTo>
                          <a:cubicBezTo>
                            <a:pt x="23253" y="-3653"/>
                            <a:pt x="38619" y="5803"/>
                            <a:pt x="45881" y="22605"/>
                          </a:cubicBezTo>
                          <a:close/>
                        </a:path>
                      </a:pathLst>
                    </a:custGeom>
                    <a:solidFill>
                      <a:srgbClr val="9C463A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73" name="Freeform: Shape 172">
                      <a:extLst>
                        <a:ext uri="{FF2B5EF4-FFF2-40B4-BE49-F238E27FC236}">
                          <a16:creationId xmlns:a16="http://schemas.microsoft.com/office/drawing/2014/main" id="{AC230C15-D899-DEEB-DF79-76AFF4C050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73473" y="2975503"/>
                      <a:ext cx="49714" cy="63561"/>
                    </a:xfrm>
                    <a:custGeom>
                      <a:avLst/>
                      <a:gdLst>
                        <a:gd name="connsiteX0" fmla="*/ 3834 w 49714"/>
                        <a:gd name="connsiteY0" fmla="*/ 22605 h 63561"/>
                        <a:gd name="connsiteX1" fmla="*/ 11601 w 49714"/>
                        <a:gd name="connsiteY1" fmla="*/ 62203 h 63561"/>
                        <a:gd name="connsiteX2" fmla="*/ 45880 w 49714"/>
                        <a:gd name="connsiteY2" fmla="*/ 40926 h 63561"/>
                        <a:gd name="connsiteX3" fmla="*/ 38113 w 49714"/>
                        <a:gd name="connsiteY3" fmla="*/ 1328 h 63561"/>
                        <a:gd name="connsiteX4" fmla="*/ 3834 w 49714"/>
                        <a:gd name="connsiteY4" fmla="*/ 22605 h 6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63561">
                          <a:moveTo>
                            <a:pt x="3834" y="22605"/>
                          </a:moveTo>
                          <a:cubicBezTo>
                            <a:pt x="-3512" y="39407"/>
                            <a:pt x="34" y="57137"/>
                            <a:pt x="11601" y="62203"/>
                          </a:cubicBezTo>
                          <a:cubicBezTo>
                            <a:pt x="23253" y="67269"/>
                            <a:pt x="38535" y="57728"/>
                            <a:pt x="45880" y="40926"/>
                          </a:cubicBezTo>
                          <a:cubicBezTo>
                            <a:pt x="53226" y="24124"/>
                            <a:pt x="49680" y="6394"/>
                            <a:pt x="38113" y="1328"/>
                          </a:cubicBezTo>
                          <a:cubicBezTo>
                            <a:pt x="26546" y="-3653"/>
                            <a:pt x="11179" y="5803"/>
                            <a:pt x="3834" y="22605"/>
                          </a:cubicBezTo>
                          <a:close/>
                        </a:path>
                      </a:pathLst>
                    </a:custGeom>
                    <a:solidFill>
                      <a:srgbClr val="9C463A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E71DC7B2-A5E2-E619-AB77-E748391FA403}"/>
                      </a:ext>
                    </a:extLst>
                  </p:cNvPr>
                  <p:cNvSpPr/>
                  <p:nvPr/>
                </p:nvSpPr>
                <p:spPr>
                  <a:xfrm>
                    <a:off x="3823091" y="2487732"/>
                    <a:ext cx="1784280" cy="2549059"/>
                  </a:xfrm>
                  <a:custGeom>
                    <a:avLst/>
                    <a:gdLst>
                      <a:gd name="connsiteX0" fmla="*/ 747546 w 1784280"/>
                      <a:gd name="connsiteY0" fmla="*/ 545415 h 2549059"/>
                      <a:gd name="connsiteX1" fmla="*/ 732770 w 1784280"/>
                      <a:gd name="connsiteY1" fmla="*/ 674849 h 2549059"/>
                      <a:gd name="connsiteX2" fmla="*/ 877824 w 1784280"/>
                      <a:gd name="connsiteY2" fmla="*/ 639641 h 2549059"/>
                      <a:gd name="connsiteX3" fmla="*/ 1139224 w 1784280"/>
                      <a:gd name="connsiteY3" fmla="*/ 395465 h 2549059"/>
                      <a:gd name="connsiteX4" fmla="*/ 835270 w 1784280"/>
                      <a:gd name="connsiteY4" fmla="*/ 174254 h 2549059"/>
                      <a:gd name="connsiteX5" fmla="*/ 762743 w 1784280"/>
                      <a:gd name="connsiteY5" fmla="*/ 188607 h 2549059"/>
                      <a:gd name="connsiteX6" fmla="*/ 675610 w 1784280"/>
                      <a:gd name="connsiteY6" fmla="*/ 187763 h 2549059"/>
                      <a:gd name="connsiteX7" fmla="*/ 665225 w 1784280"/>
                      <a:gd name="connsiteY7" fmla="*/ 177378 h 2549059"/>
                      <a:gd name="connsiteX8" fmla="*/ 665225 w 1784280"/>
                      <a:gd name="connsiteY8" fmla="*/ 177378 h 2549059"/>
                      <a:gd name="connsiteX9" fmla="*/ 674850 w 1784280"/>
                      <a:gd name="connsiteY9" fmla="*/ 166993 h 2549059"/>
                      <a:gd name="connsiteX10" fmla="*/ 723651 w 1784280"/>
                      <a:gd name="connsiteY10" fmla="*/ 163447 h 2549059"/>
                      <a:gd name="connsiteX11" fmla="*/ 725593 w 1784280"/>
                      <a:gd name="connsiteY11" fmla="*/ 151373 h 2549059"/>
                      <a:gd name="connsiteX12" fmla="*/ 702881 w 1784280"/>
                      <a:gd name="connsiteY12" fmla="*/ 141917 h 2549059"/>
                      <a:gd name="connsiteX13" fmla="*/ 615748 w 1784280"/>
                      <a:gd name="connsiteY13" fmla="*/ 119373 h 2549059"/>
                      <a:gd name="connsiteX14" fmla="*/ 608994 w 1784280"/>
                      <a:gd name="connsiteY14" fmla="*/ 108313 h 2549059"/>
                      <a:gd name="connsiteX15" fmla="*/ 608994 w 1784280"/>
                      <a:gd name="connsiteY15" fmla="*/ 108313 h 2549059"/>
                      <a:gd name="connsiteX16" fmla="*/ 619885 w 1784280"/>
                      <a:gd name="connsiteY16" fmla="*/ 101136 h 2549059"/>
                      <a:gd name="connsiteX17" fmla="*/ 716390 w 1784280"/>
                      <a:gd name="connsiteY17" fmla="*/ 119373 h 2549059"/>
                      <a:gd name="connsiteX18" fmla="*/ 612877 w 1784280"/>
                      <a:gd name="connsiteY18" fmla="*/ 79100 h 2549059"/>
                      <a:gd name="connsiteX19" fmla="*/ 606629 w 1784280"/>
                      <a:gd name="connsiteY19" fmla="*/ 65675 h 2549059"/>
                      <a:gd name="connsiteX20" fmla="*/ 606629 w 1784280"/>
                      <a:gd name="connsiteY20" fmla="*/ 65675 h 2549059"/>
                      <a:gd name="connsiteX21" fmla="*/ 619716 w 1784280"/>
                      <a:gd name="connsiteY21" fmla="*/ 58752 h 2549059"/>
                      <a:gd name="connsiteX22" fmla="*/ 726269 w 1784280"/>
                      <a:gd name="connsiteY22" fmla="*/ 88725 h 2549059"/>
                      <a:gd name="connsiteX23" fmla="*/ 633225 w 1784280"/>
                      <a:gd name="connsiteY23" fmla="*/ 40599 h 2549059"/>
                      <a:gd name="connsiteX24" fmla="*/ 627737 w 1784280"/>
                      <a:gd name="connsiteY24" fmla="*/ 26752 h 2549059"/>
                      <a:gd name="connsiteX25" fmla="*/ 627737 w 1784280"/>
                      <a:gd name="connsiteY25" fmla="*/ 26752 h 2549059"/>
                      <a:gd name="connsiteX26" fmla="*/ 642935 w 1784280"/>
                      <a:gd name="connsiteY26" fmla="*/ 20166 h 2549059"/>
                      <a:gd name="connsiteX27" fmla="*/ 738089 w 1784280"/>
                      <a:gd name="connsiteY27" fmla="*/ 61285 h 2549059"/>
                      <a:gd name="connsiteX28" fmla="*/ 681605 w 1784280"/>
                      <a:gd name="connsiteY28" fmla="*/ 18478 h 2549059"/>
                      <a:gd name="connsiteX29" fmla="*/ 678481 w 1784280"/>
                      <a:gd name="connsiteY29" fmla="*/ 5982 h 2549059"/>
                      <a:gd name="connsiteX30" fmla="*/ 678481 w 1784280"/>
                      <a:gd name="connsiteY30" fmla="*/ 5982 h 2549059"/>
                      <a:gd name="connsiteX31" fmla="*/ 693003 w 1784280"/>
                      <a:gd name="connsiteY31" fmla="*/ 1338 h 2549059"/>
                      <a:gd name="connsiteX32" fmla="*/ 762828 w 1784280"/>
                      <a:gd name="connsiteY32" fmla="*/ 41612 h 2549059"/>
                      <a:gd name="connsiteX33" fmla="*/ 853001 w 1784280"/>
                      <a:gd name="connsiteY33" fmla="*/ 92862 h 2549059"/>
                      <a:gd name="connsiteX34" fmla="*/ 1186928 w 1784280"/>
                      <a:gd name="connsiteY34" fmla="*/ 214950 h 2549059"/>
                      <a:gd name="connsiteX35" fmla="*/ 1333585 w 1784280"/>
                      <a:gd name="connsiteY35" fmla="*/ 397660 h 2549059"/>
                      <a:gd name="connsiteX36" fmla="*/ 1221629 w 1784280"/>
                      <a:gd name="connsiteY36" fmla="*/ 612454 h 2549059"/>
                      <a:gd name="connsiteX37" fmla="*/ 989358 w 1784280"/>
                      <a:gd name="connsiteY37" fmla="*/ 827247 h 2549059"/>
                      <a:gd name="connsiteX38" fmla="*/ 902562 w 1784280"/>
                      <a:gd name="connsiteY38" fmla="*/ 964871 h 2549059"/>
                      <a:gd name="connsiteX39" fmla="*/ 842362 w 1784280"/>
                      <a:gd name="connsiteY39" fmla="*/ 1180931 h 2549059"/>
                      <a:gd name="connsiteX40" fmla="*/ 846162 w 1784280"/>
                      <a:gd name="connsiteY40" fmla="*/ 1235558 h 2549059"/>
                      <a:gd name="connsiteX41" fmla="*/ 846162 w 1784280"/>
                      <a:gd name="connsiteY41" fmla="*/ 1235558 h 2549059"/>
                      <a:gd name="connsiteX42" fmla="*/ 940219 w 1784280"/>
                      <a:gd name="connsiteY42" fmla="*/ 1348528 h 2549059"/>
                      <a:gd name="connsiteX43" fmla="*/ 1118960 w 1784280"/>
                      <a:gd name="connsiteY43" fmla="*/ 1539512 h 2549059"/>
                      <a:gd name="connsiteX44" fmla="*/ 1368033 w 1784280"/>
                      <a:gd name="connsiteY44" fmla="*/ 1906620 h 2549059"/>
                      <a:gd name="connsiteX45" fmla="*/ 1663037 w 1784280"/>
                      <a:gd name="connsiteY45" fmla="*/ 2240885 h 2549059"/>
                      <a:gd name="connsiteX46" fmla="*/ 1784280 w 1784280"/>
                      <a:gd name="connsiteY46" fmla="*/ 2504733 h 2549059"/>
                      <a:gd name="connsiteX47" fmla="*/ 1705675 w 1784280"/>
                      <a:gd name="connsiteY47" fmla="*/ 2525841 h 2549059"/>
                      <a:gd name="connsiteX48" fmla="*/ 1387706 w 1784280"/>
                      <a:gd name="connsiteY48" fmla="*/ 2168864 h 2549059"/>
                      <a:gd name="connsiteX49" fmla="*/ 678143 w 1784280"/>
                      <a:gd name="connsiteY49" fmla="*/ 1536303 h 2549059"/>
                      <a:gd name="connsiteX50" fmla="*/ 212756 w 1784280"/>
                      <a:gd name="connsiteY50" fmla="*/ 1868964 h 2549059"/>
                      <a:gd name="connsiteX51" fmla="*/ 306138 w 1784280"/>
                      <a:gd name="connsiteY51" fmla="*/ 2029552 h 2549059"/>
                      <a:gd name="connsiteX52" fmla="*/ 409397 w 1784280"/>
                      <a:gd name="connsiteY52" fmla="*/ 2504818 h 2549059"/>
                      <a:gd name="connsiteX53" fmla="*/ 319224 w 1784280"/>
                      <a:gd name="connsiteY53" fmla="*/ 2549060 h 2549059"/>
                      <a:gd name="connsiteX54" fmla="*/ 27513 w 1784280"/>
                      <a:gd name="connsiteY54" fmla="*/ 1975516 h 2549059"/>
                      <a:gd name="connsiteX55" fmla="*/ 99618 w 1784280"/>
                      <a:gd name="connsiteY55" fmla="*/ 1641252 h 2549059"/>
                      <a:gd name="connsiteX56" fmla="*/ 462505 w 1784280"/>
                      <a:gd name="connsiteY56" fmla="*/ 1318639 h 2549059"/>
                      <a:gd name="connsiteX57" fmla="*/ 503876 w 1784280"/>
                      <a:gd name="connsiteY57" fmla="*/ 1203559 h 2549059"/>
                      <a:gd name="connsiteX58" fmla="*/ 473228 w 1784280"/>
                      <a:gd name="connsiteY58" fmla="*/ 1061123 h 2549059"/>
                      <a:gd name="connsiteX59" fmla="*/ 414210 w 1784280"/>
                      <a:gd name="connsiteY59" fmla="*/ 923499 h 2549059"/>
                      <a:gd name="connsiteX60" fmla="*/ 475001 w 1784280"/>
                      <a:gd name="connsiteY60" fmla="*/ 739354 h 2549059"/>
                      <a:gd name="connsiteX61" fmla="*/ 494758 w 1784280"/>
                      <a:gd name="connsiteY61" fmla="*/ 723481 h 2549059"/>
                      <a:gd name="connsiteX62" fmla="*/ 567284 w 1784280"/>
                      <a:gd name="connsiteY62" fmla="*/ 705244 h 2549059"/>
                      <a:gd name="connsiteX63" fmla="*/ 618956 w 1784280"/>
                      <a:gd name="connsiteY63" fmla="*/ 648928 h 2549059"/>
                      <a:gd name="connsiteX64" fmla="*/ 631621 w 1784280"/>
                      <a:gd name="connsiteY64" fmla="*/ 570829 h 2549059"/>
                      <a:gd name="connsiteX65" fmla="*/ 747546 w 1784280"/>
                      <a:gd name="connsiteY65" fmla="*/ 545415 h 2549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784280" h="2549059">
                        <a:moveTo>
                          <a:pt x="747546" y="545415"/>
                        </a:moveTo>
                        <a:lnTo>
                          <a:pt x="732770" y="674849"/>
                        </a:lnTo>
                        <a:cubicBezTo>
                          <a:pt x="732770" y="674849"/>
                          <a:pt x="826996" y="653572"/>
                          <a:pt x="877824" y="639641"/>
                        </a:cubicBezTo>
                        <a:cubicBezTo>
                          <a:pt x="928651" y="625709"/>
                          <a:pt x="1139224" y="395465"/>
                          <a:pt x="1139224" y="395465"/>
                        </a:cubicBezTo>
                        <a:lnTo>
                          <a:pt x="835270" y="174254"/>
                        </a:lnTo>
                        <a:cubicBezTo>
                          <a:pt x="835270" y="174254"/>
                          <a:pt x="812727" y="189789"/>
                          <a:pt x="762743" y="188607"/>
                        </a:cubicBezTo>
                        <a:cubicBezTo>
                          <a:pt x="726860" y="187763"/>
                          <a:pt x="692327" y="187679"/>
                          <a:pt x="675610" y="187763"/>
                        </a:cubicBezTo>
                        <a:cubicBezTo>
                          <a:pt x="669869" y="187763"/>
                          <a:pt x="665225" y="183119"/>
                          <a:pt x="665225" y="177378"/>
                        </a:cubicBezTo>
                        <a:lnTo>
                          <a:pt x="665225" y="177378"/>
                        </a:lnTo>
                        <a:cubicBezTo>
                          <a:pt x="665225" y="171974"/>
                          <a:pt x="669447" y="167415"/>
                          <a:pt x="674850" y="166993"/>
                        </a:cubicBezTo>
                        <a:lnTo>
                          <a:pt x="723651" y="163447"/>
                        </a:lnTo>
                        <a:cubicBezTo>
                          <a:pt x="730237" y="162940"/>
                          <a:pt x="731757" y="153906"/>
                          <a:pt x="725593" y="151373"/>
                        </a:cubicBezTo>
                        <a:lnTo>
                          <a:pt x="702881" y="141917"/>
                        </a:lnTo>
                        <a:lnTo>
                          <a:pt x="615748" y="119373"/>
                        </a:lnTo>
                        <a:cubicBezTo>
                          <a:pt x="610851" y="118107"/>
                          <a:pt x="607896" y="113210"/>
                          <a:pt x="608994" y="108313"/>
                        </a:cubicBezTo>
                        <a:lnTo>
                          <a:pt x="608994" y="108313"/>
                        </a:lnTo>
                        <a:cubicBezTo>
                          <a:pt x="610091" y="103416"/>
                          <a:pt x="614904" y="100207"/>
                          <a:pt x="619885" y="101136"/>
                        </a:cubicBezTo>
                        <a:lnTo>
                          <a:pt x="716390" y="119373"/>
                        </a:lnTo>
                        <a:lnTo>
                          <a:pt x="612877" y="79100"/>
                        </a:lnTo>
                        <a:cubicBezTo>
                          <a:pt x="607558" y="76989"/>
                          <a:pt x="604772" y="71079"/>
                          <a:pt x="606629" y="65675"/>
                        </a:cubicBezTo>
                        <a:lnTo>
                          <a:pt x="606629" y="65675"/>
                        </a:lnTo>
                        <a:cubicBezTo>
                          <a:pt x="608487" y="60271"/>
                          <a:pt x="614228" y="57232"/>
                          <a:pt x="619716" y="58752"/>
                        </a:cubicBezTo>
                        <a:lnTo>
                          <a:pt x="726269" y="88725"/>
                        </a:lnTo>
                        <a:lnTo>
                          <a:pt x="633225" y="40599"/>
                        </a:lnTo>
                        <a:cubicBezTo>
                          <a:pt x="628159" y="37981"/>
                          <a:pt x="625880" y="32071"/>
                          <a:pt x="627737" y="26752"/>
                        </a:cubicBezTo>
                        <a:lnTo>
                          <a:pt x="627737" y="26752"/>
                        </a:lnTo>
                        <a:cubicBezTo>
                          <a:pt x="629933" y="20589"/>
                          <a:pt x="636940" y="17549"/>
                          <a:pt x="642935" y="20166"/>
                        </a:cubicBezTo>
                        <a:lnTo>
                          <a:pt x="738089" y="61285"/>
                        </a:lnTo>
                        <a:lnTo>
                          <a:pt x="681605" y="18478"/>
                        </a:lnTo>
                        <a:cubicBezTo>
                          <a:pt x="677721" y="15523"/>
                          <a:pt x="676454" y="10372"/>
                          <a:pt x="678481" y="5982"/>
                        </a:cubicBezTo>
                        <a:lnTo>
                          <a:pt x="678481" y="5982"/>
                        </a:lnTo>
                        <a:cubicBezTo>
                          <a:pt x="681014" y="494"/>
                          <a:pt x="687684" y="-1617"/>
                          <a:pt x="693003" y="1338"/>
                        </a:cubicBezTo>
                        <a:lnTo>
                          <a:pt x="762828" y="41612"/>
                        </a:lnTo>
                        <a:cubicBezTo>
                          <a:pt x="762828" y="41612"/>
                          <a:pt x="827165" y="57147"/>
                          <a:pt x="853001" y="92862"/>
                        </a:cubicBezTo>
                        <a:cubicBezTo>
                          <a:pt x="853001" y="92862"/>
                          <a:pt x="1101652" y="178475"/>
                          <a:pt x="1186928" y="214950"/>
                        </a:cubicBezTo>
                        <a:cubicBezTo>
                          <a:pt x="1272119" y="251424"/>
                          <a:pt x="1335021" y="321925"/>
                          <a:pt x="1333585" y="397660"/>
                        </a:cubicBezTo>
                        <a:cubicBezTo>
                          <a:pt x="1332487" y="457353"/>
                          <a:pt x="1291538" y="535452"/>
                          <a:pt x="1221629" y="612454"/>
                        </a:cubicBezTo>
                        <a:cubicBezTo>
                          <a:pt x="1175529" y="663197"/>
                          <a:pt x="1061715" y="764177"/>
                          <a:pt x="989358" y="827247"/>
                        </a:cubicBezTo>
                        <a:cubicBezTo>
                          <a:pt x="947564" y="863637"/>
                          <a:pt x="917422" y="911426"/>
                          <a:pt x="902562" y="964871"/>
                        </a:cubicBezTo>
                        <a:lnTo>
                          <a:pt x="842362" y="1180931"/>
                        </a:lnTo>
                        <a:cubicBezTo>
                          <a:pt x="837296" y="1199000"/>
                          <a:pt x="838647" y="1218334"/>
                          <a:pt x="846162" y="1235558"/>
                        </a:cubicBezTo>
                        <a:lnTo>
                          <a:pt x="846162" y="1235558"/>
                        </a:lnTo>
                        <a:cubicBezTo>
                          <a:pt x="866172" y="1281405"/>
                          <a:pt x="898931" y="1320243"/>
                          <a:pt x="940219" y="1348528"/>
                        </a:cubicBezTo>
                        <a:cubicBezTo>
                          <a:pt x="987078" y="1380612"/>
                          <a:pt x="1054961" y="1439292"/>
                          <a:pt x="1118960" y="1539512"/>
                        </a:cubicBezTo>
                        <a:cubicBezTo>
                          <a:pt x="1232014" y="1716480"/>
                          <a:pt x="1236911" y="1800068"/>
                          <a:pt x="1368033" y="1906620"/>
                        </a:cubicBezTo>
                        <a:cubicBezTo>
                          <a:pt x="1499155" y="2013173"/>
                          <a:pt x="1600726" y="2111451"/>
                          <a:pt x="1663037" y="2240885"/>
                        </a:cubicBezTo>
                        <a:cubicBezTo>
                          <a:pt x="1725347" y="2370318"/>
                          <a:pt x="1784280" y="2504733"/>
                          <a:pt x="1784280" y="2504733"/>
                        </a:cubicBezTo>
                        <a:lnTo>
                          <a:pt x="1705675" y="2525841"/>
                        </a:lnTo>
                        <a:cubicBezTo>
                          <a:pt x="1705675" y="2525841"/>
                          <a:pt x="1523640" y="2295005"/>
                          <a:pt x="1387706" y="2168864"/>
                        </a:cubicBezTo>
                        <a:cubicBezTo>
                          <a:pt x="1251686" y="2042639"/>
                          <a:pt x="805972" y="1691995"/>
                          <a:pt x="678143" y="1536303"/>
                        </a:cubicBezTo>
                        <a:cubicBezTo>
                          <a:pt x="678143" y="1536303"/>
                          <a:pt x="379931" y="1772290"/>
                          <a:pt x="212756" y="1868964"/>
                        </a:cubicBezTo>
                        <a:cubicBezTo>
                          <a:pt x="212756" y="1868964"/>
                          <a:pt x="260291" y="1911602"/>
                          <a:pt x="306138" y="2029552"/>
                        </a:cubicBezTo>
                        <a:cubicBezTo>
                          <a:pt x="351984" y="2147503"/>
                          <a:pt x="366759" y="2414645"/>
                          <a:pt x="409397" y="2504818"/>
                        </a:cubicBezTo>
                        <a:lnTo>
                          <a:pt x="319224" y="2549060"/>
                        </a:lnTo>
                        <a:cubicBezTo>
                          <a:pt x="319224" y="2549060"/>
                          <a:pt x="76653" y="2093467"/>
                          <a:pt x="27513" y="1975516"/>
                        </a:cubicBezTo>
                        <a:cubicBezTo>
                          <a:pt x="-21626" y="1857565"/>
                          <a:pt x="-9214" y="1762918"/>
                          <a:pt x="99618" y="1641252"/>
                        </a:cubicBezTo>
                        <a:cubicBezTo>
                          <a:pt x="196714" y="1532757"/>
                          <a:pt x="372416" y="1389730"/>
                          <a:pt x="462505" y="1318639"/>
                        </a:cubicBezTo>
                        <a:cubicBezTo>
                          <a:pt x="497122" y="1291283"/>
                          <a:pt x="513164" y="1246703"/>
                          <a:pt x="503876" y="1203559"/>
                        </a:cubicBezTo>
                        <a:lnTo>
                          <a:pt x="473228" y="1061123"/>
                        </a:lnTo>
                        <a:cubicBezTo>
                          <a:pt x="473228" y="1061123"/>
                          <a:pt x="404416" y="1013588"/>
                          <a:pt x="414210" y="923499"/>
                        </a:cubicBezTo>
                        <a:cubicBezTo>
                          <a:pt x="421978" y="851986"/>
                          <a:pt x="459719" y="770087"/>
                          <a:pt x="475001" y="739354"/>
                        </a:cubicBezTo>
                        <a:cubicBezTo>
                          <a:pt x="478969" y="731418"/>
                          <a:pt x="486146" y="725592"/>
                          <a:pt x="494758" y="723481"/>
                        </a:cubicBezTo>
                        <a:lnTo>
                          <a:pt x="567284" y="705244"/>
                        </a:lnTo>
                        <a:cubicBezTo>
                          <a:pt x="594218" y="698489"/>
                          <a:pt x="614482" y="676368"/>
                          <a:pt x="618956" y="648928"/>
                        </a:cubicBezTo>
                        <a:lnTo>
                          <a:pt x="631621" y="570829"/>
                        </a:lnTo>
                        <a:lnTo>
                          <a:pt x="747546" y="545415"/>
                        </a:lnTo>
                        <a:close/>
                      </a:path>
                    </a:pathLst>
                  </a:custGeom>
                  <a:solidFill>
                    <a:srgbClr val="B8635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1C21CCBB-385D-8620-4B8C-9CB80293EC10}"/>
                      </a:ext>
                    </a:extLst>
                  </p:cNvPr>
                  <p:cNvSpPr/>
                  <p:nvPr/>
                </p:nvSpPr>
                <p:spPr>
                  <a:xfrm>
                    <a:off x="4298429" y="3553921"/>
                    <a:ext cx="227120" cy="226678"/>
                  </a:xfrm>
                  <a:custGeom>
                    <a:avLst/>
                    <a:gdLst>
                      <a:gd name="connsiteX0" fmla="*/ 0 w 227120"/>
                      <a:gd name="connsiteY0" fmla="*/ 5150 h 226678"/>
                      <a:gd name="connsiteX1" fmla="*/ 28369 w 227120"/>
                      <a:gd name="connsiteY1" fmla="*/ 137032 h 226678"/>
                      <a:gd name="connsiteX2" fmla="*/ 14691 w 227120"/>
                      <a:gd name="connsiteY2" fmla="*/ 220029 h 226678"/>
                      <a:gd name="connsiteX3" fmla="*/ 96083 w 227120"/>
                      <a:gd name="connsiteY3" fmla="*/ 188789 h 226678"/>
                      <a:gd name="connsiteX4" fmla="*/ 227121 w 227120"/>
                      <a:gd name="connsiteY4" fmla="*/ 0 h 226678"/>
                      <a:gd name="connsiteX5" fmla="*/ 0 w 227120"/>
                      <a:gd name="connsiteY5" fmla="*/ 5150 h 226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120" h="226678">
                        <a:moveTo>
                          <a:pt x="0" y="5150"/>
                        </a:moveTo>
                        <a:lnTo>
                          <a:pt x="28369" y="137032"/>
                        </a:lnTo>
                        <a:cubicBezTo>
                          <a:pt x="34617" y="165908"/>
                          <a:pt x="29213" y="195375"/>
                          <a:pt x="14691" y="220029"/>
                        </a:cubicBezTo>
                        <a:cubicBezTo>
                          <a:pt x="50912" y="231174"/>
                          <a:pt x="90848" y="232778"/>
                          <a:pt x="96083" y="188789"/>
                        </a:cubicBezTo>
                        <a:cubicBezTo>
                          <a:pt x="105877" y="106046"/>
                          <a:pt x="114911" y="16633"/>
                          <a:pt x="227121" y="0"/>
                        </a:cubicBezTo>
                        <a:lnTo>
                          <a:pt x="0" y="5150"/>
                        </a:ln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039FD135-C668-E3B9-8DDC-288DBAD0CE9C}"/>
                      </a:ext>
                    </a:extLst>
                  </p:cNvPr>
                  <p:cNvSpPr/>
                  <p:nvPr/>
                </p:nvSpPr>
                <p:spPr>
                  <a:xfrm>
                    <a:off x="3822922" y="3683354"/>
                    <a:ext cx="1653242" cy="1026011"/>
                  </a:xfrm>
                  <a:custGeom>
                    <a:avLst/>
                    <a:gdLst>
                      <a:gd name="connsiteX0" fmla="*/ 1368033 w 1653242"/>
                      <a:gd name="connsiteY0" fmla="*/ 710745 h 1026011"/>
                      <a:gd name="connsiteX1" fmla="*/ 1118960 w 1653242"/>
                      <a:gd name="connsiteY1" fmla="*/ 343636 h 1026011"/>
                      <a:gd name="connsiteX2" fmla="*/ 940218 w 1653242"/>
                      <a:gd name="connsiteY2" fmla="*/ 152652 h 1026011"/>
                      <a:gd name="connsiteX3" fmla="*/ 846162 w 1653242"/>
                      <a:gd name="connsiteY3" fmla="*/ 39683 h 1026011"/>
                      <a:gd name="connsiteX4" fmla="*/ 846162 w 1653242"/>
                      <a:gd name="connsiteY4" fmla="*/ 39683 h 1026011"/>
                      <a:gd name="connsiteX5" fmla="*/ 839745 w 1653242"/>
                      <a:gd name="connsiteY5" fmla="*/ 0 h 1026011"/>
                      <a:gd name="connsiteX6" fmla="*/ 506409 w 1653242"/>
                      <a:gd name="connsiteY6" fmla="*/ 33013 h 1026011"/>
                      <a:gd name="connsiteX7" fmla="*/ 506156 w 1653242"/>
                      <a:gd name="connsiteY7" fmla="*/ 33182 h 1026011"/>
                      <a:gd name="connsiteX8" fmla="*/ 462505 w 1653242"/>
                      <a:gd name="connsiteY8" fmla="*/ 122679 h 1026011"/>
                      <a:gd name="connsiteX9" fmla="*/ 99618 w 1653242"/>
                      <a:gd name="connsiteY9" fmla="*/ 445292 h 1026011"/>
                      <a:gd name="connsiteX10" fmla="*/ 27513 w 1653242"/>
                      <a:gd name="connsiteY10" fmla="*/ 779557 h 1026011"/>
                      <a:gd name="connsiteX11" fmla="*/ 148082 w 1653242"/>
                      <a:gd name="connsiteY11" fmla="*/ 1025928 h 1026011"/>
                      <a:gd name="connsiteX12" fmla="*/ 349957 w 1653242"/>
                      <a:gd name="connsiteY12" fmla="*/ 1025928 h 1026011"/>
                      <a:gd name="connsiteX13" fmla="*/ 306053 w 1653242"/>
                      <a:gd name="connsiteY13" fmla="*/ 833677 h 1026011"/>
                      <a:gd name="connsiteX14" fmla="*/ 212672 w 1653242"/>
                      <a:gd name="connsiteY14" fmla="*/ 673088 h 1026011"/>
                      <a:gd name="connsiteX15" fmla="*/ 678059 w 1653242"/>
                      <a:gd name="connsiteY15" fmla="*/ 340428 h 1026011"/>
                      <a:gd name="connsiteX16" fmla="*/ 1387621 w 1653242"/>
                      <a:gd name="connsiteY16" fmla="*/ 972989 h 1026011"/>
                      <a:gd name="connsiteX17" fmla="*/ 1441910 w 1653242"/>
                      <a:gd name="connsiteY17" fmla="*/ 1026012 h 1026011"/>
                      <a:gd name="connsiteX18" fmla="*/ 1653243 w 1653242"/>
                      <a:gd name="connsiteY18" fmla="*/ 1026012 h 1026011"/>
                      <a:gd name="connsiteX19" fmla="*/ 1368033 w 1653242"/>
                      <a:gd name="connsiteY19" fmla="*/ 710745 h 1026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653242" h="1026011">
                        <a:moveTo>
                          <a:pt x="1368033" y="710745"/>
                        </a:moveTo>
                        <a:cubicBezTo>
                          <a:pt x="1236911" y="604192"/>
                          <a:pt x="1232014" y="520689"/>
                          <a:pt x="1118960" y="343636"/>
                        </a:cubicBezTo>
                        <a:cubicBezTo>
                          <a:pt x="1054961" y="243416"/>
                          <a:pt x="987078" y="184736"/>
                          <a:pt x="940218" y="152652"/>
                        </a:cubicBezTo>
                        <a:cubicBezTo>
                          <a:pt x="898931" y="124368"/>
                          <a:pt x="866172" y="85529"/>
                          <a:pt x="846162" y="39683"/>
                        </a:cubicBezTo>
                        <a:lnTo>
                          <a:pt x="846162" y="39683"/>
                        </a:lnTo>
                        <a:cubicBezTo>
                          <a:pt x="840674" y="27102"/>
                          <a:pt x="838563" y="13509"/>
                          <a:pt x="839745" y="0"/>
                        </a:cubicBezTo>
                        <a:cubicBezTo>
                          <a:pt x="659990" y="63830"/>
                          <a:pt x="506409" y="33013"/>
                          <a:pt x="506409" y="33013"/>
                        </a:cubicBezTo>
                        <a:lnTo>
                          <a:pt x="506156" y="33182"/>
                        </a:lnTo>
                        <a:cubicBezTo>
                          <a:pt x="505818" y="67714"/>
                          <a:pt x="490283" y="100811"/>
                          <a:pt x="462505" y="122679"/>
                        </a:cubicBezTo>
                        <a:cubicBezTo>
                          <a:pt x="372416" y="193770"/>
                          <a:pt x="196714" y="336798"/>
                          <a:pt x="99618" y="445292"/>
                        </a:cubicBezTo>
                        <a:cubicBezTo>
                          <a:pt x="-9214" y="566958"/>
                          <a:pt x="-21626" y="661606"/>
                          <a:pt x="27513" y="779557"/>
                        </a:cubicBezTo>
                        <a:cubicBezTo>
                          <a:pt x="46764" y="825741"/>
                          <a:pt x="95734" y="923765"/>
                          <a:pt x="148082" y="1025928"/>
                        </a:cubicBezTo>
                        <a:lnTo>
                          <a:pt x="349957" y="1025928"/>
                        </a:lnTo>
                        <a:cubicBezTo>
                          <a:pt x="337799" y="951881"/>
                          <a:pt x="324459" y="880874"/>
                          <a:pt x="306053" y="833677"/>
                        </a:cubicBezTo>
                        <a:cubicBezTo>
                          <a:pt x="260207" y="715726"/>
                          <a:pt x="212672" y="673088"/>
                          <a:pt x="212672" y="673088"/>
                        </a:cubicBezTo>
                        <a:cubicBezTo>
                          <a:pt x="379846" y="576414"/>
                          <a:pt x="678059" y="340428"/>
                          <a:pt x="678059" y="340428"/>
                        </a:cubicBezTo>
                        <a:cubicBezTo>
                          <a:pt x="805888" y="496120"/>
                          <a:pt x="1251602" y="846764"/>
                          <a:pt x="1387621" y="972989"/>
                        </a:cubicBezTo>
                        <a:cubicBezTo>
                          <a:pt x="1405352" y="989453"/>
                          <a:pt x="1423589" y="1007353"/>
                          <a:pt x="1441910" y="1026012"/>
                        </a:cubicBezTo>
                        <a:lnTo>
                          <a:pt x="1653243" y="1026012"/>
                        </a:lnTo>
                        <a:cubicBezTo>
                          <a:pt x="1590426" y="905782"/>
                          <a:pt x="1492569" y="811978"/>
                          <a:pt x="1368033" y="71074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4AFA11AA-264C-CF4C-01EA-FCF6AF8201D8}"/>
                      </a:ext>
                    </a:extLst>
                  </p:cNvPr>
                  <p:cNvSpPr/>
                  <p:nvPr/>
                </p:nvSpPr>
                <p:spPr>
                  <a:xfrm>
                    <a:off x="4320297" y="3683354"/>
                    <a:ext cx="351995" cy="89164"/>
                  </a:xfrm>
                  <a:custGeom>
                    <a:avLst/>
                    <a:gdLst>
                      <a:gd name="connsiteX0" fmla="*/ 348787 w 351995"/>
                      <a:gd name="connsiteY0" fmla="*/ 39683 h 89164"/>
                      <a:gd name="connsiteX1" fmla="*/ 348787 w 351995"/>
                      <a:gd name="connsiteY1" fmla="*/ 39683 h 89164"/>
                      <a:gd name="connsiteX2" fmla="*/ 342370 w 351995"/>
                      <a:gd name="connsiteY2" fmla="*/ 0 h 89164"/>
                      <a:gd name="connsiteX3" fmla="*/ 9034 w 351995"/>
                      <a:gd name="connsiteY3" fmla="*/ 33013 h 89164"/>
                      <a:gd name="connsiteX4" fmla="*/ 8781 w 351995"/>
                      <a:gd name="connsiteY4" fmla="*/ 33182 h 89164"/>
                      <a:gd name="connsiteX5" fmla="*/ 0 w 351995"/>
                      <a:gd name="connsiteY5" fmla="*/ 75988 h 89164"/>
                      <a:gd name="connsiteX6" fmla="*/ 351995 w 351995"/>
                      <a:gd name="connsiteY6" fmla="*/ 46353 h 89164"/>
                      <a:gd name="connsiteX7" fmla="*/ 348787 w 351995"/>
                      <a:gd name="connsiteY7" fmla="*/ 39683 h 89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1995" h="89164">
                        <a:moveTo>
                          <a:pt x="348787" y="39683"/>
                        </a:moveTo>
                        <a:lnTo>
                          <a:pt x="348787" y="39683"/>
                        </a:lnTo>
                        <a:cubicBezTo>
                          <a:pt x="343299" y="27102"/>
                          <a:pt x="341188" y="13509"/>
                          <a:pt x="342370" y="0"/>
                        </a:cubicBezTo>
                        <a:cubicBezTo>
                          <a:pt x="162615" y="63830"/>
                          <a:pt x="9034" y="33013"/>
                          <a:pt x="9034" y="33013"/>
                        </a:cubicBezTo>
                        <a:lnTo>
                          <a:pt x="8781" y="33182"/>
                        </a:lnTo>
                        <a:cubicBezTo>
                          <a:pt x="8612" y="47957"/>
                          <a:pt x="5488" y="62479"/>
                          <a:pt x="0" y="75988"/>
                        </a:cubicBezTo>
                        <a:cubicBezTo>
                          <a:pt x="57329" y="90342"/>
                          <a:pt x="180008" y="105962"/>
                          <a:pt x="351995" y="46353"/>
                        </a:cubicBezTo>
                        <a:cubicBezTo>
                          <a:pt x="350897" y="44158"/>
                          <a:pt x="349715" y="41962"/>
                          <a:pt x="348787" y="396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78" name="Graphic 18">
                    <a:extLst>
                      <a:ext uri="{FF2B5EF4-FFF2-40B4-BE49-F238E27FC236}">
                        <a16:creationId xmlns:a16="http://schemas.microsoft.com/office/drawing/2014/main" id="{FDC4F265-EA7C-29C3-9A67-10538779A1C5}"/>
                      </a:ext>
                    </a:extLst>
                  </p:cNvPr>
                  <p:cNvGrpSpPr/>
                  <p:nvPr/>
                </p:nvGrpSpPr>
                <p:grpSpPr>
                  <a:xfrm>
                    <a:off x="4433813" y="3212564"/>
                    <a:ext cx="104908" cy="200524"/>
                    <a:chOff x="4433813" y="3212564"/>
                    <a:chExt cx="104908" cy="200524"/>
                  </a:xfrm>
                  <a:noFill/>
                </p:grpSpPr>
                <p:sp>
                  <p:nvSpPr>
                    <p:cNvPr id="179" name="Freeform: Shape 178">
                      <a:extLst>
                        <a:ext uri="{FF2B5EF4-FFF2-40B4-BE49-F238E27FC236}">
                          <a16:creationId xmlns:a16="http://schemas.microsoft.com/office/drawing/2014/main" id="{CADB5E67-A2DE-D819-0FB5-4DC83419BB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065" y="3212564"/>
                      <a:ext cx="37656" cy="36558"/>
                    </a:xfrm>
                    <a:custGeom>
                      <a:avLst/>
                      <a:gdLst>
                        <a:gd name="connsiteX0" fmla="*/ 37656 w 37656"/>
                        <a:gd name="connsiteY0" fmla="*/ 0 h 36558"/>
                        <a:gd name="connsiteX1" fmla="*/ 0 w 37656"/>
                        <a:gd name="connsiteY1" fmla="*/ 36559 h 365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7656" h="36558">
                          <a:moveTo>
                            <a:pt x="37656" y="0"/>
                          </a:moveTo>
                          <a:cubicBezTo>
                            <a:pt x="37656" y="0"/>
                            <a:pt x="22374" y="13087"/>
                            <a:pt x="0" y="36559"/>
                          </a:cubicBezTo>
                        </a:path>
                      </a:pathLst>
                    </a:custGeom>
                    <a:noFill/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80" name="Freeform: Shape 179">
                      <a:extLst>
                        <a:ext uri="{FF2B5EF4-FFF2-40B4-BE49-F238E27FC236}">
                          <a16:creationId xmlns:a16="http://schemas.microsoft.com/office/drawing/2014/main" id="{F5551F09-3636-6B8F-92B6-653F94AD6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3813" y="3309829"/>
                      <a:ext cx="18619" cy="103259"/>
                    </a:xfrm>
                    <a:custGeom>
                      <a:avLst/>
                      <a:gdLst>
                        <a:gd name="connsiteX0" fmla="*/ 18619 w 18619"/>
                        <a:gd name="connsiteY0" fmla="*/ 0 h 103259"/>
                        <a:gd name="connsiteX1" fmla="*/ 44 w 18619"/>
                        <a:gd name="connsiteY1" fmla="*/ 103260 h 103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619" h="103259">
                          <a:moveTo>
                            <a:pt x="18619" y="0"/>
                          </a:moveTo>
                          <a:cubicBezTo>
                            <a:pt x="18619" y="0"/>
                            <a:pt x="-1053" y="40949"/>
                            <a:pt x="44" y="103260"/>
                          </a:cubicBezTo>
                        </a:path>
                      </a:pathLst>
                    </a:custGeom>
                    <a:noFill/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165CB966-44D6-CFC6-6A36-0996B3BCE60C}"/>
                      </a:ext>
                    </a:extLst>
                  </p:cNvPr>
                  <p:cNvSpPr/>
                  <p:nvPr/>
                </p:nvSpPr>
                <p:spPr>
                  <a:xfrm>
                    <a:off x="4695435" y="3204374"/>
                    <a:ext cx="241043" cy="301420"/>
                  </a:xfrm>
                  <a:custGeom>
                    <a:avLst/>
                    <a:gdLst>
                      <a:gd name="connsiteX0" fmla="*/ 5480 w 241043"/>
                      <a:gd name="connsiteY0" fmla="*/ 253210 h 301420"/>
                      <a:gd name="connsiteX1" fmla="*/ 15105 w 241043"/>
                      <a:gd name="connsiteY1" fmla="*/ 301421 h 301420"/>
                      <a:gd name="connsiteX2" fmla="*/ 29965 w 241043"/>
                      <a:gd name="connsiteY2" fmla="*/ 248060 h 301420"/>
                      <a:gd name="connsiteX3" fmla="*/ 116760 w 241043"/>
                      <a:gd name="connsiteY3" fmla="*/ 110436 h 301420"/>
                      <a:gd name="connsiteX4" fmla="*/ 241044 w 241043"/>
                      <a:gd name="connsiteY4" fmla="*/ 0 h 301420"/>
                      <a:gd name="connsiteX5" fmla="*/ 19580 w 241043"/>
                      <a:gd name="connsiteY5" fmla="*/ 102415 h 301420"/>
                      <a:gd name="connsiteX6" fmla="*/ 5480 w 241043"/>
                      <a:gd name="connsiteY6" fmla="*/ 253210 h 301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1043" h="301420">
                        <a:moveTo>
                          <a:pt x="5480" y="253210"/>
                        </a:moveTo>
                        <a:cubicBezTo>
                          <a:pt x="-6256" y="277189"/>
                          <a:pt x="2693" y="292218"/>
                          <a:pt x="15105" y="301421"/>
                        </a:cubicBezTo>
                        <a:lnTo>
                          <a:pt x="29965" y="248060"/>
                        </a:lnTo>
                        <a:cubicBezTo>
                          <a:pt x="44825" y="194699"/>
                          <a:pt x="74967" y="146911"/>
                          <a:pt x="116760" y="110436"/>
                        </a:cubicBezTo>
                        <a:cubicBezTo>
                          <a:pt x="152475" y="79366"/>
                          <a:pt x="198237" y="39007"/>
                          <a:pt x="241044" y="0"/>
                        </a:cubicBezTo>
                        <a:cubicBezTo>
                          <a:pt x="124950" y="103260"/>
                          <a:pt x="68128" y="64759"/>
                          <a:pt x="19580" y="102415"/>
                        </a:cubicBezTo>
                        <a:cubicBezTo>
                          <a:pt x="-9380" y="124874"/>
                          <a:pt x="30049" y="203227"/>
                          <a:pt x="5480" y="253210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FE501960-382E-C8F6-83BF-3EC4907EEF0B}"/>
                      </a:ext>
                    </a:extLst>
                  </p:cNvPr>
                  <p:cNvSpPr/>
                  <p:nvPr/>
                </p:nvSpPr>
                <p:spPr>
                  <a:xfrm>
                    <a:off x="4014317" y="3693486"/>
                    <a:ext cx="130024" cy="16801"/>
                  </a:xfrm>
                  <a:custGeom>
                    <a:avLst/>
                    <a:gdLst>
                      <a:gd name="connsiteX0" fmla="*/ 130025 w 130024"/>
                      <a:gd name="connsiteY0" fmla="*/ 0 h 16801"/>
                      <a:gd name="connsiteX1" fmla="*/ 0 w 130024"/>
                      <a:gd name="connsiteY1" fmla="*/ 16802 h 1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0024" h="16801">
                        <a:moveTo>
                          <a:pt x="130025" y="0"/>
                        </a:moveTo>
                        <a:lnTo>
                          <a:pt x="0" y="16802"/>
                        </a:lnTo>
                      </a:path>
                    </a:pathLst>
                  </a:custGeom>
                  <a:ln w="5822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83" name="Graphic 18">
                    <a:extLst>
                      <a:ext uri="{FF2B5EF4-FFF2-40B4-BE49-F238E27FC236}">
                        <a16:creationId xmlns:a16="http://schemas.microsoft.com/office/drawing/2014/main" id="{8E078CA3-727D-B613-0CA7-B7B678F63767}"/>
                      </a:ext>
                    </a:extLst>
                  </p:cNvPr>
                  <p:cNvGrpSpPr/>
                  <p:nvPr/>
                </p:nvGrpSpPr>
                <p:grpSpPr>
                  <a:xfrm>
                    <a:off x="3893580" y="4965954"/>
                    <a:ext cx="404123" cy="179501"/>
                    <a:chOff x="3893580" y="4965954"/>
                    <a:chExt cx="404123" cy="179501"/>
                  </a:xfrm>
                </p:grpSpPr>
                <p:sp>
                  <p:nvSpPr>
                    <p:cNvPr id="184" name="Freeform: Shape 183">
                      <a:extLst>
                        <a:ext uri="{FF2B5EF4-FFF2-40B4-BE49-F238E27FC236}">
                          <a16:creationId xmlns:a16="http://schemas.microsoft.com/office/drawing/2014/main" id="{2E010A62-3A5A-C81F-E456-37D44984BE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580" y="4965954"/>
                      <a:ext cx="404031" cy="179417"/>
                    </a:xfrm>
                    <a:custGeom>
                      <a:avLst/>
                      <a:gdLst>
                        <a:gd name="connsiteX0" fmla="*/ 203564 w 404031"/>
                        <a:gd name="connsiteY0" fmla="*/ 20010 h 179417"/>
                        <a:gd name="connsiteX1" fmla="*/ 213021 w 404031"/>
                        <a:gd name="connsiteY1" fmla="*/ 0 h 179417"/>
                        <a:gd name="connsiteX2" fmla="*/ 229232 w 404031"/>
                        <a:gd name="connsiteY2" fmla="*/ 4137 h 179417"/>
                        <a:gd name="connsiteX3" fmla="*/ 260218 w 404031"/>
                        <a:gd name="connsiteY3" fmla="*/ 34279 h 179417"/>
                        <a:gd name="connsiteX4" fmla="*/ 263680 w 404031"/>
                        <a:gd name="connsiteY4" fmla="*/ 46691 h 179417"/>
                        <a:gd name="connsiteX5" fmla="*/ 331141 w 404031"/>
                        <a:gd name="connsiteY5" fmla="*/ 16971 h 179417"/>
                        <a:gd name="connsiteX6" fmla="*/ 354612 w 404031"/>
                        <a:gd name="connsiteY6" fmla="*/ 30564 h 179417"/>
                        <a:gd name="connsiteX7" fmla="*/ 354950 w 404031"/>
                        <a:gd name="connsiteY7" fmla="*/ 33941 h 179417"/>
                        <a:gd name="connsiteX8" fmla="*/ 365166 w 404031"/>
                        <a:gd name="connsiteY8" fmla="*/ 58933 h 179417"/>
                        <a:gd name="connsiteX9" fmla="*/ 392607 w 404031"/>
                        <a:gd name="connsiteY9" fmla="*/ 139650 h 179417"/>
                        <a:gd name="connsiteX10" fmla="*/ 403329 w 404031"/>
                        <a:gd name="connsiteY10" fmla="*/ 166330 h 179417"/>
                        <a:gd name="connsiteX11" fmla="*/ 394549 w 404031"/>
                        <a:gd name="connsiteY11" fmla="*/ 179417 h 179417"/>
                        <a:gd name="connsiteX12" fmla="*/ 92368 w 404031"/>
                        <a:gd name="connsiteY12" fmla="*/ 179417 h 179417"/>
                        <a:gd name="connsiteX13" fmla="*/ 0 w 404031"/>
                        <a:gd name="connsiteY13" fmla="*/ 133740 h 179417"/>
                        <a:gd name="connsiteX14" fmla="*/ 87893 w 404031"/>
                        <a:gd name="connsiteY14" fmla="*/ 91777 h 179417"/>
                        <a:gd name="connsiteX15" fmla="*/ 116262 w 404031"/>
                        <a:gd name="connsiteY15" fmla="*/ 84009 h 179417"/>
                        <a:gd name="connsiteX16" fmla="*/ 152652 w 404031"/>
                        <a:gd name="connsiteY16" fmla="*/ 68643 h 179417"/>
                        <a:gd name="connsiteX17" fmla="*/ 203564 w 404031"/>
                        <a:gd name="connsiteY17" fmla="*/ 20010 h 17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404031" h="179417">
                          <a:moveTo>
                            <a:pt x="203564" y="20010"/>
                          </a:moveTo>
                          <a:lnTo>
                            <a:pt x="213021" y="0"/>
                          </a:lnTo>
                          <a:lnTo>
                            <a:pt x="229232" y="4137"/>
                          </a:lnTo>
                          <a:cubicBezTo>
                            <a:pt x="244176" y="7937"/>
                            <a:pt x="255997" y="19419"/>
                            <a:pt x="260218" y="34279"/>
                          </a:cubicBezTo>
                          <a:lnTo>
                            <a:pt x="263680" y="46691"/>
                          </a:lnTo>
                          <a:lnTo>
                            <a:pt x="331141" y="16971"/>
                          </a:lnTo>
                          <a:cubicBezTo>
                            <a:pt x="341526" y="12411"/>
                            <a:pt x="353430" y="19250"/>
                            <a:pt x="354612" y="30564"/>
                          </a:cubicBezTo>
                          <a:lnTo>
                            <a:pt x="354950" y="33941"/>
                          </a:lnTo>
                          <a:cubicBezTo>
                            <a:pt x="354950" y="33941"/>
                            <a:pt x="360860" y="38163"/>
                            <a:pt x="365166" y="58933"/>
                          </a:cubicBezTo>
                          <a:cubicBezTo>
                            <a:pt x="385430" y="71429"/>
                            <a:pt x="399192" y="100727"/>
                            <a:pt x="392607" y="139650"/>
                          </a:cubicBezTo>
                          <a:lnTo>
                            <a:pt x="403329" y="166330"/>
                          </a:lnTo>
                          <a:cubicBezTo>
                            <a:pt x="405863" y="172578"/>
                            <a:pt x="401219" y="179417"/>
                            <a:pt x="394549" y="179417"/>
                          </a:cubicBezTo>
                          <a:lnTo>
                            <a:pt x="92368" y="179417"/>
                          </a:lnTo>
                          <a:cubicBezTo>
                            <a:pt x="54712" y="179417"/>
                            <a:pt x="844" y="170383"/>
                            <a:pt x="0" y="133740"/>
                          </a:cubicBezTo>
                          <a:cubicBezTo>
                            <a:pt x="5403" y="112125"/>
                            <a:pt x="45677" y="97434"/>
                            <a:pt x="87893" y="91777"/>
                          </a:cubicBezTo>
                          <a:cubicBezTo>
                            <a:pt x="97687" y="90426"/>
                            <a:pt x="107228" y="87809"/>
                            <a:pt x="116262" y="84009"/>
                          </a:cubicBezTo>
                          <a:lnTo>
                            <a:pt x="152652" y="68643"/>
                          </a:lnTo>
                          <a:cubicBezTo>
                            <a:pt x="175111" y="59355"/>
                            <a:pt x="193264" y="41962"/>
                            <a:pt x="203564" y="20010"/>
                          </a:cubicBezTo>
                          <a:close/>
                        </a:path>
                      </a:pathLst>
                    </a:custGeom>
                    <a:solidFill>
                      <a:srgbClr val="3EA86A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85" name="Freeform: Shape 184">
                      <a:extLst>
                        <a:ext uri="{FF2B5EF4-FFF2-40B4-BE49-F238E27FC236}">
                          <a16:creationId xmlns:a16="http://schemas.microsoft.com/office/drawing/2014/main" id="{92CEC699-90E4-BB10-0E68-5FA437BE65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580" y="5099778"/>
                      <a:ext cx="404123" cy="45677"/>
                    </a:xfrm>
                    <a:custGeom>
                      <a:avLst/>
                      <a:gdLst>
                        <a:gd name="connsiteX0" fmla="*/ 92453 w 404123"/>
                        <a:gd name="connsiteY0" fmla="*/ 45677 h 45677"/>
                        <a:gd name="connsiteX1" fmla="*/ 394633 w 404123"/>
                        <a:gd name="connsiteY1" fmla="*/ 45677 h 45677"/>
                        <a:gd name="connsiteX2" fmla="*/ 403414 w 404123"/>
                        <a:gd name="connsiteY2" fmla="*/ 32590 h 45677"/>
                        <a:gd name="connsiteX3" fmla="*/ 392691 w 404123"/>
                        <a:gd name="connsiteY3" fmla="*/ 5910 h 45677"/>
                        <a:gd name="connsiteX4" fmla="*/ 50152 w 404123"/>
                        <a:gd name="connsiteY4" fmla="*/ 5910 h 45677"/>
                        <a:gd name="connsiteX5" fmla="*/ 0 w 404123"/>
                        <a:gd name="connsiteY5" fmla="*/ 0 h 45677"/>
                        <a:gd name="connsiteX6" fmla="*/ 92453 w 404123"/>
                        <a:gd name="connsiteY6" fmla="*/ 45677 h 45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04123" h="45677">
                          <a:moveTo>
                            <a:pt x="92453" y="45677"/>
                          </a:moveTo>
                          <a:lnTo>
                            <a:pt x="394633" y="45677"/>
                          </a:lnTo>
                          <a:cubicBezTo>
                            <a:pt x="401388" y="45677"/>
                            <a:pt x="405947" y="38839"/>
                            <a:pt x="403414" y="32590"/>
                          </a:cubicBezTo>
                          <a:lnTo>
                            <a:pt x="392691" y="5910"/>
                          </a:lnTo>
                          <a:cubicBezTo>
                            <a:pt x="392691" y="5910"/>
                            <a:pt x="81476" y="5910"/>
                            <a:pt x="50152" y="5910"/>
                          </a:cubicBezTo>
                          <a:cubicBezTo>
                            <a:pt x="27778" y="5910"/>
                            <a:pt x="12580" y="8190"/>
                            <a:pt x="0" y="0"/>
                          </a:cubicBezTo>
                          <a:cubicBezTo>
                            <a:pt x="929" y="36728"/>
                            <a:pt x="54796" y="45677"/>
                            <a:pt x="92453" y="45677"/>
                          </a:cubicBezTo>
                          <a:close/>
                        </a:path>
                      </a:pathLst>
                    </a:custGeom>
                    <a:solidFill>
                      <a:srgbClr val="283B3B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86" name="Freeform: Shape 185">
                      <a:extLst>
                        <a:ext uri="{FF2B5EF4-FFF2-40B4-BE49-F238E27FC236}">
                          <a16:creationId xmlns:a16="http://schemas.microsoft.com/office/drawing/2014/main" id="{1FB3FD5F-028F-6EF7-3F46-18D61B9D04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2814" y="4966038"/>
                      <a:ext cx="194445" cy="116116"/>
                    </a:xfrm>
                    <a:custGeom>
                      <a:avLst/>
                      <a:gdLst>
                        <a:gd name="connsiteX0" fmla="*/ 52263 w 194445"/>
                        <a:gd name="connsiteY0" fmla="*/ 111196 h 116116"/>
                        <a:gd name="connsiteX1" fmla="*/ 149359 w 194445"/>
                        <a:gd name="connsiteY1" fmla="*/ 49139 h 116116"/>
                        <a:gd name="connsiteX2" fmla="*/ 194446 w 194445"/>
                        <a:gd name="connsiteY2" fmla="*/ 46691 h 116116"/>
                        <a:gd name="connsiteX3" fmla="*/ 190984 w 194445"/>
                        <a:gd name="connsiteY3" fmla="*/ 34279 h 116116"/>
                        <a:gd name="connsiteX4" fmla="*/ 159998 w 194445"/>
                        <a:gd name="connsiteY4" fmla="*/ 4137 h 116116"/>
                        <a:gd name="connsiteX5" fmla="*/ 143787 w 194445"/>
                        <a:gd name="connsiteY5" fmla="*/ 0 h 116116"/>
                        <a:gd name="connsiteX6" fmla="*/ 134330 w 194445"/>
                        <a:gd name="connsiteY6" fmla="*/ 20010 h 116116"/>
                        <a:gd name="connsiteX7" fmla="*/ 83503 w 194445"/>
                        <a:gd name="connsiteY7" fmla="*/ 68727 h 116116"/>
                        <a:gd name="connsiteX8" fmla="*/ 47113 w 194445"/>
                        <a:gd name="connsiteY8" fmla="*/ 84094 h 116116"/>
                        <a:gd name="connsiteX9" fmla="*/ 18744 w 194445"/>
                        <a:gd name="connsiteY9" fmla="*/ 91862 h 116116"/>
                        <a:gd name="connsiteX10" fmla="*/ 0 w 194445"/>
                        <a:gd name="connsiteY10" fmla="*/ 95070 h 116116"/>
                        <a:gd name="connsiteX11" fmla="*/ 52263 w 194445"/>
                        <a:gd name="connsiteY11" fmla="*/ 111196 h 116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4445" h="116116">
                          <a:moveTo>
                            <a:pt x="52263" y="111196"/>
                          </a:moveTo>
                          <a:cubicBezTo>
                            <a:pt x="131291" y="86458"/>
                            <a:pt x="142014" y="49561"/>
                            <a:pt x="149359" y="49139"/>
                          </a:cubicBezTo>
                          <a:cubicBezTo>
                            <a:pt x="168947" y="48042"/>
                            <a:pt x="180937" y="53276"/>
                            <a:pt x="194446" y="46691"/>
                          </a:cubicBezTo>
                          <a:lnTo>
                            <a:pt x="190984" y="34279"/>
                          </a:lnTo>
                          <a:cubicBezTo>
                            <a:pt x="186847" y="19419"/>
                            <a:pt x="175026" y="7937"/>
                            <a:pt x="159998" y="4137"/>
                          </a:cubicBezTo>
                          <a:lnTo>
                            <a:pt x="143787" y="0"/>
                          </a:lnTo>
                          <a:lnTo>
                            <a:pt x="134330" y="20010"/>
                          </a:lnTo>
                          <a:cubicBezTo>
                            <a:pt x="123945" y="41962"/>
                            <a:pt x="105877" y="59355"/>
                            <a:pt x="83503" y="68727"/>
                          </a:cubicBezTo>
                          <a:lnTo>
                            <a:pt x="47113" y="84094"/>
                          </a:lnTo>
                          <a:cubicBezTo>
                            <a:pt x="38078" y="87893"/>
                            <a:pt x="28538" y="90595"/>
                            <a:pt x="18744" y="91862"/>
                          </a:cubicBezTo>
                          <a:cubicBezTo>
                            <a:pt x="12411" y="92706"/>
                            <a:pt x="6163" y="93803"/>
                            <a:pt x="0" y="95070"/>
                          </a:cubicBezTo>
                          <a:cubicBezTo>
                            <a:pt x="1773" y="110859"/>
                            <a:pt x="13256" y="123439"/>
                            <a:pt x="52263" y="11119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grpSp>
                  <p:nvGrpSpPr>
                    <p:cNvPr id="187" name="Graphic 18">
                      <a:extLst>
                        <a:ext uri="{FF2B5EF4-FFF2-40B4-BE49-F238E27FC236}">
                          <a16:creationId xmlns:a16="http://schemas.microsoft.com/office/drawing/2014/main" id="{1E3342D6-ED75-A488-BE59-54D4DF46DF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83161" y="5052773"/>
                      <a:ext cx="66382" cy="27552"/>
                      <a:chOff x="4083161" y="5052773"/>
                      <a:chExt cx="66382" cy="27552"/>
                    </a:xfrm>
                    <a:solidFill>
                      <a:srgbClr val="215F96"/>
                    </a:solidFill>
                  </p:grpSpPr>
                  <p:sp>
                    <p:nvSpPr>
                      <p:cNvPr id="188" name="Freeform: Shape 187">
                        <a:extLst>
                          <a:ext uri="{FF2B5EF4-FFF2-40B4-BE49-F238E27FC236}">
                            <a16:creationId xmlns:a16="http://schemas.microsoft.com/office/drawing/2014/main" id="{43AE0821-8FED-0F0B-DCBE-F25CD4C90F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083161" y="5071610"/>
                        <a:ext cx="8716" cy="8715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5"/>
                          <a:gd name="connsiteX1" fmla="*/ 5709 w 8716"/>
                          <a:gd name="connsiteY1" fmla="*/ 8495 h 8715"/>
                          <a:gd name="connsiteX2" fmla="*/ 221 w 8716"/>
                          <a:gd name="connsiteY2" fmla="*/ 5709 h 8715"/>
                          <a:gd name="connsiteX3" fmla="*/ 3007 w 8716"/>
                          <a:gd name="connsiteY3" fmla="*/ 221 h 8715"/>
                          <a:gd name="connsiteX4" fmla="*/ 8495 w 8716"/>
                          <a:gd name="connsiteY4" fmla="*/ 3007 h 8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5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8"/>
                              <a:pt x="221" y="5709"/>
                            </a:cubicBezTo>
                            <a:cubicBezTo>
                              <a:pt x="-539" y="3429"/>
                              <a:pt x="728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215F96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189" name="Freeform: Shape 188">
                        <a:extLst>
                          <a:ext uri="{FF2B5EF4-FFF2-40B4-BE49-F238E27FC236}">
                            <a16:creationId xmlns:a16="http://schemas.microsoft.com/office/drawing/2014/main" id="{167013EA-6500-8713-7B78-2C5A9793D8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02411" y="5065278"/>
                        <a:ext cx="8716" cy="8715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5"/>
                          <a:gd name="connsiteX1" fmla="*/ 5709 w 8716"/>
                          <a:gd name="connsiteY1" fmla="*/ 8495 h 8715"/>
                          <a:gd name="connsiteX2" fmla="*/ 221 w 8716"/>
                          <a:gd name="connsiteY2" fmla="*/ 5709 h 8715"/>
                          <a:gd name="connsiteX3" fmla="*/ 3007 w 8716"/>
                          <a:gd name="connsiteY3" fmla="*/ 221 h 8715"/>
                          <a:gd name="connsiteX4" fmla="*/ 8495 w 8716"/>
                          <a:gd name="connsiteY4" fmla="*/ 3007 h 8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5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8"/>
                              <a:pt x="221" y="5709"/>
                            </a:cubicBezTo>
                            <a:cubicBezTo>
                              <a:pt x="-539" y="3429"/>
                              <a:pt x="728" y="981"/>
                              <a:pt x="3007" y="221"/>
                            </a:cubicBezTo>
                            <a:cubicBezTo>
                              <a:pt x="5202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215F96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190" name="Freeform: Shape 189">
                        <a:extLst>
                          <a:ext uri="{FF2B5EF4-FFF2-40B4-BE49-F238E27FC236}">
                            <a16:creationId xmlns:a16="http://schemas.microsoft.com/office/drawing/2014/main" id="{DF544ABF-0FF6-448E-83CC-853804C4D9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21577" y="5059029"/>
                        <a:ext cx="8716" cy="8716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6"/>
                          <a:gd name="connsiteX1" fmla="*/ 5709 w 8716"/>
                          <a:gd name="connsiteY1" fmla="*/ 8495 h 8716"/>
                          <a:gd name="connsiteX2" fmla="*/ 221 w 8716"/>
                          <a:gd name="connsiteY2" fmla="*/ 5709 h 8716"/>
                          <a:gd name="connsiteX3" fmla="*/ 3007 w 8716"/>
                          <a:gd name="connsiteY3" fmla="*/ 221 h 8716"/>
                          <a:gd name="connsiteX4" fmla="*/ 8495 w 8716"/>
                          <a:gd name="connsiteY4" fmla="*/ 3007 h 87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6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9"/>
                              <a:pt x="221" y="5709"/>
                            </a:cubicBezTo>
                            <a:cubicBezTo>
                              <a:pt x="-539" y="3429"/>
                              <a:pt x="727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215F96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191" name="Freeform: Shape 190">
                        <a:extLst>
                          <a:ext uri="{FF2B5EF4-FFF2-40B4-BE49-F238E27FC236}">
                            <a16:creationId xmlns:a16="http://schemas.microsoft.com/office/drawing/2014/main" id="{ADEB8CE9-D6FF-7631-0EE3-E7C0D58881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40828" y="5052773"/>
                        <a:ext cx="8716" cy="8724"/>
                      </a:xfrm>
                      <a:custGeom>
                        <a:avLst/>
                        <a:gdLst>
                          <a:gd name="connsiteX0" fmla="*/ 8495 w 8716"/>
                          <a:gd name="connsiteY0" fmla="*/ 3015 h 8724"/>
                          <a:gd name="connsiteX1" fmla="*/ 5709 w 8716"/>
                          <a:gd name="connsiteY1" fmla="*/ 8503 h 8724"/>
                          <a:gd name="connsiteX2" fmla="*/ 221 w 8716"/>
                          <a:gd name="connsiteY2" fmla="*/ 5717 h 8724"/>
                          <a:gd name="connsiteX3" fmla="*/ 3007 w 8716"/>
                          <a:gd name="connsiteY3" fmla="*/ 229 h 8724"/>
                          <a:gd name="connsiteX4" fmla="*/ 8495 w 8716"/>
                          <a:gd name="connsiteY4" fmla="*/ 3015 h 87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24">
                            <a:moveTo>
                              <a:pt x="8495" y="3015"/>
                            </a:moveTo>
                            <a:cubicBezTo>
                              <a:pt x="9255" y="5295"/>
                              <a:pt x="7989" y="7744"/>
                              <a:pt x="5709" y="8503"/>
                            </a:cubicBezTo>
                            <a:cubicBezTo>
                              <a:pt x="3429" y="9263"/>
                              <a:pt x="981" y="7997"/>
                              <a:pt x="221" y="5717"/>
                            </a:cubicBezTo>
                            <a:cubicBezTo>
                              <a:pt x="-539" y="3437"/>
                              <a:pt x="727" y="989"/>
                              <a:pt x="3007" y="229"/>
                            </a:cubicBezTo>
                            <a:cubicBezTo>
                              <a:pt x="5202" y="-531"/>
                              <a:pt x="7735" y="651"/>
                              <a:pt x="8495" y="3015"/>
                            </a:cubicBezTo>
                            <a:close/>
                          </a:path>
                        </a:pathLst>
                      </a:custGeom>
                      <a:solidFill>
                        <a:srgbClr val="215F96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sp>
                  <p:nvSpPr>
                    <p:cNvPr id="192" name="Freeform: Shape 191">
                      <a:extLst>
                        <a:ext uri="{FF2B5EF4-FFF2-40B4-BE49-F238E27FC236}">
                          <a16:creationId xmlns:a16="http://schemas.microsoft.com/office/drawing/2014/main" id="{BDB5BC81-1992-E9FB-D391-75F2D28266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6077" y="5024971"/>
                      <a:ext cx="131940" cy="80716"/>
                    </a:xfrm>
                    <a:custGeom>
                      <a:avLst/>
                      <a:gdLst>
                        <a:gd name="connsiteX0" fmla="*/ 0 w 131940"/>
                        <a:gd name="connsiteY0" fmla="*/ 80717 h 80716"/>
                        <a:gd name="connsiteX1" fmla="*/ 130278 w 131940"/>
                        <a:gd name="connsiteY1" fmla="*/ 80717 h 80716"/>
                        <a:gd name="connsiteX2" fmla="*/ 102838 w 131940"/>
                        <a:gd name="connsiteY2" fmla="*/ 0 h 80716"/>
                        <a:gd name="connsiteX3" fmla="*/ 0 w 131940"/>
                        <a:gd name="connsiteY3" fmla="*/ 80717 h 80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1940" h="80716">
                          <a:moveTo>
                            <a:pt x="0" y="80717"/>
                          </a:moveTo>
                          <a:lnTo>
                            <a:pt x="130278" y="80717"/>
                          </a:lnTo>
                          <a:cubicBezTo>
                            <a:pt x="136863" y="41794"/>
                            <a:pt x="123101" y="12496"/>
                            <a:pt x="102838" y="0"/>
                          </a:cubicBezTo>
                          <a:cubicBezTo>
                            <a:pt x="102838" y="85"/>
                            <a:pt x="15535" y="20095"/>
                            <a:pt x="0" y="80717"/>
                          </a:cubicBezTo>
                          <a:close/>
                        </a:path>
                      </a:pathLst>
                    </a:custGeom>
                    <a:solidFill>
                      <a:srgbClr val="215F96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193" name="Freeform: Shape 192">
                      <a:extLst>
                        <a:ext uri="{FF2B5EF4-FFF2-40B4-BE49-F238E27FC236}">
                          <a16:creationId xmlns:a16="http://schemas.microsoft.com/office/drawing/2014/main" id="{351A9795-E913-8759-D6ED-29BF38027A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3749" y="5056464"/>
                      <a:ext cx="189464" cy="49223"/>
                    </a:xfrm>
                    <a:custGeom>
                      <a:avLst/>
                      <a:gdLst>
                        <a:gd name="connsiteX0" fmla="*/ 148515 w 189464"/>
                        <a:gd name="connsiteY0" fmla="*/ 28200 h 49223"/>
                        <a:gd name="connsiteX1" fmla="*/ 113814 w 189464"/>
                        <a:gd name="connsiteY1" fmla="*/ 15620 h 49223"/>
                        <a:gd name="connsiteX2" fmla="*/ 94901 w 189464"/>
                        <a:gd name="connsiteY2" fmla="*/ 169 h 49223"/>
                        <a:gd name="connsiteX3" fmla="*/ 94563 w 189464"/>
                        <a:gd name="connsiteY3" fmla="*/ 0 h 49223"/>
                        <a:gd name="connsiteX4" fmla="*/ 87893 w 189464"/>
                        <a:gd name="connsiteY4" fmla="*/ 1351 h 49223"/>
                        <a:gd name="connsiteX5" fmla="*/ 0 w 189464"/>
                        <a:gd name="connsiteY5" fmla="*/ 43313 h 49223"/>
                        <a:gd name="connsiteX6" fmla="*/ 676 w 189464"/>
                        <a:gd name="connsiteY6" fmla="*/ 49223 h 49223"/>
                        <a:gd name="connsiteX7" fmla="*/ 189464 w 189464"/>
                        <a:gd name="connsiteY7" fmla="*/ 49223 h 49223"/>
                        <a:gd name="connsiteX8" fmla="*/ 148515 w 189464"/>
                        <a:gd name="connsiteY8" fmla="*/ 28200 h 4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464" h="49223">
                          <a:moveTo>
                            <a:pt x="148515" y="28200"/>
                          </a:moveTo>
                          <a:cubicBezTo>
                            <a:pt x="135850" y="27862"/>
                            <a:pt x="123608" y="23641"/>
                            <a:pt x="113814" y="15620"/>
                          </a:cubicBezTo>
                          <a:lnTo>
                            <a:pt x="94901" y="169"/>
                          </a:lnTo>
                          <a:lnTo>
                            <a:pt x="94563" y="0"/>
                          </a:lnTo>
                          <a:cubicBezTo>
                            <a:pt x="92284" y="422"/>
                            <a:pt x="90089" y="1098"/>
                            <a:pt x="87893" y="1351"/>
                          </a:cubicBezTo>
                          <a:cubicBezTo>
                            <a:pt x="45593" y="7008"/>
                            <a:pt x="5319" y="21699"/>
                            <a:pt x="0" y="43313"/>
                          </a:cubicBezTo>
                          <a:cubicBezTo>
                            <a:pt x="85" y="45340"/>
                            <a:pt x="338" y="47282"/>
                            <a:pt x="676" y="49223"/>
                          </a:cubicBezTo>
                          <a:lnTo>
                            <a:pt x="189464" y="49223"/>
                          </a:lnTo>
                          <a:cubicBezTo>
                            <a:pt x="183808" y="32422"/>
                            <a:pt x="163713" y="28622"/>
                            <a:pt x="148515" y="28200"/>
                          </a:cubicBezTo>
                          <a:close/>
                        </a:path>
                      </a:pathLst>
                    </a:custGeom>
                    <a:solidFill>
                      <a:srgbClr val="215F96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6122986F-B00A-24D3-7B11-4123525816E2}"/>
                      </a:ext>
                    </a:extLst>
                  </p:cNvPr>
                  <p:cNvSpPr/>
                  <p:nvPr/>
                </p:nvSpPr>
                <p:spPr>
                  <a:xfrm>
                    <a:off x="5496619" y="4948561"/>
                    <a:ext cx="204002" cy="182540"/>
                  </a:xfrm>
                  <a:custGeom>
                    <a:avLst/>
                    <a:gdLst>
                      <a:gd name="connsiteX0" fmla="*/ 32738 w 204002"/>
                      <a:gd name="connsiteY0" fmla="*/ 28960 h 182540"/>
                      <a:gd name="connsiteX1" fmla="*/ 55281 w 204002"/>
                      <a:gd name="connsiteY1" fmla="*/ 0 h 182540"/>
                      <a:gd name="connsiteX2" fmla="*/ 107291 w 204002"/>
                      <a:gd name="connsiteY2" fmla="*/ 0 h 182540"/>
                      <a:gd name="connsiteX3" fmla="*/ 124768 w 204002"/>
                      <a:gd name="connsiteY3" fmla="*/ 32759 h 182540"/>
                      <a:gd name="connsiteX4" fmla="*/ 166309 w 204002"/>
                      <a:gd name="connsiteY4" fmla="*/ 76495 h 182540"/>
                      <a:gd name="connsiteX5" fmla="*/ 202868 w 204002"/>
                      <a:gd name="connsiteY5" fmla="*/ 123101 h 182540"/>
                      <a:gd name="connsiteX6" fmla="*/ 203796 w 204002"/>
                      <a:gd name="connsiteY6" fmla="*/ 132726 h 182540"/>
                      <a:gd name="connsiteX7" fmla="*/ 158456 w 204002"/>
                      <a:gd name="connsiteY7" fmla="*/ 182541 h 182540"/>
                      <a:gd name="connsiteX8" fmla="*/ 45571 w 204002"/>
                      <a:gd name="connsiteY8" fmla="*/ 182541 h 182540"/>
                      <a:gd name="connsiteX9" fmla="*/ 11292 w 204002"/>
                      <a:gd name="connsiteY9" fmla="*/ 168103 h 182540"/>
                      <a:gd name="connsiteX10" fmla="*/ 823 w 204002"/>
                      <a:gd name="connsiteY10" fmla="*/ 157296 h 182540"/>
                      <a:gd name="connsiteX11" fmla="*/ 3947 w 204002"/>
                      <a:gd name="connsiteY11" fmla="*/ 125634 h 182540"/>
                      <a:gd name="connsiteX12" fmla="*/ 4115 w 204002"/>
                      <a:gd name="connsiteY12" fmla="*/ 53108 h 182540"/>
                      <a:gd name="connsiteX13" fmla="*/ 654 w 204002"/>
                      <a:gd name="connsiteY13" fmla="*/ 43229 h 182540"/>
                      <a:gd name="connsiteX14" fmla="*/ 11461 w 204002"/>
                      <a:gd name="connsiteY14" fmla="*/ 28031 h 182540"/>
                      <a:gd name="connsiteX15" fmla="*/ 11461 w 204002"/>
                      <a:gd name="connsiteY15" fmla="*/ 28031 h 182540"/>
                      <a:gd name="connsiteX16" fmla="*/ 26152 w 204002"/>
                      <a:gd name="connsiteY16" fmla="*/ 36052 h 182540"/>
                      <a:gd name="connsiteX17" fmla="*/ 40168 w 204002"/>
                      <a:gd name="connsiteY17" fmla="*/ 58004 h 182540"/>
                      <a:gd name="connsiteX18" fmla="*/ 32738 w 204002"/>
                      <a:gd name="connsiteY18" fmla="*/ 28960 h 182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04002" h="182540">
                        <a:moveTo>
                          <a:pt x="32738" y="28960"/>
                        </a:moveTo>
                        <a:cubicBezTo>
                          <a:pt x="29023" y="14269"/>
                          <a:pt x="40083" y="0"/>
                          <a:pt x="55281" y="0"/>
                        </a:cubicBezTo>
                        <a:lnTo>
                          <a:pt x="107291" y="0"/>
                        </a:lnTo>
                        <a:cubicBezTo>
                          <a:pt x="122573" y="0"/>
                          <a:pt x="124768" y="32759"/>
                          <a:pt x="124768" y="32759"/>
                        </a:cubicBezTo>
                        <a:lnTo>
                          <a:pt x="166309" y="76495"/>
                        </a:lnTo>
                        <a:cubicBezTo>
                          <a:pt x="166309" y="76495"/>
                          <a:pt x="200166" y="97012"/>
                          <a:pt x="202868" y="123101"/>
                        </a:cubicBezTo>
                        <a:cubicBezTo>
                          <a:pt x="203205" y="126225"/>
                          <a:pt x="203543" y="129433"/>
                          <a:pt x="203796" y="132726"/>
                        </a:cubicBezTo>
                        <a:cubicBezTo>
                          <a:pt x="206329" y="159407"/>
                          <a:pt x="185221" y="182541"/>
                          <a:pt x="158456" y="182541"/>
                        </a:cubicBezTo>
                        <a:lnTo>
                          <a:pt x="45571" y="182541"/>
                        </a:lnTo>
                        <a:cubicBezTo>
                          <a:pt x="32653" y="182541"/>
                          <a:pt x="20327" y="177306"/>
                          <a:pt x="11292" y="168103"/>
                        </a:cubicBezTo>
                        <a:lnTo>
                          <a:pt x="823" y="157296"/>
                        </a:lnTo>
                        <a:lnTo>
                          <a:pt x="3947" y="125634"/>
                        </a:lnTo>
                        <a:cubicBezTo>
                          <a:pt x="3947" y="125634"/>
                          <a:pt x="-4665" y="83165"/>
                          <a:pt x="4115" y="53108"/>
                        </a:cubicBezTo>
                        <a:lnTo>
                          <a:pt x="654" y="43229"/>
                        </a:lnTo>
                        <a:cubicBezTo>
                          <a:pt x="-1964" y="35799"/>
                          <a:pt x="3609" y="28031"/>
                          <a:pt x="11461" y="28031"/>
                        </a:cubicBezTo>
                        <a:lnTo>
                          <a:pt x="11461" y="28031"/>
                        </a:lnTo>
                        <a:cubicBezTo>
                          <a:pt x="17371" y="28031"/>
                          <a:pt x="22944" y="31071"/>
                          <a:pt x="26152" y="36052"/>
                        </a:cubicBezTo>
                        <a:lnTo>
                          <a:pt x="40168" y="58004"/>
                        </a:lnTo>
                        <a:lnTo>
                          <a:pt x="32738" y="28960"/>
                        </a:lnTo>
                        <a:close/>
                      </a:path>
                    </a:pathLst>
                  </a:custGeom>
                  <a:solidFill>
                    <a:srgbClr val="3EA86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D116C338-0DE0-459C-471F-43CE5505A824}"/>
                      </a:ext>
                    </a:extLst>
                  </p:cNvPr>
                  <p:cNvSpPr/>
                  <p:nvPr/>
                </p:nvSpPr>
                <p:spPr>
                  <a:xfrm>
                    <a:off x="5528633" y="4948561"/>
                    <a:ext cx="124668" cy="94985"/>
                  </a:xfrm>
                  <a:custGeom>
                    <a:avLst/>
                    <a:gdLst>
                      <a:gd name="connsiteX0" fmla="*/ 75276 w 124668"/>
                      <a:gd name="connsiteY0" fmla="*/ 0 h 94985"/>
                      <a:gd name="connsiteX1" fmla="*/ 23266 w 124668"/>
                      <a:gd name="connsiteY1" fmla="*/ 0 h 94985"/>
                      <a:gd name="connsiteX2" fmla="*/ 723 w 124668"/>
                      <a:gd name="connsiteY2" fmla="*/ 28960 h 94985"/>
                      <a:gd name="connsiteX3" fmla="*/ 8069 w 124668"/>
                      <a:gd name="connsiteY3" fmla="*/ 57920 h 94985"/>
                      <a:gd name="connsiteX4" fmla="*/ 23773 w 124668"/>
                      <a:gd name="connsiteY4" fmla="*/ 61044 h 94985"/>
                      <a:gd name="connsiteX5" fmla="*/ 59319 w 124668"/>
                      <a:gd name="connsiteY5" fmla="*/ 94985 h 94985"/>
                      <a:gd name="connsiteX6" fmla="*/ 124669 w 124668"/>
                      <a:gd name="connsiteY6" fmla="*/ 82152 h 94985"/>
                      <a:gd name="connsiteX7" fmla="*/ 92247 w 124668"/>
                      <a:gd name="connsiteY7" fmla="*/ 49223 h 94985"/>
                      <a:gd name="connsiteX8" fmla="*/ 92754 w 124668"/>
                      <a:gd name="connsiteY8" fmla="*/ 32759 h 94985"/>
                      <a:gd name="connsiteX9" fmla="*/ 75276 w 124668"/>
                      <a:gd name="connsiteY9" fmla="*/ 0 h 94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4668" h="94985">
                        <a:moveTo>
                          <a:pt x="75276" y="0"/>
                        </a:moveTo>
                        <a:lnTo>
                          <a:pt x="23266" y="0"/>
                        </a:lnTo>
                        <a:cubicBezTo>
                          <a:pt x="8069" y="0"/>
                          <a:pt x="-2992" y="14269"/>
                          <a:pt x="723" y="28960"/>
                        </a:cubicBezTo>
                        <a:lnTo>
                          <a:pt x="8069" y="57920"/>
                        </a:lnTo>
                        <a:lnTo>
                          <a:pt x="23773" y="61044"/>
                        </a:lnTo>
                        <a:lnTo>
                          <a:pt x="59319" y="94985"/>
                        </a:lnTo>
                        <a:lnTo>
                          <a:pt x="124669" y="82152"/>
                        </a:lnTo>
                        <a:lnTo>
                          <a:pt x="92247" y="49223"/>
                        </a:lnTo>
                        <a:lnTo>
                          <a:pt x="92754" y="32759"/>
                        </a:lnTo>
                        <a:cubicBezTo>
                          <a:pt x="92754" y="32759"/>
                          <a:pt x="90559" y="0"/>
                          <a:pt x="7527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9B4767EE-8DC9-D6E9-20AB-D18F0AD4C4C1}"/>
                      </a:ext>
                    </a:extLst>
                  </p:cNvPr>
                  <p:cNvSpPr/>
                  <p:nvPr/>
                </p:nvSpPr>
                <p:spPr>
                  <a:xfrm>
                    <a:off x="5496704" y="5019652"/>
                    <a:ext cx="16769" cy="77007"/>
                  </a:xfrm>
                  <a:custGeom>
                    <a:avLst/>
                    <a:gdLst>
                      <a:gd name="connsiteX0" fmla="*/ 16610 w 16769"/>
                      <a:gd name="connsiteY0" fmla="*/ 64759 h 77007"/>
                      <a:gd name="connsiteX1" fmla="*/ 653 w 16769"/>
                      <a:gd name="connsiteY1" fmla="*/ 0 h 77007"/>
                      <a:gd name="connsiteX2" fmla="*/ 653 w 16769"/>
                      <a:gd name="connsiteY2" fmla="*/ 0 h 77007"/>
                      <a:gd name="connsiteX3" fmla="*/ 3777 w 16769"/>
                      <a:gd name="connsiteY3" fmla="*/ 54374 h 77007"/>
                      <a:gd name="connsiteX4" fmla="*/ 1750 w 16769"/>
                      <a:gd name="connsiteY4" fmla="*/ 74806 h 77007"/>
                      <a:gd name="connsiteX5" fmla="*/ 16610 w 16769"/>
                      <a:gd name="connsiteY5" fmla="*/ 64759 h 77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69" h="77007">
                        <a:moveTo>
                          <a:pt x="16610" y="64759"/>
                        </a:moveTo>
                        <a:cubicBezTo>
                          <a:pt x="18637" y="34870"/>
                          <a:pt x="653" y="0"/>
                          <a:pt x="653" y="0"/>
                        </a:cubicBezTo>
                        <a:lnTo>
                          <a:pt x="653" y="0"/>
                        </a:lnTo>
                        <a:cubicBezTo>
                          <a:pt x="-1880" y="26512"/>
                          <a:pt x="3777" y="54374"/>
                          <a:pt x="3777" y="54374"/>
                        </a:cubicBezTo>
                        <a:lnTo>
                          <a:pt x="1750" y="74806"/>
                        </a:lnTo>
                        <a:cubicBezTo>
                          <a:pt x="8842" y="78690"/>
                          <a:pt x="15681" y="78606"/>
                          <a:pt x="16610" y="64759"/>
                        </a:cubicBezTo>
                        <a:close/>
                      </a:path>
                    </a:pathLst>
                  </a:custGeom>
                  <a:solidFill>
                    <a:srgbClr val="215F9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A1BEAC2-43DF-153B-DAD0-3AA638189A3C}"/>
                      </a:ext>
                    </a:extLst>
                  </p:cNvPr>
                  <p:cNvSpPr/>
                  <p:nvPr/>
                </p:nvSpPr>
                <p:spPr>
                  <a:xfrm>
                    <a:off x="4489497" y="2825458"/>
                    <a:ext cx="52926" cy="54445"/>
                  </a:xfrm>
                  <a:custGeom>
                    <a:avLst/>
                    <a:gdLst>
                      <a:gd name="connsiteX0" fmla="*/ 35799 w 52926"/>
                      <a:gd name="connsiteY0" fmla="*/ 54446 h 54445"/>
                      <a:gd name="connsiteX1" fmla="*/ 0 w 52926"/>
                      <a:gd name="connsiteY1" fmla="*/ 33760 h 54445"/>
                      <a:gd name="connsiteX2" fmla="*/ 15029 w 52926"/>
                      <a:gd name="connsiteY2" fmla="*/ 7755 h 54445"/>
                      <a:gd name="connsiteX3" fmla="*/ 36221 w 52926"/>
                      <a:gd name="connsiteY3" fmla="*/ 2098 h 54445"/>
                      <a:gd name="connsiteX4" fmla="*/ 45171 w 52926"/>
                      <a:gd name="connsiteY4" fmla="*/ 7249 h 54445"/>
                      <a:gd name="connsiteX5" fmla="*/ 50828 w 52926"/>
                      <a:gd name="connsiteY5" fmla="*/ 28441 h 54445"/>
                      <a:gd name="connsiteX6" fmla="*/ 35799 w 52926"/>
                      <a:gd name="connsiteY6" fmla="*/ 54446 h 54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926" h="54445">
                        <a:moveTo>
                          <a:pt x="35799" y="54446"/>
                        </a:moveTo>
                        <a:lnTo>
                          <a:pt x="0" y="33760"/>
                        </a:lnTo>
                        <a:lnTo>
                          <a:pt x="15029" y="7755"/>
                        </a:lnTo>
                        <a:cubicBezTo>
                          <a:pt x="19335" y="325"/>
                          <a:pt x="28791" y="-2208"/>
                          <a:pt x="36221" y="2098"/>
                        </a:cubicBezTo>
                        <a:lnTo>
                          <a:pt x="45171" y="7249"/>
                        </a:lnTo>
                        <a:cubicBezTo>
                          <a:pt x="52601" y="11555"/>
                          <a:pt x="55134" y="21011"/>
                          <a:pt x="50828" y="28441"/>
                        </a:cubicBezTo>
                        <a:lnTo>
                          <a:pt x="35799" y="5444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A2EE5282-CFB1-21AD-8AF9-47B3C980933B}"/>
                      </a:ext>
                    </a:extLst>
                  </p:cNvPr>
                  <p:cNvSpPr/>
                  <p:nvPr/>
                </p:nvSpPr>
                <p:spPr>
                  <a:xfrm>
                    <a:off x="4449196" y="3033147"/>
                    <a:ext cx="121440" cy="117866"/>
                  </a:xfrm>
                  <a:custGeom>
                    <a:avLst/>
                    <a:gdLst>
                      <a:gd name="connsiteX0" fmla="*/ 108016 w 121440"/>
                      <a:gd name="connsiteY0" fmla="*/ 117866 h 117866"/>
                      <a:gd name="connsiteX1" fmla="*/ 121441 w 121440"/>
                      <a:gd name="connsiteY1" fmla="*/ 0 h 117866"/>
                      <a:gd name="connsiteX2" fmla="*/ 5347 w 121440"/>
                      <a:gd name="connsiteY2" fmla="*/ 25076 h 117866"/>
                      <a:gd name="connsiteX3" fmla="*/ 366 w 121440"/>
                      <a:gd name="connsiteY3" fmla="*/ 55894 h 117866"/>
                      <a:gd name="connsiteX4" fmla="*/ 13959 w 121440"/>
                      <a:gd name="connsiteY4" fmla="*/ 85107 h 117866"/>
                      <a:gd name="connsiteX5" fmla="*/ 26793 w 121440"/>
                      <a:gd name="connsiteY5" fmla="*/ 90933 h 117866"/>
                      <a:gd name="connsiteX6" fmla="*/ 108016 w 121440"/>
                      <a:gd name="connsiteY6" fmla="*/ 117866 h 117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440" h="117866">
                        <a:moveTo>
                          <a:pt x="108016" y="117866"/>
                        </a:moveTo>
                        <a:lnTo>
                          <a:pt x="121441" y="0"/>
                        </a:lnTo>
                        <a:lnTo>
                          <a:pt x="5347" y="25076"/>
                        </a:lnTo>
                        <a:lnTo>
                          <a:pt x="366" y="55894"/>
                        </a:lnTo>
                        <a:cubicBezTo>
                          <a:pt x="-1492" y="67545"/>
                          <a:pt x="3828" y="79281"/>
                          <a:pt x="13959" y="85107"/>
                        </a:cubicBezTo>
                        <a:cubicBezTo>
                          <a:pt x="17759" y="87302"/>
                          <a:pt x="21980" y="89244"/>
                          <a:pt x="26793" y="90933"/>
                        </a:cubicBezTo>
                        <a:cubicBezTo>
                          <a:pt x="76354" y="108494"/>
                          <a:pt x="89188" y="98363"/>
                          <a:pt x="108016" y="117866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199" name="Graphic 18">
                    <a:extLst>
                      <a:ext uri="{FF2B5EF4-FFF2-40B4-BE49-F238E27FC236}">
                        <a16:creationId xmlns:a16="http://schemas.microsoft.com/office/drawing/2014/main" id="{79C9064F-F383-4A76-1E05-CAF044EEC601}"/>
                      </a:ext>
                    </a:extLst>
                  </p:cNvPr>
                  <p:cNvGrpSpPr/>
                  <p:nvPr/>
                </p:nvGrpSpPr>
                <p:grpSpPr>
                  <a:xfrm>
                    <a:off x="4292534" y="3609128"/>
                    <a:ext cx="96061" cy="130157"/>
                    <a:chOff x="4292534" y="3609128"/>
                    <a:chExt cx="96061" cy="130157"/>
                  </a:xfrm>
                  <a:solidFill>
                    <a:srgbClr val="B86357"/>
                  </a:solidFill>
                </p:grpSpPr>
                <p:sp>
                  <p:nvSpPr>
                    <p:cNvPr id="200" name="Freeform: Shape 199">
                      <a:extLst>
                        <a:ext uri="{FF2B5EF4-FFF2-40B4-BE49-F238E27FC236}">
                          <a16:creationId xmlns:a16="http://schemas.microsoft.com/office/drawing/2014/main" id="{F7F7B85B-F1D6-569A-EB1C-49D9EB0991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2534" y="3609128"/>
                      <a:ext cx="96061" cy="130157"/>
                    </a:xfrm>
                    <a:custGeom>
                      <a:avLst/>
                      <a:gdLst>
                        <a:gd name="connsiteX0" fmla="*/ 153 w 96061"/>
                        <a:gd name="connsiteY0" fmla="*/ 44928 h 130157"/>
                        <a:gd name="connsiteX1" fmla="*/ 9694 w 96061"/>
                        <a:gd name="connsiteY1" fmla="*/ 121085 h 130157"/>
                        <a:gd name="connsiteX2" fmla="*/ 24301 w 96061"/>
                        <a:gd name="connsiteY2" fmla="*/ 129191 h 130157"/>
                        <a:gd name="connsiteX3" fmla="*/ 68543 w 96061"/>
                        <a:gd name="connsiteY3" fmla="*/ 108758 h 130157"/>
                        <a:gd name="connsiteX4" fmla="*/ 84163 w 96061"/>
                        <a:gd name="connsiteY4" fmla="*/ 81993 h 130157"/>
                        <a:gd name="connsiteX5" fmla="*/ 83403 w 96061"/>
                        <a:gd name="connsiteY5" fmla="*/ 72875 h 130157"/>
                        <a:gd name="connsiteX6" fmla="*/ 83403 w 96061"/>
                        <a:gd name="connsiteY6" fmla="*/ 72875 h 130157"/>
                        <a:gd name="connsiteX7" fmla="*/ 95983 w 96061"/>
                        <a:gd name="connsiteY7" fmla="*/ 47883 h 130157"/>
                        <a:gd name="connsiteX8" fmla="*/ 93450 w 96061"/>
                        <a:gd name="connsiteY8" fmla="*/ 15293 h 130157"/>
                        <a:gd name="connsiteX9" fmla="*/ 70738 w 96061"/>
                        <a:gd name="connsiteY9" fmla="*/ 1193 h 130157"/>
                        <a:gd name="connsiteX10" fmla="*/ 11889 w 96061"/>
                        <a:gd name="connsiteY10" fmla="*/ 24918 h 130157"/>
                        <a:gd name="connsiteX11" fmla="*/ 153 w 96061"/>
                        <a:gd name="connsiteY11" fmla="*/ 44928 h 130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96061" h="130157">
                          <a:moveTo>
                            <a:pt x="153" y="44928"/>
                          </a:moveTo>
                          <a:lnTo>
                            <a:pt x="9694" y="121085"/>
                          </a:lnTo>
                          <a:cubicBezTo>
                            <a:pt x="10538" y="128009"/>
                            <a:pt x="17968" y="132146"/>
                            <a:pt x="24301" y="129191"/>
                          </a:cubicBezTo>
                          <a:lnTo>
                            <a:pt x="68543" y="108758"/>
                          </a:lnTo>
                          <a:cubicBezTo>
                            <a:pt x="78843" y="104030"/>
                            <a:pt x="85091" y="93307"/>
                            <a:pt x="84163" y="81993"/>
                          </a:cubicBezTo>
                          <a:lnTo>
                            <a:pt x="83403" y="72875"/>
                          </a:lnTo>
                          <a:lnTo>
                            <a:pt x="83403" y="72875"/>
                          </a:lnTo>
                          <a:cubicBezTo>
                            <a:pt x="91930" y="67471"/>
                            <a:pt x="96743" y="57846"/>
                            <a:pt x="95983" y="47883"/>
                          </a:cubicBezTo>
                          <a:lnTo>
                            <a:pt x="93450" y="15293"/>
                          </a:lnTo>
                          <a:cubicBezTo>
                            <a:pt x="92606" y="4148"/>
                            <a:pt x="81123" y="-2945"/>
                            <a:pt x="70738" y="1193"/>
                          </a:cubicBezTo>
                          <a:lnTo>
                            <a:pt x="11889" y="24918"/>
                          </a:lnTo>
                          <a:cubicBezTo>
                            <a:pt x="3953" y="28126"/>
                            <a:pt x="-945" y="36316"/>
                            <a:pt x="153" y="44928"/>
                          </a:cubicBezTo>
                          <a:close/>
                        </a:path>
                      </a:pathLst>
                    </a:custGeom>
                    <a:solidFill>
                      <a:srgbClr val="B8635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1" name="Freeform: Shape 200">
                      <a:extLst>
                        <a:ext uri="{FF2B5EF4-FFF2-40B4-BE49-F238E27FC236}">
                          <a16:creationId xmlns:a16="http://schemas.microsoft.com/office/drawing/2014/main" id="{00F17A6B-0487-D66B-32F5-B7E71569B9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9152" y="3683439"/>
                      <a:ext cx="66869" cy="32928"/>
                    </a:xfrm>
                    <a:custGeom>
                      <a:avLst/>
                      <a:gdLst>
                        <a:gd name="connsiteX0" fmla="*/ 66870 w 66869"/>
                        <a:gd name="connsiteY0" fmla="*/ 0 h 32928"/>
                        <a:gd name="connsiteX1" fmla="*/ 0 w 66869"/>
                        <a:gd name="connsiteY1" fmla="*/ 32928 h 32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869" h="32928">
                          <a:moveTo>
                            <a:pt x="66870" y="0"/>
                          </a:moveTo>
                          <a:lnTo>
                            <a:pt x="0" y="32928"/>
                          </a:lnTo>
                        </a:path>
                      </a:pathLst>
                    </a:custGeom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2" name="Freeform: Shape 201">
                      <a:extLst>
                        <a:ext uri="{FF2B5EF4-FFF2-40B4-BE49-F238E27FC236}">
                          <a16:creationId xmlns:a16="http://schemas.microsoft.com/office/drawing/2014/main" id="{354B1A10-5003-B3E5-9DB5-AEAE4B291B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2313" y="3646711"/>
                      <a:ext cx="85360" cy="39767"/>
                    </a:xfrm>
                    <a:custGeom>
                      <a:avLst/>
                      <a:gdLst>
                        <a:gd name="connsiteX0" fmla="*/ 85360 w 85360"/>
                        <a:gd name="connsiteY0" fmla="*/ 0 h 39767"/>
                        <a:gd name="connsiteX1" fmla="*/ 0 w 85360"/>
                        <a:gd name="connsiteY1" fmla="*/ 39767 h 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360" h="39767">
                          <a:moveTo>
                            <a:pt x="85360" y="0"/>
                          </a:moveTo>
                          <a:lnTo>
                            <a:pt x="0" y="39767"/>
                          </a:lnTo>
                        </a:path>
                      </a:pathLst>
                    </a:custGeom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03" name="Freeform: Shape 202">
                      <a:extLst>
                        <a:ext uri="{FF2B5EF4-FFF2-40B4-BE49-F238E27FC236}">
                          <a16:creationId xmlns:a16="http://schemas.microsoft.com/office/drawing/2014/main" id="{36B983E7-3272-8624-89DB-A8295F6D19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00793" y="3624337"/>
                      <a:ext cx="85191" cy="37234"/>
                    </a:xfrm>
                    <a:custGeom>
                      <a:avLst/>
                      <a:gdLst>
                        <a:gd name="connsiteX0" fmla="*/ 85192 w 85191"/>
                        <a:gd name="connsiteY0" fmla="*/ 0 h 37234"/>
                        <a:gd name="connsiteX1" fmla="*/ 0 w 85191"/>
                        <a:gd name="connsiteY1" fmla="*/ 37234 h 37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191" h="37234">
                          <a:moveTo>
                            <a:pt x="85192" y="0"/>
                          </a:moveTo>
                          <a:lnTo>
                            <a:pt x="0" y="37234"/>
                          </a:lnTo>
                        </a:path>
                      </a:pathLst>
                    </a:custGeom>
                    <a:ln w="5822" cap="flat">
                      <a:solidFill>
                        <a:srgbClr val="9C463A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A3501494-7284-523F-44E0-2B3CF6B4C529}"/>
                      </a:ext>
                    </a:extLst>
                  </p:cNvPr>
                  <p:cNvSpPr/>
                  <p:nvPr/>
                </p:nvSpPr>
                <p:spPr>
                  <a:xfrm>
                    <a:off x="4563291" y="2601691"/>
                    <a:ext cx="86457" cy="17656"/>
                  </a:xfrm>
                  <a:custGeom>
                    <a:avLst/>
                    <a:gdLst>
                      <a:gd name="connsiteX0" fmla="*/ 0 w 86457"/>
                      <a:gd name="connsiteY0" fmla="*/ 17657 h 17656"/>
                      <a:gd name="connsiteX1" fmla="*/ 86458 w 86457"/>
                      <a:gd name="connsiteY1" fmla="*/ 8623 h 1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6457" h="17656">
                        <a:moveTo>
                          <a:pt x="0" y="17657"/>
                        </a:moveTo>
                        <a:cubicBezTo>
                          <a:pt x="0" y="17657"/>
                          <a:pt x="34026" y="-15103"/>
                          <a:pt x="86458" y="8623"/>
                        </a:cubicBezTo>
                      </a:path>
                    </a:pathLst>
                  </a:custGeom>
                  <a:noFill/>
                  <a:ln w="5822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BC5CE4BA-2173-B54D-7417-78303F93539A}"/>
                      </a:ext>
                    </a:extLst>
                  </p:cNvPr>
                  <p:cNvSpPr/>
                  <p:nvPr/>
                </p:nvSpPr>
                <p:spPr>
                  <a:xfrm>
                    <a:off x="4236177" y="3132945"/>
                    <a:ext cx="496820" cy="462262"/>
                  </a:xfrm>
                  <a:custGeom>
                    <a:avLst/>
                    <a:gdLst>
                      <a:gd name="connsiteX0" fmla="*/ 463724 w 496820"/>
                      <a:gd name="connsiteY0" fmla="*/ 411350 h 462262"/>
                      <a:gd name="connsiteX1" fmla="*/ 489306 w 496820"/>
                      <a:gd name="connsiteY1" fmla="*/ 319489 h 462262"/>
                      <a:gd name="connsiteX2" fmla="*/ 496821 w 496820"/>
                      <a:gd name="connsiteY2" fmla="*/ 296608 h 462262"/>
                      <a:gd name="connsiteX3" fmla="*/ 443882 w 496820"/>
                      <a:gd name="connsiteY3" fmla="*/ 0 h 462262"/>
                      <a:gd name="connsiteX4" fmla="*/ 374142 w 496820"/>
                      <a:gd name="connsiteY4" fmla="*/ 17055 h 462262"/>
                      <a:gd name="connsiteX5" fmla="*/ 210936 w 496820"/>
                      <a:gd name="connsiteY5" fmla="*/ 246793 h 462262"/>
                      <a:gd name="connsiteX6" fmla="*/ 138831 w 496820"/>
                      <a:gd name="connsiteY6" fmla="*/ 63493 h 462262"/>
                      <a:gd name="connsiteX7" fmla="*/ 89270 w 496820"/>
                      <a:gd name="connsiteY7" fmla="*/ 75988 h 462262"/>
                      <a:gd name="connsiteX8" fmla="*/ 12606 w 496820"/>
                      <a:gd name="connsiteY8" fmla="*/ 219860 h 462262"/>
                      <a:gd name="connsiteX9" fmla="*/ 954 w 496820"/>
                      <a:gd name="connsiteY9" fmla="*/ 278033 h 462262"/>
                      <a:gd name="connsiteX10" fmla="*/ 59972 w 496820"/>
                      <a:gd name="connsiteY10" fmla="*/ 415657 h 462262"/>
                      <a:gd name="connsiteX11" fmla="*/ 70019 w 496820"/>
                      <a:gd name="connsiteY11" fmla="*/ 462263 h 462262"/>
                      <a:gd name="connsiteX12" fmla="*/ 463724 w 496820"/>
                      <a:gd name="connsiteY12" fmla="*/ 411350 h 462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96820" h="462262">
                        <a:moveTo>
                          <a:pt x="463724" y="411350"/>
                        </a:moveTo>
                        <a:lnTo>
                          <a:pt x="489306" y="319489"/>
                        </a:lnTo>
                        <a:cubicBezTo>
                          <a:pt x="491502" y="311721"/>
                          <a:pt x="494035" y="304122"/>
                          <a:pt x="496821" y="296608"/>
                        </a:cubicBezTo>
                        <a:cubicBezTo>
                          <a:pt x="385287" y="334265"/>
                          <a:pt x="429445" y="73287"/>
                          <a:pt x="443882" y="0"/>
                        </a:cubicBezTo>
                        <a:cubicBezTo>
                          <a:pt x="421930" y="5657"/>
                          <a:pt x="396347" y="11820"/>
                          <a:pt x="374142" y="17055"/>
                        </a:cubicBezTo>
                        <a:cubicBezTo>
                          <a:pt x="359282" y="123017"/>
                          <a:pt x="305668" y="232187"/>
                          <a:pt x="210936" y="246793"/>
                        </a:cubicBezTo>
                        <a:cubicBezTo>
                          <a:pt x="119412" y="260894"/>
                          <a:pt x="115697" y="156874"/>
                          <a:pt x="138831" y="63493"/>
                        </a:cubicBezTo>
                        <a:lnTo>
                          <a:pt x="89270" y="75988"/>
                        </a:lnTo>
                        <a:cubicBezTo>
                          <a:pt x="75085" y="134246"/>
                          <a:pt x="38526" y="187522"/>
                          <a:pt x="12606" y="219860"/>
                        </a:cubicBezTo>
                        <a:cubicBezTo>
                          <a:pt x="7287" y="239195"/>
                          <a:pt x="3065" y="258952"/>
                          <a:pt x="954" y="278033"/>
                        </a:cubicBezTo>
                        <a:cubicBezTo>
                          <a:pt x="-8840" y="368206"/>
                          <a:pt x="59972" y="415657"/>
                          <a:pt x="59972" y="415657"/>
                        </a:cubicBezTo>
                        <a:lnTo>
                          <a:pt x="70019" y="462263"/>
                        </a:lnTo>
                        <a:cubicBezTo>
                          <a:pt x="245299" y="414221"/>
                          <a:pt x="408168" y="410844"/>
                          <a:pt x="463724" y="41135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72624FE6-7C0B-99A5-27CF-4EFF507CA7B0}"/>
                      </a:ext>
                    </a:extLst>
                  </p:cNvPr>
                  <p:cNvSpPr/>
                  <p:nvPr/>
                </p:nvSpPr>
                <p:spPr>
                  <a:xfrm>
                    <a:off x="4962314" y="2883197"/>
                    <a:ext cx="50574" cy="36558"/>
                  </a:xfrm>
                  <a:custGeom>
                    <a:avLst/>
                    <a:gdLst>
                      <a:gd name="connsiteX0" fmla="*/ 0 w 50574"/>
                      <a:gd name="connsiteY0" fmla="*/ 0 h 36558"/>
                      <a:gd name="connsiteX1" fmla="*/ 50575 w 50574"/>
                      <a:gd name="connsiteY1" fmla="*/ 36559 h 36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574" h="36558">
                        <a:moveTo>
                          <a:pt x="0" y="0"/>
                        </a:moveTo>
                        <a:lnTo>
                          <a:pt x="50575" y="36559"/>
                        </a:lnTo>
                      </a:path>
                    </a:pathLst>
                  </a:custGeom>
                  <a:ln w="5822" cap="flat">
                    <a:solidFill>
                      <a:srgbClr val="9C463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7C425E1A-6AE2-A879-B86D-8DD3BD1F102C}"/>
                      </a:ext>
                    </a:extLst>
                  </p:cNvPr>
                  <p:cNvSpPr/>
                  <p:nvPr/>
                </p:nvSpPr>
                <p:spPr>
                  <a:xfrm>
                    <a:off x="4417771" y="2867070"/>
                    <a:ext cx="174524" cy="238603"/>
                  </a:xfrm>
                  <a:custGeom>
                    <a:avLst/>
                    <a:gdLst>
                      <a:gd name="connsiteX0" fmla="*/ 87262 w 174524"/>
                      <a:gd name="connsiteY0" fmla="*/ 0 h 238603"/>
                      <a:gd name="connsiteX1" fmla="*/ 4182 w 174524"/>
                      <a:gd name="connsiteY1" fmla="*/ 149106 h 238603"/>
                      <a:gd name="connsiteX2" fmla="*/ 87262 w 174524"/>
                      <a:gd name="connsiteY2" fmla="*/ 238603 h 238603"/>
                      <a:gd name="connsiteX3" fmla="*/ 170343 w 174524"/>
                      <a:gd name="connsiteY3" fmla="*/ 149106 h 238603"/>
                      <a:gd name="connsiteX4" fmla="*/ 87262 w 174524"/>
                      <a:gd name="connsiteY4" fmla="*/ 0 h 238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524" h="238603">
                        <a:moveTo>
                          <a:pt x="87262" y="0"/>
                        </a:moveTo>
                        <a:cubicBezTo>
                          <a:pt x="-124" y="0"/>
                          <a:pt x="-7217" y="85782"/>
                          <a:pt x="4182" y="149106"/>
                        </a:cubicBezTo>
                        <a:cubicBezTo>
                          <a:pt x="16678" y="218931"/>
                          <a:pt x="51294" y="238603"/>
                          <a:pt x="87262" y="238603"/>
                        </a:cubicBezTo>
                        <a:cubicBezTo>
                          <a:pt x="123230" y="238603"/>
                          <a:pt x="157847" y="218931"/>
                          <a:pt x="170343" y="149106"/>
                        </a:cubicBezTo>
                        <a:cubicBezTo>
                          <a:pt x="181741" y="85782"/>
                          <a:pt x="174649" y="0"/>
                          <a:pt x="87262" y="0"/>
                        </a:cubicBezTo>
                        <a:close/>
                      </a:path>
                    </a:pathLst>
                  </a:custGeom>
                  <a:solidFill>
                    <a:srgbClr val="B8635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AC6A7F3B-DACA-995D-06EB-25AD4EE7F7C1}"/>
                      </a:ext>
                    </a:extLst>
                  </p:cNvPr>
                  <p:cNvSpPr/>
                  <p:nvPr/>
                </p:nvSpPr>
                <p:spPr>
                  <a:xfrm>
                    <a:off x="4391405" y="2843778"/>
                    <a:ext cx="220844" cy="152472"/>
                  </a:xfrm>
                  <a:custGeom>
                    <a:avLst/>
                    <a:gdLst>
                      <a:gd name="connsiteX0" fmla="*/ 200846 w 220844"/>
                      <a:gd name="connsiteY0" fmla="*/ 128325 h 152472"/>
                      <a:gd name="connsiteX1" fmla="*/ 121058 w 220844"/>
                      <a:gd name="connsiteY1" fmla="*/ 47608 h 152472"/>
                      <a:gd name="connsiteX2" fmla="*/ 26326 w 220844"/>
                      <a:gd name="connsiteY2" fmla="*/ 130773 h 152472"/>
                      <a:gd name="connsiteX3" fmla="*/ 27592 w 220844"/>
                      <a:gd name="connsiteY3" fmla="*/ 152472 h 152472"/>
                      <a:gd name="connsiteX4" fmla="*/ 996 w 220844"/>
                      <a:gd name="connsiteY4" fmla="*/ 105781 h 152472"/>
                      <a:gd name="connsiteX5" fmla="*/ 134989 w 220844"/>
                      <a:gd name="connsiteY5" fmla="*/ 8685 h 152472"/>
                      <a:gd name="connsiteX6" fmla="*/ 217310 w 220844"/>
                      <a:gd name="connsiteY6" fmla="*/ 74204 h 152472"/>
                      <a:gd name="connsiteX7" fmla="*/ 200846 w 220844"/>
                      <a:gd name="connsiteY7" fmla="*/ 146731 h 152472"/>
                      <a:gd name="connsiteX8" fmla="*/ 200846 w 220844"/>
                      <a:gd name="connsiteY8" fmla="*/ 128325 h 152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0844" h="152472">
                        <a:moveTo>
                          <a:pt x="200846" y="128325"/>
                        </a:moveTo>
                        <a:cubicBezTo>
                          <a:pt x="200846" y="128325"/>
                          <a:pt x="132541" y="111945"/>
                          <a:pt x="121058" y="47608"/>
                        </a:cubicBezTo>
                        <a:cubicBezTo>
                          <a:pt x="113712" y="95565"/>
                          <a:pt x="43550" y="129253"/>
                          <a:pt x="26326" y="130773"/>
                        </a:cubicBezTo>
                        <a:lnTo>
                          <a:pt x="27592" y="152472"/>
                        </a:lnTo>
                        <a:cubicBezTo>
                          <a:pt x="27592" y="152472"/>
                          <a:pt x="11635" y="145971"/>
                          <a:pt x="996" y="105781"/>
                        </a:cubicBezTo>
                        <a:cubicBezTo>
                          <a:pt x="-9642" y="65592"/>
                          <a:pt x="66937" y="-28971"/>
                          <a:pt x="134989" y="8685"/>
                        </a:cubicBezTo>
                        <a:cubicBezTo>
                          <a:pt x="180498" y="3788"/>
                          <a:pt x="208698" y="45159"/>
                          <a:pt x="217310" y="74204"/>
                        </a:cubicBezTo>
                        <a:cubicBezTo>
                          <a:pt x="224655" y="99111"/>
                          <a:pt x="221194" y="131617"/>
                          <a:pt x="200846" y="146731"/>
                        </a:cubicBezTo>
                        <a:lnTo>
                          <a:pt x="200846" y="128325"/>
                        </a:lnTo>
                        <a:close/>
                      </a:path>
                    </a:pathLst>
                  </a:custGeom>
                  <a:solidFill>
                    <a:srgbClr val="0E292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09" name="Graphic 18">
                    <a:extLst>
                      <a:ext uri="{FF2B5EF4-FFF2-40B4-BE49-F238E27FC236}">
                        <a16:creationId xmlns:a16="http://schemas.microsoft.com/office/drawing/2014/main" id="{DEBC9EA7-576E-AB4D-F1E9-866AD133BA57}"/>
                      </a:ext>
                    </a:extLst>
                  </p:cNvPr>
                  <p:cNvGrpSpPr/>
                  <p:nvPr/>
                </p:nvGrpSpPr>
                <p:grpSpPr>
                  <a:xfrm>
                    <a:off x="4477508" y="3041327"/>
                    <a:ext cx="55049" cy="24080"/>
                    <a:chOff x="4477508" y="3041327"/>
                    <a:chExt cx="55049" cy="24080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EEE9C1DA-08C2-0ED9-6157-DD2CDB627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7508" y="3041327"/>
                      <a:ext cx="55049" cy="24080"/>
                    </a:xfrm>
                    <a:custGeom>
                      <a:avLst/>
                      <a:gdLst>
                        <a:gd name="connsiteX0" fmla="*/ 34448 w 55049"/>
                        <a:gd name="connsiteY0" fmla="*/ 10 h 24080"/>
                        <a:gd name="connsiteX1" fmla="*/ 27525 w 55049"/>
                        <a:gd name="connsiteY1" fmla="*/ 3388 h 24080"/>
                        <a:gd name="connsiteX2" fmla="*/ 20601 w 55049"/>
                        <a:gd name="connsiteY2" fmla="*/ 10 h 24080"/>
                        <a:gd name="connsiteX3" fmla="*/ 0 w 55049"/>
                        <a:gd name="connsiteY3" fmla="*/ 7862 h 24080"/>
                        <a:gd name="connsiteX4" fmla="*/ 27525 w 55049"/>
                        <a:gd name="connsiteY4" fmla="*/ 24073 h 24080"/>
                        <a:gd name="connsiteX5" fmla="*/ 55049 w 55049"/>
                        <a:gd name="connsiteY5" fmla="*/ 7862 h 24080"/>
                        <a:gd name="connsiteX6" fmla="*/ 34448 w 55049"/>
                        <a:gd name="connsiteY6" fmla="*/ 10 h 24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5049" h="24080">
                          <a:moveTo>
                            <a:pt x="34448" y="10"/>
                          </a:moveTo>
                          <a:cubicBezTo>
                            <a:pt x="29973" y="-159"/>
                            <a:pt x="28200" y="1783"/>
                            <a:pt x="27525" y="3388"/>
                          </a:cubicBezTo>
                          <a:cubicBezTo>
                            <a:pt x="26849" y="1783"/>
                            <a:pt x="25076" y="-159"/>
                            <a:pt x="20601" y="10"/>
                          </a:cubicBezTo>
                          <a:cubicBezTo>
                            <a:pt x="13256" y="264"/>
                            <a:pt x="6248" y="7862"/>
                            <a:pt x="0" y="7862"/>
                          </a:cubicBezTo>
                          <a:cubicBezTo>
                            <a:pt x="3124" y="17825"/>
                            <a:pt x="17055" y="24326"/>
                            <a:pt x="27525" y="24073"/>
                          </a:cubicBezTo>
                          <a:cubicBezTo>
                            <a:pt x="37994" y="24242"/>
                            <a:pt x="52010" y="17741"/>
                            <a:pt x="55049" y="7862"/>
                          </a:cubicBezTo>
                          <a:cubicBezTo>
                            <a:pt x="48886" y="7947"/>
                            <a:pt x="41793" y="264"/>
                            <a:pt x="34448" y="10"/>
                          </a:cubicBezTo>
                          <a:close/>
                        </a:path>
                      </a:pathLst>
                    </a:custGeom>
                    <a:solidFill>
                      <a:srgbClr val="C22121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11" name="Freeform: Shape 210">
                      <a:extLst>
                        <a:ext uri="{FF2B5EF4-FFF2-40B4-BE49-F238E27FC236}">
                          <a16:creationId xmlns:a16="http://schemas.microsoft.com/office/drawing/2014/main" id="{5E45994F-BF2B-1A3F-8C85-9071D44ED3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3250" y="3050624"/>
                      <a:ext cx="44579" cy="3800"/>
                    </a:xfrm>
                    <a:custGeom>
                      <a:avLst/>
                      <a:gdLst>
                        <a:gd name="connsiteX0" fmla="*/ 0 w 44579"/>
                        <a:gd name="connsiteY0" fmla="*/ 338 h 3800"/>
                        <a:gd name="connsiteX1" fmla="*/ 21361 w 44579"/>
                        <a:gd name="connsiteY1" fmla="*/ 0 h 3800"/>
                        <a:gd name="connsiteX2" fmla="*/ 44580 w 44579"/>
                        <a:gd name="connsiteY2" fmla="*/ 169 h 3800"/>
                        <a:gd name="connsiteX3" fmla="*/ 21192 w 44579"/>
                        <a:gd name="connsiteY3" fmla="*/ 3800 h 3800"/>
                        <a:gd name="connsiteX4" fmla="*/ 0 w 44579"/>
                        <a:gd name="connsiteY4" fmla="*/ 338 h 3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579" h="3800">
                          <a:moveTo>
                            <a:pt x="0" y="338"/>
                          </a:moveTo>
                          <a:cubicBezTo>
                            <a:pt x="0" y="338"/>
                            <a:pt x="10807" y="85"/>
                            <a:pt x="21361" y="0"/>
                          </a:cubicBezTo>
                          <a:cubicBezTo>
                            <a:pt x="31915" y="169"/>
                            <a:pt x="44495" y="169"/>
                            <a:pt x="44580" y="169"/>
                          </a:cubicBezTo>
                          <a:cubicBezTo>
                            <a:pt x="44580" y="169"/>
                            <a:pt x="33435" y="3884"/>
                            <a:pt x="21192" y="3800"/>
                          </a:cubicBezTo>
                          <a:cubicBezTo>
                            <a:pt x="8950" y="3715"/>
                            <a:pt x="0" y="253"/>
                            <a:pt x="0" y="33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12" name="Graphic 18">
                    <a:extLst>
                      <a:ext uri="{FF2B5EF4-FFF2-40B4-BE49-F238E27FC236}">
                        <a16:creationId xmlns:a16="http://schemas.microsoft.com/office/drawing/2014/main" id="{974129E9-05FE-0F43-A84A-FE1797E2A4D9}"/>
                      </a:ext>
                    </a:extLst>
                  </p:cNvPr>
                  <p:cNvGrpSpPr/>
                  <p:nvPr/>
                </p:nvGrpSpPr>
                <p:grpSpPr>
                  <a:xfrm>
                    <a:off x="4436306" y="2964643"/>
                    <a:ext cx="137370" cy="43368"/>
                    <a:chOff x="4436306" y="2964643"/>
                    <a:chExt cx="137370" cy="43368"/>
                  </a:xfrm>
                </p:grpSpPr>
                <p:grpSp>
                  <p:nvGrpSpPr>
                    <p:cNvPr id="213" name="Graphic 18">
                      <a:extLst>
                        <a:ext uri="{FF2B5EF4-FFF2-40B4-BE49-F238E27FC236}">
                          <a16:creationId xmlns:a16="http://schemas.microsoft.com/office/drawing/2014/main" id="{295F90C9-C2AC-BD2A-9953-8907DAFF9F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36306" y="2964643"/>
                      <a:ext cx="56484" cy="43368"/>
                      <a:chOff x="4436306" y="2964643"/>
                      <a:chExt cx="56484" cy="43368"/>
                    </a:xfrm>
                  </p:grpSpPr>
                  <p:sp>
                    <p:nvSpPr>
                      <p:cNvPr id="214" name="Freeform: Shape 213">
                        <a:extLst>
                          <a:ext uri="{FF2B5EF4-FFF2-40B4-BE49-F238E27FC236}">
                            <a16:creationId xmlns:a16="http://schemas.microsoft.com/office/drawing/2014/main" id="{36482CFC-5B86-B87A-A71B-D79E3E5C0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37572" y="2984585"/>
                        <a:ext cx="48041" cy="23425"/>
                      </a:xfrm>
                      <a:custGeom>
                        <a:avLst/>
                        <a:gdLst>
                          <a:gd name="connsiteX0" fmla="*/ 0 w 48041"/>
                          <a:gd name="connsiteY0" fmla="*/ 4910 h 23425"/>
                          <a:gd name="connsiteX1" fmla="*/ 48042 w 48041"/>
                          <a:gd name="connsiteY1" fmla="*/ 20024 h 23425"/>
                          <a:gd name="connsiteX2" fmla="*/ 0 w 48041"/>
                          <a:gd name="connsiteY2" fmla="*/ 4910 h 23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8041" h="23425">
                            <a:moveTo>
                              <a:pt x="0" y="4910"/>
                            </a:moveTo>
                            <a:cubicBezTo>
                              <a:pt x="0" y="4910"/>
                              <a:pt x="34364" y="-13158"/>
                              <a:pt x="48042" y="20024"/>
                            </a:cubicBezTo>
                            <a:cubicBezTo>
                              <a:pt x="10807" y="32942"/>
                              <a:pt x="0" y="4910"/>
                              <a:pt x="0" y="491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00755756-1FAE-1392-FDCE-6D0360FC7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54510" y="2984683"/>
                        <a:ext cx="22951" cy="21893"/>
                      </a:xfrm>
                      <a:custGeom>
                        <a:avLst/>
                        <a:gdLst>
                          <a:gd name="connsiteX0" fmla="*/ 22914 w 22951"/>
                          <a:gd name="connsiteY0" fmla="*/ 9203 h 21893"/>
                          <a:gd name="connsiteX1" fmla="*/ 22323 w 22951"/>
                          <a:gd name="connsiteY1" fmla="*/ 7008 h 21893"/>
                          <a:gd name="connsiteX2" fmla="*/ 5606 w 22951"/>
                          <a:gd name="connsiteY2" fmla="*/ 0 h 21893"/>
                          <a:gd name="connsiteX3" fmla="*/ 33 w 22951"/>
                          <a:gd name="connsiteY3" fmla="*/ 10892 h 21893"/>
                          <a:gd name="connsiteX4" fmla="*/ 12360 w 22951"/>
                          <a:gd name="connsiteY4" fmla="*/ 21868 h 21893"/>
                          <a:gd name="connsiteX5" fmla="*/ 22914 w 22951"/>
                          <a:gd name="connsiteY5" fmla="*/ 9203 h 218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2951" h="21893">
                            <a:moveTo>
                              <a:pt x="22914" y="9203"/>
                            </a:moveTo>
                            <a:cubicBezTo>
                              <a:pt x="22829" y="8443"/>
                              <a:pt x="22492" y="7768"/>
                              <a:pt x="22323" y="7008"/>
                            </a:cubicBezTo>
                            <a:cubicBezTo>
                              <a:pt x="17173" y="2364"/>
                              <a:pt x="11262" y="422"/>
                              <a:pt x="5606" y="0"/>
                            </a:cubicBezTo>
                            <a:cubicBezTo>
                              <a:pt x="1975" y="2195"/>
                              <a:pt x="-305" y="6332"/>
                              <a:pt x="33" y="10892"/>
                            </a:cubicBezTo>
                            <a:cubicBezTo>
                              <a:pt x="540" y="17393"/>
                              <a:pt x="6028" y="22290"/>
                              <a:pt x="12360" y="21868"/>
                            </a:cubicBezTo>
                            <a:cubicBezTo>
                              <a:pt x="18692" y="21361"/>
                              <a:pt x="23420" y="15704"/>
                              <a:pt x="22914" y="920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9A236486-E15A-3005-0A6C-B88BC8494A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36306" y="2964643"/>
                        <a:ext cx="56484" cy="23417"/>
                      </a:xfrm>
                      <a:custGeom>
                        <a:avLst/>
                        <a:gdLst>
                          <a:gd name="connsiteX0" fmla="*/ 0 w 56484"/>
                          <a:gd name="connsiteY0" fmla="*/ 7376 h 23417"/>
                          <a:gd name="connsiteX1" fmla="*/ 56485 w 56484"/>
                          <a:gd name="connsiteY1" fmla="*/ 23418 h 23417"/>
                          <a:gd name="connsiteX2" fmla="*/ 0 w 56484"/>
                          <a:gd name="connsiteY2" fmla="*/ 7376 h 234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6484" h="23417">
                            <a:moveTo>
                              <a:pt x="0" y="7376"/>
                            </a:moveTo>
                            <a:cubicBezTo>
                              <a:pt x="0" y="7376"/>
                              <a:pt x="38839" y="1550"/>
                              <a:pt x="56485" y="23418"/>
                            </a:cubicBezTo>
                            <a:cubicBezTo>
                              <a:pt x="49223" y="-1405"/>
                              <a:pt x="17308" y="-6049"/>
                              <a:pt x="0" y="737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grpSp>
                  <p:nvGrpSpPr>
                    <p:cNvPr id="217" name="Graphic 18">
                      <a:extLst>
                        <a:ext uri="{FF2B5EF4-FFF2-40B4-BE49-F238E27FC236}">
                          <a16:creationId xmlns:a16="http://schemas.microsoft.com/office/drawing/2014/main" id="{AC1A3435-8275-A4F7-0E37-680B34B3BBE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17191" y="2964643"/>
                      <a:ext cx="56484" cy="43368"/>
                      <a:chOff x="4517191" y="2964643"/>
                      <a:chExt cx="56484" cy="43368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CF208DBA-92FC-86E8-CD5A-5325231CAD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24452" y="2984585"/>
                        <a:ext cx="48041" cy="23425"/>
                      </a:xfrm>
                      <a:custGeom>
                        <a:avLst/>
                        <a:gdLst>
                          <a:gd name="connsiteX0" fmla="*/ 48042 w 48041"/>
                          <a:gd name="connsiteY0" fmla="*/ 4910 h 23425"/>
                          <a:gd name="connsiteX1" fmla="*/ 0 w 48041"/>
                          <a:gd name="connsiteY1" fmla="*/ 20024 h 23425"/>
                          <a:gd name="connsiteX2" fmla="*/ 48042 w 48041"/>
                          <a:gd name="connsiteY2" fmla="*/ 4910 h 23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8041" h="23425">
                            <a:moveTo>
                              <a:pt x="48042" y="4910"/>
                            </a:moveTo>
                            <a:cubicBezTo>
                              <a:pt x="48042" y="4910"/>
                              <a:pt x="13678" y="-13158"/>
                              <a:pt x="0" y="20024"/>
                            </a:cubicBezTo>
                            <a:cubicBezTo>
                              <a:pt x="37234" y="32942"/>
                              <a:pt x="48042" y="4910"/>
                              <a:pt x="48042" y="491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A6CA4F2E-7A51-2338-ED33-C5FC3FA772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32521" y="2984683"/>
                        <a:ext cx="22950" cy="21893"/>
                      </a:xfrm>
                      <a:custGeom>
                        <a:avLst/>
                        <a:gdLst>
                          <a:gd name="connsiteX0" fmla="*/ 37 w 22950"/>
                          <a:gd name="connsiteY0" fmla="*/ 9203 h 21893"/>
                          <a:gd name="connsiteX1" fmla="*/ 628 w 22950"/>
                          <a:gd name="connsiteY1" fmla="*/ 7008 h 21893"/>
                          <a:gd name="connsiteX2" fmla="*/ 17345 w 22950"/>
                          <a:gd name="connsiteY2" fmla="*/ 0 h 21893"/>
                          <a:gd name="connsiteX3" fmla="*/ 22917 w 22950"/>
                          <a:gd name="connsiteY3" fmla="*/ 10892 h 21893"/>
                          <a:gd name="connsiteX4" fmla="*/ 10591 w 22950"/>
                          <a:gd name="connsiteY4" fmla="*/ 21868 h 21893"/>
                          <a:gd name="connsiteX5" fmla="*/ 37 w 22950"/>
                          <a:gd name="connsiteY5" fmla="*/ 9203 h 218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2950" h="21893">
                            <a:moveTo>
                              <a:pt x="37" y="9203"/>
                            </a:moveTo>
                            <a:cubicBezTo>
                              <a:pt x="121" y="8443"/>
                              <a:pt x="459" y="7768"/>
                              <a:pt x="628" y="7008"/>
                            </a:cubicBezTo>
                            <a:cubicBezTo>
                              <a:pt x="5778" y="2364"/>
                              <a:pt x="11688" y="422"/>
                              <a:pt x="17345" y="0"/>
                            </a:cubicBezTo>
                            <a:cubicBezTo>
                              <a:pt x="20976" y="2195"/>
                              <a:pt x="23255" y="6332"/>
                              <a:pt x="22917" y="10892"/>
                            </a:cubicBezTo>
                            <a:cubicBezTo>
                              <a:pt x="22411" y="17393"/>
                              <a:pt x="16923" y="22290"/>
                              <a:pt x="10591" y="21868"/>
                            </a:cubicBezTo>
                            <a:cubicBezTo>
                              <a:pt x="4343" y="21361"/>
                              <a:pt x="-470" y="15704"/>
                              <a:pt x="37" y="920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20" name="Freeform: Shape 219">
                        <a:extLst>
                          <a:ext uri="{FF2B5EF4-FFF2-40B4-BE49-F238E27FC236}">
                            <a16:creationId xmlns:a16="http://schemas.microsoft.com/office/drawing/2014/main" id="{3C9CC99E-753A-737F-D4C0-DCBD5E55FE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17191" y="2964643"/>
                        <a:ext cx="56484" cy="23417"/>
                      </a:xfrm>
                      <a:custGeom>
                        <a:avLst/>
                        <a:gdLst>
                          <a:gd name="connsiteX0" fmla="*/ 56485 w 56484"/>
                          <a:gd name="connsiteY0" fmla="*/ 7376 h 23417"/>
                          <a:gd name="connsiteX1" fmla="*/ 0 w 56484"/>
                          <a:gd name="connsiteY1" fmla="*/ 23418 h 23417"/>
                          <a:gd name="connsiteX2" fmla="*/ 56485 w 56484"/>
                          <a:gd name="connsiteY2" fmla="*/ 7376 h 234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56484" h="23417">
                            <a:moveTo>
                              <a:pt x="56485" y="7376"/>
                            </a:moveTo>
                            <a:cubicBezTo>
                              <a:pt x="56485" y="7376"/>
                              <a:pt x="17562" y="1550"/>
                              <a:pt x="0" y="23418"/>
                            </a:cubicBezTo>
                            <a:cubicBezTo>
                              <a:pt x="7261" y="-1405"/>
                              <a:pt x="39261" y="-6049"/>
                              <a:pt x="56485" y="737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</p:grp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B8CDC863-59B9-ACA1-D6A4-EB6A72F28DC0}"/>
                      </a:ext>
                    </a:extLst>
                  </p:cNvPr>
                  <p:cNvSpPr/>
                  <p:nvPr/>
                </p:nvSpPr>
                <p:spPr>
                  <a:xfrm>
                    <a:off x="4493128" y="3025970"/>
                    <a:ext cx="23725" cy="7670"/>
                  </a:xfrm>
                  <a:custGeom>
                    <a:avLst/>
                    <a:gdLst>
                      <a:gd name="connsiteX0" fmla="*/ 0 w 23725"/>
                      <a:gd name="connsiteY0" fmla="*/ 0 h 7670"/>
                      <a:gd name="connsiteX1" fmla="*/ 23725 w 23725"/>
                      <a:gd name="connsiteY1" fmla="*/ 0 h 7670"/>
                      <a:gd name="connsiteX2" fmla="*/ 0 w 23725"/>
                      <a:gd name="connsiteY2" fmla="*/ 0 h 7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725" h="7670">
                        <a:moveTo>
                          <a:pt x="0" y="0"/>
                        </a:moveTo>
                        <a:cubicBezTo>
                          <a:pt x="0" y="0"/>
                          <a:pt x="15029" y="3040"/>
                          <a:pt x="23725" y="0"/>
                        </a:cubicBezTo>
                        <a:cubicBezTo>
                          <a:pt x="16126" y="9541"/>
                          <a:pt x="8781" y="1089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463A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B41B6EF8-AB1C-EC4E-1D36-6CF7D0DBC276}"/>
                      </a:ext>
                    </a:extLst>
                  </p:cNvPr>
                  <p:cNvSpPr/>
                  <p:nvPr/>
                </p:nvSpPr>
                <p:spPr>
                  <a:xfrm>
                    <a:off x="5507957" y="5019424"/>
                    <a:ext cx="192668" cy="105430"/>
                  </a:xfrm>
                  <a:custGeom>
                    <a:avLst/>
                    <a:gdLst>
                      <a:gd name="connsiteX0" fmla="*/ 53737 w 192668"/>
                      <a:gd name="connsiteY0" fmla="*/ 39574 h 105430"/>
                      <a:gd name="connsiteX1" fmla="*/ 292 w 192668"/>
                      <a:gd name="connsiteY1" fmla="*/ 60850 h 105430"/>
                      <a:gd name="connsiteX2" fmla="*/ 92829 w 192668"/>
                      <a:gd name="connsiteY2" fmla="*/ 105430 h 105430"/>
                      <a:gd name="connsiteX3" fmla="*/ 179456 w 192668"/>
                      <a:gd name="connsiteY3" fmla="*/ 97831 h 105430"/>
                      <a:gd name="connsiteX4" fmla="*/ 192458 w 192668"/>
                      <a:gd name="connsiteY4" fmla="*/ 61695 h 105430"/>
                      <a:gd name="connsiteX5" fmla="*/ 191529 w 192668"/>
                      <a:gd name="connsiteY5" fmla="*/ 52069 h 105430"/>
                      <a:gd name="connsiteX6" fmla="*/ 154970 w 192668"/>
                      <a:gd name="connsiteY6" fmla="*/ 5463 h 105430"/>
                      <a:gd name="connsiteX7" fmla="*/ 53737 w 192668"/>
                      <a:gd name="connsiteY7" fmla="*/ 39574 h 105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2668" h="105430">
                        <a:moveTo>
                          <a:pt x="53737" y="39574"/>
                        </a:moveTo>
                        <a:cubicBezTo>
                          <a:pt x="34655" y="71995"/>
                          <a:pt x="6624" y="32735"/>
                          <a:pt x="292" y="60850"/>
                        </a:cubicBezTo>
                        <a:cubicBezTo>
                          <a:pt x="-6041" y="88966"/>
                          <a:pt x="92829" y="105430"/>
                          <a:pt x="92829" y="105430"/>
                        </a:cubicBezTo>
                        <a:lnTo>
                          <a:pt x="179456" y="97831"/>
                        </a:lnTo>
                        <a:cubicBezTo>
                          <a:pt x="188574" y="88628"/>
                          <a:pt x="193809" y="75710"/>
                          <a:pt x="192458" y="61695"/>
                        </a:cubicBezTo>
                        <a:cubicBezTo>
                          <a:pt x="192120" y="58402"/>
                          <a:pt x="191867" y="55193"/>
                          <a:pt x="191529" y="52069"/>
                        </a:cubicBezTo>
                        <a:cubicBezTo>
                          <a:pt x="188827" y="25980"/>
                          <a:pt x="154970" y="5463"/>
                          <a:pt x="154970" y="5463"/>
                        </a:cubicBezTo>
                        <a:cubicBezTo>
                          <a:pt x="134031" y="-9312"/>
                          <a:pt x="72734" y="7152"/>
                          <a:pt x="53737" y="39574"/>
                        </a:cubicBezTo>
                        <a:close/>
                      </a:path>
                    </a:pathLst>
                  </a:custGeom>
                  <a:solidFill>
                    <a:srgbClr val="215F96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61FA31AD-DADE-07D8-86CC-699900732167}"/>
                      </a:ext>
                    </a:extLst>
                  </p:cNvPr>
                  <p:cNvSpPr/>
                  <p:nvPr/>
                </p:nvSpPr>
                <p:spPr>
                  <a:xfrm>
                    <a:off x="5497357" y="5074110"/>
                    <a:ext cx="201453" cy="56906"/>
                  </a:xfrm>
                  <a:custGeom>
                    <a:avLst/>
                    <a:gdLst>
                      <a:gd name="connsiteX0" fmla="*/ 190139 w 201453"/>
                      <a:gd name="connsiteY0" fmla="*/ 23050 h 56906"/>
                      <a:gd name="connsiteX1" fmla="*/ 186509 w 201453"/>
                      <a:gd name="connsiteY1" fmla="*/ 15789 h 56906"/>
                      <a:gd name="connsiteX2" fmla="*/ 160927 w 201453"/>
                      <a:gd name="connsiteY2" fmla="*/ 0 h 56906"/>
                      <a:gd name="connsiteX3" fmla="*/ 143112 w 201453"/>
                      <a:gd name="connsiteY3" fmla="*/ 0 h 56906"/>
                      <a:gd name="connsiteX4" fmla="*/ 94732 w 201453"/>
                      <a:gd name="connsiteY4" fmla="*/ 15873 h 56906"/>
                      <a:gd name="connsiteX5" fmla="*/ 91693 w 201453"/>
                      <a:gd name="connsiteY5" fmla="*/ 18153 h 56906"/>
                      <a:gd name="connsiteX6" fmla="*/ 68558 w 201453"/>
                      <a:gd name="connsiteY6" fmla="*/ 25752 h 56906"/>
                      <a:gd name="connsiteX7" fmla="*/ 50574 w 201453"/>
                      <a:gd name="connsiteY7" fmla="*/ 25752 h 56906"/>
                      <a:gd name="connsiteX8" fmla="*/ 22797 w 201453"/>
                      <a:gd name="connsiteY8" fmla="*/ 15958 h 56906"/>
                      <a:gd name="connsiteX9" fmla="*/ 3124 w 201453"/>
                      <a:gd name="connsiteY9" fmla="*/ 0 h 56906"/>
                      <a:gd name="connsiteX10" fmla="*/ 0 w 201453"/>
                      <a:gd name="connsiteY10" fmla="*/ 31662 h 56906"/>
                      <a:gd name="connsiteX11" fmla="*/ 10469 w 201453"/>
                      <a:gd name="connsiteY11" fmla="*/ 42469 h 56906"/>
                      <a:gd name="connsiteX12" fmla="*/ 44749 w 201453"/>
                      <a:gd name="connsiteY12" fmla="*/ 56907 h 56906"/>
                      <a:gd name="connsiteX13" fmla="*/ 157634 w 201453"/>
                      <a:gd name="connsiteY13" fmla="*/ 56907 h 56906"/>
                      <a:gd name="connsiteX14" fmla="*/ 201454 w 201453"/>
                      <a:gd name="connsiteY14" fmla="*/ 23050 h 56906"/>
                      <a:gd name="connsiteX15" fmla="*/ 190139 w 201453"/>
                      <a:gd name="connsiteY15" fmla="*/ 23050 h 56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1453" h="56906">
                        <a:moveTo>
                          <a:pt x="190139" y="23050"/>
                        </a:moveTo>
                        <a:lnTo>
                          <a:pt x="186509" y="15789"/>
                        </a:lnTo>
                        <a:cubicBezTo>
                          <a:pt x="181696" y="6079"/>
                          <a:pt x="171818" y="0"/>
                          <a:pt x="160927" y="0"/>
                        </a:cubicBezTo>
                        <a:lnTo>
                          <a:pt x="143112" y="0"/>
                        </a:lnTo>
                        <a:cubicBezTo>
                          <a:pt x="125719" y="0"/>
                          <a:pt x="108748" y="5573"/>
                          <a:pt x="94732" y="15873"/>
                        </a:cubicBezTo>
                        <a:lnTo>
                          <a:pt x="91693" y="18153"/>
                        </a:lnTo>
                        <a:cubicBezTo>
                          <a:pt x="84938" y="23134"/>
                          <a:pt x="76833" y="25752"/>
                          <a:pt x="68558" y="25752"/>
                        </a:cubicBezTo>
                        <a:lnTo>
                          <a:pt x="50574" y="25752"/>
                        </a:lnTo>
                        <a:cubicBezTo>
                          <a:pt x="40443" y="25752"/>
                          <a:pt x="30649" y="22290"/>
                          <a:pt x="22797" y="15958"/>
                        </a:cubicBezTo>
                        <a:lnTo>
                          <a:pt x="3124" y="0"/>
                        </a:lnTo>
                        <a:lnTo>
                          <a:pt x="0" y="31662"/>
                        </a:lnTo>
                        <a:lnTo>
                          <a:pt x="10469" y="42469"/>
                        </a:lnTo>
                        <a:cubicBezTo>
                          <a:pt x="19504" y="51757"/>
                          <a:pt x="31830" y="56907"/>
                          <a:pt x="44749" y="56907"/>
                        </a:cubicBezTo>
                        <a:lnTo>
                          <a:pt x="157634" y="56907"/>
                        </a:lnTo>
                        <a:cubicBezTo>
                          <a:pt x="178910" y="56907"/>
                          <a:pt x="196303" y="42300"/>
                          <a:pt x="201454" y="23050"/>
                        </a:cubicBezTo>
                        <a:lnTo>
                          <a:pt x="190139" y="23050"/>
                        </a:lnTo>
                        <a:close/>
                      </a:path>
                    </a:pathLst>
                  </a:custGeom>
                  <a:solidFill>
                    <a:srgbClr val="283B3B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224" name="Graphic 18">
                  <a:extLst>
                    <a:ext uri="{FF2B5EF4-FFF2-40B4-BE49-F238E27FC236}">
                      <a16:creationId xmlns:a16="http://schemas.microsoft.com/office/drawing/2014/main" id="{4C90988A-FE78-6887-3DD9-389A340D2186}"/>
                    </a:ext>
                  </a:extLst>
                </p:cNvPr>
                <p:cNvGrpSpPr/>
                <p:nvPr/>
              </p:nvGrpSpPr>
              <p:grpSpPr>
                <a:xfrm>
                  <a:off x="2015242" y="2487732"/>
                  <a:ext cx="1877701" cy="2657723"/>
                  <a:chOff x="2015242" y="2487732"/>
                  <a:chExt cx="1877701" cy="2657723"/>
                </a:xfrm>
              </p:grpSpPr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A27842DB-A842-1D42-F182-CF7CAAF4E5B6}"/>
                      </a:ext>
                    </a:extLst>
                  </p:cNvPr>
                  <p:cNvSpPr/>
                  <p:nvPr/>
                </p:nvSpPr>
                <p:spPr>
                  <a:xfrm>
                    <a:off x="2098572" y="3204290"/>
                    <a:ext cx="437517" cy="690416"/>
                  </a:xfrm>
                  <a:custGeom>
                    <a:avLst/>
                    <a:gdLst>
                      <a:gd name="connsiteX0" fmla="*/ 437517 w 437517"/>
                      <a:gd name="connsiteY0" fmla="*/ 0 h 690416"/>
                      <a:gd name="connsiteX1" fmla="*/ 253372 w 437517"/>
                      <a:gd name="connsiteY1" fmla="*/ 137201 h 690416"/>
                      <a:gd name="connsiteX2" fmla="*/ 47950 w 437517"/>
                      <a:gd name="connsiteY2" fmla="*/ 468257 h 690416"/>
                      <a:gd name="connsiteX3" fmla="*/ 77755 w 437517"/>
                      <a:gd name="connsiteY3" fmla="*/ 690228 h 690416"/>
                      <a:gd name="connsiteX4" fmla="*/ 437180 w 437517"/>
                      <a:gd name="connsiteY4" fmla="*/ 528879 h 690416"/>
                      <a:gd name="connsiteX5" fmla="*/ 434309 w 437517"/>
                      <a:gd name="connsiteY5" fmla="*/ 458041 h 690416"/>
                      <a:gd name="connsiteX6" fmla="*/ 238090 w 437517"/>
                      <a:gd name="connsiteY6" fmla="*/ 489196 h 690416"/>
                      <a:gd name="connsiteX7" fmla="*/ 379006 w 437517"/>
                      <a:gd name="connsiteY7" fmla="*/ 260640 h 690416"/>
                      <a:gd name="connsiteX8" fmla="*/ 437517 w 437517"/>
                      <a:gd name="connsiteY8" fmla="*/ 0 h 690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7517" h="690416">
                        <a:moveTo>
                          <a:pt x="437517" y="0"/>
                        </a:moveTo>
                        <a:cubicBezTo>
                          <a:pt x="362627" y="16971"/>
                          <a:pt x="301498" y="53023"/>
                          <a:pt x="253372" y="137201"/>
                        </a:cubicBezTo>
                        <a:cubicBezTo>
                          <a:pt x="205331" y="221295"/>
                          <a:pt x="104773" y="380448"/>
                          <a:pt x="47950" y="468257"/>
                        </a:cubicBezTo>
                        <a:cubicBezTo>
                          <a:pt x="-9970" y="557755"/>
                          <a:pt x="-31837" y="681109"/>
                          <a:pt x="77755" y="690228"/>
                        </a:cubicBezTo>
                        <a:cubicBezTo>
                          <a:pt x="156107" y="696813"/>
                          <a:pt x="437180" y="528879"/>
                          <a:pt x="437180" y="528879"/>
                        </a:cubicBezTo>
                        <a:lnTo>
                          <a:pt x="434309" y="458041"/>
                        </a:lnTo>
                        <a:lnTo>
                          <a:pt x="238090" y="489196"/>
                        </a:lnTo>
                        <a:lnTo>
                          <a:pt x="379006" y="260640"/>
                        </a:lnTo>
                        <a:lnTo>
                          <a:pt x="437517" y="0"/>
                        </a:lnTo>
                        <a:close/>
                      </a:path>
                    </a:pathLst>
                  </a:custGeom>
                  <a:solidFill>
                    <a:srgbClr val="FF828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30F1E4C2-F935-1718-5FEB-F42EC124819F}"/>
                      </a:ext>
                    </a:extLst>
                  </p:cNvPr>
                  <p:cNvSpPr/>
                  <p:nvPr/>
                </p:nvSpPr>
                <p:spPr>
                  <a:xfrm>
                    <a:off x="2206722" y="3693486"/>
                    <a:ext cx="130024" cy="16801"/>
                  </a:xfrm>
                  <a:custGeom>
                    <a:avLst/>
                    <a:gdLst>
                      <a:gd name="connsiteX0" fmla="*/ 130025 w 130024"/>
                      <a:gd name="connsiteY0" fmla="*/ 0 h 16801"/>
                      <a:gd name="connsiteX1" fmla="*/ 0 w 130024"/>
                      <a:gd name="connsiteY1" fmla="*/ 16802 h 1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0024" h="16801">
                        <a:moveTo>
                          <a:pt x="130025" y="0"/>
                        </a:moveTo>
                        <a:lnTo>
                          <a:pt x="0" y="16802"/>
                        </a:lnTo>
                      </a:path>
                    </a:pathLst>
                  </a:custGeom>
                  <a:ln w="5822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D5A2BC06-DFB3-359C-D7DE-669C085FCB57}"/>
                      </a:ext>
                    </a:extLst>
                  </p:cNvPr>
                  <p:cNvSpPr/>
                  <p:nvPr/>
                </p:nvSpPr>
                <p:spPr>
                  <a:xfrm>
                    <a:off x="2402096" y="3662331"/>
                    <a:ext cx="133739" cy="145391"/>
                  </a:xfrm>
                  <a:custGeom>
                    <a:avLst/>
                    <a:gdLst>
                      <a:gd name="connsiteX0" fmla="*/ 130869 w 133739"/>
                      <a:gd name="connsiteY0" fmla="*/ 0 h 145391"/>
                      <a:gd name="connsiteX1" fmla="*/ 98110 w 133739"/>
                      <a:gd name="connsiteY1" fmla="*/ 5235 h 145391"/>
                      <a:gd name="connsiteX2" fmla="*/ 62479 w 133739"/>
                      <a:gd name="connsiteY2" fmla="*/ 43820 h 145391"/>
                      <a:gd name="connsiteX3" fmla="*/ 0 w 133739"/>
                      <a:gd name="connsiteY3" fmla="*/ 145391 h 145391"/>
                      <a:gd name="connsiteX4" fmla="*/ 133740 w 133739"/>
                      <a:gd name="connsiteY4" fmla="*/ 70922 h 145391"/>
                      <a:gd name="connsiteX5" fmla="*/ 130869 w 133739"/>
                      <a:gd name="connsiteY5" fmla="*/ 0 h 14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739" h="145391">
                        <a:moveTo>
                          <a:pt x="130869" y="0"/>
                        </a:moveTo>
                        <a:lnTo>
                          <a:pt x="98110" y="5235"/>
                        </a:lnTo>
                        <a:cubicBezTo>
                          <a:pt x="78690" y="8274"/>
                          <a:pt x="64590" y="24316"/>
                          <a:pt x="62479" y="43820"/>
                        </a:cubicBezTo>
                        <a:cubicBezTo>
                          <a:pt x="58849" y="76748"/>
                          <a:pt x="42385" y="109930"/>
                          <a:pt x="0" y="145391"/>
                        </a:cubicBezTo>
                        <a:cubicBezTo>
                          <a:pt x="72949" y="107228"/>
                          <a:pt x="133740" y="70922"/>
                          <a:pt x="133740" y="70922"/>
                        </a:cubicBezTo>
                        <a:lnTo>
                          <a:pt x="130869" y="0"/>
                        </a:ln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28" name="Graphic 18">
                    <a:extLst>
                      <a:ext uri="{FF2B5EF4-FFF2-40B4-BE49-F238E27FC236}">
                        <a16:creationId xmlns:a16="http://schemas.microsoft.com/office/drawing/2014/main" id="{DFE31E87-2261-20DB-CDE3-9C1CB6EC9EA8}"/>
                      </a:ext>
                    </a:extLst>
                  </p:cNvPr>
                  <p:cNvGrpSpPr/>
                  <p:nvPr/>
                </p:nvGrpSpPr>
                <p:grpSpPr>
                  <a:xfrm>
                    <a:off x="2579200" y="2975503"/>
                    <a:ext cx="236392" cy="63561"/>
                    <a:chOff x="2579200" y="2975503"/>
                    <a:chExt cx="236392" cy="63561"/>
                  </a:xfrm>
                  <a:solidFill>
                    <a:srgbClr val="E65C59"/>
                  </a:solidFill>
                </p:grpSpPr>
                <p:sp>
                  <p:nvSpPr>
                    <p:cNvPr id="229" name="Freeform: Shape 228">
                      <a:extLst>
                        <a:ext uri="{FF2B5EF4-FFF2-40B4-BE49-F238E27FC236}">
                          <a16:creationId xmlns:a16="http://schemas.microsoft.com/office/drawing/2014/main" id="{023EBCAF-0F55-EF35-384F-989D52208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9200" y="2975503"/>
                      <a:ext cx="49714" cy="63561"/>
                    </a:xfrm>
                    <a:custGeom>
                      <a:avLst/>
                      <a:gdLst>
                        <a:gd name="connsiteX0" fmla="*/ 45880 w 49714"/>
                        <a:gd name="connsiteY0" fmla="*/ 22605 h 63561"/>
                        <a:gd name="connsiteX1" fmla="*/ 38113 w 49714"/>
                        <a:gd name="connsiteY1" fmla="*/ 62203 h 63561"/>
                        <a:gd name="connsiteX2" fmla="*/ 3834 w 49714"/>
                        <a:gd name="connsiteY2" fmla="*/ 40926 h 63561"/>
                        <a:gd name="connsiteX3" fmla="*/ 11601 w 49714"/>
                        <a:gd name="connsiteY3" fmla="*/ 1328 h 63561"/>
                        <a:gd name="connsiteX4" fmla="*/ 45880 w 49714"/>
                        <a:gd name="connsiteY4" fmla="*/ 22605 h 6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63561">
                          <a:moveTo>
                            <a:pt x="45880" y="22605"/>
                          </a:moveTo>
                          <a:cubicBezTo>
                            <a:pt x="53226" y="39407"/>
                            <a:pt x="49680" y="57137"/>
                            <a:pt x="38113" y="62203"/>
                          </a:cubicBezTo>
                          <a:cubicBezTo>
                            <a:pt x="26461" y="67269"/>
                            <a:pt x="11179" y="57728"/>
                            <a:pt x="3834" y="40926"/>
                          </a:cubicBezTo>
                          <a:cubicBezTo>
                            <a:pt x="-3512" y="24124"/>
                            <a:pt x="34" y="6394"/>
                            <a:pt x="11601" y="1328"/>
                          </a:cubicBezTo>
                          <a:cubicBezTo>
                            <a:pt x="23253" y="-3653"/>
                            <a:pt x="38535" y="5803"/>
                            <a:pt x="45880" y="22605"/>
                          </a:cubicBezTo>
                          <a:close/>
                        </a:path>
                      </a:pathLst>
                    </a:custGeom>
                    <a:solidFill>
                      <a:srgbClr val="E65C59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D8EB2882-BB72-DF2F-CFD5-163D2F0B6B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5878" y="2975503"/>
                      <a:ext cx="49714" cy="63561"/>
                    </a:xfrm>
                    <a:custGeom>
                      <a:avLst/>
                      <a:gdLst>
                        <a:gd name="connsiteX0" fmla="*/ 3834 w 49714"/>
                        <a:gd name="connsiteY0" fmla="*/ 22605 h 63561"/>
                        <a:gd name="connsiteX1" fmla="*/ 11601 w 49714"/>
                        <a:gd name="connsiteY1" fmla="*/ 62203 h 63561"/>
                        <a:gd name="connsiteX2" fmla="*/ 45880 w 49714"/>
                        <a:gd name="connsiteY2" fmla="*/ 40926 h 63561"/>
                        <a:gd name="connsiteX3" fmla="*/ 38113 w 49714"/>
                        <a:gd name="connsiteY3" fmla="*/ 1328 h 63561"/>
                        <a:gd name="connsiteX4" fmla="*/ 3834 w 49714"/>
                        <a:gd name="connsiteY4" fmla="*/ 22605 h 63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9714" h="63561">
                          <a:moveTo>
                            <a:pt x="3834" y="22605"/>
                          </a:moveTo>
                          <a:cubicBezTo>
                            <a:pt x="-3512" y="39407"/>
                            <a:pt x="34" y="57137"/>
                            <a:pt x="11601" y="62203"/>
                          </a:cubicBezTo>
                          <a:cubicBezTo>
                            <a:pt x="23253" y="67269"/>
                            <a:pt x="38535" y="57728"/>
                            <a:pt x="45880" y="40926"/>
                          </a:cubicBezTo>
                          <a:cubicBezTo>
                            <a:pt x="53226" y="24124"/>
                            <a:pt x="49680" y="6394"/>
                            <a:pt x="38113" y="1328"/>
                          </a:cubicBezTo>
                          <a:cubicBezTo>
                            <a:pt x="26461" y="-3653"/>
                            <a:pt x="11179" y="5803"/>
                            <a:pt x="3834" y="22605"/>
                          </a:cubicBezTo>
                          <a:close/>
                        </a:path>
                      </a:pathLst>
                    </a:custGeom>
                    <a:solidFill>
                      <a:srgbClr val="E65C59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401DAC3C-7C91-B4FD-DB3B-CACFF97876E7}"/>
                      </a:ext>
                    </a:extLst>
                  </p:cNvPr>
                  <p:cNvSpPr/>
                  <p:nvPr/>
                </p:nvSpPr>
                <p:spPr>
                  <a:xfrm>
                    <a:off x="2015411" y="2487732"/>
                    <a:ext cx="1784280" cy="2548975"/>
                  </a:xfrm>
                  <a:custGeom>
                    <a:avLst/>
                    <a:gdLst>
                      <a:gd name="connsiteX0" fmla="*/ 747630 w 1784280"/>
                      <a:gd name="connsiteY0" fmla="*/ 545415 h 2548975"/>
                      <a:gd name="connsiteX1" fmla="*/ 732855 w 1784280"/>
                      <a:gd name="connsiteY1" fmla="*/ 674849 h 2548975"/>
                      <a:gd name="connsiteX2" fmla="*/ 877908 w 1784280"/>
                      <a:gd name="connsiteY2" fmla="*/ 639641 h 2548975"/>
                      <a:gd name="connsiteX3" fmla="*/ 1139308 w 1784280"/>
                      <a:gd name="connsiteY3" fmla="*/ 395465 h 2548975"/>
                      <a:gd name="connsiteX4" fmla="*/ 835354 w 1784280"/>
                      <a:gd name="connsiteY4" fmla="*/ 174254 h 2548975"/>
                      <a:gd name="connsiteX5" fmla="*/ 762828 w 1784280"/>
                      <a:gd name="connsiteY5" fmla="*/ 188607 h 2548975"/>
                      <a:gd name="connsiteX6" fmla="*/ 675695 w 1784280"/>
                      <a:gd name="connsiteY6" fmla="*/ 187763 h 2548975"/>
                      <a:gd name="connsiteX7" fmla="*/ 665309 w 1784280"/>
                      <a:gd name="connsiteY7" fmla="*/ 177378 h 2548975"/>
                      <a:gd name="connsiteX8" fmla="*/ 665309 w 1784280"/>
                      <a:gd name="connsiteY8" fmla="*/ 177378 h 2548975"/>
                      <a:gd name="connsiteX9" fmla="*/ 674935 w 1784280"/>
                      <a:gd name="connsiteY9" fmla="*/ 166993 h 2548975"/>
                      <a:gd name="connsiteX10" fmla="*/ 723736 w 1784280"/>
                      <a:gd name="connsiteY10" fmla="*/ 163447 h 2548975"/>
                      <a:gd name="connsiteX11" fmla="*/ 725678 w 1784280"/>
                      <a:gd name="connsiteY11" fmla="*/ 151373 h 2548975"/>
                      <a:gd name="connsiteX12" fmla="*/ 702966 w 1784280"/>
                      <a:gd name="connsiteY12" fmla="*/ 141917 h 2548975"/>
                      <a:gd name="connsiteX13" fmla="*/ 615832 w 1784280"/>
                      <a:gd name="connsiteY13" fmla="*/ 119373 h 2548975"/>
                      <a:gd name="connsiteX14" fmla="*/ 609078 w 1784280"/>
                      <a:gd name="connsiteY14" fmla="*/ 108313 h 2548975"/>
                      <a:gd name="connsiteX15" fmla="*/ 609078 w 1784280"/>
                      <a:gd name="connsiteY15" fmla="*/ 108313 h 2548975"/>
                      <a:gd name="connsiteX16" fmla="*/ 619970 w 1784280"/>
                      <a:gd name="connsiteY16" fmla="*/ 101136 h 2548975"/>
                      <a:gd name="connsiteX17" fmla="*/ 716475 w 1784280"/>
                      <a:gd name="connsiteY17" fmla="*/ 119373 h 2548975"/>
                      <a:gd name="connsiteX18" fmla="*/ 612962 w 1784280"/>
                      <a:gd name="connsiteY18" fmla="*/ 79100 h 2548975"/>
                      <a:gd name="connsiteX19" fmla="*/ 606714 w 1784280"/>
                      <a:gd name="connsiteY19" fmla="*/ 65675 h 2548975"/>
                      <a:gd name="connsiteX20" fmla="*/ 606714 w 1784280"/>
                      <a:gd name="connsiteY20" fmla="*/ 65675 h 2548975"/>
                      <a:gd name="connsiteX21" fmla="*/ 619801 w 1784280"/>
                      <a:gd name="connsiteY21" fmla="*/ 58752 h 2548975"/>
                      <a:gd name="connsiteX22" fmla="*/ 726353 w 1784280"/>
                      <a:gd name="connsiteY22" fmla="*/ 88725 h 2548975"/>
                      <a:gd name="connsiteX23" fmla="*/ 633310 w 1784280"/>
                      <a:gd name="connsiteY23" fmla="*/ 40599 h 2548975"/>
                      <a:gd name="connsiteX24" fmla="*/ 627822 w 1784280"/>
                      <a:gd name="connsiteY24" fmla="*/ 26752 h 2548975"/>
                      <a:gd name="connsiteX25" fmla="*/ 627822 w 1784280"/>
                      <a:gd name="connsiteY25" fmla="*/ 26752 h 2548975"/>
                      <a:gd name="connsiteX26" fmla="*/ 643019 w 1784280"/>
                      <a:gd name="connsiteY26" fmla="*/ 20166 h 2548975"/>
                      <a:gd name="connsiteX27" fmla="*/ 738089 w 1784280"/>
                      <a:gd name="connsiteY27" fmla="*/ 61285 h 2548975"/>
                      <a:gd name="connsiteX28" fmla="*/ 681605 w 1784280"/>
                      <a:gd name="connsiteY28" fmla="*/ 18478 h 2548975"/>
                      <a:gd name="connsiteX29" fmla="*/ 678481 w 1784280"/>
                      <a:gd name="connsiteY29" fmla="*/ 5982 h 2548975"/>
                      <a:gd name="connsiteX30" fmla="*/ 678481 w 1784280"/>
                      <a:gd name="connsiteY30" fmla="*/ 5982 h 2548975"/>
                      <a:gd name="connsiteX31" fmla="*/ 693003 w 1784280"/>
                      <a:gd name="connsiteY31" fmla="*/ 1338 h 2548975"/>
                      <a:gd name="connsiteX32" fmla="*/ 762828 w 1784280"/>
                      <a:gd name="connsiteY32" fmla="*/ 41612 h 2548975"/>
                      <a:gd name="connsiteX33" fmla="*/ 853001 w 1784280"/>
                      <a:gd name="connsiteY33" fmla="*/ 92862 h 2548975"/>
                      <a:gd name="connsiteX34" fmla="*/ 1186928 w 1784280"/>
                      <a:gd name="connsiteY34" fmla="*/ 214950 h 2548975"/>
                      <a:gd name="connsiteX35" fmla="*/ 1333585 w 1784280"/>
                      <a:gd name="connsiteY35" fmla="*/ 397660 h 2548975"/>
                      <a:gd name="connsiteX36" fmla="*/ 1221629 w 1784280"/>
                      <a:gd name="connsiteY36" fmla="*/ 612454 h 2548975"/>
                      <a:gd name="connsiteX37" fmla="*/ 989358 w 1784280"/>
                      <a:gd name="connsiteY37" fmla="*/ 827247 h 2548975"/>
                      <a:gd name="connsiteX38" fmla="*/ 902562 w 1784280"/>
                      <a:gd name="connsiteY38" fmla="*/ 964871 h 2548975"/>
                      <a:gd name="connsiteX39" fmla="*/ 842362 w 1784280"/>
                      <a:gd name="connsiteY39" fmla="*/ 1180931 h 2548975"/>
                      <a:gd name="connsiteX40" fmla="*/ 846162 w 1784280"/>
                      <a:gd name="connsiteY40" fmla="*/ 1235558 h 2548975"/>
                      <a:gd name="connsiteX41" fmla="*/ 846162 w 1784280"/>
                      <a:gd name="connsiteY41" fmla="*/ 1235558 h 2548975"/>
                      <a:gd name="connsiteX42" fmla="*/ 940219 w 1784280"/>
                      <a:gd name="connsiteY42" fmla="*/ 1348528 h 2548975"/>
                      <a:gd name="connsiteX43" fmla="*/ 1118960 w 1784280"/>
                      <a:gd name="connsiteY43" fmla="*/ 1539512 h 2548975"/>
                      <a:gd name="connsiteX44" fmla="*/ 1368033 w 1784280"/>
                      <a:gd name="connsiteY44" fmla="*/ 1906620 h 2548975"/>
                      <a:gd name="connsiteX45" fmla="*/ 1663037 w 1784280"/>
                      <a:gd name="connsiteY45" fmla="*/ 2240885 h 2548975"/>
                      <a:gd name="connsiteX46" fmla="*/ 1784281 w 1784280"/>
                      <a:gd name="connsiteY46" fmla="*/ 2504733 h 2548975"/>
                      <a:gd name="connsiteX47" fmla="*/ 1708208 w 1784280"/>
                      <a:gd name="connsiteY47" fmla="*/ 2528036 h 2548975"/>
                      <a:gd name="connsiteX48" fmla="*/ 1387706 w 1784280"/>
                      <a:gd name="connsiteY48" fmla="*/ 2168780 h 2548975"/>
                      <a:gd name="connsiteX49" fmla="*/ 678143 w 1784280"/>
                      <a:gd name="connsiteY49" fmla="*/ 1536219 h 2548975"/>
                      <a:gd name="connsiteX50" fmla="*/ 212756 w 1784280"/>
                      <a:gd name="connsiteY50" fmla="*/ 1868879 h 2548975"/>
                      <a:gd name="connsiteX51" fmla="*/ 306138 w 1784280"/>
                      <a:gd name="connsiteY51" fmla="*/ 2029468 h 2548975"/>
                      <a:gd name="connsiteX52" fmla="*/ 409397 w 1784280"/>
                      <a:gd name="connsiteY52" fmla="*/ 2504733 h 2548975"/>
                      <a:gd name="connsiteX53" fmla="*/ 319225 w 1784280"/>
                      <a:gd name="connsiteY53" fmla="*/ 2548975 h 2548975"/>
                      <a:gd name="connsiteX54" fmla="*/ 27513 w 1784280"/>
                      <a:gd name="connsiteY54" fmla="*/ 1975432 h 2548975"/>
                      <a:gd name="connsiteX55" fmla="*/ 99618 w 1784280"/>
                      <a:gd name="connsiteY55" fmla="*/ 1641167 h 2548975"/>
                      <a:gd name="connsiteX56" fmla="*/ 462505 w 1784280"/>
                      <a:gd name="connsiteY56" fmla="*/ 1318555 h 2548975"/>
                      <a:gd name="connsiteX57" fmla="*/ 503876 w 1784280"/>
                      <a:gd name="connsiteY57" fmla="*/ 1203474 h 2548975"/>
                      <a:gd name="connsiteX58" fmla="*/ 473228 w 1784280"/>
                      <a:gd name="connsiteY58" fmla="*/ 1061038 h 2548975"/>
                      <a:gd name="connsiteX59" fmla="*/ 414210 w 1784280"/>
                      <a:gd name="connsiteY59" fmla="*/ 923415 h 2548975"/>
                      <a:gd name="connsiteX60" fmla="*/ 475001 w 1784280"/>
                      <a:gd name="connsiteY60" fmla="*/ 739270 h 2548975"/>
                      <a:gd name="connsiteX61" fmla="*/ 494758 w 1784280"/>
                      <a:gd name="connsiteY61" fmla="*/ 723397 h 2548975"/>
                      <a:gd name="connsiteX62" fmla="*/ 567284 w 1784280"/>
                      <a:gd name="connsiteY62" fmla="*/ 705159 h 2548975"/>
                      <a:gd name="connsiteX63" fmla="*/ 618957 w 1784280"/>
                      <a:gd name="connsiteY63" fmla="*/ 648844 h 2548975"/>
                      <a:gd name="connsiteX64" fmla="*/ 631621 w 1784280"/>
                      <a:gd name="connsiteY64" fmla="*/ 570744 h 2548975"/>
                      <a:gd name="connsiteX65" fmla="*/ 747630 w 1784280"/>
                      <a:gd name="connsiteY65" fmla="*/ 545415 h 2548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1784280" h="2548975">
                        <a:moveTo>
                          <a:pt x="747630" y="545415"/>
                        </a:moveTo>
                        <a:lnTo>
                          <a:pt x="732855" y="674849"/>
                        </a:lnTo>
                        <a:cubicBezTo>
                          <a:pt x="732855" y="674849"/>
                          <a:pt x="827080" y="653572"/>
                          <a:pt x="877908" y="639641"/>
                        </a:cubicBezTo>
                        <a:cubicBezTo>
                          <a:pt x="928736" y="625709"/>
                          <a:pt x="1139308" y="395465"/>
                          <a:pt x="1139308" y="395465"/>
                        </a:cubicBezTo>
                        <a:lnTo>
                          <a:pt x="835354" y="174254"/>
                        </a:lnTo>
                        <a:cubicBezTo>
                          <a:pt x="835354" y="174254"/>
                          <a:pt x="812811" y="189789"/>
                          <a:pt x="762828" y="188607"/>
                        </a:cubicBezTo>
                        <a:cubicBezTo>
                          <a:pt x="726944" y="187763"/>
                          <a:pt x="692412" y="187679"/>
                          <a:pt x="675695" y="187763"/>
                        </a:cubicBezTo>
                        <a:cubicBezTo>
                          <a:pt x="669953" y="187763"/>
                          <a:pt x="665309" y="183119"/>
                          <a:pt x="665309" y="177378"/>
                        </a:cubicBezTo>
                        <a:lnTo>
                          <a:pt x="665309" y="177378"/>
                        </a:lnTo>
                        <a:cubicBezTo>
                          <a:pt x="665309" y="171974"/>
                          <a:pt x="669531" y="167415"/>
                          <a:pt x="674935" y="166993"/>
                        </a:cubicBezTo>
                        <a:lnTo>
                          <a:pt x="723736" y="163447"/>
                        </a:lnTo>
                        <a:cubicBezTo>
                          <a:pt x="730322" y="162940"/>
                          <a:pt x="731841" y="153906"/>
                          <a:pt x="725678" y="151373"/>
                        </a:cubicBezTo>
                        <a:lnTo>
                          <a:pt x="702966" y="141917"/>
                        </a:lnTo>
                        <a:lnTo>
                          <a:pt x="615832" y="119373"/>
                        </a:lnTo>
                        <a:cubicBezTo>
                          <a:pt x="610936" y="118107"/>
                          <a:pt x="607980" y="113210"/>
                          <a:pt x="609078" y="108313"/>
                        </a:cubicBezTo>
                        <a:lnTo>
                          <a:pt x="609078" y="108313"/>
                        </a:lnTo>
                        <a:cubicBezTo>
                          <a:pt x="610176" y="103416"/>
                          <a:pt x="614988" y="100207"/>
                          <a:pt x="619970" y="101136"/>
                        </a:cubicBezTo>
                        <a:lnTo>
                          <a:pt x="716475" y="119373"/>
                        </a:lnTo>
                        <a:lnTo>
                          <a:pt x="612962" y="79100"/>
                        </a:lnTo>
                        <a:cubicBezTo>
                          <a:pt x="607643" y="76989"/>
                          <a:pt x="604856" y="71079"/>
                          <a:pt x="606714" y="65675"/>
                        </a:cubicBezTo>
                        <a:lnTo>
                          <a:pt x="606714" y="65675"/>
                        </a:lnTo>
                        <a:cubicBezTo>
                          <a:pt x="608571" y="60271"/>
                          <a:pt x="614313" y="57232"/>
                          <a:pt x="619801" y="58752"/>
                        </a:cubicBezTo>
                        <a:lnTo>
                          <a:pt x="726353" y="88725"/>
                        </a:lnTo>
                        <a:lnTo>
                          <a:pt x="633310" y="40599"/>
                        </a:lnTo>
                        <a:cubicBezTo>
                          <a:pt x="628244" y="37981"/>
                          <a:pt x="625964" y="32071"/>
                          <a:pt x="627822" y="26752"/>
                        </a:cubicBezTo>
                        <a:lnTo>
                          <a:pt x="627822" y="26752"/>
                        </a:lnTo>
                        <a:cubicBezTo>
                          <a:pt x="630017" y="20589"/>
                          <a:pt x="637025" y="17549"/>
                          <a:pt x="643019" y="20166"/>
                        </a:cubicBezTo>
                        <a:lnTo>
                          <a:pt x="738089" y="61285"/>
                        </a:lnTo>
                        <a:lnTo>
                          <a:pt x="681605" y="18478"/>
                        </a:lnTo>
                        <a:cubicBezTo>
                          <a:pt x="677721" y="15523"/>
                          <a:pt x="676454" y="10372"/>
                          <a:pt x="678481" y="5982"/>
                        </a:cubicBezTo>
                        <a:lnTo>
                          <a:pt x="678481" y="5982"/>
                        </a:lnTo>
                        <a:cubicBezTo>
                          <a:pt x="681014" y="494"/>
                          <a:pt x="687684" y="-1617"/>
                          <a:pt x="693003" y="1338"/>
                        </a:cubicBezTo>
                        <a:lnTo>
                          <a:pt x="762828" y="41612"/>
                        </a:lnTo>
                        <a:cubicBezTo>
                          <a:pt x="762828" y="41612"/>
                          <a:pt x="827165" y="57147"/>
                          <a:pt x="853001" y="92862"/>
                        </a:cubicBezTo>
                        <a:cubicBezTo>
                          <a:pt x="853001" y="92862"/>
                          <a:pt x="1101652" y="178475"/>
                          <a:pt x="1186928" y="214950"/>
                        </a:cubicBezTo>
                        <a:cubicBezTo>
                          <a:pt x="1272119" y="251424"/>
                          <a:pt x="1335020" y="321925"/>
                          <a:pt x="1333585" y="397660"/>
                        </a:cubicBezTo>
                        <a:cubicBezTo>
                          <a:pt x="1332487" y="457353"/>
                          <a:pt x="1291538" y="535452"/>
                          <a:pt x="1221629" y="612454"/>
                        </a:cubicBezTo>
                        <a:cubicBezTo>
                          <a:pt x="1175529" y="663197"/>
                          <a:pt x="1061715" y="764177"/>
                          <a:pt x="989358" y="827247"/>
                        </a:cubicBezTo>
                        <a:cubicBezTo>
                          <a:pt x="947564" y="863637"/>
                          <a:pt x="917422" y="911426"/>
                          <a:pt x="902562" y="964871"/>
                        </a:cubicBezTo>
                        <a:lnTo>
                          <a:pt x="842362" y="1180931"/>
                        </a:lnTo>
                        <a:cubicBezTo>
                          <a:pt x="837296" y="1199000"/>
                          <a:pt x="838647" y="1218334"/>
                          <a:pt x="846162" y="1235558"/>
                        </a:cubicBezTo>
                        <a:lnTo>
                          <a:pt x="846162" y="1235558"/>
                        </a:lnTo>
                        <a:cubicBezTo>
                          <a:pt x="866172" y="1281405"/>
                          <a:pt x="898932" y="1320243"/>
                          <a:pt x="940219" y="1348528"/>
                        </a:cubicBezTo>
                        <a:cubicBezTo>
                          <a:pt x="987078" y="1380612"/>
                          <a:pt x="1054961" y="1439292"/>
                          <a:pt x="1118960" y="1539512"/>
                        </a:cubicBezTo>
                        <a:cubicBezTo>
                          <a:pt x="1232014" y="1716480"/>
                          <a:pt x="1236911" y="1800068"/>
                          <a:pt x="1368033" y="1906620"/>
                        </a:cubicBezTo>
                        <a:cubicBezTo>
                          <a:pt x="1499155" y="2013173"/>
                          <a:pt x="1600726" y="2111451"/>
                          <a:pt x="1663037" y="2240885"/>
                        </a:cubicBezTo>
                        <a:cubicBezTo>
                          <a:pt x="1725347" y="2370318"/>
                          <a:pt x="1784281" y="2504733"/>
                          <a:pt x="1784281" y="2504733"/>
                        </a:cubicBezTo>
                        <a:lnTo>
                          <a:pt x="1708208" y="2528036"/>
                        </a:lnTo>
                        <a:cubicBezTo>
                          <a:pt x="1708208" y="2528036"/>
                          <a:pt x="1523725" y="2295005"/>
                          <a:pt x="1387706" y="2168780"/>
                        </a:cubicBezTo>
                        <a:cubicBezTo>
                          <a:pt x="1251686" y="2042555"/>
                          <a:pt x="805972" y="1691911"/>
                          <a:pt x="678143" y="1536219"/>
                        </a:cubicBezTo>
                        <a:cubicBezTo>
                          <a:pt x="678143" y="1536219"/>
                          <a:pt x="379931" y="1772205"/>
                          <a:pt x="212756" y="1868879"/>
                        </a:cubicBezTo>
                        <a:cubicBezTo>
                          <a:pt x="212756" y="1868879"/>
                          <a:pt x="260291" y="1911517"/>
                          <a:pt x="306138" y="2029468"/>
                        </a:cubicBezTo>
                        <a:cubicBezTo>
                          <a:pt x="351984" y="2147419"/>
                          <a:pt x="366759" y="2414560"/>
                          <a:pt x="409397" y="2504733"/>
                        </a:cubicBezTo>
                        <a:lnTo>
                          <a:pt x="319225" y="2548975"/>
                        </a:lnTo>
                        <a:cubicBezTo>
                          <a:pt x="319225" y="2548975"/>
                          <a:pt x="76653" y="2093383"/>
                          <a:pt x="27513" y="1975432"/>
                        </a:cubicBezTo>
                        <a:cubicBezTo>
                          <a:pt x="-21626" y="1857481"/>
                          <a:pt x="-9214" y="1762833"/>
                          <a:pt x="99618" y="1641167"/>
                        </a:cubicBezTo>
                        <a:cubicBezTo>
                          <a:pt x="196714" y="1532673"/>
                          <a:pt x="372416" y="1389646"/>
                          <a:pt x="462505" y="1318555"/>
                        </a:cubicBezTo>
                        <a:cubicBezTo>
                          <a:pt x="497122" y="1291199"/>
                          <a:pt x="513164" y="1246619"/>
                          <a:pt x="503876" y="1203474"/>
                        </a:cubicBezTo>
                        <a:lnTo>
                          <a:pt x="473228" y="1061038"/>
                        </a:lnTo>
                        <a:cubicBezTo>
                          <a:pt x="473228" y="1061038"/>
                          <a:pt x="404416" y="1013503"/>
                          <a:pt x="414210" y="923415"/>
                        </a:cubicBezTo>
                        <a:cubicBezTo>
                          <a:pt x="421978" y="851901"/>
                          <a:pt x="459719" y="770003"/>
                          <a:pt x="475001" y="739270"/>
                        </a:cubicBezTo>
                        <a:cubicBezTo>
                          <a:pt x="478969" y="731333"/>
                          <a:pt x="486146" y="725507"/>
                          <a:pt x="494758" y="723397"/>
                        </a:cubicBezTo>
                        <a:lnTo>
                          <a:pt x="567284" y="705159"/>
                        </a:lnTo>
                        <a:cubicBezTo>
                          <a:pt x="594218" y="698405"/>
                          <a:pt x="614482" y="676284"/>
                          <a:pt x="618957" y="648844"/>
                        </a:cubicBezTo>
                        <a:lnTo>
                          <a:pt x="631621" y="570744"/>
                        </a:lnTo>
                        <a:lnTo>
                          <a:pt x="747630" y="545415"/>
                        </a:lnTo>
                        <a:close/>
                      </a:path>
                    </a:pathLst>
                  </a:custGeom>
                  <a:solidFill>
                    <a:srgbClr val="FF828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673440DA-A070-3CC9-3949-1CEA6A1F7D3E}"/>
                      </a:ext>
                    </a:extLst>
                  </p:cNvPr>
                  <p:cNvSpPr/>
                  <p:nvPr/>
                </p:nvSpPr>
                <p:spPr>
                  <a:xfrm>
                    <a:off x="2875259" y="3222780"/>
                    <a:ext cx="233361" cy="208630"/>
                  </a:xfrm>
                  <a:custGeom>
                    <a:avLst/>
                    <a:gdLst>
                      <a:gd name="connsiteX0" fmla="*/ 5311 w 233361"/>
                      <a:gd name="connsiteY0" fmla="*/ 129180 h 208630"/>
                      <a:gd name="connsiteX1" fmla="*/ 49385 w 233361"/>
                      <a:gd name="connsiteY1" fmla="*/ 208630 h 208630"/>
                      <a:gd name="connsiteX2" fmla="*/ 129426 w 233361"/>
                      <a:gd name="connsiteY2" fmla="*/ 92030 h 208630"/>
                      <a:gd name="connsiteX3" fmla="*/ 233361 w 233361"/>
                      <a:gd name="connsiteY3" fmla="*/ 0 h 208630"/>
                      <a:gd name="connsiteX4" fmla="*/ 5311 w 233361"/>
                      <a:gd name="connsiteY4" fmla="*/ 129180 h 208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3361" h="208630">
                        <a:moveTo>
                          <a:pt x="5311" y="129180"/>
                        </a:moveTo>
                        <a:cubicBezTo>
                          <a:pt x="-11744" y="170974"/>
                          <a:pt x="14768" y="194953"/>
                          <a:pt x="49385" y="208630"/>
                        </a:cubicBezTo>
                        <a:cubicBezTo>
                          <a:pt x="65764" y="163713"/>
                          <a:pt x="93205" y="123523"/>
                          <a:pt x="129426" y="92030"/>
                        </a:cubicBezTo>
                        <a:cubicBezTo>
                          <a:pt x="159483" y="65857"/>
                          <a:pt x="196802" y="33013"/>
                          <a:pt x="233361" y="0"/>
                        </a:cubicBezTo>
                        <a:cubicBezTo>
                          <a:pt x="174934" y="42554"/>
                          <a:pt x="40519" y="42976"/>
                          <a:pt x="5311" y="129180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0DFCBB79-23CD-4FBF-A4F0-4DC2FDD12434}"/>
                      </a:ext>
                    </a:extLst>
                  </p:cNvPr>
                  <p:cNvSpPr/>
                  <p:nvPr/>
                </p:nvSpPr>
                <p:spPr>
                  <a:xfrm>
                    <a:off x="2428498" y="3114792"/>
                    <a:ext cx="514213" cy="604516"/>
                  </a:xfrm>
                  <a:custGeom>
                    <a:avLst/>
                    <a:gdLst>
                      <a:gd name="connsiteX0" fmla="*/ 472251 w 514213"/>
                      <a:gd name="connsiteY0" fmla="*/ 9541 h 604516"/>
                      <a:gd name="connsiteX1" fmla="*/ 464821 w 514213"/>
                      <a:gd name="connsiteY1" fmla="*/ 12580 h 604516"/>
                      <a:gd name="connsiteX2" fmla="*/ 347799 w 514213"/>
                      <a:gd name="connsiteY2" fmla="*/ 41794 h 604516"/>
                      <a:gd name="connsiteX3" fmla="*/ 329562 w 514213"/>
                      <a:gd name="connsiteY3" fmla="*/ 25583 h 604516"/>
                      <a:gd name="connsiteX4" fmla="*/ 332433 w 514213"/>
                      <a:gd name="connsiteY4" fmla="*/ 0 h 604516"/>
                      <a:gd name="connsiteX5" fmla="*/ 294354 w 514213"/>
                      <a:gd name="connsiteY5" fmla="*/ 9288 h 604516"/>
                      <a:gd name="connsiteX6" fmla="*/ 256444 w 514213"/>
                      <a:gd name="connsiteY6" fmla="*/ 42807 h 604516"/>
                      <a:gd name="connsiteX7" fmla="*/ 244286 w 514213"/>
                      <a:gd name="connsiteY7" fmla="*/ 84685 h 604516"/>
                      <a:gd name="connsiteX8" fmla="*/ 244286 w 514213"/>
                      <a:gd name="connsiteY8" fmla="*/ 54036 h 604516"/>
                      <a:gd name="connsiteX9" fmla="*/ 204772 w 514213"/>
                      <a:gd name="connsiteY9" fmla="*/ 7346 h 604516"/>
                      <a:gd name="connsiteX10" fmla="*/ 201310 w 514213"/>
                      <a:gd name="connsiteY10" fmla="*/ 6755 h 604516"/>
                      <a:gd name="connsiteX11" fmla="*/ 198018 w 514213"/>
                      <a:gd name="connsiteY11" fmla="*/ 27103 h 604516"/>
                      <a:gd name="connsiteX12" fmla="*/ 154198 w 514213"/>
                      <a:gd name="connsiteY12" fmla="*/ 75988 h 604516"/>
                      <a:gd name="connsiteX13" fmla="*/ 81502 w 514213"/>
                      <a:gd name="connsiteY13" fmla="*/ 95999 h 604516"/>
                      <a:gd name="connsiteX14" fmla="*/ 61745 w 514213"/>
                      <a:gd name="connsiteY14" fmla="*/ 111872 h 604516"/>
                      <a:gd name="connsiteX15" fmla="*/ 954 w 514213"/>
                      <a:gd name="connsiteY15" fmla="*/ 296017 h 604516"/>
                      <a:gd name="connsiteX16" fmla="*/ 59972 w 514213"/>
                      <a:gd name="connsiteY16" fmla="*/ 433640 h 604516"/>
                      <a:gd name="connsiteX17" fmla="*/ 90621 w 514213"/>
                      <a:gd name="connsiteY17" fmla="*/ 576076 h 604516"/>
                      <a:gd name="connsiteX18" fmla="*/ 92647 w 514213"/>
                      <a:gd name="connsiteY18" fmla="*/ 590430 h 604516"/>
                      <a:gd name="connsiteX19" fmla="*/ 426912 w 514213"/>
                      <a:gd name="connsiteY19" fmla="*/ 585533 h 604516"/>
                      <a:gd name="connsiteX20" fmla="*/ 429022 w 514213"/>
                      <a:gd name="connsiteY20" fmla="*/ 553618 h 604516"/>
                      <a:gd name="connsiteX21" fmla="*/ 489222 w 514213"/>
                      <a:gd name="connsiteY21" fmla="*/ 337557 h 604516"/>
                      <a:gd name="connsiteX22" fmla="*/ 514214 w 514213"/>
                      <a:gd name="connsiteY22" fmla="*/ 276682 h 604516"/>
                      <a:gd name="connsiteX23" fmla="*/ 472251 w 514213"/>
                      <a:gd name="connsiteY23" fmla="*/ 9541 h 604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14213" h="604516">
                        <a:moveTo>
                          <a:pt x="472251" y="9541"/>
                        </a:moveTo>
                        <a:cubicBezTo>
                          <a:pt x="469550" y="10892"/>
                          <a:pt x="467017" y="11989"/>
                          <a:pt x="464821" y="12580"/>
                        </a:cubicBezTo>
                        <a:cubicBezTo>
                          <a:pt x="429445" y="22290"/>
                          <a:pt x="376675" y="34955"/>
                          <a:pt x="347799" y="41794"/>
                        </a:cubicBezTo>
                        <a:cubicBezTo>
                          <a:pt x="337752" y="44158"/>
                          <a:pt x="328380" y="35799"/>
                          <a:pt x="329562" y="25583"/>
                        </a:cubicBezTo>
                        <a:lnTo>
                          <a:pt x="332433" y="0"/>
                        </a:lnTo>
                        <a:cubicBezTo>
                          <a:pt x="326691" y="2280"/>
                          <a:pt x="312338" y="6417"/>
                          <a:pt x="294354" y="9288"/>
                        </a:cubicBezTo>
                        <a:cubicBezTo>
                          <a:pt x="276286" y="12158"/>
                          <a:pt x="261510" y="25245"/>
                          <a:pt x="256444" y="42807"/>
                        </a:cubicBezTo>
                        <a:lnTo>
                          <a:pt x="244286" y="84685"/>
                        </a:lnTo>
                        <a:lnTo>
                          <a:pt x="244286" y="54036"/>
                        </a:lnTo>
                        <a:cubicBezTo>
                          <a:pt x="244286" y="30986"/>
                          <a:pt x="227569" y="11145"/>
                          <a:pt x="204772" y="7346"/>
                        </a:cubicBezTo>
                        <a:cubicBezTo>
                          <a:pt x="203590" y="7177"/>
                          <a:pt x="202492" y="6923"/>
                          <a:pt x="201310" y="6755"/>
                        </a:cubicBezTo>
                        <a:lnTo>
                          <a:pt x="198018" y="27103"/>
                        </a:lnTo>
                        <a:cubicBezTo>
                          <a:pt x="194218" y="50575"/>
                          <a:pt x="177079" y="69656"/>
                          <a:pt x="154198" y="75988"/>
                        </a:cubicBezTo>
                        <a:lnTo>
                          <a:pt x="81502" y="95999"/>
                        </a:lnTo>
                        <a:cubicBezTo>
                          <a:pt x="72890" y="98194"/>
                          <a:pt x="65629" y="103935"/>
                          <a:pt x="61745" y="111872"/>
                        </a:cubicBezTo>
                        <a:cubicBezTo>
                          <a:pt x="46463" y="142605"/>
                          <a:pt x="8722" y="224503"/>
                          <a:pt x="954" y="296017"/>
                        </a:cubicBezTo>
                        <a:cubicBezTo>
                          <a:pt x="-8840" y="386190"/>
                          <a:pt x="59972" y="433640"/>
                          <a:pt x="59972" y="433640"/>
                        </a:cubicBezTo>
                        <a:lnTo>
                          <a:pt x="90621" y="576076"/>
                        </a:lnTo>
                        <a:cubicBezTo>
                          <a:pt x="91634" y="580804"/>
                          <a:pt x="92225" y="585617"/>
                          <a:pt x="92647" y="590430"/>
                        </a:cubicBezTo>
                        <a:cubicBezTo>
                          <a:pt x="147528" y="599211"/>
                          <a:pt x="306428" y="619559"/>
                          <a:pt x="426912" y="585533"/>
                        </a:cubicBezTo>
                        <a:cubicBezTo>
                          <a:pt x="425561" y="574894"/>
                          <a:pt x="426152" y="564087"/>
                          <a:pt x="429022" y="553618"/>
                        </a:cubicBezTo>
                        <a:lnTo>
                          <a:pt x="489222" y="337557"/>
                        </a:lnTo>
                        <a:cubicBezTo>
                          <a:pt x="495132" y="316196"/>
                          <a:pt x="503660" y="295848"/>
                          <a:pt x="514214" y="276682"/>
                        </a:cubicBezTo>
                        <a:cubicBezTo>
                          <a:pt x="423872" y="211248"/>
                          <a:pt x="456294" y="63999"/>
                          <a:pt x="472251" y="954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02496002-C3BB-128E-011C-93EBCA16D7D1}"/>
                      </a:ext>
                    </a:extLst>
                  </p:cNvPr>
                  <p:cNvSpPr/>
                  <p:nvPr/>
                </p:nvSpPr>
                <p:spPr>
                  <a:xfrm>
                    <a:off x="2508143" y="3612769"/>
                    <a:ext cx="78253" cy="150203"/>
                  </a:xfrm>
                  <a:custGeom>
                    <a:avLst/>
                    <a:gdLst>
                      <a:gd name="connsiteX0" fmla="*/ 64084 w 78253"/>
                      <a:gd name="connsiteY0" fmla="*/ 0 h 150203"/>
                      <a:gd name="connsiteX1" fmla="*/ 0 w 78253"/>
                      <a:gd name="connsiteY1" fmla="*/ 26680 h 150203"/>
                      <a:gd name="connsiteX2" fmla="*/ 11061 w 78253"/>
                      <a:gd name="connsiteY2" fmla="*/ 78184 h 150203"/>
                      <a:gd name="connsiteX3" fmla="*/ 3124 w 78253"/>
                      <a:gd name="connsiteY3" fmla="*/ 150204 h 150203"/>
                      <a:gd name="connsiteX4" fmla="*/ 64084 w 78253"/>
                      <a:gd name="connsiteY4" fmla="*/ 0 h 1502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53" h="150203">
                        <a:moveTo>
                          <a:pt x="64084" y="0"/>
                        </a:moveTo>
                        <a:lnTo>
                          <a:pt x="0" y="26680"/>
                        </a:lnTo>
                        <a:lnTo>
                          <a:pt x="11061" y="78184"/>
                        </a:lnTo>
                        <a:cubicBezTo>
                          <a:pt x="16380" y="102922"/>
                          <a:pt x="13171" y="127998"/>
                          <a:pt x="3124" y="150204"/>
                        </a:cubicBezTo>
                        <a:cubicBezTo>
                          <a:pt x="122172" y="113983"/>
                          <a:pt x="64084" y="0"/>
                          <a:pt x="64084" y="0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35" name="Graphic 18">
                    <a:extLst>
                      <a:ext uri="{FF2B5EF4-FFF2-40B4-BE49-F238E27FC236}">
                        <a16:creationId xmlns:a16="http://schemas.microsoft.com/office/drawing/2014/main" id="{BA1E2861-D550-3C1F-2C1D-CCC0C756108E}"/>
                      </a:ext>
                    </a:extLst>
                  </p:cNvPr>
                  <p:cNvGrpSpPr/>
                  <p:nvPr/>
                </p:nvGrpSpPr>
                <p:grpSpPr>
                  <a:xfrm>
                    <a:off x="2085900" y="4965954"/>
                    <a:ext cx="404207" cy="179501"/>
                    <a:chOff x="2085900" y="4965954"/>
                    <a:chExt cx="404207" cy="179501"/>
                  </a:xfrm>
                </p:grpSpPr>
                <p:sp>
                  <p:nvSpPr>
                    <p:cNvPr id="236" name="Freeform: Shape 235">
                      <a:extLst>
                        <a:ext uri="{FF2B5EF4-FFF2-40B4-BE49-F238E27FC236}">
                          <a16:creationId xmlns:a16="http://schemas.microsoft.com/office/drawing/2014/main" id="{8E16D05C-F742-6FB4-8E15-C4018CB28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5985" y="4965954"/>
                      <a:ext cx="404031" cy="179417"/>
                    </a:xfrm>
                    <a:custGeom>
                      <a:avLst/>
                      <a:gdLst>
                        <a:gd name="connsiteX0" fmla="*/ 203564 w 404031"/>
                        <a:gd name="connsiteY0" fmla="*/ 20010 h 179417"/>
                        <a:gd name="connsiteX1" fmla="*/ 213021 w 404031"/>
                        <a:gd name="connsiteY1" fmla="*/ 0 h 179417"/>
                        <a:gd name="connsiteX2" fmla="*/ 229232 w 404031"/>
                        <a:gd name="connsiteY2" fmla="*/ 4137 h 179417"/>
                        <a:gd name="connsiteX3" fmla="*/ 260218 w 404031"/>
                        <a:gd name="connsiteY3" fmla="*/ 34279 h 179417"/>
                        <a:gd name="connsiteX4" fmla="*/ 263680 w 404031"/>
                        <a:gd name="connsiteY4" fmla="*/ 46691 h 179417"/>
                        <a:gd name="connsiteX5" fmla="*/ 331141 w 404031"/>
                        <a:gd name="connsiteY5" fmla="*/ 16971 h 179417"/>
                        <a:gd name="connsiteX6" fmla="*/ 354612 w 404031"/>
                        <a:gd name="connsiteY6" fmla="*/ 30564 h 179417"/>
                        <a:gd name="connsiteX7" fmla="*/ 354950 w 404031"/>
                        <a:gd name="connsiteY7" fmla="*/ 33941 h 179417"/>
                        <a:gd name="connsiteX8" fmla="*/ 365166 w 404031"/>
                        <a:gd name="connsiteY8" fmla="*/ 58933 h 179417"/>
                        <a:gd name="connsiteX9" fmla="*/ 392607 w 404031"/>
                        <a:gd name="connsiteY9" fmla="*/ 139650 h 179417"/>
                        <a:gd name="connsiteX10" fmla="*/ 403329 w 404031"/>
                        <a:gd name="connsiteY10" fmla="*/ 166330 h 179417"/>
                        <a:gd name="connsiteX11" fmla="*/ 394549 w 404031"/>
                        <a:gd name="connsiteY11" fmla="*/ 179417 h 179417"/>
                        <a:gd name="connsiteX12" fmla="*/ 92368 w 404031"/>
                        <a:gd name="connsiteY12" fmla="*/ 179417 h 179417"/>
                        <a:gd name="connsiteX13" fmla="*/ 0 w 404031"/>
                        <a:gd name="connsiteY13" fmla="*/ 133740 h 179417"/>
                        <a:gd name="connsiteX14" fmla="*/ 87893 w 404031"/>
                        <a:gd name="connsiteY14" fmla="*/ 91777 h 179417"/>
                        <a:gd name="connsiteX15" fmla="*/ 116262 w 404031"/>
                        <a:gd name="connsiteY15" fmla="*/ 84009 h 179417"/>
                        <a:gd name="connsiteX16" fmla="*/ 152652 w 404031"/>
                        <a:gd name="connsiteY16" fmla="*/ 68643 h 179417"/>
                        <a:gd name="connsiteX17" fmla="*/ 203564 w 404031"/>
                        <a:gd name="connsiteY17" fmla="*/ 20010 h 1794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404031" h="179417">
                          <a:moveTo>
                            <a:pt x="203564" y="20010"/>
                          </a:moveTo>
                          <a:lnTo>
                            <a:pt x="213021" y="0"/>
                          </a:lnTo>
                          <a:lnTo>
                            <a:pt x="229232" y="4137"/>
                          </a:lnTo>
                          <a:cubicBezTo>
                            <a:pt x="244176" y="7937"/>
                            <a:pt x="255996" y="19419"/>
                            <a:pt x="260218" y="34279"/>
                          </a:cubicBezTo>
                          <a:lnTo>
                            <a:pt x="263680" y="46691"/>
                          </a:lnTo>
                          <a:lnTo>
                            <a:pt x="331141" y="16971"/>
                          </a:lnTo>
                          <a:cubicBezTo>
                            <a:pt x="341526" y="12411"/>
                            <a:pt x="353430" y="19250"/>
                            <a:pt x="354612" y="30564"/>
                          </a:cubicBezTo>
                          <a:lnTo>
                            <a:pt x="354950" y="33941"/>
                          </a:lnTo>
                          <a:cubicBezTo>
                            <a:pt x="354950" y="33941"/>
                            <a:pt x="360860" y="38163"/>
                            <a:pt x="365166" y="58933"/>
                          </a:cubicBezTo>
                          <a:cubicBezTo>
                            <a:pt x="385430" y="71429"/>
                            <a:pt x="399192" y="100727"/>
                            <a:pt x="392607" y="139650"/>
                          </a:cubicBezTo>
                          <a:lnTo>
                            <a:pt x="403329" y="166330"/>
                          </a:lnTo>
                          <a:cubicBezTo>
                            <a:pt x="405862" y="172578"/>
                            <a:pt x="401219" y="179417"/>
                            <a:pt x="394549" y="179417"/>
                          </a:cubicBezTo>
                          <a:lnTo>
                            <a:pt x="92368" y="179417"/>
                          </a:lnTo>
                          <a:cubicBezTo>
                            <a:pt x="54712" y="179417"/>
                            <a:pt x="844" y="170383"/>
                            <a:pt x="0" y="133740"/>
                          </a:cubicBezTo>
                          <a:cubicBezTo>
                            <a:pt x="5404" y="112125"/>
                            <a:pt x="45677" y="97434"/>
                            <a:pt x="87893" y="91777"/>
                          </a:cubicBezTo>
                          <a:cubicBezTo>
                            <a:pt x="97687" y="90426"/>
                            <a:pt x="107228" y="87809"/>
                            <a:pt x="116262" y="84009"/>
                          </a:cubicBezTo>
                          <a:lnTo>
                            <a:pt x="152652" y="68643"/>
                          </a:lnTo>
                          <a:cubicBezTo>
                            <a:pt x="175111" y="59355"/>
                            <a:pt x="193179" y="41962"/>
                            <a:pt x="203564" y="20010"/>
                          </a:cubicBezTo>
                          <a:close/>
                        </a:path>
                      </a:pathLst>
                    </a:custGeom>
                    <a:solidFill>
                      <a:srgbClr val="303766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7" name="Freeform: Shape 236">
                      <a:extLst>
                        <a:ext uri="{FF2B5EF4-FFF2-40B4-BE49-F238E27FC236}">
                          <a16:creationId xmlns:a16="http://schemas.microsoft.com/office/drawing/2014/main" id="{41EEB58B-6EE4-5F18-9B01-D748CF0C8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5900" y="5099778"/>
                      <a:ext cx="404207" cy="45677"/>
                    </a:xfrm>
                    <a:custGeom>
                      <a:avLst/>
                      <a:gdLst>
                        <a:gd name="connsiteX0" fmla="*/ 92537 w 404207"/>
                        <a:gd name="connsiteY0" fmla="*/ 45677 h 45677"/>
                        <a:gd name="connsiteX1" fmla="*/ 394717 w 404207"/>
                        <a:gd name="connsiteY1" fmla="*/ 45677 h 45677"/>
                        <a:gd name="connsiteX2" fmla="*/ 403498 w 404207"/>
                        <a:gd name="connsiteY2" fmla="*/ 32590 h 45677"/>
                        <a:gd name="connsiteX3" fmla="*/ 392776 w 404207"/>
                        <a:gd name="connsiteY3" fmla="*/ 5910 h 45677"/>
                        <a:gd name="connsiteX4" fmla="*/ 50237 w 404207"/>
                        <a:gd name="connsiteY4" fmla="*/ 5910 h 45677"/>
                        <a:gd name="connsiteX5" fmla="*/ 0 w 404207"/>
                        <a:gd name="connsiteY5" fmla="*/ 0 h 45677"/>
                        <a:gd name="connsiteX6" fmla="*/ 92537 w 404207"/>
                        <a:gd name="connsiteY6" fmla="*/ 45677 h 456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04207" h="45677">
                          <a:moveTo>
                            <a:pt x="92537" y="45677"/>
                          </a:moveTo>
                          <a:lnTo>
                            <a:pt x="394717" y="45677"/>
                          </a:lnTo>
                          <a:cubicBezTo>
                            <a:pt x="401472" y="45677"/>
                            <a:pt x="406031" y="38839"/>
                            <a:pt x="403498" y="32590"/>
                          </a:cubicBezTo>
                          <a:lnTo>
                            <a:pt x="392776" y="5910"/>
                          </a:lnTo>
                          <a:cubicBezTo>
                            <a:pt x="392776" y="5910"/>
                            <a:pt x="81561" y="5910"/>
                            <a:pt x="50237" y="5910"/>
                          </a:cubicBezTo>
                          <a:cubicBezTo>
                            <a:pt x="27862" y="5910"/>
                            <a:pt x="12665" y="8190"/>
                            <a:pt x="0" y="0"/>
                          </a:cubicBezTo>
                          <a:cubicBezTo>
                            <a:pt x="1013" y="36728"/>
                            <a:pt x="54796" y="45677"/>
                            <a:pt x="92537" y="4567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DAF77D1D-D234-A692-CD5D-14E6CFFEC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48398" y="5024971"/>
                      <a:ext cx="131940" cy="80716"/>
                    </a:xfrm>
                    <a:custGeom>
                      <a:avLst/>
                      <a:gdLst>
                        <a:gd name="connsiteX0" fmla="*/ 0 w 131940"/>
                        <a:gd name="connsiteY0" fmla="*/ 80717 h 80716"/>
                        <a:gd name="connsiteX1" fmla="*/ 130278 w 131940"/>
                        <a:gd name="connsiteY1" fmla="*/ 80717 h 80716"/>
                        <a:gd name="connsiteX2" fmla="*/ 102838 w 131940"/>
                        <a:gd name="connsiteY2" fmla="*/ 0 h 80716"/>
                        <a:gd name="connsiteX3" fmla="*/ 0 w 131940"/>
                        <a:gd name="connsiteY3" fmla="*/ 80717 h 80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1940" h="80716">
                          <a:moveTo>
                            <a:pt x="0" y="80717"/>
                          </a:moveTo>
                          <a:lnTo>
                            <a:pt x="130278" y="80717"/>
                          </a:lnTo>
                          <a:cubicBezTo>
                            <a:pt x="136864" y="41794"/>
                            <a:pt x="123101" y="12496"/>
                            <a:pt x="102838" y="0"/>
                          </a:cubicBezTo>
                          <a:cubicBezTo>
                            <a:pt x="102838" y="85"/>
                            <a:pt x="15620" y="20095"/>
                            <a:pt x="0" y="80717"/>
                          </a:cubicBezTo>
                          <a:close/>
                        </a:path>
                      </a:pathLst>
                    </a:custGeom>
                    <a:solidFill>
                      <a:srgbClr val="1D213D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60A98535-0C62-9CFF-72F2-9E5A8D26BE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6069" y="5056464"/>
                      <a:ext cx="189464" cy="49223"/>
                    </a:xfrm>
                    <a:custGeom>
                      <a:avLst/>
                      <a:gdLst>
                        <a:gd name="connsiteX0" fmla="*/ 148515 w 189464"/>
                        <a:gd name="connsiteY0" fmla="*/ 28200 h 49223"/>
                        <a:gd name="connsiteX1" fmla="*/ 113814 w 189464"/>
                        <a:gd name="connsiteY1" fmla="*/ 15620 h 49223"/>
                        <a:gd name="connsiteX2" fmla="*/ 94901 w 189464"/>
                        <a:gd name="connsiteY2" fmla="*/ 169 h 49223"/>
                        <a:gd name="connsiteX3" fmla="*/ 94563 w 189464"/>
                        <a:gd name="connsiteY3" fmla="*/ 0 h 49223"/>
                        <a:gd name="connsiteX4" fmla="*/ 87893 w 189464"/>
                        <a:gd name="connsiteY4" fmla="*/ 1351 h 49223"/>
                        <a:gd name="connsiteX5" fmla="*/ 0 w 189464"/>
                        <a:gd name="connsiteY5" fmla="*/ 43313 h 49223"/>
                        <a:gd name="connsiteX6" fmla="*/ 675 w 189464"/>
                        <a:gd name="connsiteY6" fmla="*/ 49223 h 49223"/>
                        <a:gd name="connsiteX7" fmla="*/ 189464 w 189464"/>
                        <a:gd name="connsiteY7" fmla="*/ 49223 h 49223"/>
                        <a:gd name="connsiteX8" fmla="*/ 148515 w 189464"/>
                        <a:gd name="connsiteY8" fmla="*/ 28200 h 492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9464" h="49223">
                          <a:moveTo>
                            <a:pt x="148515" y="28200"/>
                          </a:moveTo>
                          <a:cubicBezTo>
                            <a:pt x="135850" y="27862"/>
                            <a:pt x="123608" y="23641"/>
                            <a:pt x="113814" y="15620"/>
                          </a:cubicBezTo>
                          <a:lnTo>
                            <a:pt x="94901" y="169"/>
                          </a:lnTo>
                          <a:lnTo>
                            <a:pt x="94563" y="0"/>
                          </a:lnTo>
                          <a:cubicBezTo>
                            <a:pt x="92368" y="422"/>
                            <a:pt x="90088" y="1098"/>
                            <a:pt x="87893" y="1351"/>
                          </a:cubicBezTo>
                          <a:cubicBezTo>
                            <a:pt x="45593" y="7008"/>
                            <a:pt x="5319" y="21699"/>
                            <a:pt x="0" y="43313"/>
                          </a:cubicBezTo>
                          <a:cubicBezTo>
                            <a:pt x="84" y="45340"/>
                            <a:pt x="338" y="47282"/>
                            <a:pt x="675" y="49223"/>
                          </a:cubicBezTo>
                          <a:lnTo>
                            <a:pt x="189464" y="49223"/>
                          </a:lnTo>
                          <a:cubicBezTo>
                            <a:pt x="183892" y="32422"/>
                            <a:pt x="163713" y="28622"/>
                            <a:pt x="148515" y="28200"/>
                          </a:cubicBezTo>
                          <a:close/>
                        </a:path>
                      </a:pathLst>
                    </a:custGeom>
                    <a:solidFill>
                      <a:srgbClr val="1D213D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FC1B4F81-6246-6CEA-339A-36571F2C6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55219" y="4966038"/>
                      <a:ext cx="194445" cy="116116"/>
                    </a:xfrm>
                    <a:custGeom>
                      <a:avLst/>
                      <a:gdLst>
                        <a:gd name="connsiteX0" fmla="*/ 52263 w 194445"/>
                        <a:gd name="connsiteY0" fmla="*/ 111196 h 116116"/>
                        <a:gd name="connsiteX1" fmla="*/ 149359 w 194445"/>
                        <a:gd name="connsiteY1" fmla="*/ 49139 h 116116"/>
                        <a:gd name="connsiteX2" fmla="*/ 194446 w 194445"/>
                        <a:gd name="connsiteY2" fmla="*/ 46691 h 116116"/>
                        <a:gd name="connsiteX3" fmla="*/ 190984 w 194445"/>
                        <a:gd name="connsiteY3" fmla="*/ 34279 h 116116"/>
                        <a:gd name="connsiteX4" fmla="*/ 159998 w 194445"/>
                        <a:gd name="connsiteY4" fmla="*/ 4137 h 116116"/>
                        <a:gd name="connsiteX5" fmla="*/ 143787 w 194445"/>
                        <a:gd name="connsiteY5" fmla="*/ 0 h 116116"/>
                        <a:gd name="connsiteX6" fmla="*/ 134331 w 194445"/>
                        <a:gd name="connsiteY6" fmla="*/ 20010 h 116116"/>
                        <a:gd name="connsiteX7" fmla="*/ 83503 w 194445"/>
                        <a:gd name="connsiteY7" fmla="*/ 68727 h 116116"/>
                        <a:gd name="connsiteX8" fmla="*/ 47113 w 194445"/>
                        <a:gd name="connsiteY8" fmla="*/ 84094 h 116116"/>
                        <a:gd name="connsiteX9" fmla="*/ 18744 w 194445"/>
                        <a:gd name="connsiteY9" fmla="*/ 91862 h 116116"/>
                        <a:gd name="connsiteX10" fmla="*/ 0 w 194445"/>
                        <a:gd name="connsiteY10" fmla="*/ 95070 h 116116"/>
                        <a:gd name="connsiteX11" fmla="*/ 52263 w 194445"/>
                        <a:gd name="connsiteY11" fmla="*/ 111196 h 1161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94445" h="116116">
                          <a:moveTo>
                            <a:pt x="52263" y="111196"/>
                          </a:moveTo>
                          <a:cubicBezTo>
                            <a:pt x="131291" y="86458"/>
                            <a:pt x="142014" y="49561"/>
                            <a:pt x="149359" y="49139"/>
                          </a:cubicBezTo>
                          <a:cubicBezTo>
                            <a:pt x="168947" y="48042"/>
                            <a:pt x="180937" y="53276"/>
                            <a:pt x="194446" y="46691"/>
                          </a:cubicBezTo>
                          <a:lnTo>
                            <a:pt x="190984" y="34279"/>
                          </a:lnTo>
                          <a:cubicBezTo>
                            <a:pt x="186847" y="19419"/>
                            <a:pt x="175027" y="7937"/>
                            <a:pt x="159998" y="4137"/>
                          </a:cubicBezTo>
                          <a:lnTo>
                            <a:pt x="143787" y="0"/>
                          </a:lnTo>
                          <a:lnTo>
                            <a:pt x="134331" y="20010"/>
                          </a:lnTo>
                          <a:cubicBezTo>
                            <a:pt x="123945" y="41962"/>
                            <a:pt x="105877" y="59355"/>
                            <a:pt x="83503" y="68727"/>
                          </a:cubicBezTo>
                          <a:lnTo>
                            <a:pt x="47113" y="84094"/>
                          </a:lnTo>
                          <a:cubicBezTo>
                            <a:pt x="38079" y="87893"/>
                            <a:pt x="28538" y="90595"/>
                            <a:pt x="18744" y="91862"/>
                          </a:cubicBezTo>
                          <a:cubicBezTo>
                            <a:pt x="12411" y="92706"/>
                            <a:pt x="6163" y="93803"/>
                            <a:pt x="0" y="95070"/>
                          </a:cubicBezTo>
                          <a:cubicBezTo>
                            <a:pt x="1689" y="110859"/>
                            <a:pt x="13256" y="123439"/>
                            <a:pt x="52263" y="11119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grpSp>
                  <p:nvGrpSpPr>
                    <p:cNvPr id="241" name="Graphic 18">
                      <a:extLst>
                        <a:ext uri="{FF2B5EF4-FFF2-40B4-BE49-F238E27FC236}">
                          <a16:creationId xmlns:a16="http://schemas.microsoft.com/office/drawing/2014/main" id="{46B13833-6E20-62D4-7795-E71C351AEE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75566" y="5052773"/>
                      <a:ext cx="66298" cy="27552"/>
                      <a:chOff x="2275566" y="5052773"/>
                      <a:chExt cx="66298" cy="27552"/>
                    </a:xfrm>
                    <a:solidFill>
                      <a:srgbClr val="FFFFFF"/>
                    </a:solidFill>
                  </p:grpSpPr>
                  <p:sp>
                    <p:nvSpPr>
                      <p:cNvPr id="242" name="Freeform: Shape 241">
                        <a:extLst>
                          <a:ext uri="{FF2B5EF4-FFF2-40B4-BE49-F238E27FC236}">
                            <a16:creationId xmlns:a16="http://schemas.microsoft.com/office/drawing/2014/main" id="{E3CC3287-6173-BE8E-56A0-82806C2581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75566" y="5071610"/>
                        <a:ext cx="8716" cy="8715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5"/>
                          <a:gd name="connsiteX1" fmla="*/ 5709 w 8716"/>
                          <a:gd name="connsiteY1" fmla="*/ 8495 h 8715"/>
                          <a:gd name="connsiteX2" fmla="*/ 221 w 8716"/>
                          <a:gd name="connsiteY2" fmla="*/ 5709 h 8715"/>
                          <a:gd name="connsiteX3" fmla="*/ 3007 w 8716"/>
                          <a:gd name="connsiteY3" fmla="*/ 221 h 8715"/>
                          <a:gd name="connsiteX4" fmla="*/ 8495 w 8716"/>
                          <a:gd name="connsiteY4" fmla="*/ 3007 h 8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5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8"/>
                              <a:pt x="221" y="5709"/>
                            </a:cubicBezTo>
                            <a:cubicBezTo>
                              <a:pt x="-539" y="3429"/>
                              <a:pt x="727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43" name="Freeform: Shape 242">
                        <a:extLst>
                          <a:ext uri="{FF2B5EF4-FFF2-40B4-BE49-F238E27FC236}">
                            <a16:creationId xmlns:a16="http://schemas.microsoft.com/office/drawing/2014/main" id="{8DEA12EA-082D-1F52-82B1-A6CD75C384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94732" y="5065278"/>
                        <a:ext cx="8716" cy="8715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5"/>
                          <a:gd name="connsiteX1" fmla="*/ 5709 w 8716"/>
                          <a:gd name="connsiteY1" fmla="*/ 8495 h 8715"/>
                          <a:gd name="connsiteX2" fmla="*/ 221 w 8716"/>
                          <a:gd name="connsiteY2" fmla="*/ 5709 h 8715"/>
                          <a:gd name="connsiteX3" fmla="*/ 3007 w 8716"/>
                          <a:gd name="connsiteY3" fmla="*/ 221 h 8715"/>
                          <a:gd name="connsiteX4" fmla="*/ 8495 w 8716"/>
                          <a:gd name="connsiteY4" fmla="*/ 3007 h 87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5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8"/>
                              <a:pt x="221" y="5709"/>
                            </a:cubicBezTo>
                            <a:cubicBezTo>
                              <a:pt x="-539" y="3429"/>
                              <a:pt x="728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44" name="Freeform: Shape 243">
                        <a:extLst>
                          <a:ext uri="{FF2B5EF4-FFF2-40B4-BE49-F238E27FC236}">
                            <a16:creationId xmlns:a16="http://schemas.microsoft.com/office/drawing/2014/main" id="{A35E012C-26E1-7626-39BE-129378A50A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13982" y="5059029"/>
                        <a:ext cx="8716" cy="8716"/>
                      </a:xfrm>
                      <a:custGeom>
                        <a:avLst/>
                        <a:gdLst>
                          <a:gd name="connsiteX0" fmla="*/ 8495 w 8716"/>
                          <a:gd name="connsiteY0" fmla="*/ 3007 h 8716"/>
                          <a:gd name="connsiteX1" fmla="*/ 5709 w 8716"/>
                          <a:gd name="connsiteY1" fmla="*/ 8495 h 8716"/>
                          <a:gd name="connsiteX2" fmla="*/ 221 w 8716"/>
                          <a:gd name="connsiteY2" fmla="*/ 5709 h 8716"/>
                          <a:gd name="connsiteX3" fmla="*/ 3007 w 8716"/>
                          <a:gd name="connsiteY3" fmla="*/ 221 h 8716"/>
                          <a:gd name="connsiteX4" fmla="*/ 8495 w 8716"/>
                          <a:gd name="connsiteY4" fmla="*/ 3007 h 87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16">
                            <a:moveTo>
                              <a:pt x="8495" y="3007"/>
                            </a:moveTo>
                            <a:cubicBezTo>
                              <a:pt x="9255" y="5287"/>
                              <a:pt x="7989" y="7735"/>
                              <a:pt x="5709" y="8495"/>
                            </a:cubicBezTo>
                            <a:cubicBezTo>
                              <a:pt x="3429" y="9255"/>
                              <a:pt x="981" y="7989"/>
                              <a:pt x="221" y="5709"/>
                            </a:cubicBezTo>
                            <a:cubicBezTo>
                              <a:pt x="-539" y="3429"/>
                              <a:pt x="728" y="981"/>
                              <a:pt x="3007" y="221"/>
                            </a:cubicBezTo>
                            <a:cubicBezTo>
                              <a:pt x="5287" y="-539"/>
                              <a:pt x="7735" y="727"/>
                              <a:pt x="8495" y="3007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0375D0F0-6A2C-36A5-6E64-E7BE0F3AB8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33148" y="5052773"/>
                        <a:ext cx="8716" cy="8724"/>
                      </a:xfrm>
                      <a:custGeom>
                        <a:avLst/>
                        <a:gdLst>
                          <a:gd name="connsiteX0" fmla="*/ 8495 w 8716"/>
                          <a:gd name="connsiteY0" fmla="*/ 3015 h 8724"/>
                          <a:gd name="connsiteX1" fmla="*/ 5709 w 8716"/>
                          <a:gd name="connsiteY1" fmla="*/ 8503 h 8724"/>
                          <a:gd name="connsiteX2" fmla="*/ 221 w 8716"/>
                          <a:gd name="connsiteY2" fmla="*/ 5717 h 8724"/>
                          <a:gd name="connsiteX3" fmla="*/ 3007 w 8716"/>
                          <a:gd name="connsiteY3" fmla="*/ 229 h 8724"/>
                          <a:gd name="connsiteX4" fmla="*/ 8495 w 8716"/>
                          <a:gd name="connsiteY4" fmla="*/ 3015 h 87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716" h="8724">
                            <a:moveTo>
                              <a:pt x="8495" y="3015"/>
                            </a:moveTo>
                            <a:cubicBezTo>
                              <a:pt x="9255" y="5295"/>
                              <a:pt x="7989" y="7744"/>
                              <a:pt x="5709" y="8503"/>
                            </a:cubicBezTo>
                            <a:cubicBezTo>
                              <a:pt x="3429" y="9263"/>
                              <a:pt x="981" y="7997"/>
                              <a:pt x="221" y="5717"/>
                            </a:cubicBezTo>
                            <a:cubicBezTo>
                              <a:pt x="-539" y="3437"/>
                              <a:pt x="728" y="989"/>
                              <a:pt x="3007" y="229"/>
                            </a:cubicBezTo>
                            <a:cubicBezTo>
                              <a:pt x="5287" y="-531"/>
                              <a:pt x="7735" y="651"/>
                              <a:pt x="8495" y="301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</p:grpSp>
              <p:grpSp>
                <p:nvGrpSpPr>
                  <p:cNvPr id="246" name="Graphic 18">
                    <a:extLst>
                      <a:ext uri="{FF2B5EF4-FFF2-40B4-BE49-F238E27FC236}">
                        <a16:creationId xmlns:a16="http://schemas.microsoft.com/office/drawing/2014/main" id="{8A53A5E5-9E13-E17A-809D-0EE35F294D98}"/>
                      </a:ext>
                    </a:extLst>
                  </p:cNvPr>
                  <p:cNvGrpSpPr/>
                  <p:nvPr/>
                </p:nvGrpSpPr>
                <p:grpSpPr>
                  <a:xfrm>
                    <a:off x="3688939" y="4948561"/>
                    <a:ext cx="204004" cy="182540"/>
                    <a:chOff x="3688939" y="4948561"/>
                    <a:chExt cx="204004" cy="182540"/>
                  </a:xfrm>
                </p:grpSpPr>
                <p:sp>
                  <p:nvSpPr>
                    <p:cNvPr id="247" name="Freeform: Shape 246">
                      <a:extLst>
                        <a:ext uri="{FF2B5EF4-FFF2-40B4-BE49-F238E27FC236}">
                          <a16:creationId xmlns:a16="http://schemas.microsoft.com/office/drawing/2014/main" id="{26DCBB9F-CA26-DE2F-7653-52697A6EE5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8939" y="4948561"/>
                      <a:ext cx="204002" cy="182540"/>
                    </a:xfrm>
                    <a:custGeom>
                      <a:avLst/>
                      <a:gdLst>
                        <a:gd name="connsiteX0" fmla="*/ 32738 w 204002"/>
                        <a:gd name="connsiteY0" fmla="*/ 28960 h 182540"/>
                        <a:gd name="connsiteX1" fmla="*/ 55281 w 204002"/>
                        <a:gd name="connsiteY1" fmla="*/ 0 h 182540"/>
                        <a:gd name="connsiteX2" fmla="*/ 107291 w 204002"/>
                        <a:gd name="connsiteY2" fmla="*/ 0 h 182540"/>
                        <a:gd name="connsiteX3" fmla="*/ 124768 w 204002"/>
                        <a:gd name="connsiteY3" fmla="*/ 32759 h 182540"/>
                        <a:gd name="connsiteX4" fmla="*/ 166308 w 204002"/>
                        <a:gd name="connsiteY4" fmla="*/ 76495 h 182540"/>
                        <a:gd name="connsiteX5" fmla="*/ 202867 w 204002"/>
                        <a:gd name="connsiteY5" fmla="*/ 123101 h 182540"/>
                        <a:gd name="connsiteX6" fmla="*/ 203796 w 204002"/>
                        <a:gd name="connsiteY6" fmla="*/ 132726 h 182540"/>
                        <a:gd name="connsiteX7" fmla="*/ 158456 w 204002"/>
                        <a:gd name="connsiteY7" fmla="*/ 182541 h 182540"/>
                        <a:gd name="connsiteX8" fmla="*/ 45571 w 204002"/>
                        <a:gd name="connsiteY8" fmla="*/ 182541 h 182540"/>
                        <a:gd name="connsiteX9" fmla="*/ 11292 w 204002"/>
                        <a:gd name="connsiteY9" fmla="*/ 168103 h 182540"/>
                        <a:gd name="connsiteX10" fmla="*/ 823 w 204002"/>
                        <a:gd name="connsiteY10" fmla="*/ 157296 h 182540"/>
                        <a:gd name="connsiteX11" fmla="*/ 3947 w 204002"/>
                        <a:gd name="connsiteY11" fmla="*/ 125634 h 182540"/>
                        <a:gd name="connsiteX12" fmla="*/ 4116 w 204002"/>
                        <a:gd name="connsiteY12" fmla="*/ 53108 h 182540"/>
                        <a:gd name="connsiteX13" fmla="*/ 654 w 204002"/>
                        <a:gd name="connsiteY13" fmla="*/ 43229 h 182540"/>
                        <a:gd name="connsiteX14" fmla="*/ 11461 w 204002"/>
                        <a:gd name="connsiteY14" fmla="*/ 28031 h 182540"/>
                        <a:gd name="connsiteX15" fmla="*/ 11461 w 204002"/>
                        <a:gd name="connsiteY15" fmla="*/ 28031 h 182540"/>
                        <a:gd name="connsiteX16" fmla="*/ 26152 w 204002"/>
                        <a:gd name="connsiteY16" fmla="*/ 36052 h 182540"/>
                        <a:gd name="connsiteX17" fmla="*/ 40168 w 204002"/>
                        <a:gd name="connsiteY17" fmla="*/ 58004 h 182540"/>
                        <a:gd name="connsiteX18" fmla="*/ 32738 w 204002"/>
                        <a:gd name="connsiteY18" fmla="*/ 28960 h 1825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04002" h="182540">
                          <a:moveTo>
                            <a:pt x="32738" y="28960"/>
                          </a:moveTo>
                          <a:cubicBezTo>
                            <a:pt x="29023" y="14269"/>
                            <a:pt x="40083" y="0"/>
                            <a:pt x="55281" y="0"/>
                          </a:cubicBezTo>
                          <a:lnTo>
                            <a:pt x="107291" y="0"/>
                          </a:lnTo>
                          <a:cubicBezTo>
                            <a:pt x="122573" y="0"/>
                            <a:pt x="124768" y="32759"/>
                            <a:pt x="124768" y="32759"/>
                          </a:cubicBezTo>
                          <a:lnTo>
                            <a:pt x="166308" y="76495"/>
                          </a:lnTo>
                          <a:cubicBezTo>
                            <a:pt x="166308" y="76495"/>
                            <a:pt x="200166" y="97012"/>
                            <a:pt x="202867" y="123101"/>
                          </a:cubicBezTo>
                          <a:cubicBezTo>
                            <a:pt x="203205" y="126225"/>
                            <a:pt x="203543" y="129433"/>
                            <a:pt x="203796" y="132726"/>
                          </a:cubicBezTo>
                          <a:cubicBezTo>
                            <a:pt x="206329" y="159407"/>
                            <a:pt x="185221" y="182541"/>
                            <a:pt x="158456" y="182541"/>
                          </a:cubicBezTo>
                          <a:lnTo>
                            <a:pt x="45571" y="182541"/>
                          </a:lnTo>
                          <a:cubicBezTo>
                            <a:pt x="32653" y="182541"/>
                            <a:pt x="20326" y="177306"/>
                            <a:pt x="11292" y="168103"/>
                          </a:cubicBezTo>
                          <a:lnTo>
                            <a:pt x="823" y="157296"/>
                          </a:lnTo>
                          <a:lnTo>
                            <a:pt x="3947" y="125634"/>
                          </a:lnTo>
                          <a:cubicBezTo>
                            <a:pt x="3947" y="125634"/>
                            <a:pt x="-4665" y="83165"/>
                            <a:pt x="4116" y="53108"/>
                          </a:cubicBezTo>
                          <a:lnTo>
                            <a:pt x="654" y="43229"/>
                          </a:lnTo>
                          <a:cubicBezTo>
                            <a:pt x="-1964" y="35799"/>
                            <a:pt x="3609" y="28031"/>
                            <a:pt x="11461" y="28031"/>
                          </a:cubicBezTo>
                          <a:lnTo>
                            <a:pt x="11461" y="28031"/>
                          </a:lnTo>
                          <a:cubicBezTo>
                            <a:pt x="17371" y="28031"/>
                            <a:pt x="22944" y="31071"/>
                            <a:pt x="26152" y="36052"/>
                          </a:cubicBezTo>
                          <a:lnTo>
                            <a:pt x="40168" y="58004"/>
                          </a:lnTo>
                          <a:lnTo>
                            <a:pt x="32738" y="28960"/>
                          </a:lnTo>
                          <a:close/>
                        </a:path>
                      </a:pathLst>
                    </a:custGeom>
                    <a:solidFill>
                      <a:srgbClr val="303766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8" name="Freeform: Shape 247">
                      <a:extLst>
                        <a:ext uri="{FF2B5EF4-FFF2-40B4-BE49-F238E27FC236}">
                          <a16:creationId xmlns:a16="http://schemas.microsoft.com/office/drawing/2014/main" id="{2465C302-8323-8EEE-DB02-8EA0FD59C4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0954" y="4948561"/>
                      <a:ext cx="124668" cy="94985"/>
                    </a:xfrm>
                    <a:custGeom>
                      <a:avLst/>
                      <a:gdLst>
                        <a:gd name="connsiteX0" fmla="*/ 75361 w 124668"/>
                        <a:gd name="connsiteY0" fmla="*/ 0 h 94985"/>
                        <a:gd name="connsiteX1" fmla="*/ 23267 w 124668"/>
                        <a:gd name="connsiteY1" fmla="*/ 0 h 94985"/>
                        <a:gd name="connsiteX2" fmla="*/ 723 w 124668"/>
                        <a:gd name="connsiteY2" fmla="*/ 28960 h 94985"/>
                        <a:gd name="connsiteX3" fmla="*/ 8069 w 124668"/>
                        <a:gd name="connsiteY3" fmla="*/ 57920 h 94985"/>
                        <a:gd name="connsiteX4" fmla="*/ 23773 w 124668"/>
                        <a:gd name="connsiteY4" fmla="*/ 61044 h 94985"/>
                        <a:gd name="connsiteX5" fmla="*/ 59319 w 124668"/>
                        <a:gd name="connsiteY5" fmla="*/ 94985 h 94985"/>
                        <a:gd name="connsiteX6" fmla="*/ 124669 w 124668"/>
                        <a:gd name="connsiteY6" fmla="*/ 82152 h 94985"/>
                        <a:gd name="connsiteX7" fmla="*/ 92247 w 124668"/>
                        <a:gd name="connsiteY7" fmla="*/ 49223 h 94985"/>
                        <a:gd name="connsiteX8" fmla="*/ 92754 w 124668"/>
                        <a:gd name="connsiteY8" fmla="*/ 32759 h 94985"/>
                        <a:gd name="connsiteX9" fmla="*/ 75361 w 124668"/>
                        <a:gd name="connsiteY9" fmla="*/ 0 h 949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4668" h="94985">
                          <a:moveTo>
                            <a:pt x="75361" y="0"/>
                          </a:moveTo>
                          <a:lnTo>
                            <a:pt x="23267" y="0"/>
                          </a:lnTo>
                          <a:cubicBezTo>
                            <a:pt x="8069" y="0"/>
                            <a:pt x="-2992" y="14269"/>
                            <a:pt x="723" y="28960"/>
                          </a:cubicBezTo>
                          <a:lnTo>
                            <a:pt x="8069" y="57920"/>
                          </a:lnTo>
                          <a:lnTo>
                            <a:pt x="23773" y="61044"/>
                          </a:lnTo>
                          <a:lnTo>
                            <a:pt x="59319" y="94985"/>
                          </a:lnTo>
                          <a:lnTo>
                            <a:pt x="124669" y="82152"/>
                          </a:lnTo>
                          <a:lnTo>
                            <a:pt x="92247" y="49223"/>
                          </a:lnTo>
                          <a:lnTo>
                            <a:pt x="92754" y="32759"/>
                          </a:lnTo>
                          <a:cubicBezTo>
                            <a:pt x="92838" y="32759"/>
                            <a:pt x="90643" y="0"/>
                            <a:pt x="7536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9" name="Freeform: Shape 248">
                      <a:extLst>
                        <a:ext uri="{FF2B5EF4-FFF2-40B4-BE49-F238E27FC236}">
                          <a16:creationId xmlns:a16="http://schemas.microsoft.com/office/drawing/2014/main" id="{988BF275-983B-86F4-9628-318F30F91A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00277" y="5019424"/>
                      <a:ext cx="192666" cy="105430"/>
                    </a:xfrm>
                    <a:custGeom>
                      <a:avLst/>
                      <a:gdLst>
                        <a:gd name="connsiteX0" fmla="*/ 53737 w 192666"/>
                        <a:gd name="connsiteY0" fmla="*/ 39574 h 105430"/>
                        <a:gd name="connsiteX1" fmla="*/ 292 w 192666"/>
                        <a:gd name="connsiteY1" fmla="*/ 60850 h 105430"/>
                        <a:gd name="connsiteX2" fmla="*/ 92829 w 192666"/>
                        <a:gd name="connsiteY2" fmla="*/ 105430 h 105430"/>
                        <a:gd name="connsiteX3" fmla="*/ 179455 w 192666"/>
                        <a:gd name="connsiteY3" fmla="*/ 97831 h 105430"/>
                        <a:gd name="connsiteX4" fmla="*/ 192458 w 192666"/>
                        <a:gd name="connsiteY4" fmla="*/ 61695 h 105430"/>
                        <a:gd name="connsiteX5" fmla="*/ 191529 w 192666"/>
                        <a:gd name="connsiteY5" fmla="*/ 52069 h 105430"/>
                        <a:gd name="connsiteX6" fmla="*/ 154970 w 192666"/>
                        <a:gd name="connsiteY6" fmla="*/ 5463 h 105430"/>
                        <a:gd name="connsiteX7" fmla="*/ 53737 w 192666"/>
                        <a:gd name="connsiteY7" fmla="*/ 39574 h 1054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2666" h="105430">
                          <a:moveTo>
                            <a:pt x="53737" y="39574"/>
                          </a:moveTo>
                          <a:cubicBezTo>
                            <a:pt x="34655" y="71995"/>
                            <a:pt x="6624" y="32735"/>
                            <a:pt x="292" y="60850"/>
                          </a:cubicBezTo>
                          <a:cubicBezTo>
                            <a:pt x="-6041" y="88966"/>
                            <a:pt x="92829" y="105430"/>
                            <a:pt x="92829" y="105430"/>
                          </a:cubicBezTo>
                          <a:lnTo>
                            <a:pt x="179455" y="97831"/>
                          </a:lnTo>
                          <a:cubicBezTo>
                            <a:pt x="188490" y="88628"/>
                            <a:pt x="193809" y="75710"/>
                            <a:pt x="192458" y="61695"/>
                          </a:cubicBezTo>
                          <a:cubicBezTo>
                            <a:pt x="192120" y="58402"/>
                            <a:pt x="191867" y="55193"/>
                            <a:pt x="191529" y="52069"/>
                          </a:cubicBezTo>
                          <a:cubicBezTo>
                            <a:pt x="188827" y="25980"/>
                            <a:pt x="154970" y="5463"/>
                            <a:pt x="154970" y="5463"/>
                          </a:cubicBezTo>
                          <a:cubicBezTo>
                            <a:pt x="134116" y="-9312"/>
                            <a:pt x="72819" y="7152"/>
                            <a:pt x="53737" y="39574"/>
                          </a:cubicBezTo>
                          <a:close/>
                        </a:path>
                      </a:pathLst>
                    </a:custGeom>
                    <a:solidFill>
                      <a:srgbClr val="1D213D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0" name="Freeform: Shape 249">
                      <a:extLst>
                        <a:ext uri="{FF2B5EF4-FFF2-40B4-BE49-F238E27FC236}">
                          <a16:creationId xmlns:a16="http://schemas.microsoft.com/office/drawing/2014/main" id="{C10FEA15-62F3-6BA9-123D-ADCB6BC6B8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9109" y="5019652"/>
                      <a:ext cx="16769" cy="77007"/>
                    </a:xfrm>
                    <a:custGeom>
                      <a:avLst/>
                      <a:gdLst>
                        <a:gd name="connsiteX0" fmla="*/ 16610 w 16769"/>
                        <a:gd name="connsiteY0" fmla="*/ 64759 h 77007"/>
                        <a:gd name="connsiteX1" fmla="*/ 653 w 16769"/>
                        <a:gd name="connsiteY1" fmla="*/ 0 h 77007"/>
                        <a:gd name="connsiteX2" fmla="*/ 653 w 16769"/>
                        <a:gd name="connsiteY2" fmla="*/ 0 h 77007"/>
                        <a:gd name="connsiteX3" fmla="*/ 3777 w 16769"/>
                        <a:gd name="connsiteY3" fmla="*/ 54374 h 77007"/>
                        <a:gd name="connsiteX4" fmla="*/ 1750 w 16769"/>
                        <a:gd name="connsiteY4" fmla="*/ 74806 h 77007"/>
                        <a:gd name="connsiteX5" fmla="*/ 16610 w 16769"/>
                        <a:gd name="connsiteY5" fmla="*/ 64759 h 770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769" h="77007">
                          <a:moveTo>
                            <a:pt x="16610" y="64759"/>
                          </a:moveTo>
                          <a:cubicBezTo>
                            <a:pt x="18637" y="34870"/>
                            <a:pt x="653" y="0"/>
                            <a:pt x="653" y="0"/>
                          </a:cubicBezTo>
                          <a:lnTo>
                            <a:pt x="653" y="0"/>
                          </a:lnTo>
                          <a:cubicBezTo>
                            <a:pt x="-1880" y="26512"/>
                            <a:pt x="3777" y="54374"/>
                            <a:pt x="3777" y="54374"/>
                          </a:cubicBezTo>
                          <a:lnTo>
                            <a:pt x="1750" y="74806"/>
                          </a:lnTo>
                          <a:cubicBezTo>
                            <a:pt x="8842" y="78690"/>
                            <a:pt x="15681" y="78606"/>
                            <a:pt x="16610" y="64759"/>
                          </a:cubicBezTo>
                          <a:close/>
                        </a:path>
                      </a:pathLst>
                    </a:custGeom>
                    <a:solidFill>
                      <a:srgbClr val="1D213D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1" name="Freeform: Shape 250">
                      <a:extLst>
                        <a:ext uri="{FF2B5EF4-FFF2-40B4-BE49-F238E27FC236}">
                          <a16:creationId xmlns:a16="http://schemas.microsoft.com/office/drawing/2014/main" id="{272D3FA2-CDD6-5365-4D9F-851B1A57EC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9678" y="5074110"/>
                      <a:ext cx="201453" cy="56906"/>
                    </a:xfrm>
                    <a:custGeom>
                      <a:avLst/>
                      <a:gdLst>
                        <a:gd name="connsiteX0" fmla="*/ 190140 w 201453"/>
                        <a:gd name="connsiteY0" fmla="*/ 23050 h 56906"/>
                        <a:gd name="connsiteX1" fmla="*/ 186509 w 201453"/>
                        <a:gd name="connsiteY1" fmla="*/ 15789 h 56906"/>
                        <a:gd name="connsiteX2" fmla="*/ 160927 w 201453"/>
                        <a:gd name="connsiteY2" fmla="*/ 0 h 56906"/>
                        <a:gd name="connsiteX3" fmla="*/ 143111 w 201453"/>
                        <a:gd name="connsiteY3" fmla="*/ 0 h 56906"/>
                        <a:gd name="connsiteX4" fmla="*/ 94732 w 201453"/>
                        <a:gd name="connsiteY4" fmla="*/ 15873 h 56906"/>
                        <a:gd name="connsiteX5" fmla="*/ 91693 w 201453"/>
                        <a:gd name="connsiteY5" fmla="*/ 18153 h 56906"/>
                        <a:gd name="connsiteX6" fmla="*/ 68558 w 201453"/>
                        <a:gd name="connsiteY6" fmla="*/ 25752 h 56906"/>
                        <a:gd name="connsiteX7" fmla="*/ 50574 w 201453"/>
                        <a:gd name="connsiteY7" fmla="*/ 25752 h 56906"/>
                        <a:gd name="connsiteX8" fmla="*/ 22796 w 201453"/>
                        <a:gd name="connsiteY8" fmla="*/ 15958 h 56906"/>
                        <a:gd name="connsiteX9" fmla="*/ 3124 w 201453"/>
                        <a:gd name="connsiteY9" fmla="*/ 0 h 56906"/>
                        <a:gd name="connsiteX10" fmla="*/ 0 w 201453"/>
                        <a:gd name="connsiteY10" fmla="*/ 31662 h 56906"/>
                        <a:gd name="connsiteX11" fmla="*/ 10469 w 201453"/>
                        <a:gd name="connsiteY11" fmla="*/ 42469 h 56906"/>
                        <a:gd name="connsiteX12" fmla="*/ 44749 w 201453"/>
                        <a:gd name="connsiteY12" fmla="*/ 56907 h 56906"/>
                        <a:gd name="connsiteX13" fmla="*/ 157634 w 201453"/>
                        <a:gd name="connsiteY13" fmla="*/ 56907 h 56906"/>
                        <a:gd name="connsiteX14" fmla="*/ 201454 w 201453"/>
                        <a:gd name="connsiteY14" fmla="*/ 23050 h 56906"/>
                        <a:gd name="connsiteX15" fmla="*/ 190140 w 201453"/>
                        <a:gd name="connsiteY15" fmla="*/ 23050 h 56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201453" h="56906">
                          <a:moveTo>
                            <a:pt x="190140" y="23050"/>
                          </a:moveTo>
                          <a:lnTo>
                            <a:pt x="186509" y="15789"/>
                          </a:lnTo>
                          <a:cubicBezTo>
                            <a:pt x="181697" y="6079"/>
                            <a:pt x="171818" y="0"/>
                            <a:pt x="160927" y="0"/>
                          </a:cubicBezTo>
                          <a:lnTo>
                            <a:pt x="143111" y="0"/>
                          </a:lnTo>
                          <a:cubicBezTo>
                            <a:pt x="125718" y="0"/>
                            <a:pt x="108748" y="5573"/>
                            <a:pt x="94732" y="15873"/>
                          </a:cubicBezTo>
                          <a:lnTo>
                            <a:pt x="91693" y="18153"/>
                          </a:lnTo>
                          <a:cubicBezTo>
                            <a:pt x="84938" y="23134"/>
                            <a:pt x="76833" y="25752"/>
                            <a:pt x="68558" y="25752"/>
                          </a:cubicBezTo>
                          <a:lnTo>
                            <a:pt x="50574" y="25752"/>
                          </a:lnTo>
                          <a:cubicBezTo>
                            <a:pt x="40443" y="25752"/>
                            <a:pt x="30649" y="22290"/>
                            <a:pt x="22796" y="15958"/>
                          </a:cubicBezTo>
                          <a:lnTo>
                            <a:pt x="3124" y="0"/>
                          </a:lnTo>
                          <a:lnTo>
                            <a:pt x="0" y="31662"/>
                          </a:lnTo>
                          <a:lnTo>
                            <a:pt x="10469" y="42469"/>
                          </a:lnTo>
                          <a:cubicBezTo>
                            <a:pt x="19504" y="51757"/>
                            <a:pt x="31831" y="56907"/>
                            <a:pt x="44749" y="56907"/>
                          </a:cubicBezTo>
                          <a:lnTo>
                            <a:pt x="157634" y="56907"/>
                          </a:lnTo>
                          <a:cubicBezTo>
                            <a:pt x="178910" y="56907"/>
                            <a:pt x="196303" y="42300"/>
                            <a:pt x="201454" y="23050"/>
                          </a:cubicBezTo>
                          <a:lnTo>
                            <a:pt x="190140" y="2305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1B2CFDB3-5381-F9E9-2B22-4CF4EF18F5D0}"/>
                      </a:ext>
                    </a:extLst>
                  </p:cNvPr>
                  <p:cNvSpPr/>
                  <p:nvPr/>
                </p:nvSpPr>
                <p:spPr>
                  <a:xfrm>
                    <a:off x="2755696" y="2601691"/>
                    <a:ext cx="86457" cy="17656"/>
                  </a:xfrm>
                  <a:custGeom>
                    <a:avLst/>
                    <a:gdLst>
                      <a:gd name="connsiteX0" fmla="*/ 0 w 86457"/>
                      <a:gd name="connsiteY0" fmla="*/ 17657 h 17656"/>
                      <a:gd name="connsiteX1" fmla="*/ 86458 w 86457"/>
                      <a:gd name="connsiteY1" fmla="*/ 8623 h 17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6457" h="17656">
                        <a:moveTo>
                          <a:pt x="0" y="17657"/>
                        </a:moveTo>
                        <a:cubicBezTo>
                          <a:pt x="0" y="17657"/>
                          <a:pt x="34026" y="-15103"/>
                          <a:pt x="86458" y="8623"/>
                        </a:cubicBezTo>
                      </a:path>
                    </a:pathLst>
                  </a:custGeom>
                  <a:noFill/>
                  <a:ln w="5822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A5B382F3-3BC6-FC8A-AB65-2D9C590F8D90}"/>
                      </a:ext>
                    </a:extLst>
                  </p:cNvPr>
                  <p:cNvSpPr/>
                  <p:nvPr/>
                </p:nvSpPr>
                <p:spPr>
                  <a:xfrm>
                    <a:off x="3154719" y="2883197"/>
                    <a:ext cx="50490" cy="36558"/>
                  </a:xfrm>
                  <a:custGeom>
                    <a:avLst/>
                    <a:gdLst>
                      <a:gd name="connsiteX0" fmla="*/ 0 w 50490"/>
                      <a:gd name="connsiteY0" fmla="*/ 0 h 36558"/>
                      <a:gd name="connsiteX1" fmla="*/ 50490 w 50490"/>
                      <a:gd name="connsiteY1" fmla="*/ 36559 h 36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490" h="36558">
                        <a:moveTo>
                          <a:pt x="0" y="0"/>
                        </a:moveTo>
                        <a:lnTo>
                          <a:pt x="50490" y="36559"/>
                        </a:lnTo>
                      </a:path>
                    </a:pathLst>
                  </a:custGeom>
                  <a:ln w="5822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BDD90A1D-7928-70DD-7CDD-86371A31DBEE}"/>
                      </a:ext>
                    </a:extLst>
                  </p:cNvPr>
                  <p:cNvSpPr/>
                  <p:nvPr/>
                </p:nvSpPr>
                <p:spPr>
                  <a:xfrm>
                    <a:off x="2643064" y="3033147"/>
                    <a:ext cx="119977" cy="86042"/>
                  </a:xfrm>
                  <a:custGeom>
                    <a:avLst/>
                    <a:gdLst>
                      <a:gd name="connsiteX0" fmla="*/ 110268 w 119977"/>
                      <a:gd name="connsiteY0" fmla="*/ 84938 h 86042"/>
                      <a:gd name="connsiteX1" fmla="*/ 119977 w 119977"/>
                      <a:gd name="connsiteY1" fmla="*/ 0 h 86042"/>
                      <a:gd name="connsiteX2" fmla="*/ 3884 w 119977"/>
                      <a:gd name="connsiteY2" fmla="*/ 25076 h 86042"/>
                      <a:gd name="connsiteX3" fmla="*/ 0 w 119977"/>
                      <a:gd name="connsiteY3" fmla="*/ 49224 h 86042"/>
                      <a:gd name="connsiteX4" fmla="*/ 110268 w 119977"/>
                      <a:gd name="connsiteY4" fmla="*/ 84938 h 86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977" h="86042">
                        <a:moveTo>
                          <a:pt x="110268" y="84938"/>
                        </a:moveTo>
                        <a:lnTo>
                          <a:pt x="119977" y="0"/>
                        </a:lnTo>
                        <a:lnTo>
                          <a:pt x="3884" y="25076"/>
                        </a:lnTo>
                        <a:lnTo>
                          <a:pt x="0" y="49224"/>
                        </a:lnTo>
                        <a:cubicBezTo>
                          <a:pt x="15113" y="62479"/>
                          <a:pt x="55725" y="92115"/>
                          <a:pt x="110268" y="84938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84C8306D-D643-2ABE-B2BB-0DFDC5B19308}"/>
                      </a:ext>
                    </a:extLst>
                  </p:cNvPr>
                  <p:cNvSpPr/>
                  <p:nvPr/>
                </p:nvSpPr>
                <p:spPr>
                  <a:xfrm>
                    <a:off x="2463056" y="3459020"/>
                    <a:ext cx="452975" cy="260317"/>
                  </a:xfrm>
                  <a:custGeom>
                    <a:avLst/>
                    <a:gdLst>
                      <a:gd name="connsiteX0" fmla="*/ 392438 w 452975"/>
                      <a:gd name="connsiteY0" fmla="*/ 241390 h 260317"/>
                      <a:gd name="connsiteX1" fmla="*/ 394549 w 452975"/>
                      <a:gd name="connsiteY1" fmla="*/ 209475 h 260317"/>
                      <a:gd name="connsiteX2" fmla="*/ 452975 w 452975"/>
                      <a:gd name="connsiteY2" fmla="*/ 0 h 260317"/>
                      <a:gd name="connsiteX3" fmla="*/ 205422 w 452975"/>
                      <a:gd name="connsiteY3" fmla="*/ 31999 h 260317"/>
                      <a:gd name="connsiteX4" fmla="*/ 141085 w 452975"/>
                      <a:gd name="connsiteY4" fmla="*/ 32506 h 260317"/>
                      <a:gd name="connsiteX5" fmla="*/ 0 w 452975"/>
                      <a:gd name="connsiteY5" fmla="*/ 64674 h 260317"/>
                      <a:gd name="connsiteX6" fmla="*/ 25583 w 452975"/>
                      <a:gd name="connsiteY6" fmla="*/ 89582 h 260317"/>
                      <a:gd name="connsiteX7" fmla="*/ 56231 w 452975"/>
                      <a:gd name="connsiteY7" fmla="*/ 232018 h 260317"/>
                      <a:gd name="connsiteX8" fmla="*/ 58258 w 452975"/>
                      <a:gd name="connsiteY8" fmla="*/ 246371 h 260317"/>
                      <a:gd name="connsiteX9" fmla="*/ 392438 w 452975"/>
                      <a:gd name="connsiteY9" fmla="*/ 241390 h 260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2975" h="260317">
                        <a:moveTo>
                          <a:pt x="392438" y="241390"/>
                        </a:moveTo>
                        <a:cubicBezTo>
                          <a:pt x="391087" y="230751"/>
                          <a:pt x="391678" y="219944"/>
                          <a:pt x="394549" y="209475"/>
                        </a:cubicBezTo>
                        <a:lnTo>
                          <a:pt x="452975" y="0"/>
                        </a:lnTo>
                        <a:cubicBezTo>
                          <a:pt x="382306" y="74215"/>
                          <a:pt x="268999" y="80294"/>
                          <a:pt x="205422" y="31999"/>
                        </a:cubicBezTo>
                        <a:cubicBezTo>
                          <a:pt x="186340" y="17562"/>
                          <a:pt x="159829" y="17562"/>
                          <a:pt x="141085" y="32506"/>
                        </a:cubicBezTo>
                        <a:cubicBezTo>
                          <a:pt x="95661" y="68643"/>
                          <a:pt x="29129" y="81561"/>
                          <a:pt x="0" y="64674"/>
                        </a:cubicBezTo>
                        <a:cubicBezTo>
                          <a:pt x="13340" y="81139"/>
                          <a:pt x="25583" y="89582"/>
                          <a:pt x="25583" y="89582"/>
                        </a:cubicBezTo>
                        <a:lnTo>
                          <a:pt x="56231" y="232018"/>
                        </a:lnTo>
                        <a:cubicBezTo>
                          <a:pt x="57245" y="236746"/>
                          <a:pt x="57836" y="241559"/>
                          <a:pt x="58258" y="246371"/>
                        </a:cubicBezTo>
                        <a:cubicBezTo>
                          <a:pt x="112969" y="254983"/>
                          <a:pt x="271954" y="275331"/>
                          <a:pt x="392438" y="24139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DC85105D-5F8F-29B0-D2C7-187CBEC72D2F}"/>
                      </a:ext>
                    </a:extLst>
                  </p:cNvPr>
                  <p:cNvSpPr/>
                  <p:nvPr/>
                </p:nvSpPr>
                <p:spPr>
                  <a:xfrm>
                    <a:off x="2015242" y="3745918"/>
                    <a:ext cx="1745273" cy="1159244"/>
                  </a:xfrm>
                  <a:custGeom>
                    <a:avLst/>
                    <a:gdLst>
                      <a:gd name="connsiteX0" fmla="*/ 1663037 w 1745273"/>
                      <a:gd name="connsiteY0" fmla="*/ 982445 h 1159244"/>
                      <a:gd name="connsiteX1" fmla="*/ 1368033 w 1745273"/>
                      <a:gd name="connsiteY1" fmla="*/ 648097 h 1159244"/>
                      <a:gd name="connsiteX2" fmla="*/ 1118960 w 1745273"/>
                      <a:gd name="connsiteY2" fmla="*/ 280988 h 1159244"/>
                      <a:gd name="connsiteX3" fmla="*/ 940218 w 1745273"/>
                      <a:gd name="connsiteY3" fmla="*/ 90004 h 1159244"/>
                      <a:gd name="connsiteX4" fmla="*/ 857729 w 1745273"/>
                      <a:gd name="connsiteY4" fmla="*/ 0 h 1159244"/>
                      <a:gd name="connsiteX5" fmla="*/ 496615 w 1745273"/>
                      <a:gd name="connsiteY5" fmla="*/ 15958 h 1159244"/>
                      <a:gd name="connsiteX6" fmla="*/ 496193 w 1745273"/>
                      <a:gd name="connsiteY6" fmla="*/ 16295 h 1159244"/>
                      <a:gd name="connsiteX7" fmla="*/ 462505 w 1745273"/>
                      <a:gd name="connsiteY7" fmla="*/ 60031 h 1159244"/>
                      <a:gd name="connsiteX8" fmla="*/ 99618 w 1745273"/>
                      <a:gd name="connsiteY8" fmla="*/ 382644 h 1159244"/>
                      <a:gd name="connsiteX9" fmla="*/ 27513 w 1745273"/>
                      <a:gd name="connsiteY9" fmla="*/ 716908 h 1159244"/>
                      <a:gd name="connsiteX10" fmla="*/ 249906 w 1745273"/>
                      <a:gd name="connsiteY10" fmla="*/ 1159245 h 1159244"/>
                      <a:gd name="connsiteX11" fmla="*/ 383477 w 1745273"/>
                      <a:gd name="connsiteY11" fmla="*/ 1159245 h 1159244"/>
                      <a:gd name="connsiteX12" fmla="*/ 306053 w 1745273"/>
                      <a:gd name="connsiteY12" fmla="*/ 770944 h 1159244"/>
                      <a:gd name="connsiteX13" fmla="*/ 212672 w 1745273"/>
                      <a:gd name="connsiteY13" fmla="*/ 610356 h 1159244"/>
                      <a:gd name="connsiteX14" fmla="*/ 678058 w 1745273"/>
                      <a:gd name="connsiteY14" fmla="*/ 277695 h 1159244"/>
                      <a:gd name="connsiteX15" fmla="*/ 1387621 w 1745273"/>
                      <a:gd name="connsiteY15" fmla="*/ 910256 h 1159244"/>
                      <a:gd name="connsiteX16" fmla="*/ 1617951 w 1745273"/>
                      <a:gd name="connsiteY16" fmla="*/ 1159245 h 1159244"/>
                      <a:gd name="connsiteX17" fmla="*/ 1745273 w 1745273"/>
                      <a:gd name="connsiteY17" fmla="*/ 1159245 h 1159244"/>
                      <a:gd name="connsiteX18" fmla="*/ 1663037 w 1745273"/>
                      <a:gd name="connsiteY18" fmla="*/ 982445 h 1159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745273" h="1159244">
                        <a:moveTo>
                          <a:pt x="1663037" y="982445"/>
                        </a:moveTo>
                        <a:cubicBezTo>
                          <a:pt x="1600726" y="853012"/>
                          <a:pt x="1499155" y="754649"/>
                          <a:pt x="1368033" y="648097"/>
                        </a:cubicBezTo>
                        <a:cubicBezTo>
                          <a:pt x="1236911" y="541544"/>
                          <a:pt x="1232014" y="458041"/>
                          <a:pt x="1118960" y="280988"/>
                        </a:cubicBezTo>
                        <a:cubicBezTo>
                          <a:pt x="1054961" y="180768"/>
                          <a:pt x="987078" y="122088"/>
                          <a:pt x="940218" y="90004"/>
                        </a:cubicBezTo>
                        <a:cubicBezTo>
                          <a:pt x="906108" y="66617"/>
                          <a:pt x="877824" y="35883"/>
                          <a:pt x="857729" y="0"/>
                        </a:cubicBezTo>
                        <a:cubicBezTo>
                          <a:pt x="754131" y="40527"/>
                          <a:pt x="560614" y="41625"/>
                          <a:pt x="496615" y="15958"/>
                        </a:cubicBezTo>
                        <a:lnTo>
                          <a:pt x="496193" y="16295"/>
                        </a:lnTo>
                        <a:cubicBezTo>
                          <a:pt x="488679" y="33013"/>
                          <a:pt x="477449" y="48210"/>
                          <a:pt x="462505" y="60031"/>
                        </a:cubicBezTo>
                        <a:cubicBezTo>
                          <a:pt x="372416" y="131122"/>
                          <a:pt x="196714" y="274149"/>
                          <a:pt x="99618" y="382644"/>
                        </a:cubicBezTo>
                        <a:cubicBezTo>
                          <a:pt x="-9214" y="504310"/>
                          <a:pt x="-21626" y="598957"/>
                          <a:pt x="27513" y="716908"/>
                        </a:cubicBezTo>
                        <a:cubicBezTo>
                          <a:pt x="59597" y="793994"/>
                          <a:pt x="174255" y="1015205"/>
                          <a:pt x="249906" y="1159245"/>
                        </a:cubicBezTo>
                        <a:lnTo>
                          <a:pt x="383477" y="1159245"/>
                        </a:lnTo>
                        <a:cubicBezTo>
                          <a:pt x="358232" y="1040450"/>
                          <a:pt x="341345" y="861708"/>
                          <a:pt x="306053" y="770944"/>
                        </a:cubicBezTo>
                        <a:cubicBezTo>
                          <a:pt x="260207" y="652993"/>
                          <a:pt x="212672" y="610356"/>
                          <a:pt x="212672" y="610356"/>
                        </a:cubicBezTo>
                        <a:cubicBezTo>
                          <a:pt x="379846" y="513681"/>
                          <a:pt x="678058" y="277695"/>
                          <a:pt x="678058" y="277695"/>
                        </a:cubicBezTo>
                        <a:cubicBezTo>
                          <a:pt x="805888" y="433387"/>
                          <a:pt x="1251602" y="784031"/>
                          <a:pt x="1387621" y="910256"/>
                        </a:cubicBezTo>
                        <a:cubicBezTo>
                          <a:pt x="1467409" y="984218"/>
                          <a:pt x="1557244" y="1086887"/>
                          <a:pt x="1617951" y="1159245"/>
                        </a:cubicBezTo>
                        <a:lnTo>
                          <a:pt x="1745273" y="1159245"/>
                        </a:lnTo>
                        <a:cubicBezTo>
                          <a:pt x="1723068" y="1110021"/>
                          <a:pt x="1693432" y="1045685"/>
                          <a:pt x="1663037" y="98244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E4AFC0AB-A233-A085-F6C1-441EB96BC3CD}"/>
                      </a:ext>
                    </a:extLst>
                  </p:cNvPr>
                  <p:cNvSpPr/>
                  <p:nvPr/>
                </p:nvSpPr>
                <p:spPr>
                  <a:xfrm>
                    <a:off x="2743622" y="4078831"/>
                    <a:ext cx="1016977" cy="826415"/>
                  </a:xfrm>
                  <a:custGeom>
                    <a:avLst/>
                    <a:gdLst>
                      <a:gd name="connsiteX0" fmla="*/ 0 w 1016977"/>
                      <a:gd name="connsiteY0" fmla="*/ 0 h 826415"/>
                      <a:gd name="connsiteX1" fmla="*/ 659326 w 1016977"/>
                      <a:gd name="connsiteY1" fmla="*/ 577427 h 826415"/>
                      <a:gd name="connsiteX2" fmla="*/ 889655 w 1016977"/>
                      <a:gd name="connsiteY2" fmla="*/ 826416 h 826415"/>
                      <a:gd name="connsiteX3" fmla="*/ 1016978 w 1016977"/>
                      <a:gd name="connsiteY3" fmla="*/ 826416 h 826415"/>
                      <a:gd name="connsiteX4" fmla="*/ 934573 w 1016977"/>
                      <a:gd name="connsiteY4" fmla="*/ 649532 h 826415"/>
                      <a:gd name="connsiteX5" fmla="*/ 639569 w 1016977"/>
                      <a:gd name="connsiteY5" fmla="*/ 315183 h 826415"/>
                      <a:gd name="connsiteX6" fmla="*/ 568731 w 1016977"/>
                      <a:gd name="connsiteY6" fmla="*/ 246793 h 826415"/>
                      <a:gd name="connsiteX7" fmla="*/ 568646 w 1016977"/>
                      <a:gd name="connsiteY7" fmla="*/ 246709 h 826415"/>
                      <a:gd name="connsiteX8" fmla="*/ 0 w 1016977"/>
                      <a:gd name="connsiteY8" fmla="*/ 0 h 826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16977" h="826415">
                        <a:moveTo>
                          <a:pt x="0" y="0"/>
                        </a:moveTo>
                        <a:cubicBezTo>
                          <a:pt x="167934" y="171818"/>
                          <a:pt x="537576" y="464542"/>
                          <a:pt x="659326" y="577427"/>
                        </a:cubicBezTo>
                        <a:cubicBezTo>
                          <a:pt x="739114" y="651389"/>
                          <a:pt x="828949" y="754058"/>
                          <a:pt x="889655" y="826416"/>
                        </a:cubicBezTo>
                        <a:lnTo>
                          <a:pt x="1016978" y="826416"/>
                        </a:lnTo>
                        <a:cubicBezTo>
                          <a:pt x="994604" y="777108"/>
                          <a:pt x="965053" y="712771"/>
                          <a:pt x="934573" y="649532"/>
                        </a:cubicBezTo>
                        <a:cubicBezTo>
                          <a:pt x="872262" y="520098"/>
                          <a:pt x="770691" y="421736"/>
                          <a:pt x="639569" y="315183"/>
                        </a:cubicBezTo>
                        <a:cubicBezTo>
                          <a:pt x="610693" y="291711"/>
                          <a:pt x="587897" y="269337"/>
                          <a:pt x="568731" y="246793"/>
                        </a:cubicBezTo>
                        <a:cubicBezTo>
                          <a:pt x="568731" y="246793"/>
                          <a:pt x="568731" y="246793"/>
                          <a:pt x="568646" y="246709"/>
                        </a:cubicBezTo>
                        <a:cubicBezTo>
                          <a:pt x="441746" y="105539"/>
                          <a:pt x="180346" y="1887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73AD9762-2F6A-4A08-3A1B-61D5F7011C85}"/>
                      </a:ext>
                    </a:extLst>
                  </p:cNvPr>
                  <p:cNvSpPr/>
                  <p:nvPr/>
                </p:nvSpPr>
                <p:spPr>
                  <a:xfrm>
                    <a:off x="2015376" y="4069966"/>
                    <a:ext cx="618653" cy="835281"/>
                  </a:xfrm>
                  <a:custGeom>
                    <a:avLst/>
                    <a:gdLst>
                      <a:gd name="connsiteX0" fmla="*/ 60646 w 618653"/>
                      <a:gd name="connsiteY0" fmla="*/ 106806 h 835281"/>
                      <a:gd name="connsiteX1" fmla="*/ 27464 w 618653"/>
                      <a:gd name="connsiteY1" fmla="*/ 392944 h 835281"/>
                      <a:gd name="connsiteX2" fmla="*/ 249857 w 618653"/>
                      <a:gd name="connsiteY2" fmla="*/ 835281 h 835281"/>
                      <a:gd name="connsiteX3" fmla="*/ 383427 w 618653"/>
                      <a:gd name="connsiteY3" fmla="*/ 835281 h 835281"/>
                      <a:gd name="connsiteX4" fmla="*/ 306004 w 618653"/>
                      <a:gd name="connsiteY4" fmla="*/ 446981 h 835281"/>
                      <a:gd name="connsiteX5" fmla="*/ 212622 w 618653"/>
                      <a:gd name="connsiteY5" fmla="*/ 286392 h 835281"/>
                      <a:gd name="connsiteX6" fmla="*/ 618654 w 618653"/>
                      <a:gd name="connsiteY6" fmla="*/ 0 h 835281"/>
                      <a:gd name="connsiteX7" fmla="*/ 60646 w 618653"/>
                      <a:gd name="connsiteY7" fmla="*/ 106806 h 835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8653" h="835281">
                        <a:moveTo>
                          <a:pt x="60646" y="106806"/>
                        </a:moveTo>
                        <a:cubicBezTo>
                          <a:pt x="-11374" y="206435"/>
                          <a:pt x="-15005" y="291036"/>
                          <a:pt x="27464" y="392944"/>
                        </a:cubicBezTo>
                        <a:cubicBezTo>
                          <a:pt x="59548" y="470030"/>
                          <a:pt x="174206" y="691241"/>
                          <a:pt x="249857" y="835281"/>
                        </a:cubicBezTo>
                        <a:lnTo>
                          <a:pt x="383427" y="835281"/>
                        </a:lnTo>
                        <a:cubicBezTo>
                          <a:pt x="358183" y="716486"/>
                          <a:pt x="341296" y="537744"/>
                          <a:pt x="306004" y="446981"/>
                        </a:cubicBezTo>
                        <a:cubicBezTo>
                          <a:pt x="260157" y="329030"/>
                          <a:pt x="212622" y="286392"/>
                          <a:pt x="212622" y="286392"/>
                        </a:cubicBezTo>
                        <a:cubicBezTo>
                          <a:pt x="333529" y="216482"/>
                          <a:pt x="522993" y="73624"/>
                          <a:pt x="618654" y="0"/>
                        </a:cubicBezTo>
                        <a:cubicBezTo>
                          <a:pt x="540555" y="59440"/>
                          <a:pt x="231704" y="-51841"/>
                          <a:pt x="60646" y="106806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A12713FD-40B7-9B4E-C9F7-D0D1F829F990}"/>
                      </a:ext>
                    </a:extLst>
                  </p:cNvPr>
                  <p:cNvSpPr/>
                  <p:nvPr/>
                </p:nvSpPr>
                <p:spPr>
                  <a:xfrm>
                    <a:off x="2508143" y="3612769"/>
                    <a:ext cx="78256" cy="100051"/>
                  </a:xfrm>
                  <a:custGeom>
                    <a:avLst/>
                    <a:gdLst>
                      <a:gd name="connsiteX0" fmla="*/ 64084 w 78256"/>
                      <a:gd name="connsiteY0" fmla="*/ 0 h 100051"/>
                      <a:gd name="connsiteX1" fmla="*/ 0 w 78256"/>
                      <a:gd name="connsiteY1" fmla="*/ 26680 h 100051"/>
                      <a:gd name="connsiteX2" fmla="*/ 11061 w 78256"/>
                      <a:gd name="connsiteY2" fmla="*/ 78184 h 100051"/>
                      <a:gd name="connsiteX3" fmla="*/ 13087 w 78256"/>
                      <a:gd name="connsiteY3" fmla="*/ 92537 h 100051"/>
                      <a:gd name="connsiteX4" fmla="*/ 69740 w 78256"/>
                      <a:gd name="connsiteY4" fmla="*/ 100051 h 100051"/>
                      <a:gd name="connsiteX5" fmla="*/ 64084 w 78256"/>
                      <a:gd name="connsiteY5" fmla="*/ 0 h 1000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256" h="100051">
                        <a:moveTo>
                          <a:pt x="64084" y="0"/>
                        </a:moveTo>
                        <a:lnTo>
                          <a:pt x="0" y="26680"/>
                        </a:lnTo>
                        <a:lnTo>
                          <a:pt x="11061" y="78184"/>
                        </a:lnTo>
                        <a:cubicBezTo>
                          <a:pt x="12074" y="82912"/>
                          <a:pt x="12665" y="87724"/>
                          <a:pt x="13087" y="92537"/>
                        </a:cubicBezTo>
                        <a:cubicBezTo>
                          <a:pt x="26427" y="94648"/>
                          <a:pt x="46100" y="97518"/>
                          <a:pt x="69740" y="100051"/>
                        </a:cubicBezTo>
                        <a:cubicBezTo>
                          <a:pt x="91777" y="54458"/>
                          <a:pt x="64084" y="0"/>
                          <a:pt x="64084" y="0"/>
                        </a:cubicBezTo>
                        <a:close/>
                      </a:path>
                    </a:pathLst>
                  </a:custGeom>
                  <a:solidFill>
                    <a:srgbClr val="13162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89B77A8B-7656-FA6D-81A5-87E6EF636CBB}"/>
                      </a:ext>
                    </a:extLst>
                  </p:cNvPr>
                  <p:cNvSpPr/>
                  <p:nvPr/>
                </p:nvSpPr>
                <p:spPr>
                  <a:xfrm>
                    <a:off x="2610136" y="2856938"/>
                    <a:ext cx="174604" cy="239194"/>
                  </a:xfrm>
                  <a:custGeom>
                    <a:avLst/>
                    <a:gdLst>
                      <a:gd name="connsiteX0" fmla="*/ 87302 w 174604"/>
                      <a:gd name="connsiteY0" fmla="*/ 0 h 239194"/>
                      <a:gd name="connsiteX1" fmla="*/ 0 w 174604"/>
                      <a:gd name="connsiteY1" fmla="*/ 52010 h 239194"/>
                      <a:gd name="connsiteX2" fmla="*/ 9794 w 174604"/>
                      <a:gd name="connsiteY2" fmla="*/ 168947 h 239194"/>
                      <a:gd name="connsiteX3" fmla="*/ 87302 w 174604"/>
                      <a:gd name="connsiteY3" fmla="*/ 239194 h 239194"/>
                      <a:gd name="connsiteX4" fmla="*/ 164810 w 174604"/>
                      <a:gd name="connsiteY4" fmla="*/ 168947 h 239194"/>
                      <a:gd name="connsiteX5" fmla="*/ 174605 w 174604"/>
                      <a:gd name="connsiteY5" fmla="*/ 52010 h 239194"/>
                      <a:gd name="connsiteX6" fmla="*/ 87302 w 174604"/>
                      <a:gd name="connsiteY6" fmla="*/ 0 h 239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604" h="239194">
                        <a:moveTo>
                          <a:pt x="87302" y="0"/>
                        </a:moveTo>
                        <a:cubicBezTo>
                          <a:pt x="16971" y="0"/>
                          <a:pt x="0" y="52010"/>
                          <a:pt x="0" y="52010"/>
                        </a:cubicBezTo>
                        <a:cubicBezTo>
                          <a:pt x="0" y="52010"/>
                          <a:pt x="3800" y="148262"/>
                          <a:pt x="9794" y="168947"/>
                        </a:cubicBezTo>
                        <a:cubicBezTo>
                          <a:pt x="22543" y="213021"/>
                          <a:pt x="71598" y="239194"/>
                          <a:pt x="87302" y="239194"/>
                        </a:cubicBezTo>
                        <a:cubicBezTo>
                          <a:pt x="103007" y="239194"/>
                          <a:pt x="152061" y="212936"/>
                          <a:pt x="164810" y="168947"/>
                        </a:cubicBezTo>
                        <a:cubicBezTo>
                          <a:pt x="170805" y="148262"/>
                          <a:pt x="174605" y="52010"/>
                          <a:pt x="174605" y="52010"/>
                        </a:cubicBezTo>
                        <a:cubicBezTo>
                          <a:pt x="174605" y="52010"/>
                          <a:pt x="157634" y="0"/>
                          <a:pt x="87302" y="0"/>
                        </a:cubicBezTo>
                        <a:close/>
                      </a:path>
                    </a:pathLst>
                  </a:custGeom>
                  <a:solidFill>
                    <a:srgbClr val="FF828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61" name="Graphic 18">
                    <a:extLst>
                      <a:ext uri="{FF2B5EF4-FFF2-40B4-BE49-F238E27FC236}">
                        <a16:creationId xmlns:a16="http://schemas.microsoft.com/office/drawing/2014/main" id="{99E723CB-30EF-5F31-D6F6-96B94C65815D}"/>
                      </a:ext>
                    </a:extLst>
                  </p:cNvPr>
                  <p:cNvGrpSpPr/>
                  <p:nvPr/>
                </p:nvGrpSpPr>
                <p:grpSpPr>
                  <a:xfrm>
                    <a:off x="2666198" y="3019684"/>
                    <a:ext cx="62479" cy="24017"/>
                    <a:chOff x="2666198" y="3019684"/>
                    <a:chExt cx="62479" cy="24017"/>
                  </a:xfrm>
                </p:grpSpPr>
                <p:sp>
                  <p:nvSpPr>
                    <p:cNvPr id="262" name="Freeform: Shape 261">
                      <a:extLst>
                        <a:ext uri="{FF2B5EF4-FFF2-40B4-BE49-F238E27FC236}">
                          <a16:creationId xmlns:a16="http://schemas.microsoft.com/office/drawing/2014/main" id="{1FB99E96-B6F9-B3FB-959D-6E5CC1436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6198" y="3019684"/>
                      <a:ext cx="62479" cy="24017"/>
                    </a:xfrm>
                    <a:custGeom>
                      <a:avLst/>
                      <a:gdLst>
                        <a:gd name="connsiteX0" fmla="*/ 39514 w 62479"/>
                        <a:gd name="connsiteY0" fmla="*/ 39 h 24017"/>
                        <a:gd name="connsiteX1" fmla="*/ 31240 w 62479"/>
                        <a:gd name="connsiteY1" fmla="*/ 3247 h 24017"/>
                        <a:gd name="connsiteX2" fmla="*/ 22965 w 62479"/>
                        <a:gd name="connsiteY2" fmla="*/ 39 h 24017"/>
                        <a:gd name="connsiteX3" fmla="*/ 0 w 62479"/>
                        <a:gd name="connsiteY3" fmla="*/ 10339 h 24017"/>
                        <a:gd name="connsiteX4" fmla="*/ 31240 w 62479"/>
                        <a:gd name="connsiteY4" fmla="*/ 24017 h 24017"/>
                        <a:gd name="connsiteX5" fmla="*/ 62479 w 62479"/>
                        <a:gd name="connsiteY5" fmla="*/ 10339 h 24017"/>
                        <a:gd name="connsiteX6" fmla="*/ 39514 w 62479"/>
                        <a:gd name="connsiteY6" fmla="*/ 39 h 240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2479" h="24017">
                          <a:moveTo>
                            <a:pt x="39514" y="39"/>
                          </a:moveTo>
                          <a:cubicBezTo>
                            <a:pt x="34110" y="-299"/>
                            <a:pt x="32084" y="1643"/>
                            <a:pt x="31240" y="3247"/>
                          </a:cubicBezTo>
                          <a:cubicBezTo>
                            <a:pt x="30395" y="1643"/>
                            <a:pt x="28369" y="-299"/>
                            <a:pt x="22965" y="39"/>
                          </a:cubicBezTo>
                          <a:cubicBezTo>
                            <a:pt x="14100" y="630"/>
                            <a:pt x="6754" y="9157"/>
                            <a:pt x="0" y="10339"/>
                          </a:cubicBezTo>
                          <a:cubicBezTo>
                            <a:pt x="5066" y="19458"/>
                            <a:pt x="20264" y="24017"/>
                            <a:pt x="31240" y="24017"/>
                          </a:cubicBezTo>
                          <a:cubicBezTo>
                            <a:pt x="42216" y="24017"/>
                            <a:pt x="57413" y="19458"/>
                            <a:pt x="62479" y="10339"/>
                          </a:cubicBezTo>
                          <a:cubicBezTo>
                            <a:pt x="55640" y="9242"/>
                            <a:pt x="48295" y="630"/>
                            <a:pt x="39514" y="39"/>
                          </a:cubicBezTo>
                          <a:close/>
                        </a:path>
                      </a:pathLst>
                    </a:custGeom>
                    <a:solidFill>
                      <a:srgbClr val="C22121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3" name="Freeform: Shape 262">
                      <a:extLst>
                        <a:ext uri="{FF2B5EF4-FFF2-40B4-BE49-F238E27FC236}">
                          <a16:creationId xmlns:a16="http://schemas.microsoft.com/office/drawing/2014/main" id="{5BEAF55F-FAA1-BB25-3B73-A58165AA9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2869" y="3028841"/>
                      <a:ext cx="50321" cy="3799"/>
                    </a:xfrm>
                    <a:custGeom>
                      <a:avLst/>
                      <a:gdLst>
                        <a:gd name="connsiteX0" fmla="*/ 0 w 50321"/>
                        <a:gd name="connsiteY0" fmla="*/ 1942 h 3799"/>
                        <a:gd name="connsiteX1" fmla="*/ 24147 w 50321"/>
                        <a:gd name="connsiteY1" fmla="*/ 0 h 3799"/>
                        <a:gd name="connsiteX2" fmla="*/ 50321 w 50321"/>
                        <a:gd name="connsiteY2" fmla="*/ 1942 h 3799"/>
                        <a:gd name="connsiteX3" fmla="*/ 23894 w 50321"/>
                        <a:gd name="connsiteY3" fmla="*/ 3799 h 3799"/>
                        <a:gd name="connsiteX4" fmla="*/ 0 w 50321"/>
                        <a:gd name="connsiteY4" fmla="*/ 1942 h 37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321" h="3799">
                          <a:moveTo>
                            <a:pt x="0" y="1942"/>
                          </a:moveTo>
                          <a:cubicBezTo>
                            <a:pt x="0" y="1942"/>
                            <a:pt x="12074" y="0"/>
                            <a:pt x="24147" y="0"/>
                          </a:cubicBezTo>
                          <a:cubicBezTo>
                            <a:pt x="36221" y="0"/>
                            <a:pt x="50321" y="1942"/>
                            <a:pt x="50321" y="1942"/>
                          </a:cubicBezTo>
                          <a:cubicBezTo>
                            <a:pt x="50321" y="1942"/>
                            <a:pt x="37572" y="3799"/>
                            <a:pt x="23894" y="3799"/>
                          </a:cubicBezTo>
                          <a:cubicBezTo>
                            <a:pt x="10216" y="3799"/>
                            <a:pt x="0" y="1942"/>
                            <a:pt x="0" y="1942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64" name="Graphic 18">
                    <a:extLst>
                      <a:ext uri="{FF2B5EF4-FFF2-40B4-BE49-F238E27FC236}">
                        <a16:creationId xmlns:a16="http://schemas.microsoft.com/office/drawing/2014/main" id="{C13C5829-97A9-78FE-4E47-69D35D6C25EB}"/>
                      </a:ext>
                    </a:extLst>
                  </p:cNvPr>
                  <p:cNvGrpSpPr/>
                  <p:nvPr/>
                </p:nvGrpSpPr>
                <p:grpSpPr>
                  <a:xfrm>
                    <a:off x="2626009" y="2934060"/>
                    <a:ext cx="142773" cy="42518"/>
                    <a:chOff x="2626009" y="2934060"/>
                    <a:chExt cx="142773" cy="42518"/>
                  </a:xfrm>
                </p:grpSpPr>
                <p:grpSp>
                  <p:nvGrpSpPr>
                    <p:cNvPr id="265" name="Graphic 18">
                      <a:extLst>
                        <a:ext uri="{FF2B5EF4-FFF2-40B4-BE49-F238E27FC236}">
                          <a16:creationId xmlns:a16="http://schemas.microsoft.com/office/drawing/2014/main" id="{4A108207-6730-EB13-AA01-293E6373DF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26009" y="2934060"/>
                      <a:ext cx="59017" cy="42518"/>
                      <a:chOff x="2626009" y="2934060"/>
                      <a:chExt cx="59017" cy="42518"/>
                    </a:xfrm>
                  </p:grpSpPr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D0BD4EF2-1CCF-E393-B3EB-2428D675A8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6563" y="2956399"/>
                        <a:ext cx="43988" cy="20179"/>
                      </a:xfrm>
                      <a:custGeom>
                        <a:avLst/>
                        <a:gdLst>
                          <a:gd name="connsiteX0" fmla="*/ 0 w 43988"/>
                          <a:gd name="connsiteY0" fmla="*/ 0 h 20179"/>
                          <a:gd name="connsiteX1" fmla="*/ 19841 w 43988"/>
                          <a:gd name="connsiteY1" fmla="*/ 1689 h 20179"/>
                          <a:gd name="connsiteX2" fmla="*/ 40021 w 43988"/>
                          <a:gd name="connsiteY2" fmla="*/ 13931 h 20179"/>
                          <a:gd name="connsiteX3" fmla="*/ 43989 w 43988"/>
                          <a:gd name="connsiteY3" fmla="*/ 20179 h 20179"/>
                          <a:gd name="connsiteX4" fmla="*/ 24063 w 43988"/>
                          <a:gd name="connsiteY4" fmla="*/ 20179 h 20179"/>
                          <a:gd name="connsiteX5" fmla="*/ 9119 w 43988"/>
                          <a:gd name="connsiteY5" fmla="*/ 12580 h 20179"/>
                          <a:gd name="connsiteX6" fmla="*/ 0 w 43988"/>
                          <a:gd name="connsiteY6" fmla="*/ 0 h 20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3988" h="20179">
                            <a:moveTo>
                              <a:pt x="0" y="0"/>
                            </a:moveTo>
                            <a:lnTo>
                              <a:pt x="19841" y="1689"/>
                            </a:lnTo>
                            <a:cubicBezTo>
                              <a:pt x="28116" y="2364"/>
                              <a:pt x="35546" y="6923"/>
                              <a:pt x="40021" y="13931"/>
                            </a:cubicBezTo>
                            <a:lnTo>
                              <a:pt x="43989" y="20179"/>
                            </a:lnTo>
                            <a:lnTo>
                              <a:pt x="24063" y="20179"/>
                            </a:lnTo>
                            <a:cubicBezTo>
                              <a:pt x="18153" y="20179"/>
                              <a:pt x="12580" y="17393"/>
                              <a:pt x="9119" y="1258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67" name="Freeform: Shape 266">
                        <a:extLst>
                          <a:ext uri="{FF2B5EF4-FFF2-40B4-BE49-F238E27FC236}">
                            <a16:creationId xmlns:a16="http://schemas.microsoft.com/office/drawing/2014/main" id="{41C3F09E-6701-D363-54C8-2AD229B3DD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1254" y="2957918"/>
                        <a:ext cx="19503" cy="17730"/>
                      </a:xfrm>
                      <a:custGeom>
                        <a:avLst/>
                        <a:gdLst>
                          <a:gd name="connsiteX0" fmla="*/ 19504 w 19503"/>
                          <a:gd name="connsiteY0" fmla="*/ 7092 h 17730"/>
                          <a:gd name="connsiteX1" fmla="*/ 19335 w 19503"/>
                          <a:gd name="connsiteY1" fmla="*/ 5995 h 17730"/>
                          <a:gd name="connsiteX2" fmla="*/ 5235 w 19503"/>
                          <a:gd name="connsiteY2" fmla="*/ 253 h 17730"/>
                          <a:gd name="connsiteX3" fmla="*/ 2617 w 19503"/>
                          <a:gd name="connsiteY3" fmla="*/ 0 h 17730"/>
                          <a:gd name="connsiteX4" fmla="*/ 0 w 19503"/>
                          <a:gd name="connsiteY4" fmla="*/ 7092 h 17730"/>
                          <a:gd name="connsiteX5" fmla="*/ 9794 w 19503"/>
                          <a:gd name="connsiteY5" fmla="*/ 17731 h 17730"/>
                          <a:gd name="connsiteX6" fmla="*/ 19504 w 19503"/>
                          <a:gd name="connsiteY6" fmla="*/ 7092 h 177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9503" h="17730">
                            <a:moveTo>
                              <a:pt x="19504" y="7092"/>
                            </a:moveTo>
                            <a:cubicBezTo>
                              <a:pt x="19504" y="6670"/>
                              <a:pt x="19335" y="6332"/>
                              <a:pt x="19335" y="5995"/>
                            </a:cubicBezTo>
                            <a:cubicBezTo>
                              <a:pt x="15282" y="2786"/>
                              <a:pt x="10469" y="675"/>
                              <a:pt x="5235" y="253"/>
                            </a:cubicBezTo>
                            <a:lnTo>
                              <a:pt x="2617" y="0"/>
                            </a:lnTo>
                            <a:cubicBezTo>
                              <a:pt x="1013" y="1858"/>
                              <a:pt x="0" y="4306"/>
                              <a:pt x="0" y="7092"/>
                            </a:cubicBezTo>
                            <a:cubicBezTo>
                              <a:pt x="0" y="13003"/>
                              <a:pt x="4390" y="17731"/>
                              <a:pt x="9794" y="17731"/>
                            </a:cubicBezTo>
                            <a:cubicBezTo>
                              <a:pt x="15113" y="17731"/>
                              <a:pt x="19504" y="12918"/>
                              <a:pt x="19504" y="709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6286D550-F94C-96CE-843D-9075076FEC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26009" y="2934060"/>
                        <a:ext cx="59017" cy="22170"/>
                      </a:xfrm>
                      <a:custGeom>
                        <a:avLst/>
                        <a:gdLst>
                          <a:gd name="connsiteX0" fmla="*/ 0 w 59017"/>
                          <a:gd name="connsiteY0" fmla="*/ 6297 h 22170"/>
                          <a:gd name="connsiteX1" fmla="*/ 42891 w 59017"/>
                          <a:gd name="connsiteY1" fmla="*/ 14318 h 22170"/>
                          <a:gd name="connsiteX2" fmla="*/ 54205 w 59017"/>
                          <a:gd name="connsiteY2" fmla="*/ 18962 h 22170"/>
                          <a:gd name="connsiteX3" fmla="*/ 59018 w 59017"/>
                          <a:gd name="connsiteY3" fmla="*/ 22170 h 22170"/>
                          <a:gd name="connsiteX4" fmla="*/ 57160 w 59017"/>
                          <a:gd name="connsiteY4" fmla="*/ 18962 h 22170"/>
                          <a:gd name="connsiteX5" fmla="*/ 35039 w 59017"/>
                          <a:gd name="connsiteY5" fmla="*/ 3257 h 22170"/>
                          <a:gd name="connsiteX6" fmla="*/ 20855 w 59017"/>
                          <a:gd name="connsiteY6" fmla="*/ 387 h 22170"/>
                          <a:gd name="connsiteX7" fmla="*/ 6923 w 59017"/>
                          <a:gd name="connsiteY7" fmla="*/ 2497 h 22170"/>
                          <a:gd name="connsiteX8" fmla="*/ 0 w 59017"/>
                          <a:gd name="connsiteY8" fmla="*/ 6297 h 22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9017" h="22170">
                            <a:moveTo>
                              <a:pt x="0" y="6297"/>
                            </a:moveTo>
                            <a:lnTo>
                              <a:pt x="42891" y="14318"/>
                            </a:lnTo>
                            <a:cubicBezTo>
                              <a:pt x="46944" y="15078"/>
                              <a:pt x="50743" y="16682"/>
                              <a:pt x="54205" y="18962"/>
                            </a:cubicBezTo>
                            <a:lnTo>
                              <a:pt x="59018" y="22170"/>
                            </a:lnTo>
                            <a:lnTo>
                              <a:pt x="57160" y="18962"/>
                            </a:lnTo>
                            <a:cubicBezTo>
                              <a:pt x="52348" y="10856"/>
                              <a:pt x="44327" y="5115"/>
                              <a:pt x="35039" y="3257"/>
                            </a:cubicBezTo>
                            <a:lnTo>
                              <a:pt x="20855" y="387"/>
                            </a:lnTo>
                            <a:cubicBezTo>
                              <a:pt x="16126" y="-542"/>
                              <a:pt x="11145" y="218"/>
                              <a:pt x="6923" y="2497"/>
                            </a:cubicBezTo>
                            <a:lnTo>
                              <a:pt x="0" y="6297"/>
                            </a:lnTo>
                            <a:close/>
                          </a:path>
                        </a:pathLst>
                      </a:custGeom>
                      <a:solidFill>
                        <a:srgbClr val="1D213D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grpSp>
                  <p:nvGrpSpPr>
                    <p:cNvPr id="269" name="Graphic 18">
                      <a:extLst>
                        <a:ext uri="{FF2B5EF4-FFF2-40B4-BE49-F238E27FC236}">
                          <a16:creationId xmlns:a16="http://schemas.microsoft.com/office/drawing/2014/main" id="{7121F6EB-E5F2-F076-187C-2DCC7AA2AC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09765" y="2934060"/>
                      <a:ext cx="59017" cy="42518"/>
                      <a:chOff x="2709765" y="2934060"/>
                      <a:chExt cx="59017" cy="42518"/>
                    </a:xfrm>
                  </p:grpSpPr>
                  <p:sp>
                    <p:nvSpPr>
                      <p:cNvPr id="270" name="Freeform: Shape 269">
                        <a:extLst>
                          <a:ext uri="{FF2B5EF4-FFF2-40B4-BE49-F238E27FC236}">
                            <a16:creationId xmlns:a16="http://schemas.microsoft.com/office/drawing/2014/main" id="{26B5AFFA-D631-9DC7-5A8E-E14695F50D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240" y="2956399"/>
                        <a:ext cx="43988" cy="20179"/>
                      </a:xfrm>
                      <a:custGeom>
                        <a:avLst/>
                        <a:gdLst>
                          <a:gd name="connsiteX0" fmla="*/ 43989 w 43988"/>
                          <a:gd name="connsiteY0" fmla="*/ 0 h 20179"/>
                          <a:gd name="connsiteX1" fmla="*/ 24147 w 43988"/>
                          <a:gd name="connsiteY1" fmla="*/ 1689 h 20179"/>
                          <a:gd name="connsiteX2" fmla="*/ 3968 w 43988"/>
                          <a:gd name="connsiteY2" fmla="*/ 13931 h 20179"/>
                          <a:gd name="connsiteX3" fmla="*/ 0 w 43988"/>
                          <a:gd name="connsiteY3" fmla="*/ 20179 h 20179"/>
                          <a:gd name="connsiteX4" fmla="*/ 19926 w 43988"/>
                          <a:gd name="connsiteY4" fmla="*/ 20179 h 20179"/>
                          <a:gd name="connsiteX5" fmla="*/ 34870 w 43988"/>
                          <a:gd name="connsiteY5" fmla="*/ 12580 h 20179"/>
                          <a:gd name="connsiteX6" fmla="*/ 43989 w 43988"/>
                          <a:gd name="connsiteY6" fmla="*/ 0 h 20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3988" h="20179">
                            <a:moveTo>
                              <a:pt x="43989" y="0"/>
                            </a:moveTo>
                            <a:lnTo>
                              <a:pt x="24147" y="1689"/>
                            </a:lnTo>
                            <a:cubicBezTo>
                              <a:pt x="15873" y="2364"/>
                              <a:pt x="8443" y="6923"/>
                              <a:pt x="3968" y="13931"/>
                            </a:cubicBezTo>
                            <a:lnTo>
                              <a:pt x="0" y="20179"/>
                            </a:lnTo>
                            <a:lnTo>
                              <a:pt x="19926" y="20179"/>
                            </a:lnTo>
                            <a:cubicBezTo>
                              <a:pt x="25836" y="20179"/>
                              <a:pt x="31409" y="17393"/>
                              <a:pt x="34870" y="12580"/>
                            </a:cubicBezTo>
                            <a:lnTo>
                              <a:pt x="43989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71" name="Freeform: Shape 270">
                        <a:extLst>
                          <a:ext uri="{FF2B5EF4-FFF2-40B4-BE49-F238E27FC236}">
                            <a16:creationId xmlns:a16="http://schemas.microsoft.com/office/drawing/2014/main" id="{13D7A2D8-D476-949D-EA01-0A49076BCF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4034" y="2957918"/>
                        <a:ext cx="19503" cy="17730"/>
                      </a:xfrm>
                      <a:custGeom>
                        <a:avLst/>
                        <a:gdLst>
                          <a:gd name="connsiteX0" fmla="*/ 0 w 19503"/>
                          <a:gd name="connsiteY0" fmla="*/ 7092 h 17730"/>
                          <a:gd name="connsiteX1" fmla="*/ 169 w 19503"/>
                          <a:gd name="connsiteY1" fmla="*/ 5995 h 17730"/>
                          <a:gd name="connsiteX2" fmla="*/ 14269 w 19503"/>
                          <a:gd name="connsiteY2" fmla="*/ 253 h 17730"/>
                          <a:gd name="connsiteX3" fmla="*/ 16886 w 19503"/>
                          <a:gd name="connsiteY3" fmla="*/ 0 h 17730"/>
                          <a:gd name="connsiteX4" fmla="*/ 19504 w 19503"/>
                          <a:gd name="connsiteY4" fmla="*/ 7092 h 17730"/>
                          <a:gd name="connsiteX5" fmla="*/ 9710 w 19503"/>
                          <a:gd name="connsiteY5" fmla="*/ 17731 h 17730"/>
                          <a:gd name="connsiteX6" fmla="*/ 0 w 19503"/>
                          <a:gd name="connsiteY6" fmla="*/ 7092 h 177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9503" h="17730">
                            <a:moveTo>
                              <a:pt x="0" y="7092"/>
                            </a:moveTo>
                            <a:cubicBezTo>
                              <a:pt x="0" y="6670"/>
                              <a:pt x="169" y="6332"/>
                              <a:pt x="169" y="5995"/>
                            </a:cubicBezTo>
                            <a:cubicBezTo>
                              <a:pt x="4222" y="2786"/>
                              <a:pt x="9034" y="675"/>
                              <a:pt x="14269" y="253"/>
                            </a:cubicBezTo>
                            <a:lnTo>
                              <a:pt x="16886" y="0"/>
                            </a:lnTo>
                            <a:cubicBezTo>
                              <a:pt x="18491" y="1858"/>
                              <a:pt x="19504" y="4306"/>
                              <a:pt x="19504" y="7092"/>
                            </a:cubicBezTo>
                            <a:cubicBezTo>
                              <a:pt x="19504" y="13003"/>
                              <a:pt x="15113" y="17731"/>
                              <a:pt x="9710" y="17731"/>
                            </a:cubicBezTo>
                            <a:cubicBezTo>
                              <a:pt x="4390" y="17731"/>
                              <a:pt x="0" y="12918"/>
                              <a:pt x="0" y="709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72" name="Freeform: Shape 271">
                        <a:extLst>
                          <a:ext uri="{FF2B5EF4-FFF2-40B4-BE49-F238E27FC236}">
                            <a16:creationId xmlns:a16="http://schemas.microsoft.com/office/drawing/2014/main" id="{6BDB3D31-1675-25C5-98D1-7C2108FF3F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765" y="2934060"/>
                        <a:ext cx="59017" cy="22170"/>
                      </a:xfrm>
                      <a:custGeom>
                        <a:avLst/>
                        <a:gdLst>
                          <a:gd name="connsiteX0" fmla="*/ 59018 w 59017"/>
                          <a:gd name="connsiteY0" fmla="*/ 6297 h 22170"/>
                          <a:gd name="connsiteX1" fmla="*/ 16126 w 59017"/>
                          <a:gd name="connsiteY1" fmla="*/ 14318 h 22170"/>
                          <a:gd name="connsiteX2" fmla="*/ 4813 w 59017"/>
                          <a:gd name="connsiteY2" fmla="*/ 18962 h 22170"/>
                          <a:gd name="connsiteX3" fmla="*/ 0 w 59017"/>
                          <a:gd name="connsiteY3" fmla="*/ 22170 h 22170"/>
                          <a:gd name="connsiteX4" fmla="*/ 1858 w 59017"/>
                          <a:gd name="connsiteY4" fmla="*/ 18962 h 22170"/>
                          <a:gd name="connsiteX5" fmla="*/ 23979 w 59017"/>
                          <a:gd name="connsiteY5" fmla="*/ 3257 h 22170"/>
                          <a:gd name="connsiteX6" fmla="*/ 38163 w 59017"/>
                          <a:gd name="connsiteY6" fmla="*/ 387 h 22170"/>
                          <a:gd name="connsiteX7" fmla="*/ 52094 w 59017"/>
                          <a:gd name="connsiteY7" fmla="*/ 2497 h 22170"/>
                          <a:gd name="connsiteX8" fmla="*/ 59018 w 59017"/>
                          <a:gd name="connsiteY8" fmla="*/ 6297 h 221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9017" h="22170">
                            <a:moveTo>
                              <a:pt x="59018" y="6297"/>
                            </a:moveTo>
                            <a:lnTo>
                              <a:pt x="16126" y="14318"/>
                            </a:lnTo>
                            <a:cubicBezTo>
                              <a:pt x="12074" y="15078"/>
                              <a:pt x="8274" y="16682"/>
                              <a:pt x="4813" y="18962"/>
                            </a:cubicBezTo>
                            <a:lnTo>
                              <a:pt x="0" y="22170"/>
                            </a:lnTo>
                            <a:lnTo>
                              <a:pt x="1858" y="18962"/>
                            </a:lnTo>
                            <a:cubicBezTo>
                              <a:pt x="6670" y="10856"/>
                              <a:pt x="14691" y="5115"/>
                              <a:pt x="23979" y="3257"/>
                            </a:cubicBezTo>
                            <a:lnTo>
                              <a:pt x="38163" y="387"/>
                            </a:lnTo>
                            <a:cubicBezTo>
                              <a:pt x="42891" y="-542"/>
                              <a:pt x="47873" y="218"/>
                              <a:pt x="52094" y="2497"/>
                            </a:cubicBezTo>
                            <a:lnTo>
                              <a:pt x="59018" y="6297"/>
                            </a:lnTo>
                            <a:close/>
                          </a:path>
                        </a:pathLst>
                      </a:custGeom>
                      <a:solidFill>
                        <a:srgbClr val="1D213D"/>
                      </a:solidFill>
                      <a:ln w="84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</p:grp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0EB3CA5E-5412-C254-BC10-E219CD792C29}"/>
                      </a:ext>
                    </a:extLst>
                  </p:cNvPr>
                  <p:cNvSpPr/>
                  <p:nvPr/>
                </p:nvSpPr>
                <p:spPr>
                  <a:xfrm>
                    <a:off x="2685533" y="3003765"/>
                    <a:ext cx="23725" cy="7733"/>
                  </a:xfrm>
                  <a:custGeom>
                    <a:avLst/>
                    <a:gdLst>
                      <a:gd name="connsiteX0" fmla="*/ 0 w 23725"/>
                      <a:gd name="connsiteY0" fmla="*/ 0 h 7733"/>
                      <a:gd name="connsiteX1" fmla="*/ 23725 w 23725"/>
                      <a:gd name="connsiteY1" fmla="*/ 0 h 7733"/>
                      <a:gd name="connsiteX2" fmla="*/ 0 w 23725"/>
                      <a:gd name="connsiteY2" fmla="*/ 0 h 7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725" h="7733">
                        <a:moveTo>
                          <a:pt x="0" y="0"/>
                        </a:moveTo>
                        <a:cubicBezTo>
                          <a:pt x="0" y="0"/>
                          <a:pt x="15029" y="3040"/>
                          <a:pt x="23725" y="0"/>
                        </a:cubicBezTo>
                        <a:cubicBezTo>
                          <a:pt x="16126" y="9625"/>
                          <a:pt x="8696" y="1097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58A50698-46B0-57E3-E404-839F8C2264A7}"/>
                      </a:ext>
                    </a:extLst>
                  </p:cNvPr>
                  <p:cNvSpPr/>
                  <p:nvPr/>
                </p:nvSpPr>
                <p:spPr>
                  <a:xfrm>
                    <a:off x="2564519" y="2784358"/>
                    <a:ext cx="274816" cy="223205"/>
                  </a:xfrm>
                  <a:custGeom>
                    <a:avLst/>
                    <a:gdLst>
                      <a:gd name="connsiteX0" fmla="*/ 108349 w 274816"/>
                      <a:gd name="connsiteY0" fmla="*/ 83218 h 223205"/>
                      <a:gd name="connsiteX1" fmla="*/ 171757 w 274816"/>
                      <a:gd name="connsiteY1" fmla="*/ 167312 h 223205"/>
                      <a:gd name="connsiteX2" fmla="*/ 149721 w 274816"/>
                      <a:gd name="connsiteY2" fmla="*/ 98501 h 223205"/>
                      <a:gd name="connsiteX3" fmla="*/ 198522 w 274816"/>
                      <a:gd name="connsiteY3" fmla="*/ 160727 h 223205"/>
                      <a:gd name="connsiteX4" fmla="*/ 190670 w 274816"/>
                      <a:gd name="connsiteY4" fmla="*/ 133962 h 223205"/>
                      <a:gd name="connsiteX5" fmla="*/ 217688 w 274816"/>
                      <a:gd name="connsiteY5" fmla="*/ 171956 h 223205"/>
                      <a:gd name="connsiteX6" fmla="*/ 213466 w 274816"/>
                      <a:gd name="connsiteY6" fmla="*/ 223206 h 223205"/>
                      <a:gd name="connsiteX7" fmla="*/ 232210 w 274816"/>
                      <a:gd name="connsiteY7" fmla="*/ 177697 h 223205"/>
                      <a:gd name="connsiteX8" fmla="*/ 272062 w 274816"/>
                      <a:gd name="connsiteY8" fmla="*/ 96305 h 223205"/>
                      <a:gd name="connsiteX9" fmla="*/ 120930 w 274816"/>
                      <a:gd name="connsiteY9" fmla="*/ 11114 h 223205"/>
                      <a:gd name="connsiteX10" fmla="*/ 24 w 274816"/>
                      <a:gd name="connsiteY10" fmla="*/ 103398 h 223205"/>
                      <a:gd name="connsiteX11" fmla="*/ 36582 w 274816"/>
                      <a:gd name="connsiteY11" fmla="*/ 168916 h 223205"/>
                      <a:gd name="connsiteX12" fmla="*/ 50598 w 274816"/>
                      <a:gd name="connsiteY12" fmla="*/ 207586 h 223205"/>
                      <a:gd name="connsiteX13" fmla="*/ 46545 w 274816"/>
                      <a:gd name="connsiteY13" fmla="*/ 146626 h 223205"/>
                      <a:gd name="connsiteX14" fmla="*/ 108349 w 274816"/>
                      <a:gd name="connsiteY14" fmla="*/ 83218 h 22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4816" h="223205">
                        <a:moveTo>
                          <a:pt x="108349" y="83218"/>
                        </a:moveTo>
                        <a:cubicBezTo>
                          <a:pt x="108349" y="83218"/>
                          <a:pt x="114513" y="138352"/>
                          <a:pt x="171757" y="167312"/>
                        </a:cubicBezTo>
                        <a:cubicBezTo>
                          <a:pt x="148707" y="136157"/>
                          <a:pt x="149721" y="98501"/>
                          <a:pt x="149721" y="98501"/>
                        </a:cubicBezTo>
                        <a:cubicBezTo>
                          <a:pt x="149721" y="98501"/>
                          <a:pt x="172517" y="146036"/>
                          <a:pt x="198522" y="160727"/>
                        </a:cubicBezTo>
                        <a:cubicBezTo>
                          <a:pt x="189066" y="143249"/>
                          <a:pt x="190670" y="133962"/>
                          <a:pt x="190670" y="133962"/>
                        </a:cubicBezTo>
                        <a:lnTo>
                          <a:pt x="217688" y="171956"/>
                        </a:lnTo>
                        <a:lnTo>
                          <a:pt x="213466" y="223206"/>
                        </a:lnTo>
                        <a:cubicBezTo>
                          <a:pt x="213466" y="223206"/>
                          <a:pt x="228411" y="201676"/>
                          <a:pt x="232210" y="177697"/>
                        </a:cubicBezTo>
                        <a:cubicBezTo>
                          <a:pt x="264463" y="146542"/>
                          <a:pt x="281940" y="120368"/>
                          <a:pt x="272062" y="96305"/>
                        </a:cubicBezTo>
                        <a:cubicBezTo>
                          <a:pt x="262268" y="72242"/>
                          <a:pt x="212960" y="-34226"/>
                          <a:pt x="120930" y="11114"/>
                        </a:cubicBezTo>
                        <a:cubicBezTo>
                          <a:pt x="82513" y="-6955"/>
                          <a:pt x="1121" y="84823"/>
                          <a:pt x="24" y="103398"/>
                        </a:cubicBezTo>
                        <a:cubicBezTo>
                          <a:pt x="-1074" y="121972"/>
                          <a:pt x="36582" y="168916"/>
                          <a:pt x="36582" y="168916"/>
                        </a:cubicBezTo>
                        <a:lnTo>
                          <a:pt x="50598" y="207586"/>
                        </a:lnTo>
                        <a:lnTo>
                          <a:pt x="46545" y="146626"/>
                        </a:lnTo>
                        <a:cubicBezTo>
                          <a:pt x="46630" y="146626"/>
                          <a:pt x="93152" y="129149"/>
                          <a:pt x="108349" y="83218"/>
                        </a:cubicBezTo>
                        <a:close/>
                      </a:path>
                    </a:pathLst>
                  </a:custGeom>
                  <a:solidFill>
                    <a:srgbClr val="1D213D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275" name="Graphic 18">
                    <a:extLst>
                      <a:ext uri="{FF2B5EF4-FFF2-40B4-BE49-F238E27FC236}">
                        <a16:creationId xmlns:a16="http://schemas.microsoft.com/office/drawing/2014/main" id="{BA2F1284-A847-1327-4DCE-832AD05BDD6B}"/>
                      </a:ext>
                    </a:extLst>
                  </p:cNvPr>
                  <p:cNvGrpSpPr/>
                  <p:nvPr/>
                </p:nvGrpSpPr>
                <p:grpSpPr>
                  <a:xfrm>
                    <a:off x="2484938" y="3609128"/>
                    <a:ext cx="96063" cy="130157"/>
                    <a:chOff x="2484938" y="3609128"/>
                    <a:chExt cx="96063" cy="130157"/>
                  </a:xfrm>
                  <a:solidFill>
                    <a:srgbClr val="FF8280"/>
                  </a:solidFill>
                </p:grpSpPr>
                <p:sp>
                  <p:nvSpPr>
                    <p:cNvPr id="276" name="Freeform: Shape 275">
                      <a:extLst>
                        <a:ext uri="{FF2B5EF4-FFF2-40B4-BE49-F238E27FC236}">
                          <a16:creationId xmlns:a16="http://schemas.microsoft.com/office/drawing/2014/main" id="{BA3A905D-D521-89E5-E012-86BC33B756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84938" y="3609128"/>
                      <a:ext cx="96063" cy="130157"/>
                    </a:xfrm>
                    <a:custGeom>
                      <a:avLst/>
                      <a:gdLst>
                        <a:gd name="connsiteX0" fmla="*/ 155 w 96063"/>
                        <a:gd name="connsiteY0" fmla="*/ 44928 h 130157"/>
                        <a:gd name="connsiteX1" fmla="*/ 9696 w 96063"/>
                        <a:gd name="connsiteY1" fmla="*/ 121085 h 130157"/>
                        <a:gd name="connsiteX2" fmla="*/ 24303 w 96063"/>
                        <a:gd name="connsiteY2" fmla="*/ 129191 h 130157"/>
                        <a:gd name="connsiteX3" fmla="*/ 68545 w 96063"/>
                        <a:gd name="connsiteY3" fmla="*/ 108758 h 130157"/>
                        <a:gd name="connsiteX4" fmla="*/ 84165 w 96063"/>
                        <a:gd name="connsiteY4" fmla="*/ 81993 h 130157"/>
                        <a:gd name="connsiteX5" fmla="*/ 83405 w 96063"/>
                        <a:gd name="connsiteY5" fmla="*/ 72875 h 130157"/>
                        <a:gd name="connsiteX6" fmla="*/ 83405 w 96063"/>
                        <a:gd name="connsiteY6" fmla="*/ 72875 h 130157"/>
                        <a:gd name="connsiteX7" fmla="*/ 95985 w 96063"/>
                        <a:gd name="connsiteY7" fmla="*/ 47883 h 130157"/>
                        <a:gd name="connsiteX8" fmla="*/ 93452 w 96063"/>
                        <a:gd name="connsiteY8" fmla="*/ 15293 h 130157"/>
                        <a:gd name="connsiteX9" fmla="*/ 70740 w 96063"/>
                        <a:gd name="connsiteY9" fmla="*/ 1193 h 130157"/>
                        <a:gd name="connsiteX10" fmla="*/ 11891 w 96063"/>
                        <a:gd name="connsiteY10" fmla="*/ 24918 h 130157"/>
                        <a:gd name="connsiteX11" fmla="*/ 155 w 96063"/>
                        <a:gd name="connsiteY11" fmla="*/ 44928 h 1301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96063" h="130157">
                          <a:moveTo>
                            <a:pt x="155" y="44928"/>
                          </a:moveTo>
                          <a:lnTo>
                            <a:pt x="9696" y="121085"/>
                          </a:lnTo>
                          <a:cubicBezTo>
                            <a:pt x="10540" y="128009"/>
                            <a:pt x="17970" y="132146"/>
                            <a:pt x="24303" y="129191"/>
                          </a:cubicBezTo>
                          <a:lnTo>
                            <a:pt x="68545" y="108758"/>
                          </a:lnTo>
                          <a:cubicBezTo>
                            <a:pt x="78845" y="104030"/>
                            <a:pt x="85093" y="93307"/>
                            <a:pt x="84165" y="81993"/>
                          </a:cubicBezTo>
                          <a:lnTo>
                            <a:pt x="83405" y="72875"/>
                          </a:lnTo>
                          <a:lnTo>
                            <a:pt x="83405" y="72875"/>
                          </a:lnTo>
                          <a:cubicBezTo>
                            <a:pt x="91932" y="67471"/>
                            <a:pt x="96745" y="57846"/>
                            <a:pt x="95985" y="47883"/>
                          </a:cubicBezTo>
                          <a:lnTo>
                            <a:pt x="93452" y="15293"/>
                          </a:lnTo>
                          <a:cubicBezTo>
                            <a:pt x="92608" y="4148"/>
                            <a:pt x="81125" y="-2945"/>
                            <a:pt x="70740" y="1193"/>
                          </a:cubicBezTo>
                          <a:lnTo>
                            <a:pt x="11891" y="24918"/>
                          </a:lnTo>
                          <a:cubicBezTo>
                            <a:pt x="3870" y="28126"/>
                            <a:pt x="-942" y="36316"/>
                            <a:pt x="155" y="44928"/>
                          </a:cubicBezTo>
                          <a:close/>
                        </a:path>
                      </a:pathLst>
                    </a:custGeom>
                    <a:solidFill>
                      <a:srgbClr val="FF8280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7" name="Freeform: Shape 276">
                      <a:extLst>
                        <a:ext uri="{FF2B5EF4-FFF2-40B4-BE49-F238E27FC236}">
                          <a16:creationId xmlns:a16="http://schemas.microsoft.com/office/drawing/2014/main" id="{64B29EEE-BB6B-9FD0-BB04-4893234C0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1472" y="3683439"/>
                      <a:ext cx="66954" cy="32928"/>
                    </a:xfrm>
                    <a:custGeom>
                      <a:avLst/>
                      <a:gdLst>
                        <a:gd name="connsiteX0" fmla="*/ 66954 w 66954"/>
                        <a:gd name="connsiteY0" fmla="*/ 0 h 32928"/>
                        <a:gd name="connsiteX1" fmla="*/ 0 w 66954"/>
                        <a:gd name="connsiteY1" fmla="*/ 32928 h 329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954" h="32928">
                          <a:moveTo>
                            <a:pt x="66954" y="0"/>
                          </a:moveTo>
                          <a:lnTo>
                            <a:pt x="0" y="32928"/>
                          </a:lnTo>
                        </a:path>
                      </a:pathLst>
                    </a:custGeom>
                    <a:ln w="5822" cap="flat">
                      <a:solidFill>
                        <a:srgbClr val="E65C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8" name="Freeform: Shape 277">
                      <a:extLst>
                        <a:ext uri="{FF2B5EF4-FFF2-40B4-BE49-F238E27FC236}">
                          <a16:creationId xmlns:a16="http://schemas.microsoft.com/office/drawing/2014/main" id="{A9403C42-B207-AC33-17CC-6BF07F9C7D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4718" y="3646711"/>
                      <a:ext cx="85360" cy="39767"/>
                    </a:xfrm>
                    <a:custGeom>
                      <a:avLst/>
                      <a:gdLst>
                        <a:gd name="connsiteX0" fmla="*/ 85360 w 85360"/>
                        <a:gd name="connsiteY0" fmla="*/ 0 h 39767"/>
                        <a:gd name="connsiteX1" fmla="*/ 0 w 85360"/>
                        <a:gd name="connsiteY1" fmla="*/ 39767 h 3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360" h="39767">
                          <a:moveTo>
                            <a:pt x="85360" y="0"/>
                          </a:moveTo>
                          <a:lnTo>
                            <a:pt x="0" y="39767"/>
                          </a:lnTo>
                        </a:path>
                      </a:pathLst>
                    </a:custGeom>
                    <a:ln w="5822" cap="flat">
                      <a:solidFill>
                        <a:srgbClr val="E65C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9" name="Freeform: Shape 278">
                      <a:extLst>
                        <a:ext uri="{FF2B5EF4-FFF2-40B4-BE49-F238E27FC236}">
                          <a16:creationId xmlns:a16="http://schemas.microsoft.com/office/drawing/2014/main" id="{543F5C38-C648-0445-9888-DC06D211DD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3198" y="3624337"/>
                      <a:ext cx="85191" cy="37234"/>
                    </a:xfrm>
                    <a:custGeom>
                      <a:avLst/>
                      <a:gdLst>
                        <a:gd name="connsiteX0" fmla="*/ 85191 w 85191"/>
                        <a:gd name="connsiteY0" fmla="*/ 0 h 37234"/>
                        <a:gd name="connsiteX1" fmla="*/ 0 w 85191"/>
                        <a:gd name="connsiteY1" fmla="*/ 37234 h 372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5191" h="37234">
                          <a:moveTo>
                            <a:pt x="85191" y="0"/>
                          </a:moveTo>
                          <a:lnTo>
                            <a:pt x="0" y="37234"/>
                          </a:lnTo>
                        </a:path>
                      </a:pathLst>
                    </a:custGeom>
                    <a:ln w="5822" cap="flat">
                      <a:solidFill>
                        <a:srgbClr val="E65C59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</p:grpSp>
          <p:grpSp>
            <p:nvGrpSpPr>
              <p:cNvPr id="280" name="Graphic 18">
                <a:extLst>
                  <a:ext uri="{FF2B5EF4-FFF2-40B4-BE49-F238E27FC236}">
                    <a16:creationId xmlns:a16="http://schemas.microsoft.com/office/drawing/2014/main" id="{0B4C2489-48F0-9841-8232-47620B643DFE}"/>
                  </a:ext>
                </a:extLst>
              </p:cNvPr>
              <p:cNvGrpSpPr/>
              <p:nvPr/>
            </p:nvGrpSpPr>
            <p:grpSpPr>
              <a:xfrm>
                <a:off x="2899182" y="2380638"/>
                <a:ext cx="2017736" cy="2855833"/>
                <a:chOff x="2899182" y="2380638"/>
                <a:chExt cx="2017736" cy="2855833"/>
              </a:xfrm>
            </p:grpSpPr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3712EFD8-641C-96B3-1EFA-2274896706FB}"/>
                    </a:ext>
                  </a:extLst>
                </p:cNvPr>
                <p:cNvSpPr/>
                <p:nvPr/>
              </p:nvSpPr>
              <p:spPr>
                <a:xfrm>
                  <a:off x="3614383" y="2676526"/>
                  <a:ext cx="123234" cy="123234"/>
                </a:xfrm>
                <a:custGeom>
                  <a:avLst/>
                  <a:gdLst>
                    <a:gd name="connsiteX0" fmla="*/ 123083 w 123234"/>
                    <a:gd name="connsiteY0" fmla="*/ 65839 h 123234"/>
                    <a:gd name="connsiteX1" fmla="*/ 57396 w 123234"/>
                    <a:gd name="connsiteY1" fmla="*/ 123083 h 123234"/>
                    <a:gd name="connsiteX2" fmla="*/ 151 w 123234"/>
                    <a:gd name="connsiteY2" fmla="*/ 57396 h 123234"/>
                    <a:gd name="connsiteX3" fmla="*/ 65839 w 123234"/>
                    <a:gd name="connsiteY3" fmla="*/ 151 h 123234"/>
                    <a:gd name="connsiteX4" fmla="*/ 123083 w 123234"/>
                    <a:gd name="connsiteY4" fmla="*/ 65839 h 123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234" h="123234">
                      <a:moveTo>
                        <a:pt x="123083" y="65839"/>
                      </a:moveTo>
                      <a:cubicBezTo>
                        <a:pt x="120719" y="99780"/>
                        <a:pt x="91337" y="125447"/>
                        <a:pt x="57396" y="123083"/>
                      </a:cubicBezTo>
                      <a:cubicBezTo>
                        <a:pt x="23454" y="120719"/>
                        <a:pt x="-2213" y="91337"/>
                        <a:pt x="151" y="57396"/>
                      </a:cubicBezTo>
                      <a:cubicBezTo>
                        <a:pt x="2515" y="23454"/>
                        <a:pt x="31897" y="-2213"/>
                        <a:pt x="65839" y="151"/>
                      </a:cubicBezTo>
                      <a:cubicBezTo>
                        <a:pt x="99780" y="2515"/>
                        <a:pt x="125447" y="31897"/>
                        <a:pt x="123083" y="65839"/>
                      </a:cubicBezTo>
                      <a:close/>
                    </a:path>
                  </a:pathLst>
                </a:custGeom>
                <a:solidFill>
                  <a:srgbClr val="331F1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6E395859-084F-E77D-317A-46985D4DC453}"/>
                    </a:ext>
                  </a:extLst>
                </p:cNvPr>
                <p:cNvSpPr/>
                <p:nvPr/>
              </p:nvSpPr>
              <p:spPr>
                <a:xfrm>
                  <a:off x="3617404" y="2744743"/>
                  <a:ext cx="104188" cy="55082"/>
                </a:xfrm>
                <a:custGeom>
                  <a:avLst/>
                  <a:gdLst>
                    <a:gd name="connsiteX0" fmla="*/ 104188 w 104188"/>
                    <a:gd name="connsiteY0" fmla="*/ 34856 h 55082"/>
                    <a:gd name="connsiteX1" fmla="*/ 46522 w 104188"/>
                    <a:gd name="connsiteY1" fmla="*/ 155 h 55082"/>
                    <a:gd name="connsiteX2" fmla="*/ 0 w 104188"/>
                    <a:gd name="connsiteY2" fmla="*/ 12566 h 55082"/>
                    <a:gd name="connsiteX3" fmla="*/ 54374 w 104188"/>
                    <a:gd name="connsiteY3" fmla="*/ 54951 h 55082"/>
                    <a:gd name="connsiteX4" fmla="*/ 104188 w 104188"/>
                    <a:gd name="connsiteY4" fmla="*/ 34856 h 55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188" h="55082">
                      <a:moveTo>
                        <a:pt x="104188" y="34856"/>
                      </a:moveTo>
                      <a:cubicBezTo>
                        <a:pt x="93719" y="15606"/>
                        <a:pt x="72273" y="1674"/>
                        <a:pt x="46522" y="155"/>
                      </a:cubicBezTo>
                      <a:cubicBezTo>
                        <a:pt x="29129" y="-943"/>
                        <a:pt x="12918" y="3870"/>
                        <a:pt x="0" y="12566"/>
                      </a:cubicBezTo>
                      <a:cubicBezTo>
                        <a:pt x="7599" y="35785"/>
                        <a:pt x="28538" y="53178"/>
                        <a:pt x="54374" y="54951"/>
                      </a:cubicBezTo>
                      <a:cubicBezTo>
                        <a:pt x="73962" y="56217"/>
                        <a:pt x="91946" y="48281"/>
                        <a:pt x="104188" y="348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F4B2CFE5-9745-561F-A452-8F38000DF8EC}"/>
                    </a:ext>
                  </a:extLst>
                </p:cNvPr>
                <p:cNvSpPr/>
                <p:nvPr/>
              </p:nvSpPr>
              <p:spPr>
                <a:xfrm>
                  <a:off x="2988943" y="3150760"/>
                  <a:ext cx="470067" cy="741845"/>
                </a:xfrm>
                <a:custGeom>
                  <a:avLst/>
                  <a:gdLst>
                    <a:gd name="connsiteX0" fmla="*/ 470068 w 470067"/>
                    <a:gd name="connsiteY0" fmla="*/ 0 h 741845"/>
                    <a:gd name="connsiteX1" fmla="*/ 272245 w 470067"/>
                    <a:gd name="connsiteY1" fmla="*/ 147418 h 741845"/>
                    <a:gd name="connsiteX2" fmla="*/ 51540 w 470067"/>
                    <a:gd name="connsiteY2" fmla="*/ 503128 h 741845"/>
                    <a:gd name="connsiteX3" fmla="*/ 83540 w 470067"/>
                    <a:gd name="connsiteY3" fmla="*/ 741647 h 741845"/>
                    <a:gd name="connsiteX4" fmla="*/ 469730 w 470067"/>
                    <a:gd name="connsiteY4" fmla="*/ 568309 h 741845"/>
                    <a:gd name="connsiteX5" fmla="*/ 466691 w 470067"/>
                    <a:gd name="connsiteY5" fmla="*/ 492236 h 741845"/>
                    <a:gd name="connsiteX6" fmla="*/ 255865 w 470067"/>
                    <a:gd name="connsiteY6" fmla="*/ 525755 h 741845"/>
                    <a:gd name="connsiteX7" fmla="*/ 407251 w 470067"/>
                    <a:gd name="connsiteY7" fmla="*/ 280228 h 741845"/>
                    <a:gd name="connsiteX8" fmla="*/ 470068 w 470067"/>
                    <a:gd name="connsiteY8" fmla="*/ 0 h 74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0067" h="741845">
                      <a:moveTo>
                        <a:pt x="470068" y="0"/>
                      </a:moveTo>
                      <a:cubicBezTo>
                        <a:pt x="389604" y="18237"/>
                        <a:pt x="323917" y="56991"/>
                        <a:pt x="272245" y="147418"/>
                      </a:cubicBezTo>
                      <a:cubicBezTo>
                        <a:pt x="220573" y="237844"/>
                        <a:pt x="112585" y="408733"/>
                        <a:pt x="51540" y="503128"/>
                      </a:cubicBezTo>
                      <a:cubicBezTo>
                        <a:pt x="-10686" y="599295"/>
                        <a:pt x="-34242" y="731768"/>
                        <a:pt x="83540" y="741647"/>
                      </a:cubicBezTo>
                      <a:cubicBezTo>
                        <a:pt x="167803" y="748654"/>
                        <a:pt x="469730" y="568309"/>
                        <a:pt x="469730" y="568309"/>
                      </a:cubicBezTo>
                      <a:lnTo>
                        <a:pt x="466691" y="492236"/>
                      </a:lnTo>
                      <a:lnTo>
                        <a:pt x="255865" y="525755"/>
                      </a:lnTo>
                      <a:lnTo>
                        <a:pt x="407251" y="280228"/>
                      </a:lnTo>
                      <a:lnTo>
                        <a:pt x="470068" y="0"/>
                      </a:lnTo>
                      <a:close/>
                    </a:path>
                  </a:pathLst>
                </a:custGeom>
                <a:solidFill>
                  <a:srgbClr val="FF82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81EE4E43-D291-B605-C9E4-20A1773423C7}"/>
                    </a:ext>
                  </a:extLst>
                </p:cNvPr>
                <p:cNvSpPr/>
                <p:nvPr/>
              </p:nvSpPr>
              <p:spPr>
                <a:xfrm>
                  <a:off x="3315055" y="3642827"/>
                  <a:ext cx="143617" cy="156113"/>
                </a:xfrm>
                <a:custGeom>
                  <a:avLst/>
                  <a:gdLst>
                    <a:gd name="connsiteX0" fmla="*/ 140578 w 143617"/>
                    <a:gd name="connsiteY0" fmla="*/ 0 h 156113"/>
                    <a:gd name="connsiteX1" fmla="*/ 105455 w 143617"/>
                    <a:gd name="connsiteY1" fmla="*/ 5573 h 156113"/>
                    <a:gd name="connsiteX2" fmla="*/ 67123 w 143617"/>
                    <a:gd name="connsiteY2" fmla="*/ 47028 h 156113"/>
                    <a:gd name="connsiteX3" fmla="*/ 0 w 143617"/>
                    <a:gd name="connsiteY3" fmla="*/ 156114 h 156113"/>
                    <a:gd name="connsiteX4" fmla="*/ 143618 w 143617"/>
                    <a:gd name="connsiteY4" fmla="*/ 76073 h 156113"/>
                    <a:gd name="connsiteX5" fmla="*/ 140578 w 143617"/>
                    <a:gd name="connsiteY5" fmla="*/ 0 h 15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3617" h="156113">
                      <a:moveTo>
                        <a:pt x="140578" y="0"/>
                      </a:moveTo>
                      <a:lnTo>
                        <a:pt x="105455" y="5573"/>
                      </a:lnTo>
                      <a:cubicBezTo>
                        <a:pt x="84600" y="8865"/>
                        <a:pt x="69487" y="26089"/>
                        <a:pt x="67123" y="47028"/>
                      </a:cubicBezTo>
                      <a:cubicBezTo>
                        <a:pt x="63239" y="82405"/>
                        <a:pt x="45508" y="118035"/>
                        <a:pt x="0" y="156114"/>
                      </a:cubicBezTo>
                      <a:cubicBezTo>
                        <a:pt x="78352" y="115080"/>
                        <a:pt x="143618" y="76073"/>
                        <a:pt x="143618" y="76073"/>
                      </a:cubicBezTo>
                      <a:lnTo>
                        <a:pt x="140578" y="0"/>
                      </a:ln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F0992EB6-AC67-7AA3-209F-349E06B721A9}"/>
                    </a:ext>
                  </a:extLst>
                </p:cNvPr>
                <p:cNvSpPr/>
                <p:nvPr/>
              </p:nvSpPr>
              <p:spPr>
                <a:xfrm>
                  <a:off x="3295044" y="3305101"/>
                  <a:ext cx="110098" cy="289769"/>
                </a:xfrm>
                <a:custGeom>
                  <a:avLst/>
                  <a:gdLst>
                    <a:gd name="connsiteX0" fmla="*/ 0 w 110098"/>
                    <a:gd name="connsiteY0" fmla="*/ 289769 h 289769"/>
                    <a:gd name="connsiteX1" fmla="*/ 101149 w 110098"/>
                    <a:gd name="connsiteY1" fmla="*/ 125719 h 289769"/>
                    <a:gd name="connsiteX2" fmla="*/ 110099 w 110098"/>
                    <a:gd name="connsiteY2" fmla="*/ 85951 h 289769"/>
                    <a:gd name="connsiteX3" fmla="*/ 63493 w 110098"/>
                    <a:gd name="connsiteY3" fmla="*/ 0 h 289769"/>
                    <a:gd name="connsiteX4" fmla="*/ 0 w 110098"/>
                    <a:gd name="connsiteY4" fmla="*/ 289769 h 289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0098" h="289769">
                      <a:moveTo>
                        <a:pt x="0" y="289769"/>
                      </a:moveTo>
                      <a:lnTo>
                        <a:pt x="101149" y="125719"/>
                      </a:lnTo>
                      <a:lnTo>
                        <a:pt x="110099" y="85951"/>
                      </a:lnTo>
                      <a:lnTo>
                        <a:pt x="63493" y="0"/>
                      </a:lnTo>
                      <a:cubicBezTo>
                        <a:pt x="20348" y="136019"/>
                        <a:pt x="45762" y="215469"/>
                        <a:pt x="0" y="289769"/>
                      </a:cubicBez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7E5C14F6-C77F-2079-8FE7-9D5EE6B3C780}"/>
                    </a:ext>
                  </a:extLst>
                </p:cNvPr>
                <p:cNvSpPr/>
                <p:nvPr/>
              </p:nvSpPr>
              <p:spPr>
                <a:xfrm>
                  <a:off x="2899182" y="2380638"/>
                  <a:ext cx="1917149" cy="2738642"/>
                </a:xfrm>
                <a:custGeom>
                  <a:avLst/>
                  <a:gdLst>
                    <a:gd name="connsiteX0" fmla="*/ 803667 w 1917149"/>
                    <a:gd name="connsiteY0" fmla="*/ 586230 h 2738642"/>
                    <a:gd name="connsiteX1" fmla="*/ 787793 w 1917149"/>
                    <a:gd name="connsiteY1" fmla="*/ 725289 h 2738642"/>
                    <a:gd name="connsiteX2" fmla="*/ 943654 w 1917149"/>
                    <a:gd name="connsiteY2" fmla="*/ 687463 h 2738642"/>
                    <a:gd name="connsiteX3" fmla="*/ 1224473 w 1917149"/>
                    <a:gd name="connsiteY3" fmla="*/ 425134 h 2738642"/>
                    <a:gd name="connsiteX4" fmla="*/ 897892 w 1917149"/>
                    <a:gd name="connsiteY4" fmla="*/ 187460 h 2738642"/>
                    <a:gd name="connsiteX5" fmla="*/ 819962 w 1917149"/>
                    <a:gd name="connsiteY5" fmla="*/ 202826 h 2738642"/>
                    <a:gd name="connsiteX6" fmla="*/ 726327 w 1917149"/>
                    <a:gd name="connsiteY6" fmla="*/ 201897 h 2738642"/>
                    <a:gd name="connsiteX7" fmla="*/ 715182 w 1917149"/>
                    <a:gd name="connsiteY7" fmla="*/ 190752 h 2738642"/>
                    <a:gd name="connsiteX8" fmla="*/ 715182 w 1917149"/>
                    <a:gd name="connsiteY8" fmla="*/ 190752 h 2738642"/>
                    <a:gd name="connsiteX9" fmla="*/ 725483 w 1917149"/>
                    <a:gd name="connsiteY9" fmla="*/ 179608 h 2738642"/>
                    <a:gd name="connsiteX10" fmla="*/ 777915 w 1917149"/>
                    <a:gd name="connsiteY10" fmla="*/ 175808 h 2738642"/>
                    <a:gd name="connsiteX11" fmla="*/ 780026 w 1917149"/>
                    <a:gd name="connsiteY11" fmla="*/ 162806 h 2738642"/>
                    <a:gd name="connsiteX12" fmla="*/ 755625 w 1917149"/>
                    <a:gd name="connsiteY12" fmla="*/ 152589 h 2738642"/>
                    <a:gd name="connsiteX13" fmla="*/ 662075 w 1917149"/>
                    <a:gd name="connsiteY13" fmla="*/ 128358 h 2738642"/>
                    <a:gd name="connsiteX14" fmla="*/ 654814 w 1917149"/>
                    <a:gd name="connsiteY14" fmla="*/ 116453 h 2738642"/>
                    <a:gd name="connsiteX15" fmla="*/ 654814 w 1917149"/>
                    <a:gd name="connsiteY15" fmla="*/ 116453 h 2738642"/>
                    <a:gd name="connsiteX16" fmla="*/ 666465 w 1917149"/>
                    <a:gd name="connsiteY16" fmla="*/ 108769 h 2738642"/>
                    <a:gd name="connsiteX17" fmla="*/ 770147 w 1917149"/>
                    <a:gd name="connsiteY17" fmla="*/ 128358 h 2738642"/>
                    <a:gd name="connsiteX18" fmla="*/ 658951 w 1917149"/>
                    <a:gd name="connsiteY18" fmla="*/ 85129 h 2738642"/>
                    <a:gd name="connsiteX19" fmla="*/ 652196 w 1917149"/>
                    <a:gd name="connsiteY19" fmla="*/ 70691 h 2738642"/>
                    <a:gd name="connsiteX20" fmla="*/ 652196 w 1917149"/>
                    <a:gd name="connsiteY20" fmla="*/ 70691 h 2738642"/>
                    <a:gd name="connsiteX21" fmla="*/ 666296 w 1917149"/>
                    <a:gd name="connsiteY21" fmla="*/ 63261 h 2738642"/>
                    <a:gd name="connsiteX22" fmla="*/ 780786 w 1917149"/>
                    <a:gd name="connsiteY22" fmla="*/ 95514 h 2738642"/>
                    <a:gd name="connsiteX23" fmla="*/ 680734 w 1917149"/>
                    <a:gd name="connsiteY23" fmla="*/ 43757 h 2738642"/>
                    <a:gd name="connsiteX24" fmla="*/ 674824 w 1917149"/>
                    <a:gd name="connsiteY24" fmla="*/ 28813 h 2738642"/>
                    <a:gd name="connsiteX25" fmla="*/ 674824 w 1917149"/>
                    <a:gd name="connsiteY25" fmla="*/ 28813 h 2738642"/>
                    <a:gd name="connsiteX26" fmla="*/ 691119 w 1917149"/>
                    <a:gd name="connsiteY26" fmla="*/ 21721 h 2738642"/>
                    <a:gd name="connsiteX27" fmla="*/ 793281 w 1917149"/>
                    <a:gd name="connsiteY27" fmla="*/ 65878 h 2738642"/>
                    <a:gd name="connsiteX28" fmla="*/ 732575 w 1917149"/>
                    <a:gd name="connsiteY28" fmla="*/ 19863 h 2738642"/>
                    <a:gd name="connsiteX29" fmla="*/ 729198 w 1917149"/>
                    <a:gd name="connsiteY29" fmla="*/ 6438 h 2738642"/>
                    <a:gd name="connsiteX30" fmla="*/ 729198 w 1917149"/>
                    <a:gd name="connsiteY30" fmla="*/ 6438 h 2738642"/>
                    <a:gd name="connsiteX31" fmla="*/ 744733 w 1917149"/>
                    <a:gd name="connsiteY31" fmla="*/ 1457 h 2738642"/>
                    <a:gd name="connsiteX32" fmla="*/ 819793 w 1917149"/>
                    <a:gd name="connsiteY32" fmla="*/ 44686 h 2738642"/>
                    <a:gd name="connsiteX33" fmla="*/ 916636 w 1917149"/>
                    <a:gd name="connsiteY33" fmla="*/ 99735 h 2738642"/>
                    <a:gd name="connsiteX34" fmla="*/ 1275386 w 1917149"/>
                    <a:gd name="connsiteY34" fmla="*/ 230942 h 2738642"/>
                    <a:gd name="connsiteX35" fmla="*/ 1432935 w 1917149"/>
                    <a:gd name="connsiteY35" fmla="*/ 427245 h 2738642"/>
                    <a:gd name="connsiteX36" fmla="*/ 1312620 w 1917149"/>
                    <a:gd name="connsiteY36" fmla="*/ 658081 h 2738642"/>
                    <a:gd name="connsiteX37" fmla="*/ 1063040 w 1917149"/>
                    <a:gd name="connsiteY37" fmla="*/ 888832 h 2738642"/>
                    <a:gd name="connsiteX38" fmla="*/ 969828 w 1917149"/>
                    <a:gd name="connsiteY38" fmla="*/ 1036672 h 2738642"/>
                    <a:gd name="connsiteX39" fmla="*/ 905153 w 1917149"/>
                    <a:gd name="connsiteY39" fmla="*/ 1268859 h 2738642"/>
                    <a:gd name="connsiteX40" fmla="*/ 909206 w 1917149"/>
                    <a:gd name="connsiteY40" fmla="*/ 1327539 h 2738642"/>
                    <a:gd name="connsiteX41" fmla="*/ 909206 w 1917149"/>
                    <a:gd name="connsiteY41" fmla="*/ 1327539 h 2738642"/>
                    <a:gd name="connsiteX42" fmla="*/ 1010271 w 1917149"/>
                    <a:gd name="connsiteY42" fmla="*/ 1448951 h 2738642"/>
                    <a:gd name="connsiteX43" fmla="*/ 1202268 w 1917149"/>
                    <a:gd name="connsiteY43" fmla="*/ 1654120 h 2738642"/>
                    <a:gd name="connsiteX44" fmla="*/ 1469916 w 1917149"/>
                    <a:gd name="connsiteY44" fmla="*/ 2048500 h 2738642"/>
                    <a:gd name="connsiteX45" fmla="*/ 1786872 w 1917149"/>
                    <a:gd name="connsiteY45" fmla="*/ 2407671 h 2738642"/>
                    <a:gd name="connsiteX46" fmla="*/ 1917150 w 1917149"/>
                    <a:gd name="connsiteY46" fmla="*/ 2691108 h 2738642"/>
                    <a:gd name="connsiteX47" fmla="*/ 1832718 w 1917149"/>
                    <a:gd name="connsiteY47" fmla="*/ 2713736 h 2738642"/>
                    <a:gd name="connsiteX48" fmla="*/ 1491024 w 1917149"/>
                    <a:gd name="connsiteY48" fmla="*/ 2330163 h 2738642"/>
                    <a:gd name="connsiteX49" fmla="*/ 728607 w 1917149"/>
                    <a:gd name="connsiteY49" fmla="*/ 1650489 h 2738642"/>
                    <a:gd name="connsiteX50" fmla="*/ 228519 w 1917149"/>
                    <a:gd name="connsiteY50" fmla="*/ 2007888 h 2738642"/>
                    <a:gd name="connsiteX51" fmla="*/ 328908 w 1917149"/>
                    <a:gd name="connsiteY51" fmla="*/ 2180466 h 2738642"/>
                    <a:gd name="connsiteX52" fmla="*/ 439851 w 1917149"/>
                    <a:gd name="connsiteY52" fmla="*/ 2691108 h 2738642"/>
                    <a:gd name="connsiteX53" fmla="*/ 343008 w 1917149"/>
                    <a:gd name="connsiteY53" fmla="*/ 2738643 h 2738642"/>
                    <a:gd name="connsiteX54" fmla="*/ 29598 w 1917149"/>
                    <a:gd name="connsiteY54" fmla="*/ 2122377 h 2738642"/>
                    <a:gd name="connsiteX55" fmla="*/ 107106 w 1917149"/>
                    <a:gd name="connsiteY55" fmla="*/ 1763205 h 2738642"/>
                    <a:gd name="connsiteX56" fmla="*/ 497011 w 1917149"/>
                    <a:gd name="connsiteY56" fmla="*/ 1416614 h 2738642"/>
                    <a:gd name="connsiteX57" fmla="*/ 541507 w 1917149"/>
                    <a:gd name="connsiteY57" fmla="*/ 1292922 h 2738642"/>
                    <a:gd name="connsiteX58" fmla="*/ 508578 w 1917149"/>
                    <a:gd name="connsiteY58" fmla="*/ 1139847 h 2738642"/>
                    <a:gd name="connsiteX59" fmla="*/ 445170 w 1917149"/>
                    <a:gd name="connsiteY59" fmla="*/ 991923 h 2738642"/>
                    <a:gd name="connsiteX60" fmla="*/ 510520 w 1917149"/>
                    <a:gd name="connsiteY60" fmla="*/ 794100 h 2738642"/>
                    <a:gd name="connsiteX61" fmla="*/ 531797 w 1917149"/>
                    <a:gd name="connsiteY61" fmla="*/ 777045 h 2738642"/>
                    <a:gd name="connsiteX62" fmla="*/ 609727 w 1917149"/>
                    <a:gd name="connsiteY62" fmla="*/ 757457 h 2738642"/>
                    <a:gd name="connsiteX63" fmla="*/ 665199 w 1917149"/>
                    <a:gd name="connsiteY63" fmla="*/ 697004 h 2738642"/>
                    <a:gd name="connsiteX64" fmla="*/ 678792 w 1917149"/>
                    <a:gd name="connsiteY64" fmla="*/ 613079 h 2738642"/>
                    <a:gd name="connsiteX65" fmla="*/ 803667 w 1917149"/>
                    <a:gd name="connsiteY65" fmla="*/ 586230 h 2738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917149" h="2738642">
                      <a:moveTo>
                        <a:pt x="803667" y="586230"/>
                      </a:moveTo>
                      <a:lnTo>
                        <a:pt x="787793" y="725289"/>
                      </a:lnTo>
                      <a:cubicBezTo>
                        <a:pt x="787793" y="725289"/>
                        <a:pt x="889027" y="702408"/>
                        <a:pt x="943654" y="687463"/>
                      </a:cubicBezTo>
                      <a:cubicBezTo>
                        <a:pt x="998197" y="672519"/>
                        <a:pt x="1224473" y="425134"/>
                        <a:pt x="1224473" y="425134"/>
                      </a:cubicBezTo>
                      <a:lnTo>
                        <a:pt x="897892" y="187460"/>
                      </a:lnTo>
                      <a:cubicBezTo>
                        <a:pt x="897892" y="187460"/>
                        <a:pt x="873660" y="204177"/>
                        <a:pt x="819962" y="202826"/>
                      </a:cubicBezTo>
                      <a:cubicBezTo>
                        <a:pt x="781461" y="201897"/>
                        <a:pt x="744311" y="201813"/>
                        <a:pt x="726327" y="201897"/>
                      </a:cubicBezTo>
                      <a:cubicBezTo>
                        <a:pt x="720164" y="201897"/>
                        <a:pt x="715182" y="196916"/>
                        <a:pt x="715182" y="190752"/>
                      </a:cubicBezTo>
                      <a:lnTo>
                        <a:pt x="715182" y="190752"/>
                      </a:lnTo>
                      <a:cubicBezTo>
                        <a:pt x="715182" y="184927"/>
                        <a:pt x="719657" y="180030"/>
                        <a:pt x="725483" y="179608"/>
                      </a:cubicBezTo>
                      <a:lnTo>
                        <a:pt x="777915" y="175808"/>
                      </a:lnTo>
                      <a:cubicBezTo>
                        <a:pt x="785007" y="175302"/>
                        <a:pt x="786611" y="165592"/>
                        <a:pt x="780026" y="162806"/>
                      </a:cubicBezTo>
                      <a:lnTo>
                        <a:pt x="755625" y="152589"/>
                      </a:lnTo>
                      <a:lnTo>
                        <a:pt x="662075" y="128358"/>
                      </a:lnTo>
                      <a:cubicBezTo>
                        <a:pt x="656840" y="127007"/>
                        <a:pt x="653632" y="121772"/>
                        <a:pt x="654814" y="116453"/>
                      </a:cubicBezTo>
                      <a:lnTo>
                        <a:pt x="654814" y="116453"/>
                      </a:lnTo>
                      <a:cubicBezTo>
                        <a:pt x="655996" y="111134"/>
                        <a:pt x="661146" y="107756"/>
                        <a:pt x="666465" y="108769"/>
                      </a:cubicBezTo>
                      <a:lnTo>
                        <a:pt x="770147" y="128358"/>
                      </a:lnTo>
                      <a:lnTo>
                        <a:pt x="658951" y="85129"/>
                      </a:lnTo>
                      <a:cubicBezTo>
                        <a:pt x="653210" y="82933"/>
                        <a:pt x="650254" y="76517"/>
                        <a:pt x="652196" y="70691"/>
                      </a:cubicBezTo>
                      <a:lnTo>
                        <a:pt x="652196" y="70691"/>
                      </a:lnTo>
                      <a:cubicBezTo>
                        <a:pt x="654138" y="64865"/>
                        <a:pt x="660386" y="61572"/>
                        <a:pt x="666296" y="63261"/>
                      </a:cubicBezTo>
                      <a:lnTo>
                        <a:pt x="780786" y="95514"/>
                      </a:lnTo>
                      <a:lnTo>
                        <a:pt x="680734" y="43757"/>
                      </a:lnTo>
                      <a:cubicBezTo>
                        <a:pt x="675331" y="40971"/>
                        <a:pt x="672798" y="34554"/>
                        <a:pt x="674824" y="28813"/>
                      </a:cubicBezTo>
                      <a:lnTo>
                        <a:pt x="674824" y="28813"/>
                      </a:lnTo>
                      <a:cubicBezTo>
                        <a:pt x="677188" y="22143"/>
                        <a:pt x="684703" y="18934"/>
                        <a:pt x="691119" y="21721"/>
                      </a:cubicBezTo>
                      <a:lnTo>
                        <a:pt x="793281" y="65878"/>
                      </a:lnTo>
                      <a:lnTo>
                        <a:pt x="732575" y="19863"/>
                      </a:lnTo>
                      <a:cubicBezTo>
                        <a:pt x="728438" y="16739"/>
                        <a:pt x="727003" y="11167"/>
                        <a:pt x="729198" y="6438"/>
                      </a:cubicBezTo>
                      <a:lnTo>
                        <a:pt x="729198" y="6438"/>
                      </a:lnTo>
                      <a:cubicBezTo>
                        <a:pt x="731900" y="528"/>
                        <a:pt x="739161" y="-1751"/>
                        <a:pt x="744733" y="1457"/>
                      </a:cubicBezTo>
                      <a:lnTo>
                        <a:pt x="819793" y="44686"/>
                      </a:lnTo>
                      <a:cubicBezTo>
                        <a:pt x="819793" y="44686"/>
                        <a:pt x="888943" y="61403"/>
                        <a:pt x="916636" y="99735"/>
                      </a:cubicBezTo>
                      <a:cubicBezTo>
                        <a:pt x="916636" y="99735"/>
                        <a:pt x="1183862" y="191766"/>
                        <a:pt x="1275386" y="230942"/>
                      </a:cubicBezTo>
                      <a:cubicBezTo>
                        <a:pt x="1366909" y="270118"/>
                        <a:pt x="1434455" y="345853"/>
                        <a:pt x="1432935" y="427245"/>
                      </a:cubicBezTo>
                      <a:cubicBezTo>
                        <a:pt x="1431753" y="491329"/>
                        <a:pt x="1387764" y="575254"/>
                        <a:pt x="1312620" y="658081"/>
                      </a:cubicBezTo>
                      <a:cubicBezTo>
                        <a:pt x="1263143" y="712624"/>
                        <a:pt x="1140802" y="821118"/>
                        <a:pt x="1063040" y="888832"/>
                      </a:cubicBezTo>
                      <a:cubicBezTo>
                        <a:pt x="1018123" y="927924"/>
                        <a:pt x="985786" y="979343"/>
                        <a:pt x="969828" y="1036672"/>
                      </a:cubicBezTo>
                      <a:lnTo>
                        <a:pt x="905153" y="1268859"/>
                      </a:lnTo>
                      <a:cubicBezTo>
                        <a:pt x="899750" y="1288278"/>
                        <a:pt x="901185" y="1309048"/>
                        <a:pt x="909206" y="1327539"/>
                      </a:cubicBezTo>
                      <a:lnTo>
                        <a:pt x="909206" y="1327539"/>
                      </a:lnTo>
                      <a:cubicBezTo>
                        <a:pt x="930652" y="1376762"/>
                        <a:pt x="965944" y="1418556"/>
                        <a:pt x="1010271" y="1448951"/>
                      </a:cubicBezTo>
                      <a:cubicBezTo>
                        <a:pt x="1060592" y="1483399"/>
                        <a:pt x="1133541" y="1546470"/>
                        <a:pt x="1202268" y="1654120"/>
                      </a:cubicBezTo>
                      <a:cubicBezTo>
                        <a:pt x="1323765" y="1844260"/>
                        <a:pt x="1329000" y="1934095"/>
                        <a:pt x="1469916" y="2048500"/>
                      </a:cubicBezTo>
                      <a:cubicBezTo>
                        <a:pt x="1610748" y="2162989"/>
                        <a:pt x="1719918" y="2268613"/>
                        <a:pt x="1786872" y="2407671"/>
                      </a:cubicBezTo>
                      <a:cubicBezTo>
                        <a:pt x="1853742" y="2546730"/>
                        <a:pt x="1917150" y="2691108"/>
                        <a:pt x="1917150" y="2691108"/>
                      </a:cubicBezTo>
                      <a:lnTo>
                        <a:pt x="1832718" y="2713736"/>
                      </a:lnTo>
                      <a:cubicBezTo>
                        <a:pt x="1832718" y="2713736"/>
                        <a:pt x="1637175" y="2465760"/>
                        <a:pt x="1491024" y="2330163"/>
                      </a:cubicBezTo>
                      <a:cubicBezTo>
                        <a:pt x="1344873" y="2194566"/>
                        <a:pt x="865977" y="1817748"/>
                        <a:pt x="728607" y="1650489"/>
                      </a:cubicBezTo>
                      <a:cubicBezTo>
                        <a:pt x="728607" y="1650489"/>
                        <a:pt x="408189" y="1904037"/>
                        <a:pt x="228519" y="2007888"/>
                      </a:cubicBezTo>
                      <a:cubicBezTo>
                        <a:pt x="228519" y="2007888"/>
                        <a:pt x="279600" y="2053650"/>
                        <a:pt x="328908" y="2180466"/>
                      </a:cubicBezTo>
                      <a:cubicBezTo>
                        <a:pt x="378216" y="2307198"/>
                        <a:pt x="394089" y="2594265"/>
                        <a:pt x="439851" y="2691108"/>
                      </a:cubicBezTo>
                      <a:lnTo>
                        <a:pt x="343008" y="2738643"/>
                      </a:lnTo>
                      <a:cubicBezTo>
                        <a:pt x="343008" y="2738643"/>
                        <a:pt x="82452" y="2249193"/>
                        <a:pt x="29598" y="2122377"/>
                      </a:cubicBezTo>
                      <a:cubicBezTo>
                        <a:pt x="-23256" y="1995645"/>
                        <a:pt x="-9916" y="1893905"/>
                        <a:pt x="107106" y="1763205"/>
                      </a:cubicBezTo>
                      <a:cubicBezTo>
                        <a:pt x="211379" y="1646606"/>
                        <a:pt x="400168" y="1492940"/>
                        <a:pt x="497011" y="1416614"/>
                      </a:cubicBezTo>
                      <a:cubicBezTo>
                        <a:pt x="534246" y="1387232"/>
                        <a:pt x="551385" y="1339275"/>
                        <a:pt x="541507" y="1292922"/>
                      </a:cubicBezTo>
                      <a:lnTo>
                        <a:pt x="508578" y="1139847"/>
                      </a:lnTo>
                      <a:cubicBezTo>
                        <a:pt x="508578" y="1139847"/>
                        <a:pt x="434616" y="1088766"/>
                        <a:pt x="445170" y="991923"/>
                      </a:cubicBezTo>
                      <a:cubicBezTo>
                        <a:pt x="453529" y="915091"/>
                        <a:pt x="494141" y="827113"/>
                        <a:pt x="510520" y="794100"/>
                      </a:cubicBezTo>
                      <a:cubicBezTo>
                        <a:pt x="514742" y="785573"/>
                        <a:pt x="522509" y="779325"/>
                        <a:pt x="531797" y="777045"/>
                      </a:cubicBezTo>
                      <a:lnTo>
                        <a:pt x="609727" y="757457"/>
                      </a:lnTo>
                      <a:cubicBezTo>
                        <a:pt x="638603" y="750196"/>
                        <a:pt x="660471" y="726386"/>
                        <a:pt x="665199" y="697004"/>
                      </a:cubicBezTo>
                      <a:lnTo>
                        <a:pt x="678792" y="613079"/>
                      </a:lnTo>
                      <a:lnTo>
                        <a:pt x="803667" y="586230"/>
                      </a:lnTo>
                      <a:close/>
                    </a:path>
                  </a:pathLst>
                </a:custGeom>
                <a:solidFill>
                  <a:srgbClr val="FF82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87" name="Graphic 18">
                  <a:extLst>
                    <a:ext uri="{FF2B5EF4-FFF2-40B4-BE49-F238E27FC236}">
                      <a16:creationId xmlns:a16="http://schemas.microsoft.com/office/drawing/2014/main" id="{F15B6936-B661-0EBB-59A0-40D234D42EBC}"/>
                    </a:ext>
                  </a:extLst>
                </p:cNvPr>
                <p:cNvGrpSpPr/>
                <p:nvPr/>
              </p:nvGrpSpPr>
              <p:grpSpPr>
                <a:xfrm>
                  <a:off x="3561444" y="3154644"/>
                  <a:ext cx="113796" cy="216566"/>
                  <a:chOff x="3561444" y="3154644"/>
                  <a:chExt cx="113796" cy="216566"/>
                </a:xfrm>
                <a:noFill/>
              </p:grpSpPr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0D9A134F-A832-DD47-1285-DB83AAC23A6C}"/>
                      </a:ext>
                    </a:extLst>
                  </p:cNvPr>
                  <p:cNvSpPr/>
                  <p:nvPr/>
                </p:nvSpPr>
                <p:spPr>
                  <a:xfrm>
                    <a:off x="3632349" y="3154644"/>
                    <a:ext cx="42891" cy="39345"/>
                  </a:xfrm>
                  <a:custGeom>
                    <a:avLst/>
                    <a:gdLst>
                      <a:gd name="connsiteX0" fmla="*/ 0 w 42891"/>
                      <a:gd name="connsiteY0" fmla="*/ 39345 h 39345"/>
                      <a:gd name="connsiteX1" fmla="*/ 42891 w 42891"/>
                      <a:gd name="connsiteY1" fmla="*/ 0 h 39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891" h="39345">
                        <a:moveTo>
                          <a:pt x="0" y="39345"/>
                        </a:moveTo>
                        <a:cubicBezTo>
                          <a:pt x="0" y="39345"/>
                          <a:pt x="22881" y="7092"/>
                          <a:pt x="42891" y="0"/>
                        </a:cubicBezTo>
                      </a:path>
                    </a:pathLst>
                  </a:custGeom>
                  <a:noFill/>
                  <a:ln w="6256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AC8E25B7-2F08-B01E-EFDB-008D74B07893}"/>
                      </a:ext>
                    </a:extLst>
                  </p:cNvPr>
                  <p:cNvSpPr/>
                  <p:nvPr/>
                </p:nvSpPr>
                <p:spPr>
                  <a:xfrm>
                    <a:off x="3561444" y="3267951"/>
                    <a:ext cx="19823" cy="103259"/>
                  </a:xfrm>
                  <a:custGeom>
                    <a:avLst/>
                    <a:gdLst>
                      <a:gd name="connsiteX0" fmla="*/ 19824 w 19823"/>
                      <a:gd name="connsiteY0" fmla="*/ 0 h 103259"/>
                      <a:gd name="connsiteX1" fmla="*/ 489 w 19823"/>
                      <a:gd name="connsiteY1" fmla="*/ 103260 h 10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823" h="103259">
                        <a:moveTo>
                          <a:pt x="19824" y="0"/>
                        </a:moveTo>
                        <a:cubicBezTo>
                          <a:pt x="19824" y="0"/>
                          <a:pt x="-3648" y="56316"/>
                          <a:pt x="489" y="103260"/>
                        </a:cubicBezTo>
                      </a:path>
                    </a:pathLst>
                  </a:custGeom>
                  <a:noFill/>
                  <a:ln w="6256" cap="flat">
                    <a:solidFill>
                      <a:srgbClr val="E65C5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2DC796DA-050D-E017-46A2-6B27FC808F1A}"/>
                    </a:ext>
                  </a:extLst>
                </p:cNvPr>
                <p:cNvSpPr/>
                <p:nvPr/>
              </p:nvSpPr>
              <p:spPr>
                <a:xfrm>
                  <a:off x="3410547" y="3526396"/>
                  <a:ext cx="160757" cy="223321"/>
                </a:xfrm>
                <a:custGeom>
                  <a:avLst/>
                  <a:gdLst>
                    <a:gd name="connsiteX0" fmla="*/ 30226 w 160757"/>
                    <a:gd name="connsiteY0" fmla="*/ 147249 h 223321"/>
                    <a:gd name="connsiteX1" fmla="*/ 22205 w 160757"/>
                    <a:gd name="connsiteY1" fmla="*/ 223322 h 223321"/>
                    <a:gd name="connsiteX2" fmla="*/ 95661 w 160757"/>
                    <a:gd name="connsiteY2" fmla="*/ 179924 h 223321"/>
                    <a:gd name="connsiteX3" fmla="*/ 160757 w 160757"/>
                    <a:gd name="connsiteY3" fmla="*/ 0 h 223321"/>
                    <a:gd name="connsiteX4" fmla="*/ 0 w 160757"/>
                    <a:gd name="connsiteY4" fmla="*/ 6417 h 223321"/>
                    <a:gd name="connsiteX5" fmla="*/ 30226 w 160757"/>
                    <a:gd name="connsiteY5" fmla="*/ 147249 h 223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757" h="223321">
                      <a:moveTo>
                        <a:pt x="30226" y="147249"/>
                      </a:moveTo>
                      <a:cubicBezTo>
                        <a:pt x="35799" y="173338"/>
                        <a:pt x="32590" y="199850"/>
                        <a:pt x="22205" y="223322"/>
                      </a:cubicBezTo>
                      <a:cubicBezTo>
                        <a:pt x="35883" y="222139"/>
                        <a:pt x="75988" y="215722"/>
                        <a:pt x="95661" y="179924"/>
                      </a:cubicBezTo>
                      <a:cubicBezTo>
                        <a:pt x="131038" y="115671"/>
                        <a:pt x="108326" y="17477"/>
                        <a:pt x="160757" y="0"/>
                      </a:cubicBezTo>
                      <a:lnTo>
                        <a:pt x="0" y="6417"/>
                      </a:lnTo>
                      <a:lnTo>
                        <a:pt x="30226" y="147249"/>
                      </a:ln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0A77365-BB36-13A5-C7B4-949F5A30F0CF}"/>
                    </a:ext>
                  </a:extLst>
                </p:cNvPr>
                <p:cNvSpPr/>
                <p:nvPr/>
              </p:nvSpPr>
              <p:spPr>
                <a:xfrm>
                  <a:off x="3395940" y="3648062"/>
                  <a:ext cx="447487" cy="149612"/>
                </a:xfrm>
                <a:custGeom>
                  <a:avLst/>
                  <a:gdLst>
                    <a:gd name="connsiteX0" fmla="*/ 412617 w 447487"/>
                    <a:gd name="connsiteY0" fmla="*/ 60115 h 149612"/>
                    <a:gd name="connsiteX1" fmla="*/ 412617 w 447487"/>
                    <a:gd name="connsiteY1" fmla="*/ 60115 h 149612"/>
                    <a:gd name="connsiteX2" fmla="*/ 408564 w 447487"/>
                    <a:gd name="connsiteY2" fmla="*/ 1435 h 149612"/>
                    <a:gd name="connsiteX3" fmla="*/ 408986 w 447487"/>
                    <a:gd name="connsiteY3" fmla="*/ 0 h 149612"/>
                    <a:gd name="connsiteX4" fmla="*/ 44833 w 447487"/>
                    <a:gd name="connsiteY4" fmla="*/ 24992 h 149612"/>
                    <a:gd name="connsiteX5" fmla="*/ 44918 w 447487"/>
                    <a:gd name="connsiteY5" fmla="*/ 25583 h 149612"/>
                    <a:gd name="connsiteX6" fmla="*/ 422 w 447487"/>
                    <a:gd name="connsiteY6" fmla="*/ 149275 h 149612"/>
                    <a:gd name="connsiteX7" fmla="*/ 0 w 447487"/>
                    <a:gd name="connsiteY7" fmla="*/ 149613 h 149612"/>
                    <a:gd name="connsiteX8" fmla="*/ 447487 w 447487"/>
                    <a:gd name="connsiteY8" fmla="*/ 118626 h 149612"/>
                    <a:gd name="connsiteX9" fmla="*/ 412617 w 447487"/>
                    <a:gd name="connsiteY9" fmla="*/ 60115 h 14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7487" h="149612">
                      <a:moveTo>
                        <a:pt x="412617" y="60115"/>
                      </a:moveTo>
                      <a:lnTo>
                        <a:pt x="412617" y="60115"/>
                      </a:lnTo>
                      <a:cubicBezTo>
                        <a:pt x="404596" y="41625"/>
                        <a:pt x="403076" y="20855"/>
                        <a:pt x="408564" y="1435"/>
                      </a:cubicBezTo>
                      <a:lnTo>
                        <a:pt x="408986" y="0"/>
                      </a:lnTo>
                      <a:cubicBezTo>
                        <a:pt x="302434" y="40274"/>
                        <a:pt x="115587" y="44664"/>
                        <a:pt x="44833" y="24992"/>
                      </a:cubicBezTo>
                      <a:lnTo>
                        <a:pt x="44918" y="25583"/>
                      </a:lnTo>
                      <a:cubicBezTo>
                        <a:pt x="54881" y="71936"/>
                        <a:pt x="37656" y="119893"/>
                        <a:pt x="422" y="149275"/>
                      </a:cubicBezTo>
                      <a:cubicBezTo>
                        <a:pt x="253" y="149359"/>
                        <a:pt x="85" y="149528"/>
                        <a:pt x="0" y="149613"/>
                      </a:cubicBezTo>
                      <a:lnTo>
                        <a:pt x="447487" y="118626"/>
                      </a:lnTo>
                      <a:cubicBezTo>
                        <a:pt x="433556" y="100642"/>
                        <a:pt x="421820" y="81139"/>
                        <a:pt x="412617" y="601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885B380A-1375-E857-9EF2-4C4A6487EC08}"/>
                    </a:ext>
                  </a:extLst>
                </p:cNvPr>
                <p:cNvSpPr/>
                <p:nvPr/>
              </p:nvSpPr>
              <p:spPr>
                <a:xfrm>
                  <a:off x="3789053" y="3131425"/>
                  <a:ext cx="328185" cy="283521"/>
                </a:xfrm>
                <a:custGeom>
                  <a:avLst/>
                  <a:gdLst>
                    <a:gd name="connsiteX0" fmla="*/ 80886 w 328185"/>
                    <a:gd name="connsiteY0" fmla="*/ 283521 h 283521"/>
                    <a:gd name="connsiteX1" fmla="*/ 173422 w 328185"/>
                    <a:gd name="connsiteY1" fmla="*/ 138046 h 283521"/>
                    <a:gd name="connsiteX2" fmla="*/ 328185 w 328185"/>
                    <a:gd name="connsiteY2" fmla="*/ 0 h 283521"/>
                    <a:gd name="connsiteX3" fmla="*/ 75820 w 328185"/>
                    <a:gd name="connsiteY3" fmla="*/ 86627 h 283521"/>
                    <a:gd name="connsiteX4" fmla="*/ 0 w 328185"/>
                    <a:gd name="connsiteY4" fmla="*/ 196979 h 283521"/>
                    <a:gd name="connsiteX5" fmla="*/ 80886 w 328185"/>
                    <a:gd name="connsiteY5" fmla="*/ 283521 h 283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8185" h="283521">
                      <a:moveTo>
                        <a:pt x="80886" y="283521"/>
                      </a:moveTo>
                      <a:cubicBezTo>
                        <a:pt x="97096" y="227121"/>
                        <a:pt x="129096" y="176631"/>
                        <a:pt x="173422" y="138046"/>
                      </a:cubicBezTo>
                      <a:cubicBezTo>
                        <a:pt x="217749" y="99460"/>
                        <a:pt x="276598" y="47535"/>
                        <a:pt x="328185" y="0"/>
                      </a:cubicBezTo>
                      <a:cubicBezTo>
                        <a:pt x="236746" y="78775"/>
                        <a:pt x="121581" y="73709"/>
                        <a:pt x="75820" y="86627"/>
                      </a:cubicBezTo>
                      <a:cubicBezTo>
                        <a:pt x="30142" y="99545"/>
                        <a:pt x="12327" y="162953"/>
                        <a:pt x="0" y="196979"/>
                      </a:cubicBezTo>
                      <a:cubicBezTo>
                        <a:pt x="18237" y="239532"/>
                        <a:pt x="53614" y="267395"/>
                        <a:pt x="80886" y="283521"/>
                      </a:cubicBez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43059C56-EC65-BF83-114C-F260E5CFB5D7}"/>
                    </a:ext>
                  </a:extLst>
                </p:cNvPr>
                <p:cNvSpPr/>
                <p:nvPr/>
              </p:nvSpPr>
              <p:spPr>
                <a:xfrm>
                  <a:off x="3105074" y="3676346"/>
                  <a:ext cx="139734" cy="18152"/>
                </a:xfrm>
                <a:custGeom>
                  <a:avLst/>
                  <a:gdLst>
                    <a:gd name="connsiteX0" fmla="*/ 139734 w 139734"/>
                    <a:gd name="connsiteY0" fmla="*/ 0 h 18152"/>
                    <a:gd name="connsiteX1" fmla="*/ 0 w 139734"/>
                    <a:gd name="connsiteY1" fmla="*/ 18153 h 1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9734" h="18152">
                      <a:moveTo>
                        <a:pt x="139734" y="0"/>
                      </a:moveTo>
                      <a:lnTo>
                        <a:pt x="0" y="18153"/>
                      </a:lnTo>
                    </a:path>
                  </a:pathLst>
                </a:custGeom>
                <a:ln w="6256" cap="flat">
                  <a:solidFill>
                    <a:srgbClr val="E65C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94" name="Graphic 18">
                  <a:extLst>
                    <a:ext uri="{FF2B5EF4-FFF2-40B4-BE49-F238E27FC236}">
                      <a16:creationId xmlns:a16="http://schemas.microsoft.com/office/drawing/2014/main" id="{B9603213-8B72-FF1B-0394-567AB930286A}"/>
                    </a:ext>
                  </a:extLst>
                </p:cNvPr>
                <p:cNvGrpSpPr/>
                <p:nvPr/>
              </p:nvGrpSpPr>
              <p:grpSpPr>
                <a:xfrm>
                  <a:off x="2975387" y="5043631"/>
                  <a:ext cx="434301" cy="192841"/>
                  <a:chOff x="2975387" y="5043631"/>
                  <a:chExt cx="434301" cy="192841"/>
                </a:xfrm>
              </p:grpSpPr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811E587D-5C80-DD60-58DD-F0FBCBD7C394}"/>
                      </a:ext>
                    </a:extLst>
                  </p:cNvPr>
                  <p:cNvSpPr/>
                  <p:nvPr/>
                </p:nvSpPr>
                <p:spPr>
                  <a:xfrm>
                    <a:off x="2975387" y="5043631"/>
                    <a:ext cx="434301" cy="192757"/>
                  </a:xfrm>
                  <a:custGeom>
                    <a:avLst/>
                    <a:gdLst>
                      <a:gd name="connsiteX0" fmla="*/ 218762 w 434301"/>
                      <a:gd name="connsiteY0" fmla="*/ 21445 h 192757"/>
                      <a:gd name="connsiteX1" fmla="*/ 228894 w 434301"/>
                      <a:gd name="connsiteY1" fmla="*/ 0 h 192757"/>
                      <a:gd name="connsiteX2" fmla="*/ 246371 w 434301"/>
                      <a:gd name="connsiteY2" fmla="*/ 4390 h 192757"/>
                      <a:gd name="connsiteX3" fmla="*/ 279637 w 434301"/>
                      <a:gd name="connsiteY3" fmla="*/ 36812 h 192757"/>
                      <a:gd name="connsiteX4" fmla="*/ 283352 w 434301"/>
                      <a:gd name="connsiteY4" fmla="*/ 50152 h 192757"/>
                      <a:gd name="connsiteX5" fmla="*/ 355879 w 434301"/>
                      <a:gd name="connsiteY5" fmla="*/ 18237 h 192757"/>
                      <a:gd name="connsiteX6" fmla="*/ 381124 w 434301"/>
                      <a:gd name="connsiteY6" fmla="*/ 32844 h 192757"/>
                      <a:gd name="connsiteX7" fmla="*/ 381546 w 434301"/>
                      <a:gd name="connsiteY7" fmla="*/ 36474 h 192757"/>
                      <a:gd name="connsiteX8" fmla="*/ 392522 w 434301"/>
                      <a:gd name="connsiteY8" fmla="*/ 63324 h 192757"/>
                      <a:gd name="connsiteX9" fmla="*/ 421989 w 434301"/>
                      <a:gd name="connsiteY9" fmla="*/ 150035 h 192757"/>
                      <a:gd name="connsiteX10" fmla="*/ 433556 w 434301"/>
                      <a:gd name="connsiteY10" fmla="*/ 178741 h 192757"/>
                      <a:gd name="connsiteX11" fmla="*/ 424100 w 434301"/>
                      <a:gd name="connsiteY11" fmla="*/ 192757 h 192757"/>
                      <a:gd name="connsiteX12" fmla="*/ 99292 w 434301"/>
                      <a:gd name="connsiteY12" fmla="*/ 192757 h 192757"/>
                      <a:gd name="connsiteX13" fmla="*/ 0 w 434301"/>
                      <a:gd name="connsiteY13" fmla="*/ 143702 h 192757"/>
                      <a:gd name="connsiteX14" fmla="*/ 94479 w 434301"/>
                      <a:gd name="connsiteY14" fmla="*/ 98616 h 192757"/>
                      <a:gd name="connsiteX15" fmla="*/ 124959 w 434301"/>
                      <a:gd name="connsiteY15" fmla="*/ 90257 h 192757"/>
                      <a:gd name="connsiteX16" fmla="*/ 164050 w 434301"/>
                      <a:gd name="connsiteY16" fmla="*/ 73793 h 192757"/>
                      <a:gd name="connsiteX17" fmla="*/ 218762 w 434301"/>
                      <a:gd name="connsiteY17" fmla="*/ 21445 h 192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34301" h="192757">
                        <a:moveTo>
                          <a:pt x="218762" y="21445"/>
                        </a:moveTo>
                        <a:lnTo>
                          <a:pt x="228894" y="0"/>
                        </a:lnTo>
                        <a:lnTo>
                          <a:pt x="246371" y="4390"/>
                        </a:lnTo>
                        <a:cubicBezTo>
                          <a:pt x="262413" y="8443"/>
                          <a:pt x="275162" y="20855"/>
                          <a:pt x="279637" y="36812"/>
                        </a:cubicBezTo>
                        <a:lnTo>
                          <a:pt x="283352" y="50152"/>
                        </a:lnTo>
                        <a:lnTo>
                          <a:pt x="355879" y="18237"/>
                        </a:lnTo>
                        <a:cubicBezTo>
                          <a:pt x="367024" y="13340"/>
                          <a:pt x="379773" y="20686"/>
                          <a:pt x="381124" y="32844"/>
                        </a:cubicBezTo>
                        <a:lnTo>
                          <a:pt x="381546" y="36474"/>
                        </a:lnTo>
                        <a:cubicBezTo>
                          <a:pt x="381546" y="36474"/>
                          <a:pt x="387879" y="41034"/>
                          <a:pt x="392522" y="63324"/>
                        </a:cubicBezTo>
                        <a:cubicBezTo>
                          <a:pt x="414306" y="76748"/>
                          <a:pt x="429081" y="108241"/>
                          <a:pt x="421989" y="150035"/>
                        </a:cubicBezTo>
                        <a:lnTo>
                          <a:pt x="433556" y="178741"/>
                        </a:lnTo>
                        <a:cubicBezTo>
                          <a:pt x="436258" y="185412"/>
                          <a:pt x="431276" y="192757"/>
                          <a:pt x="424100" y="192757"/>
                        </a:cubicBezTo>
                        <a:lnTo>
                          <a:pt x="99292" y="192757"/>
                        </a:lnTo>
                        <a:cubicBezTo>
                          <a:pt x="58764" y="192757"/>
                          <a:pt x="929" y="183132"/>
                          <a:pt x="0" y="143702"/>
                        </a:cubicBezTo>
                        <a:cubicBezTo>
                          <a:pt x="5741" y="120484"/>
                          <a:pt x="49055" y="104695"/>
                          <a:pt x="94479" y="98616"/>
                        </a:cubicBezTo>
                        <a:cubicBezTo>
                          <a:pt x="104948" y="97181"/>
                          <a:pt x="115249" y="94394"/>
                          <a:pt x="124959" y="90257"/>
                        </a:cubicBezTo>
                        <a:lnTo>
                          <a:pt x="164050" y="73793"/>
                        </a:lnTo>
                        <a:cubicBezTo>
                          <a:pt x="188113" y="63746"/>
                          <a:pt x="207617" y="45086"/>
                          <a:pt x="218762" y="21445"/>
                        </a:cubicBezTo>
                        <a:close/>
                      </a:path>
                    </a:pathLst>
                  </a:custGeom>
                  <a:solidFill>
                    <a:srgbClr val="A3343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2E5CB09A-85D7-8D33-C074-2F752FC11206}"/>
                      </a:ext>
                    </a:extLst>
                  </p:cNvPr>
                  <p:cNvSpPr/>
                  <p:nvPr/>
                </p:nvSpPr>
                <p:spPr>
                  <a:xfrm>
                    <a:off x="3049771" y="5043715"/>
                    <a:ext cx="208883" cy="124714"/>
                  </a:xfrm>
                  <a:custGeom>
                    <a:avLst/>
                    <a:gdLst>
                      <a:gd name="connsiteX0" fmla="*/ 56147 w 208883"/>
                      <a:gd name="connsiteY0" fmla="*/ 119471 h 124714"/>
                      <a:gd name="connsiteX1" fmla="*/ 160504 w 208883"/>
                      <a:gd name="connsiteY1" fmla="*/ 52770 h 124714"/>
                      <a:gd name="connsiteX2" fmla="*/ 208884 w 208883"/>
                      <a:gd name="connsiteY2" fmla="*/ 50152 h 124714"/>
                      <a:gd name="connsiteX3" fmla="*/ 205169 w 208883"/>
                      <a:gd name="connsiteY3" fmla="*/ 36812 h 124714"/>
                      <a:gd name="connsiteX4" fmla="*/ 171903 w 208883"/>
                      <a:gd name="connsiteY4" fmla="*/ 4391 h 124714"/>
                      <a:gd name="connsiteX5" fmla="*/ 154425 w 208883"/>
                      <a:gd name="connsiteY5" fmla="*/ 0 h 124714"/>
                      <a:gd name="connsiteX6" fmla="*/ 144293 w 208883"/>
                      <a:gd name="connsiteY6" fmla="*/ 21446 h 124714"/>
                      <a:gd name="connsiteX7" fmla="*/ 89666 w 208883"/>
                      <a:gd name="connsiteY7" fmla="*/ 73793 h 124714"/>
                      <a:gd name="connsiteX8" fmla="*/ 50574 w 208883"/>
                      <a:gd name="connsiteY8" fmla="*/ 90257 h 124714"/>
                      <a:gd name="connsiteX9" fmla="*/ 20095 w 208883"/>
                      <a:gd name="connsiteY9" fmla="*/ 98616 h 124714"/>
                      <a:gd name="connsiteX10" fmla="*/ 0 w 208883"/>
                      <a:gd name="connsiteY10" fmla="*/ 101993 h 124714"/>
                      <a:gd name="connsiteX11" fmla="*/ 56147 w 208883"/>
                      <a:gd name="connsiteY11" fmla="*/ 119471 h 124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83" h="124714">
                        <a:moveTo>
                          <a:pt x="56147" y="119471"/>
                        </a:moveTo>
                        <a:cubicBezTo>
                          <a:pt x="141085" y="92875"/>
                          <a:pt x="152568" y="53192"/>
                          <a:pt x="160504" y="52770"/>
                        </a:cubicBezTo>
                        <a:cubicBezTo>
                          <a:pt x="181528" y="51588"/>
                          <a:pt x="194361" y="57160"/>
                          <a:pt x="208884" y="50152"/>
                        </a:cubicBezTo>
                        <a:lnTo>
                          <a:pt x="205169" y="36812"/>
                        </a:lnTo>
                        <a:cubicBezTo>
                          <a:pt x="200694" y="20855"/>
                          <a:pt x="188029" y="8443"/>
                          <a:pt x="171903" y="4391"/>
                        </a:cubicBezTo>
                        <a:lnTo>
                          <a:pt x="154425" y="0"/>
                        </a:lnTo>
                        <a:lnTo>
                          <a:pt x="144293" y="21446"/>
                        </a:lnTo>
                        <a:cubicBezTo>
                          <a:pt x="133148" y="45002"/>
                          <a:pt x="113729" y="63661"/>
                          <a:pt x="89666" y="73793"/>
                        </a:cubicBezTo>
                        <a:lnTo>
                          <a:pt x="50574" y="90257"/>
                        </a:lnTo>
                        <a:cubicBezTo>
                          <a:pt x="40865" y="94395"/>
                          <a:pt x="30564" y="97181"/>
                          <a:pt x="20095" y="98616"/>
                        </a:cubicBezTo>
                        <a:cubicBezTo>
                          <a:pt x="13256" y="99545"/>
                          <a:pt x="6586" y="100727"/>
                          <a:pt x="0" y="101993"/>
                        </a:cubicBezTo>
                        <a:cubicBezTo>
                          <a:pt x="1858" y="119049"/>
                          <a:pt x="14269" y="132558"/>
                          <a:pt x="56147" y="119471"/>
                        </a:cubicBezTo>
                        <a:close/>
                      </a:path>
                    </a:pathLst>
                  </a:custGeom>
                  <a:solidFill>
                    <a:srgbClr val="E6494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7E283835-882F-D6C9-7B94-0EB695EF886D}"/>
                      </a:ext>
                    </a:extLst>
                  </p:cNvPr>
                  <p:cNvSpPr/>
                  <p:nvPr/>
                </p:nvSpPr>
                <p:spPr>
                  <a:xfrm>
                    <a:off x="2975387" y="5187418"/>
                    <a:ext cx="434224" cy="49054"/>
                  </a:xfrm>
                  <a:custGeom>
                    <a:avLst/>
                    <a:gdLst>
                      <a:gd name="connsiteX0" fmla="*/ 99292 w 434224"/>
                      <a:gd name="connsiteY0" fmla="*/ 49055 h 49054"/>
                      <a:gd name="connsiteX1" fmla="*/ 424015 w 434224"/>
                      <a:gd name="connsiteY1" fmla="*/ 49055 h 49054"/>
                      <a:gd name="connsiteX2" fmla="*/ 433472 w 434224"/>
                      <a:gd name="connsiteY2" fmla="*/ 35039 h 49054"/>
                      <a:gd name="connsiteX3" fmla="*/ 421904 w 434224"/>
                      <a:gd name="connsiteY3" fmla="*/ 6332 h 49054"/>
                      <a:gd name="connsiteX4" fmla="*/ 53952 w 434224"/>
                      <a:gd name="connsiteY4" fmla="*/ 6332 h 49054"/>
                      <a:gd name="connsiteX5" fmla="*/ 0 w 434224"/>
                      <a:gd name="connsiteY5" fmla="*/ 0 h 49054"/>
                      <a:gd name="connsiteX6" fmla="*/ 99292 w 434224"/>
                      <a:gd name="connsiteY6" fmla="*/ 49055 h 49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34224" h="49054">
                        <a:moveTo>
                          <a:pt x="99292" y="49055"/>
                        </a:moveTo>
                        <a:lnTo>
                          <a:pt x="424015" y="49055"/>
                        </a:lnTo>
                        <a:cubicBezTo>
                          <a:pt x="431276" y="49055"/>
                          <a:pt x="436173" y="41709"/>
                          <a:pt x="433472" y="35039"/>
                        </a:cubicBezTo>
                        <a:lnTo>
                          <a:pt x="421904" y="6332"/>
                        </a:lnTo>
                        <a:cubicBezTo>
                          <a:pt x="421904" y="6332"/>
                          <a:pt x="87471" y="6332"/>
                          <a:pt x="53952" y="6332"/>
                        </a:cubicBezTo>
                        <a:cubicBezTo>
                          <a:pt x="29889" y="6332"/>
                          <a:pt x="13593" y="8781"/>
                          <a:pt x="0" y="0"/>
                        </a:cubicBezTo>
                        <a:cubicBezTo>
                          <a:pt x="1013" y="39345"/>
                          <a:pt x="58849" y="49055"/>
                          <a:pt x="99292" y="4905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6FD7C15D-3B6E-01F5-F523-F7CFDA9B8B12}"/>
                      </a:ext>
                    </a:extLst>
                  </p:cNvPr>
                  <p:cNvSpPr/>
                  <p:nvPr/>
                </p:nvSpPr>
                <p:spPr>
                  <a:xfrm>
                    <a:off x="3257388" y="5107039"/>
                    <a:ext cx="141752" cy="86711"/>
                  </a:xfrm>
                  <a:custGeom>
                    <a:avLst/>
                    <a:gdLst>
                      <a:gd name="connsiteX0" fmla="*/ 0 w 141752"/>
                      <a:gd name="connsiteY0" fmla="*/ 86711 h 86711"/>
                      <a:gd name="connsiteX1" fmla="*/ 139988 w 141752"/>
                      <a:gd name="connsiteY1" fmla="*/ 86711 h 86711"/>
                      <a:gd name="connsiteX2" fmla="*/ 110521 w 141752"/>
                      <a:gd name="connsiteY2" fmla="*/ 0 h 86711"/>
                      <a:gd name="connsiteX3" fmla="*/ 0 w 141752"/>
                      <a:gd name="connsiteY3" fmla="*/ 86711 h 86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752" h="86711">
                        <a:moveTo>
                          <a:pt x="0" y="86711"/>
                        </a:moveTo>
                        <a:lnTo>
                          <a:pt x="139988" y="86711"/>
                        </a:lnTo>
                        <a:cubicBezTo>
                          <a:pt x="146995" y="44918"/>
                          <a:pt x="132304" y="13425"/>
                          <a:pt x="110521" y="0"/>
                        </a:cubicBezTo>
                        <a:cubicBezTo>
                          <a:pt x="110437" y="0"/>
                          <a:pt x="16718" y="21530"/>
                          <a:pt x="0" y="86711"/>
                        </a:cubicBezTo>
                        <a:close/>
                      </a:path>
                    </a:pathLst>
                  </a:custGeom>
                  <a:solidFill>
                    <a:srgbClr val="7A272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A3E6ED50-C862-F15E-8BE3-166C217C6B51}"/>
                      </a:ext>
                    </a:extLst>
                  </p:cNvPr>
                  <p:cNvSpPr/>
                  <p:nvPr/>
                </p:nvSpPr>
                <p:spPr>
                  <a:xfrm>
                    <a:off x="2975471" y="5140896"/>
                    <a:ext cx="203648" cy="52854"/>
                  </a:xfrm>
                  <a:custGeom>
                    <a:avLst/>
                    <a:gdLst>
                      <a:gd name="connsiteX0" fmla="*/ 159576 w 203648"/>
                      <a:gd name="connsiteY0" fmla="*/ 30226 h 52854"/>
                      <a:gd name="connsiteX1" fmla="*/ 122341 w 203648"/>
                      <a:gd name="connsiteY1" fmla="*/ 16718 h 52854"/>
                      <a:gd name="connsiteX2" fmla="*/ 101993 w 203648"/>
                      <a:gd name="connsiteY2" fmla="*/ 169 h 52854"/>
                      <a:gd name="connsiteX3" fmla="*/ 101655 w 203648"/>
                      <a:gd name="connsiteY3" fmla="*/ 0 h 52854"/>
                      <a:gd name="connsiteX4" fmla="*/ 94479 w 203648"/>
                      <a:gd name="connsiteY4" fmla="*/ 1435 h 52854"/>
                      <a:gd name="connsiteX5" fmla="*/ 0 w 203648"/>
                      <a:gd name="connsiteY5" fmla="*/ 46522 h 52854"/>
                      <a:gd name="connsiteX6" fmla="*/ 760 w 203648"/>
                      <a:gd name="connsiteY6" fmla="*/ 52854 h 52854"/>
                      <a:gd name="connsiteX7" fmla="*/ 203649 w 203648"/>
                      <a:gd name="connsiteY7" fmla="*/ 52854 h 52854"/>
                      <a:gd name="connsiteX8" fmla="*/ 159576 w 203648"/>
                      <a:gd name="connsiteY8" fmla="*/ 30226 h 52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3648" h="52854">
                        <a:moveTo>
                          <a:pt x="159576" y="30226"/>
                        </a:moveTo>
                        <a:cubicBezTo>
                          <a:pt x="145982" y="29889"/>
                          <a:pt x="132811" y="25329"/>
                          <a:pt x="122341" y="16718"/>
                        </a:cubicBezTo>
                        <a:lnTo>
                          <a:pt x="101993" y="169"/>
                        </a:lnTo>
                        <a:lnTo>
                          <a:pt x="101655" y="0"/>
                        </a:lnTo>
                        <a:cubicBezTo>
                          <a:pt x="99291" y="507"/>
                          <a:pt x="96927" y="1182"/>
                          <a:pt x="94479" y="1435"/>
                        </a:cubicBezTo>
                        <a:cubicBezTo>
                          <a:pt x="49055" y="7514"/>
                          <a:pt x="5741" y="23303"/>
                          <a:pt x="0" y="46522"/>
                        </a:cubicBezTo>
                        <a:cubicBezTo>
                          <a:pt x="84" y="48717"/>
                          <a:pt x="338" y="50828"/>
                          <a:pt x="760" y="52854"/>
                        </a:cubicBezTo>
                        <a:lnTo>
                          <a:pt x="203649" y="52854"/>
                        </a:lnTo>
                        <a:cubicBezTo>
                          <a:pt x="197570" y="34786"/>
                          <a:pt x="175955" y="30649"/>
                          <a:pt x="159576" y="30226"/>
                        </a:cubicBezTo>
                        <a:close/>
                      </a:path>
                    </a:pathLst>
                  </a:custGeom>
                  <a:solidFill>
                    <a:srgbClr val="7A272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grpSp>
                <p:nvGrpSpPr>
                  <p:cNvPr id="300" name="Graphic 18">
                    <a:extLst>
                      <a:ext uri="{FF2B5EF4-FFF2-40B4-BE49-F238E27FC236}">
                        <a16:creationId xmlns:a16="http://schemas.microsoft.com/office/drawing/2014/main" id="{AE33EE49-D0AB-132C-57D0-522F2C369AF8}"/>
                      </a:ext>
                    </a:extLst>
                  </p:cNvPr>
                  <p:cNvGrpSpPr/>
                  <p:nvPr/>
                </p:nvGrpSpPr>
                <p:grpSpPr>
                  <a:xfrm>
                    <a:off x="3178953" y="5136800"/>
                    <a:ext cx="71425" cy="29676"/>
                    <a:chOff x="3178953" y="5136800"/>
                    <a:chExt cx="71425" cy="29676"/>
                  </a:xfrm>
                  <a:solidFill>
                    <a:srgbClr val="7A2727"/>
                  </a:solidFill>
                </p:grpSpPr>
                <p:sp>
                  <p:nvSpPr>
                    <p:cNvPr id="301" name="Freeform: Shape 300">
                      <a:extLst>
                        <a:ext uri="{FF2B5EF4-FFF2-40B4-BE49-F238E27FC236}">
                          <a16:creationId xmlns:a16="http://schemas.microsoft.com/office/drawing/2014/main" id="{C9350721-F734-C34C-BBBE-21D900E74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78953" y="5157064"/>
                      <a:ext cx="9452" cy="9412"/>
                    </a:xfrm>
                    <a:custGeom>
                      <a:avLst/>
                      <a:gdLst>
                        <a:gd name="connsiteX0" fmla="*/ 9201 w 9452"/>
                        <a:gd name="connsiteY0" fmla="*/ 3251 h 9412"/>
                        <a:gd name="connsiteX1" fmla="*/ 6161 w 9452"/>
                        <a:gd name="connsiteY1" fmla="*/ 9161 h 9412"/>
                        <a:gd name="connsiteX2" fmla="*/ 251 w 9452"/>
                        <a:gd name="connsiteY2" fmla="*/ 6122 h 9412"/>
                        <a:gd name="connsiteX3" fmla="*/ 3291 w 9452"/>
                        <a:gd name="connsiteY3" fmla="*/ 211 h 9412"/>
                        <a:gd name="connsiteX4" fmla="*/ 9201 w 9452"/>
                        <a:gd name="connsiteY4" fmla="*/ 3251 h 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52" h="9412">
                          <a:moveTo>
                            <a:pt x="9201" y="3251"/>
                          </a:moveTo>
                          <a:cubicBezTo>
                            <a:pt x="10045" y="5699"/>
                            <a:pt x="8694" y="8401"/>
                            <a:pt x="6161" y="9161"/>
                          </a:cubicBezTo>
                          <a:cubicBezTo>
                            <a:pt x="3713" y="10006"/>
                            <a:pt x="1011" y="8655"/>
                            <a:pt x="251" y="6122"/>
                          </a:cubicBezTo>
                          <a:cubicBezTo>
                            <a:pt x="-593" y="3673"/>
                            <a:pt x="758" y="971"/>
                            <a:pt x="3291" y="211"/>
                          </a:cubicBezTo>
                          <a:cubicBezTo>
                            <a:pt x="5739" y="-548"/>
                            <a:pt x="8441" y="803"/>
                            <a:pt x="9201" y="3251"/>
                          </a:cubicBezTo>
                          <a:close/>
                        </a:path>
                      </a:pathLst>
                    </a:custGeom>
                    <a:solidFill>
                      <a:srgbClr val="7A272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02" name="Freeform: Shape 301">
                      <a:extLst>
                        <a:ext uri="{FF2B5EF4-FFF2-40B4-BE49-F238E27FC236}">
                          <a16:creationId xmlns:a16="http://schemas.microsoft.com/office/drawing/2014/main" id="{43C292D1-369C-2377-ACFE-CC2728E93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9639" y="5150309"/>
                      <a:ext cx="9452" cy="9412"/>
                    </a:xfrm>
                    <a:custGeom>
                      <a:avLst/>
                      <a:gdLst>
                        <a:gd name="connsiteX0" fmla="*/ 9201 w 9452"/>
                        <a:gd name="connsiteY0" fmla="*/ 3251 h 9412"/>
                        <a:gd name="connsiteX1" fmla="*/ 6162 w 9452"/>
                        <a:gd name="connsiteY1" fmla="*/ 9161 h 9412"/>
                        <a:gd name="connsiteX2" fmla="*/ 251 w 9452"/>
                        <a:gd name="connsiteY2" fmla="*/ 6122 h 9412"/>
                        <a:gd name="connsiteX3" fmla="*/ 3291 w 9452"/>
                        <a:gd name="connsiteY3" fmla="*/ 211 h 9412"/>
                        <a:gd name="connsiteX4" fmla="*/ 9201 w 9452"/>
                        <a:gd name="connsiteY4" fmla="*/ 3251 h 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52" h="9412">
                          <a:moveTo>
                            <a:pt x="9201" y="3251"/>
                          </a:moveTo>
                          <a:cubicBezTo>
                            <a:pt x="10045" y="5700"/>
                            <a:pt x="8694" y="8401"/>
                            <a:pt x="6162" y="9161"/>
                          </a:cubicBezTo>
                          <a:cubicBezTo>
                            <a:pt x="3713" y="10006"/>
                            <a:pt x="1011" y="8655"/>
                            <a:pt x="251" y="6122"/>
                          </a:cubicBezTo>
                          <a:cubicBezTo>
                            <a:pt x="-593" y="3673"/>
                            <a:pt x="758" y="972"/>
                            <a:pt x="3291" y="211"/>
                          </a:cubicBezTo>
                          <a:cubicBezTo>
                            <a:pt x="5739" y="-548"/>
                            <a:pt x="8357" y="803"/>
                            <a:pt x="9201" y="3251"/>
                          </a:cubicBezTo>
                          <a:close/>
                        </a:path>
                      </a:pathLst>
                    </a:custGeom>
                    <a:solidFill>
                      <a:srgbClr val="7A272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03" name="Freeform: Shape 302">
                      <a:extLst>
                        <a:ext uri="{FF2B5EF4-FFF2-40B4-BE49-F238E27FC236}">
                          <a16:creationId xmlns:a16="http://schemas.microsoft.com/office/drawing/2014/main" id="{AF07EE11-C12D-B076-D2E8-7B159D8AA6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0240" y="5143555"/>
                      <a:ext cx="9452" cy="9412"/>
                    </a:xfrm>
                    <a:custGeom>
                      <a:avLst/>
                      <a:gdLst>
                        <a:gd name="connsiteX0" fmla="*/ 9201 w 9452"/>
                        <a:gd name="connsiteY0" fmla="*/ 3251 h 9412"/>
                        <a:gd name="connsiteX1" fmla="*/ 6162 w 9452"/>
                        <a:gd name="connsiteY1" fmla="*/ 9161 h 9412"/>
                        <a:gd name="connsiteX2" fmla="*/ 251 w 9452"/>
                        <a:gd name="connsiteY2" fmla="*/ 6122 h 9412"/>
                        <a:gd name="connsiteX3" fmla="*/ 3291 w 9452"/>
                        <a:gd name="connsiteY3" fmla="*/ 211 h 9412"/>
                        <a:gd name="connsiteX4" fmla="*/ 9201 w 9452"/>
                        <a:gd name="connsiteY4" fmla="*/ 3251 h 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52" h="9412">
                          <a:moveTo>
                            <a:pt x="9201" y="3251"/>
                          </a:moveTo>
                          <a:cubicBezTo>
                            <a:pt x="10045" y="5699"/>
                            <a:pt x="8694" y="8401"/>
                            <a:pt x="6162" y="9161"/>
                          </a:cubicBezTo>
                          <a:cubicBezTo>
                            <a:pt x="3713" y="10006"/>
                            <a:pt x="1011" y="8655"/>
                            <a:pt x="251" y="6122"/>
                          </a:cubicBezTo>
                          <a:cubicBezTo>
                            <a:pt x="-593" y="3673"/>
                            <a:pt x="758" y="971"/>
                            <a:pt x="3291" y="211"/>
                          </a:cubicBezTo>
                          <a:cubicBezTo>
                            <a:pt x="5739" y="-548"/>
                            <a:pt x="8441" y="803"/>
                            <a:pt x="9201" y="3251"/>
                          </a:cubicBezTo>
                          <a:close/>
                        </a:path>
                      </a:pathLst>
                    </a:custGeom>
                    <a:solidFill>
                      <a:srgbClr val="7A272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04" name="Freeform: Shape 303">
                      <a:extLst>
                        <a:ext uri="{FF2B5EF4-FFF2-40B4-BE49-F238E27FC236}">
                          <a16:creationId xmlns:a16="http://schemas.microsoft.com/office/drawing/2014/main" id="{5E6D6135-5CA0-2350-D350-780D6C6E7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40926" y="5136800"/>
                      <a:ext cx="9452" cy="9412"/>
                    </a:xfrm>
                    <a:custGeom>
                      <a:avLst/>
                      <a:gdLst>
                        <a:gd name="connsiteX0" fmla="*/ 9201 w 9452"/>
                        <a:gd name="connsiteY0" fmla="*/ 3251 h 9412"/>
                        <a:gd name="connsiteX1" fmla="*/ 6161 w 9452"/>
                        <a:gd name="connsiteY1" fmla="*/ 9161 h 9412"/>
                        <a:gd name="connsiteX2" fmla="*/ 251 w 9452"/>
                        <a:gd name="connsiteY2" fmla="*/ 6122 h 9412"/>
                        <a:gd name="connsiteX3" fmla="*/ 3291 w 9452"/>
                        <a:gd name="connsiteY3" fmla="*/ 212 h 9412"/>
                        <a:gd name="connsiteX4" fmla="*/ 9201 w 9452"/>
                        <a:gd name="connsiteY4" fmla="*/ 3251 h 94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452" h="9412">
                          <a:moveTo>
                            <a:pt x="9201" y="3251"/>
                          </a:moveTo>
                          <a:cubicBezTo>
                            <a:pt x="10045" y="5700"/>
                            <a:pt x="8694" y="8401"/>
                            <a:pt x="6161" y="9161"/>
                          </a:cubicBezTo>
                          <a:cubicBezTo>
                            <a:pt x="3713" y="10006"/>
                            <a:pt x="1011" y="8655"/>
                            <a:pt x="251" y="6122"/>
                          </a:cubicBezTo>
                          <a:cubicBezTo>
                            <a:pt x="-593" y="3673"/>
                            <a:pt x="758" y="971"/>
                            <a:pt x="3291" y="212"/>
                          </a:cubicBezTo>
                          <a:cubicBezTo>
                            <a:pt x="5739" y="-548"/>
                            <a:pt x="8357" y="802"/>
                            <a:pt x="9201" y="3251"/>
                          </a:cubicBezTo>
                          <a:close/>
                        </a:path>
                      </a:pathLst>
                    </a:custGeom>
                    <a:solidFill>
                      <a:srgbClr val="7A2727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649D098B-69B6-EE32-4DD2-A00FF2373CF9}"/>
                    </a:ext>
                  </a:extLst>
                </p:cNvPr>
                <p:cNvSpPr/>
                <p:nvPr/>
              </p:nvSpPr>
              <p:spPr>
                <a:xfrm>
                  <a:off x="3694912" y="2512816"/>
                  <a:ext cx="92874" cy="18976"/>
                </a:xfrm>
                <a:custGeom>
                  <a:avLst/>
                  <a:gdLst>
                    <a:gd name="connsiteX0" fmla="*/ 0 w 92874"/>
                    <a:gd name="connsiteY0" fmla="*/ 18976 h 18976"/>
                    <a:gd name="connsiteX1" fmla="*/ 92875 w 92874"/>
                    <a:gd name="connsiteY1" fmla="*/ 9267 h 1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2874" h="18976">
                      <a:moveTo>
                        <a:pt x="0" y="18976"/>
                      </a:moveTo>
                      <a:cubicBezTo>
                        <a:pt x="0" y="18976"/>
                        <a:pt x="36559" y="-16231"/>
                        <a:pt x="92875" y="9267"/>
                      </a:cubicBezTo>
                    </a:path>
                  </a:pathLst>
                </a:custGeom>
                <a:noFill/>
                <a:ln w="6256" cap="flat">
                  <a:solidFill>
                    <a:srgbClr val="E65C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5FBE1A19-2293-5A83-E8C2-83AF29AB1C21}"/>
                    </a:ext>
                  </a:extLst>
                </p:cNvPr>
                <p:cNvSpPr/>
                <p:nvPr/>
              </p:nvSpPr>
              <p:spPr>
                <a:xfrm>
                  <a:off x="4123656" y="2805773"/>
                  <a:ext cx="54289" cy="39260"/>
                </a:xfrm>
                <a:custGeom>
                  <a:avLst/>
                  <a:gdLst>
                    <a:gd name="connsiteX0" fmla="*/ 0 w 54289"/>
                    <a:gd name="connsiteY0" fmla="*/ 0 h 39260"/>
                    <a:gd name="connsiteX1" fmla="*/ 54289 w 54289"/>
                    <a:gd name="connsiteY1" fmla="*/ 39261 h 39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289" h="39260">
                      <a:moveTo>
                        <a:pt x="0" y="0"/>
                      </a:moveTo>
                      <a:lnTo>
                        <a:pt x="54289" y="39261"/>
                      </a:lnTo>
                    </a:path>
                  </a:pathLst>
                </a:custGeom>
                <a:ln w="6256" cap="flat">
                  <a:solidFill>
                    <a:srgbClr val="E65C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51C39DC9-2F82-0FFE-4A0A-BF11973CD925}"/>
                    </a:ext>
                  </a:extLst>
                </p:cNvPr>
                <p:cNvSpPr/>
                <p:nvPr/>
              </p:nvSpPr>
              <p:spPr>
                <a:xfrm>
                  <a:off x="3573922" y="2966868"/>
                  <a:ext cx="128927" cy="98050"/>
                </a:xfrm>
                <a:custGeom>
                  <a:avLst/>
                  <a:gdLst>
                    <a:gd name="connsiteX0" fmla="*/ 118542 w 128927"/>
                    <a:gd name="connsiteY0" fmla="*/ 91270 h 98050"/>
                    <a:gd name="connsiteX1" fmla="*/ 128927 w 128927"/>
                    <a:gd name="connsiteY1" fmla="*/ 0 h 98050"/>
                    <a:gd name="connsiteX2" fmla="*/ 4222 w 128927"/>
                    <a:gd name="connsiteY2" fmla="*/ 26934 h 98050"/>
                    <a:gd name="connsiteX3" fmla="*/ 0 w 128927"/>
                    <a:gd name="connsiteY3" fmla="*/ 52854 h 98050"/>
                    <a:gd name="connsiteX4" fmla="*/ 118542 w 128927"/>
                    <a:gd name="connsiteY4" fmla="*/ 91270 h 98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927" h="98050">
                      <a:moveTo>
                        <a:pt x="118542" y="91270"/>
                      </a:moveTo>
                      <a:lnTo>
                        <a:pt x="128927" y="0"/>
                      </a:lnTo>
                      <a:lnTo>
                        <a:pt x="4222" y="26934"/>
                      </a:lnTo>
                      <a:lnTo>
                        <a:pt x="0" y="52854"/>
                      </a:lnTo>
                      <a:cubicBezTo>
                        <a:pt x="16211" y="67123"/>
                        <a:pt x="49224" y="115756"/>
                        <a:pt x="118542" y="91270"/>
                      </a:cubicBez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08" name="Graphic 18">
                  <a:extLst>
                    <a:ext uri="{FF2B5EF4-FFF2-40B4-BE49-F238E27FC236}">
                      <a16:creationId xmlns:a16="http://schemas.microsoft.com/office/drawing/2014/main" id="{8C8ACF90-8ABB-82C4-6659-D7DABD3EB70C}"/>
                    </a:ext>
                  </a:extLst>
                </p:cNvPr>
                <p:cNvGrpSpPr/>
                <p:nvPr/>
              </p:nvGrpSpPr>
              <p:grpSpPr>
                <a:xfrm>
                  <a:off x="3404049" y="3585720"/>
                  <a:ext cx="103161" cy="139939"/>
                  <a:chOff x="3404049" y="3585720"/>
                  <a:chExt cx="103161" cy="139939"/>
                </a:xfrm>
                <a:solidFill>
                  <a:srgbClr val="FF8280"/>
                </a:solidFill>
              </p:grpSpPr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3E628EC7-6036-1A30-0CD6-3CDF6827446E}"/>
                      </a:ext>
                    </a:extLst>
                  </p:cNvPr>
                  <p:cNvSpPr/>
                  <p:nvPr/>
                </p:nvSpPr>
                <p:spPr>
                  <a:xfrm>
                    <a:off x="3404049" y="3585720"/>
                    <a:ext cx="103161" cy="139939"/>
                  </a:xfrm>
                  <a:custGeom>
                    <a:avLst/>
                    <a:gdLst>
                      <a:gd name="connsiteX0" fmla="*/ 166 w 103161"/>
                      <a:gd name="connsiteY0" fmla="*/ 48326 h 139939"/>
                      <a:gd name="connsiteX1" fmla="*/ 10382 w 103161"/>
                      <a:gd name="connsiteY1" fmla="*/ 130225 h 139939"/>
                      <a:gd name="connsiteX2" fmla="*/ 26086 w 103161"/>
                      <a:gd name="connsiteY2" fmla="*/ 138921 h 139939"/>
                      <a:gd name="connsiteX3" fmla="*/ 73621 w 103161"/>
                      <a:gd name="connsiteY3" fmla="*/ 116884 h 139939"/>
                      <a:gd name="connsiteX4" fmla="*/ 90423 w 103161"/>
                      <a:gd name="connsiteY4" fmla="*/ 88093 h 139939"/>
                      <a:gd name="connsiteX5" fmla="*/ 89579 w 103161"/>
                      <a:gd name="connsiteY5" fmla="*/ 78299 h 139939"/>
                      <a:gd name="connsiteX6" fmla="*/ 89579 w 103161"/>
                      <a:gd name="connsiteY6" fmla="*/ 78299 h 139939"/>
                      <a:gd name="connsiteX7" fmla="*/ 103088 w 103161"/>
                      <a:gd name="connsiteY7" fmla="*/ 51450 h 139939"/>
                      <a:gd name="connsiteX8" fmla="*/ 100386 w 103161"/>
                      <a:gd name="connsiteY8" fmla="*/ 16411 h 139939"/>
                      <a:gd name="connsiteX9" fmla="*/ 75985 w 103161"/>
                      <a:gd name="connsiteY9" fmla="*/ 1298 h 139939"/>
                      <a:gd name="connsiteX10" fmla="*/ 12831 w 103161"/>
                      <a:gd name="connsiteY10" fmla="*/ 26796 h 139939"/>
                      <a:gd name="connsiteX11" fmla="*/ 166 w 103161"/>
                      <a:gd name="connsiteY11" fmla="*/ 48326 h 13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3161" h="139939">
                        <a:moveTo>
                          <a:pt x="166" y="48326"/>
                        </a:moveTo>
                        <a:lnTo>
                          <a:pt x="10382" y="130225"/>
                        </a:lnTo>
                        <a:cubicBezTo>
                          <a:pt x="11311" y="137655"/>
                          <a:pt x="19247" y="142045"/>
                          <a:pt x="26086" y="138921"/>
                        </a:cubicBezTo>
                        <a:lnTo>
                          <a:pt x="73621" y="116884"/>
                        </a:lnTo>
                        <a:cubicBezTo>
                          <a:pt x="84682" y="111734"/>
                          <a:pt x="91436" y="100251"/>
                          <a:pt x="90423" y="88093"/>
                        </a:cubicBezTo>
                        <a:lnTo>
                          <a:pt x="89579" y="78299"/>
                        </a:lnTo>
                        <a:lnTo>
                          <a:pt x="89579" y="78299"/>
                        </a:lnTo>
                        <a:cubicBezTo>
                          <a:pt x="98697" y="72558"/>
                          <a:pt x="103848" y="62173"/>
                          <a:pt x="103088" y="51450"/>
                        </a:cubicBezTo>
                        <a:lnTo>
                          <a:pt x="100386" y="16411"/>
                        </a:lnTo>
                        <a:cubicBezTo>
                          <a:pt x="99457" y="4422"/>
                          <a:pt x="87130" y="-3177"/>
                          <a:pt x="75985" y="1298"/>
                        </a:cubicBezTo>
                        <a:lnTo>
                          <a:pt x="12831" y="26796"/>
                        </a:lnTo>
                        <a:cubicBezTo>
                          <a:pt x="4218" y="30173"/>
                          <a:pt x="-1016" y="39039"/>
                          <a:pt x="166" y="48326"/>
                        </a:cubicBezTo>
                        <a:close/>
                      </a:path>
                    </a:pathLst>
                  </a:custGeom>
                  <a:solidFill>
                    <a:srgbClr val="FF8280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AD381195-4B99-46B3-14CF-BA2B96902567}"/>
                      </a:ext>
                    </a:extLst>
                  </p:cNvPr>
                  <p:cNvSpPr/>
                  <p:nvPr/>
                </p:nvSpPr>
                <p:spPr>
                  <a:xfrm>
                    <a:off x="3421861" y="3665539"/>
                    <a:ext cx="71935" cy="35461"/>
                  </a:xfrm>
                  <a:custGeom>
                    <a:avLst/>
                    <a:gdLst>
                      <a:gd name="connsiteX0" fmla="*/ 71936 w 71935"/>
                      <a:gd name="connsiteY0" fmla="*/ 0 h 35461"/>
                      <a:gd name="connsiteX1" fmla="*/ 0 w 71935"/>
                      <a:gd name="connsiteY1" fmla="*/ 35461 h 35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1935" h="35461">
                        <a:moveTo>
                          <a:pt x="71936" y="0"/>
                        </a:moveTo>
                        <a:lnTo>
                          <a:pt x="0" y="35461"/>
                        </a:lnTo>
                      </a:path>
                    </a:pathLst>
                  </a:custGeom>
                  <a:ln w="6256" cap="rnd">
                    <a:solidFill>
                      <a:srgbClr val="E65C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35686995-42CE-892D-7998-15E7212D3A74}"/>
                      </a:ext>
                    </a:extLst>
                  </p:cNvPr>
                  <p:cNvSpPr/>
                  <p:nvPr/>
                </p:nvSpPr>
                <p:spPr>
                  <a:xfrm>
                    <a:off x="3414515" y="3626194"/>
                    <a:ext cx="91777" cy="42637"/>
                  </a:xfrm>
                  <a:custGeom>
                    <a:avLst/>
                    <a:gdLst>
                      <a:gd name="connsiteX0" fmla="*/ 91777 w 91777"/>
                      <a:gd name="connsiteY0" fmla="*/ 0 h 42637"/>
                      <a:gd name="connsiteX1" fmla="*/ 0 w 91777"/>
                      <a:gd name="connsiteY1" fmla="*/ 42638 h 4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777" h="42637">
                        <a:moveTo>
                          <a:pt x="91777" y="0"/>
                        </a:moveTo>
                        <a:lnTo>
                          <a:pt x="0" y="42638"/>
                        </a:lnTo>
                      </a:path>
                    </a:pathLst>
                  </a:custGeom>
                  <a:ln w="6256" cap="rnd">
                    <a:solidFill>
                      <a:srgbClr val="E65C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CA36209F-F9CB-6965-C5DE-F60E9580F520}"/>
                      </a:ext>
                    </a:extLst>
                  </p:cNvPr>
                  <p:cNvSpPr/>
                  <p:nvPr/>
                </p:nvSpPr>
                <p:spPr>
                  <a:xfrm>
                    <a:off x="3412911" y="3602047"/>
                    <a:ext cx="91523" cy="40104"/>
                  </a:xfrm>
                  <a:custGeom>
                    <a:avLst/>
                    <a:gdLst>
                      <a:gd name="connsiteX0" fmla="*/ 91524 w 91523"/>
                      <a:gd name="connsiteY0" fmla="*/ 0 h 40104"/>
                      <a:gd name="connsiteX1" fmla="*/ 0 w 91523"/>
                      <a:gd name="connsiteY1" fmla="*/ 40105 h 40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523" h="40104">
                        <a:moveTo>
                          <a:pt x="91524" y="0"/>
                        </a:moveTo>
                        <a:lnTo>
                          <a:pt x="0" y="40105"/>
                        </a:lnTo>
                      </a:path>
                    </a:pathLst>
                  </a:custGeom>
                  <a:ln w="6256" cap="rnd">
                    <a:solidFill>
                      <a:srgbClr val="E65C5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A9754CF9-C2C0-0AAE-D678-1B11249B19DF}"/>
                    </a:ext>
                  </a:extLst>
                </p:cNvPr>
                <p:cNvSpPr/>
                <p:nvPr/>
              </p:nvSpPr>
              <p:spPr>
                <a:xfrm>
                  <a:off x="2899325" y="3732915"/>
                  <a:ext cx="1779299" cy="1040449"/>
                </a:xfrm>
                <a:custGeom>
                  <a:avLst/>
                  <a:gdLst>
                    <a:gd name="connsiteX0" fmla="*/ 162097 w 1779299"/>
                    <a:gd name="connsiteY0" fmla="*/ 1040450 h 1040449"/>
                    <a:gd name="connsiteX1" fmla="*/ 377060 w 1779299"/>
                    <a:gd name="connsiteY1" fmla="*/ 1040450 h 1040449"/>
                    <a:gd name="connsiteX2" fmla="*/ 329018 w 1779299"/>
                    <a:gd name="connsiteY2" fmla="*/ 828273 h 1040449"/>
                    <a:gd name="connsiteX3" fmla="*/ 228629 w 1779299"/>
                    <a:gd name="connsiteY3" fmla="*/ 655695 h 1040449"/>
                    <a:gd name="connsiteX4" fmla="*/ 728717 w 1779299"/>
                    <a:gd name="connsiteY4" fmla="*/ 298297 h 1040449"/>
                    <a:gd name="connsiteX5" fmla="*/ 1491134 w 1779299"/>
                    <a:gd name="connsiteY5" fmla="*/ 977971 h 1040449"/>
                    <a:gd name="connsiteX6" fmla="*/ 1554880 w 1779299"/>
                    <a:gd name="connsiteY6" fmla="*/ 1040450 h 1040449"/>
                    <a:gd name="connsiteX7" fmla="*/ 1779299 w 1779299"/>
                    <a:gd name="connsiteY7" fmla="*/ 1040450 h 1040449"/>
                    <a:gd name="connsiteX8" fmla="*/ 1469942 w 1779299"/>
                    <a:gd name="connsiteY8" fmla="*/ 696223 h 1040449"/>
                    <a:gd name="connsiteX9" fmla="*/ 1202294 w 1779299"/>
                    <a:gd name="connsiteY9" fmla="*/ 301843 h 1040449"/>
                    <a:gd name="connsiteX10" fmla="*/ 1010297 w 1779299"/>
                    <a:gd name="connsiteY10" fmla="*/ 96674 h 1040449"/>
                    <a:gd name="connsiteX11" fmla="*/ 921728 w 1779299"/>
                    <a:gd name="connsiteY11" fmla="*/ 0 h 1040449"/>
                    <a:gd name="connsiteX12" fmla="*/ 533681 w 1779299"/>
                    <a:gd name="connsiteY12" fmla="*/ 17140 h 1040449"/>
                    <a:gd name="connsiteX13" fmla="*/ 533174 w 1779299"/>
                    <a:gd name="connsiteY13" fmla="*/ 17477 h 1040449"/>
                    <a:gd name="connsiteX14" fmla="*/ 496953 w 1779299"/>
                    <a:gd name="connsiteY14" fmla="*/ 64421 h 1040449"/>
                    <a:gd name="connsiteX15" fmla="*/ 107048 w 1779299"/>
                    <a:gd name="connsiteY15" fmla="*/ 411013 h 1040449"/>
                    <a:gd name="connsiteX16" fmla="*/ 29540 w 1779299"/>
                    <a:gd name="connsiteY16" fmla="*/ 770184 h 1040449"/>
                    <a:gd name="connsiteX17" fmla="*/ 162097 w 1779299"/>
                    <a:gd name="connsiteY17" fmla="*/ 1040450 h 104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79299" h="1040449">
                      <a:moveTo>
                        <a:pt x="162097" y="1040450"/>
                      </a:moveTo>
                      <a:lnTo>
                        <a:pt x="377060" y="1040450"/>
                      </a:lnTo>
                      <a:cubicBezTo>
                        <a:pt x="363720" y="958889"/>
                        <a:pt x="349198" y="880199"/>
                        <a:pt x="329018" y="828273"/>
                      </a:cubicBezTo>
                      <a:cubicBezTo>
                        <a:pt x="279710" y="701542"/>
                        <a:pt x="228629" y="655695"/>
                        <a:pt x="228629" y="655695"/>
                      </a:cubicBezTo>
                      <a:cubicBezTo>
                        <a:pt x="408215" y="551845"/>
                        <a:pt x="728717" y="298297"/>
                        <a:pt x="728717" y="298297"/>
                      </a:cubicBezTo>
                      <a:cubicBezTo>
                        <a:pt x="866088" y="465556"/>
                        <a:pt x="1344983" y="842374"/>
                        <a:pt x="1491134" y="977971"/>
                      </a:cubicBezTo>
                      <a:cubicBezTo>
                        <a:pt x="1511989" y="997305"/>
                        <a:pt x="1533434" y="1018413"/>
                        <a:pt x="1554880" y="1040450"/>
                      </a:cubicBezTo>
                      <a:lnTo>
                        <a:pt x="1779299" y="1040450"/>
                      </a:lnTo>
                      <a:cubicBezTo>
                        <a:pt x="1711838" y="908737"/>
                        <a:pt x="1605708" y="806490"/>
                        <a:pt x="1469942" y="696223"/>
                      </a:cubicBezTo>
                      <a:cubicBezTo>
                        <a:pt x="1329110" y="581733"/>
                        <a:pt x="1323791" y="491983"/>
                        <a:pt x="1202294" y="301843"/>
                      </a:cubicBezTo>
                      <a:cubicBezTo>
                        <a:pt x="1133482" y="194193"/>
                        <a:pt x="1060618" y="131122"/>
                        <a:pt x="1010297" y="96674"/>
                      </a:cubicBezTo>
                      <a:cubicBezTo>
                        <a:pt x="973569" y="71514"/>
                        <a:pt x="943258" y="38501"/>
                        <a:pt x="921728" y="0"/>
                      </a:cubicBezTo>
                      <a:cubicBezTo>
                        <a:pt x="810447" y="43567"/>
                        <a:pt x="602492" y="44664"/>
                        <a:pt x="533681" y="17140"/>
                      </a:cubicBezTo>
                      <a:lnTo>
                        <a:pt x="533174" y="17477"/>
                      </a:lnTo>
                      <a:cubicBezTo>
                        <a:pt x="525153" y="35461"/>
                        <a:pt x="513079" y="51757"/>
                        <a:pt x="496953" y="64421"/>
                      </a:cubicBezTo>
                      <a:cubicBezTo>
                        <a:pt x="400110" y="140747"/>
                        <a:pt x="211321" y="294413"/>
                        <a:pt x="107048" y="411013"/>
                      </a:cubicBezTo>
                      <a:cubicBezTo>
                        <a:pt x="-9890" y="541797"/>
                        <a:pt x="-23230" y="643453"/>
                        <a:pt x="29540" y="770184"/>
                      </a:cubicBezTo>
                      <a:cubicBezTo>
                        <a:pt x="50732" y="820675"/>
                        <a:pt x="104684" y="928747"/>
                        <a:pt x="162097" y="10404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14" name="Graphic 18">
                  <a:extLst>
                    <a:ext uri="{FF2B5EF4-FFF2-40B4-BE49-F238E27FC236}">
                      <a16:creationId xmlns:a16="http://schemas.microsoft.com/office/drawing/2014/main" id="{0B0E3D03-EC8A-9EDD-0DF7-5A994BFE6241}"/>
                    </a:ext>
                  </a:extLst>
                </p:cNvPr>
                <p:cNvGrpSpPr/>
                <p:nvPr/>
              </p:nvGrpSpPr>
              <p:grpSpPr>
                <a:xfrm>
                  <a:off x="3021909" y="4695857"/>
                  <a:ext cx="1656631" cy="77508"/>
                  <a:chOff x="3021909" y="4695857"/>
                  <a:chExt cx="1656631" cy="77508"/>
                </a:xfrm>
                <a:solidFill>
                  <a:srgbClr val="82034A"/>
                </a:solidFill>
              </p:grpSpPr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71B429E7-AD7C-E36E-FA3F-05D412BBE187}"/>
                      </a:ext>
                    </a:extLst>
                  </p:cNvPr>
                  <p:cNvSpPr/>
                  <p:nvPr/>
                </p:nvSpPr>
                <p:spPr>
                  <a:xfrm>
                    <a:off x="4373911" y="4695857"/>
                    <a:ext cx="304629" cy="77508"/>
                  </a:xfrm>
                  <a:custGeom>
                    <a:avLst/>
                    <a:gdLst>
                      <a:gd name="connsiteX0" fmla="*/ 16464 w 304629"/>
                      <a:gd name="connsiteY0" fmla="*/ 15029 h 77508"/>
                      <a:gd name="connsiteX1" fmla="*/ 80210 w 304629"/>
                      <a:gd name="connsiteY1" fmla="*/ 77508 h 77508"/>
                      <a:gd name="connsiteX2" fmla="*/ 304629 w 304629"/>
                      <a:gd name="connsiteY2" fmla="*/ 77508 h 77508"/>
                      <a:gd name="connsiteX3" fmla="*/ 258361 w 304629"/>
                      <a:gd name="connsiteY3" fmla="*/ 0 h 77508"/>
                      <a:gd name="connsiteX4" fmla="*/ 0 w 304629"/>
                      <a:gd name="connsiteY4" fmla="*/ 0 h 77508"/>
                      <a:gd name="connsiteX5" fmla="*/ 16464 w 304629"/>
                      <a:gd name="connsiteY5" fmla="*/ 15029 h 7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29" h="77508">
                        <a:moveTo>
                          <a:pt x="16464" y="15029"/>
                        </a:moveTo>
                        <a:cubicBezTo>
                          <a:pt x="37319" y="34363"/>
                          <a:pt x="58765" y="55471"/>
                          <a:pt x="80210" y="77508"/>
                        </a:cubicBezTo>
                        <a:lnTo>
                          <a:pt x="304629" y="77508"/>
                        </a:lnTo>
                        <a:cubicBezTo>
                          <a:pt x="290867" y="50574"/>
                          <a:pt x="275331" y="24823"/>
                          <a:pt x="258361" y="0"/>
                        </a:cubicBezTo>
                        <a:lnTo>
                          <a:pt x="0" y="0"/>
                        </a:lnTo>
                        <a:cubicBezTo>
                          <a:pt x="5910" y="5319"/>
                          <a:pt x="11483" y="10301"/>
                          <a:pt x="16464" y="1502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99D17A8E-5072-7374-3826-4ACD6AC296B1}"/>
                      </a:ext>
                    </a:extLst>
                  </p:cNvPr>
                  <p:cNvSpPr/>
                  <p:nvPr/>
                </p:nvSpPr>
                <p:spPr>
                  <a:xfrm>
                    <a:off x="3021909" y="4695857"/>
                    <a:ext cx="254476" cy="77508"/>
                  </a:xfrm>
                  <a:custGeom>
                    <a:avLst/>
                    <a:gdLst>
                      <a:gd name="connsiteX0" fmla="*/ 39514 w 254476"/>
                      <a:gd name="connsiteY0" fmla="*/ 77508 h 77508"/>
                      <a:gd name="connsiteX1" fmla="*/ 254477 w 254476"/>
                      <a:gd name="connsiteY1" fmla="*/ 77508 h 77508"/>
                      <a:gd name="connsiteX2" fmla="*/ 240967 w 254476"/>
                      <a:gd name="connsiteY2" fmla="*/ 0 h 77508"/>
                      <a:gd name="connsiteX3" fmla="*/ 0 w 254476"/>
                      <a:gd name="connsiteY3" fmla="*/ 0 h 77508"/>
                      <a:gd name="connsiteX4" fmla="*/ 39514 w 254476"/>
                      <a:gd name="connsiteY4" fmla="*/ 77508 h 77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76" h="77508">
                        <a:moveTo>
                          <a:pt x="39514" y="77508"/>
                        </a:moveTo>
                        <a:lnTo>
                          <a:pt x="254477" y="77508"/>
                        </a:lnTo>
                        <a:cubicBezTo>
                          <a:pt x="250170" y="51081"/>
                          <a:pt x="245696" y="25076"/>
                          <a:pt x="240967" y="0"/>
                        </a:cubicBezTo>
                        <a:lnTo>
                          <a:pt x="0" y="0"/>
                        </a:lnTo>
                        <a:cubicBezTo>
                          <a:pt x="12749" y="25245"/>
                          <a:pt x="26005" y="51250"/>
                          <a:pt x="39514" y="7750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847E31C8-2D8C-4E36-62F9-5EC31A2179DC}"/>
                    </a:ext>
                  </a:extLst>
                </p:cNvPr>
                <p:cNvSpPr/>
                <p:nvPr/>
              </p:nvSpPr>
              <p:spPr>
                <a:xfrm>
                  <a:off x="3343491" y="3070043"/>
                  <a:ext cx="530078" cy="450611"/>
                </a:xfrm>
                <a:custGeom>
                  <a:avLst/>
                  <a:gdLst>
                    <a:gd name="connsiteX0" fmla="*/ 517245 w 530078"/>
                    <a:gd name="connsiteY0" fmla="*/ 377578 h 450611"/>
                    <a:gd name="connsiteX1" fmla="*/ 525688 w 530078"/>
                    <a:gd name="connsiteY1" fmla="*/ 347267 h 450611"/>
                    <a:gd name="connsiteX2" fmla="*/ 530079 w 530078"/>
                    <a:gd name="connsiteY2" fmla="*/ 333420 h 450611"/>
                    <a:gd name="connsiteX3" fmla="*/ 529994 w 530078"/>
                    <a:gd name="connsiteY3" fmla="*/ 333251 h 450611"/>
                    <a:gd name="connsiteX4" fmla="*/ 492169 w 530078"/>
                    <a:gd name="connsiteY4" fmla="*/ 0 h 450611"/>
                    <a:gd name="connsiteX5" fmla="*/ 399717 w 530078"/>
                    <a:gd name="connsiteY5" fmla="*/ 22881 h 450611"/>
                    <a:gd name="connsiteX6" fmla="*/ 212194 w 530078"/>
                    <a:gd name="connsiteY6" fmla="*/ 264693 h 450611"/>
                    <a:gd name="connsiteX7" fmla="*/ 147604 w 530078"/>
                    <a:gd name="connsiteY7" fmla="*/ 72696 h 450611"/>
                    <a:gd name="connsiteX8" fmla="*/ 87658 w 530078"/>
                    <a:gd name="connsiteY8" fmla="*/ 87809 h 450611"/>
                    <a:gd name="connsiteX9" fmla="*/ 66381 w 530078"/>
                    <a:gd name="connsiteY9" fmla="*/ 104864 h 450611"/>
                    <a:gd name="connsiteX10" fmla="*/ 1031 w 530078"/>
                    <a:gd name="connsiteY10" fmla="*/ 302687 h 450611"/>
                    <a:gd name="connsiteX11" fmla="*/ 64439 w 530078"/>
                    <a:gd name="connsiteY11" fmla="*/ 450611 h 450611"/>
                    <a:gd name="connsiteX12" fmla="*/ 517245 w 530078"/>
                    <a:gd name="connsiteY12" fmla="*/ 377578 h 450611"/>
                    <a:gd name="connsiteX13" fmla="*/ 517245 w 530078"/>
                    <a:gd name="connsiteY13" fmla="*/ 377578 h 450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30078" h="450611">
                      <a:moveTo>
                        <a:pt x="517245" y="377578"/>
                      </a:moveTo>
                      <a:lnTo>
                        <a:pt x="525688" y="347267"/>
                      </a:lnTo>
                      <a:cubicBezTo>
                        <a:pt x="526955" y="342623"/>
                        <a:pt x="528559" y="338064"/>
                        <a:pt x="530079" y="333420"/>
                      </a:cubicBezTo>
                      <a:cubicBezTo>
                        <a:pt x="530079" y="333336"/>
                        <a:pt x="529994" y="333251"/>
                        <a:pt x="529994" y="333251"/>
                      </a:cubicBezTo>
                      <a:cubicBezTo>
                        <a:pt x="440328" y="233622"/>
                        <a:pt x="474692" y="64084"/>
                        <a:pt x="492169" y="0"/>
                      </a:cubicBezTo>
                      <a:cubicBezTo>
                        <a:pt x="465067" y="7261"/>
                        <a:pt x="429436" y="15873"/>
                        <a:pt x="399717" y="22881"/>
                      </a:cubicBezTo>
                      <a:cubicBezTo>
                        <a:pt x="383675" y="122341"/>
                        <a:pt x="338081" y="266888"/>
                        <a:pt x="212194" y="264693"/>
                      </a:cubicBezTo>
                      <a:cubicBezTo>
                        <a:pt x="107499" y="262835"/>
                        <a:pt x="131646" y="131460"/>
                        <a:pt x="147604" y="72696"/>
                      </a:cubicBezTo>
                      <a:lnTo>
                        <a:pt x="87658" y="87809"/>
                      </a:lnTo>
                      <a:cubicBezTo>
                        <a:pt x="78370" y="90173"/>
                        <a:pt x="70602" y="96336"/>
                        <a:pt x="66381" y="104864"/>
                      </a:cubicBezTo>
                      <a:cubicBezTo>
                        <a:pt x="50001" y="137877"/>
                        <a:pt x="9474" y="225854"/>
                        <a:pt x="1031" y="302687"/>
                      </a:cubicBezTo>
                      <a:cubicBezTo>
                        <a:pt x="-9523" y="399530"/>
                        <a:pt x="64439" y="450611"/>
                        <a:pt x="64439" y="450611"/>
                      </a:cubicBezTo>
                      <a:cubicBezTo>
                        <a:pt x="64439" y="450611"/>
                        <a:pt x="114338" y="414474"/>
                        <a:pt x="517245" y="377578"/>
                      </a:cubicBezTo>
                      <a:lnTo>
                        <a:pt x="517245" y="3775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AF0194D2-928F-3D03-ABB9-3588784687FF}"/>
                    </a:ext>
                  </a:extLst>
                </p:cNvPr>
                <p:cNvSpPr/>
                <p:nvPr/>
              </p:nvSpPr>
              <p:spPr>
                <a:xfrm>
                  <a:off x="3395856" y="3432930"/>
                  <a:ext cx="468932" cy="126562"/>
                </a:xfrm>
                <a:custGeom>
                  <a:avLst/>
                  <a:gdLst>
                    <a:gd name="connsiteX0" fmla="*/ 468933 w 468932"/>
                    <a:gd name="connsiteY0" fmla="*/ 0 h 126562"/>
                    <a:gd name="connsiteX1" fmla="*/ 0 w 468932"/>
                    <a:gd name="connsiteY1" fmla="*/ 77508 h 126562"/>
                    <a:gd name="connsiteX2" fmla="*/ 12074 w 468932"/>
                    <a:gd name="connsiteY2" fmla="*/ 87640 h 126562"/>
                    <a:gd name="connsiteX3" fmla="*/ 20433 w 468932"/>
                    <a:gd name="connsiteY3" fmla="*/ 126563 h 126562"/>
                    <a:gd name="connsiteX4" fmla="*/ 450358 w 468932"/>
                    <a:gd name="connsiteY4" fmla="*/ 66785 h 126562"/>
                    <a:gd name="connsiteX5" fmla="*/ 468933 w 468932"/>
                    <a:gd name="connsiteY5" fmla="*/ 0 h 126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8932" h="126562">
                      <a:moveTo>
                        <a:pt x="468933" y="0"/>
                      </a:moveTo>
                      <a:cubicBezTo>
                        <a:pt x="391340" y="4475"/>
                        <a:pt x="147418" y="22543"/>
                        <a:pt x="0" y="77508"/>
                      </a:cubicBezTo>
                      <a:cubicBezTo>
                        <a:pt x="7092" y="84178"/>
                        <a:pt x="12074" y="87640"/>
                        <a:pt x="12074" y="87640"/>
                      </a:cubicBezTo>
                      <a:lnTo>
                        <a:pt x="20433" y="126563"/>
                      </a:lnTo>
                      <a:cubicBezTo>
                        <a:pt x="112632" y="93044"/>
                        <a:pt x="347943" y="72105"/>
                        <a:pt x="450358" y="66785"/>
                      </a:cubicBezTo>
                      <a:lnTo>
                        <a:pt x="468933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19" name="Graphic 18">
                  <a:extLst>
                    <a:ext uri="{FF2B5EF4-FFF2-40B4-BE49-F238E27FC236}">
                      <a16:creationId xmlns:a16="http://schemas.microsoft.com/office/drawing/2014/main" id="{90E2B4C1-4479-28C4-13A1-CD8AE2A5649F}"/>
                    </a:ext>
                  </a:extLst>
                </p:cNvPr>
                <p:cNvGrpSpPr/>
                <p:nvPr/>
              </p:nvGrpSpPr>
              <p:grpSpPr>
                <a:xfrm>
                  <a:off x="3518855" y="2896630"/>
                  <a:ext cx="241369" cy="80575"/>
                  <a:chOff x="3518855" y="2896630"/>
                  <a:chExt cx="241369" cy="80575"/>
                </a:xfrm>
                <a:solidFill>
                  <a:srgbClr val="E65C59"/>
                </a:solidFill>
              </p:grpSpPr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413DFCCC-B873-7210-C139-10B9C45E7EFF}"/>
                      </a:ext>
                    </a:extLst>
                  </p:cNvPr>
                  <p:cNvSpPr/>
                  <p:nvPr/>
                </p:nvSpPr>
                <p:spPr>
                  <a:xfrm>
                    <a:off x="3518855" y="2896630"/>
                    <a:ext cx="52214" cy="69221"/>
                  </a:xfrm>
                  <a:custGeom>
                    <a:avLst/>
                    <a:gdLst>
                      <a:gd name="connsiteX0" fmla="*/ 49326 w 52214"/>
                      <a:gd name="connsiteY0" fmla="*/ 26334 h 69221"/>
                      <a:gd name="connsiteX1" fmla="*/ 38097 w 52214"/>
                      <a:gd name="connsiteY1" fmla="*/ 68212 h 69221"/>
                      <a:gd name="connsiteX2" fmla="*/ 2888 w 52214"/>
                      <a:gd name="connsiteY2" fmla="*/ 42883 h 69221"/>
                      <a:gd name="connsiteX3" fmla="*/ 14118 w 52214"/>
                      <a:gd name="connsiteY3" fmla="*/ 1004 h 69221"/>
                      <a:gd name="connsiteX4" fmla="*/ 49326 w 52214"/>
                      <a:gd name="connsiteY4" fmla="*/ 26334 h 69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14" h="69221">
                        <a:moveTo>
                          <a:pt x="49326" y="26334"/>
                        </a:moveTo>
                        <a:cubicBezTo>
                          <a:pt x="55911" y="44909"/>
                          <a:pt x="50846" y="63653"/>
                          <a:pt x="38097" y="68212"/>
                        </a:cubicBezTo>
                        <a:cubicBezTo>
                          <a:pt x="25263" y="72771"/>
                          <a:pt x="9559" y="61458"/>
                          <a:pt x="2888" y="42883"/>
                        </a:cubicBezTo>
                        <a:cubicBezTo>
                          <a:pt x="-3697" y="24308"/>
                          <a:pt x="1369" y="5564"/>
                          <a:pt x="14118" y="1004"/>
                        </a:cubicBezTo>
                        <a:cubicBezTo>
                          <a:pt x="27036" y="-3555"/>
                          <a:pt x="42740" y="7843"/>
                          <a:pt x="49326" y="26334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20A146A8-F633-1F69-F272-B7BF99C72DB1}"/>
                      </a:ext>
                    </a:extLst>
                  </p:cNvPr>
                  <p:cNvSpPr/>
                  <p:nvPr/>
                </p:nvSpPr>
                <p:spPr>
                  <a:xfrm>
                    <a:off x="3705505" y="2909975"/>
                    <a:ext cx="54719" cy="67230"/>
                  </a:xfrm>
                  <a:custGeom>
                    <a:avLst/>
                    <a:gdLst>
                      <a:gd name="connsiteX0" fmla="*/ 5450 w 54719"/>
                      <a:gd name="connsiteY0" fmla="*/ 22276 h 67230"/>
                      <a:gd name="connsiteX1" fmla="*/ 10938 w 54719"/>
                      <a:gd name="connsiteY1" fmla="*/ 65251 h 67230"/>
                      <a:gd name="connsiteX2" fmla="*/ 49270 w 54719"/>
                      <a:gd name="connsiteY2" fmla="*/ 44988 h 67230"/>
                      <a:gd name="connsiteX3" fmla="*/ 43782 w 54719"/>
                      <a:gd name="connsiteY3" fmla="*/ 2012 h 67230"/>
                      <a:gd name="connsiteX4" fmla="*/ 5450 w 54719"/>
                      <a:gd name="connsiteY4" fmla="*/ 22276 h 67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719" h="67230">
                        <a:moveTo>
                          <a:pt x="5450" y="22276"/>
                        </a:moveTo>
                        <a:cubicBezTo>
                          <a:pt x="-3585" y="39753"/>
                          <a:pt x="-1136" y="59003"/>
                          <a:pt x="10938" y="65251"/>
                        </a:cubicBezTo>
                        <a:cubicBezTo>
                          <a:pt x="23012" y="71499"/>
                          <a:pt x="40151" y="62465"/>
                          <a:pt x="49270" y="44988"/>
                        </a:cubicBezTo>
                        <a:cubicBezTo>
                          <a:pt x="58304" y="27511"/>
                          <a:pt x="55855" y="8260"/>
                          <a:pt x="43782" y="2012"/>
                        </a:cubicBezTo>
                        <a:cubicBezTo>
                          <a:pt x="31624" y="-4320"/>
                          <a:pt x="14484" y="4798"/>
                          <a:pt x="5450" y="22276"/>
                        </a:cubicBezTo>
                        <a:close/>
                      </a:path>
                    </a:pathLst>
                  </a:custGeom>
                  <a:solidFill>
                    <a:srgbClr val="E65C5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sp>
              <p:nvSpPr>
                <p:cNvPr id="322" name="Freeform: Shape 321">
                  <a:extLst>
                    <a:ext uri="{FF2B5EF4-FFF2-40B4-BE49-F238E27FC236}">
                      <a16:creationId xmlns:a16="http://schemas.microsoft.com/office/drawing/2014/main" id="{6072CCA8-E6BB-4A2A-D3D1-9C923540B882}"/>
                    </a:ext>
                  </a:extLst>
                </p:cNvPr>
                <p:cNvSpPr/>
                <p:nvPr/>
              </p:nvSpPr>
              <p:spPr>
                <a:xfrm>
                  <a:off x="3551677" y="2788966"/>
                  <a:ext cx="188068" cy="256886"/>
                </a:xfrm>
                <a:custGeom>
                  <a:avLst/>
                  <a:gdLst>
                    <a:gd name="connsiteX0" fmla="*/ 98233 w 188068"/>
                    <a:gd name="connsiteY0" fmla="*/ 343 h 256886"/>
                    <a:gd name="connsiteX1" fmla="*/ 884 w 188068"/>
                    <a:gd name="connsiteY1" fmla="*/ 49736 h 256886"/>
                    <a:gd name="connsiteX2" fmla="*/ 2826 w 188068"/>
                    <a:gd name="connsiteY2" fmla="*/ 175792 h 256886"/>
                    <a:gd name="connsiteX3" fmla="*/ 80756 w 188068"/>
                    <a:gd name="connsiteY3" fmla="*/ 256846 h 256886"/>
                    <a:gd name="connsiteX4" fmla="*/ 168987 w 188068"/>
                    <a:gd name="connsiteY4" fmla="*/ 187190 h 256886"/>
                    <a:gd name="connsiteX5" fmla="*/ 188069 w 188068"/>
                    <a:gd name="connsiteY5" fmla="*/ 62569 h 256886"/>
                    <a:gd name="connsiteX6" fmla="*/ 98233 w 188068"/>
                    <a:gd name="connsiteY6" fmla="*/ 343 h 25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068" h="256886">
                      <a:moveTo>
                        <a:pt x="98233" y="343"/>
                      </a:moveTo>
                      <a:cubicBezTo>
                        <a:pt x="22836" y="-4807"/>
                        <a:pt x="884" y="49736"/>
                        <a:pt x="884" y="49736"/>
                      </a:cubicBezTo>
                      <a:cubicBezTo>
                        <a:pt x="884" y="49736"/>
                        <a:pt x="-2071" y="153249"/>
                        <a:pt x="2826" y="175792"/>
                      </a:cubicBezTo>
                      <a:cubicBezTo>
                        <a:pt x="13211" y="223918"/>
                        <a:pt x="63870" y="255664"/>
                        <a:pt x="80756" y="256846"/>
                      </a:cubicBezTo>
                      <a:cubicBezTo>
                        <a:pt x="97558" y="258028"/>
                        <a:pt x="152101" y="233459"/>
                        <a:pt x="168987" y="187190"/>
                      </a:cubicBezTo>
                      <a:cubicBezTo>
                        <a:pt x="176924" y="165491"/>
                        <a:pt x="188069" y="62569"/>
                        <a:pt x="188069" y="62569"/>
                      </a:cubicBezTo>
                      <a:cubicBezTo>
                        <a:pt x="188069" y="62569"/>
                        <a:pt x="173631" y="5493"/>
                        <a:pt x="98233" y="343"/>
                      </a:cubicBezTo>
                      <a:close/>
                    </a:path>
                  </a:pathLst>
                </a:custGeom>
                <a:solidFill>
                  <a:srgbClr val="FF8280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23" name="Graphic 18">
                  <a:extLst>
                    <a:ext uri="{FF2B5EF4-FFF2-40B4-BE49-F238E27FC236}">
                      <a16:creationId xmlns:a16="http://schemas.microsoft.com/office/drawing/2014/main" id="{CC35604B-745B-FA04-76CE-62814335A9FF}"/>
                    </a:ext>
                  </a:extLst>
                </p:cNvPr>
                <p:cNvGrpSpPr/>
                <p:nvPr/>
              </p:nvGrpSpPr>
              <p:grpSpPr>
                <a:xfrm>
                  <a:off x="3603811" y="2966868"/>
                  <a:ext cx="66954" cy="25536"/>
                  <a:chOff x="3603811" y="2966868"/>
                  <a:chExt cx="66954" cy="25536"/>
                </a:xfrm>
              </p:grpSpPr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02EC08DF-01B0-CAEC-E836-0384DDE83F29}"/>
                      </a:ext>
                    </a:extLst>
                  </p:cNvPr>
                  <p:cNvSpPr/>
                  <p:nvPr/>
                </p:nvSpPr>
                <p:spPr>
                  <a:xfrm>
                    <a:off x="3603811" y="2966868"/>
                    <a:ext cx="66954" cy="25536"/>
                  </a:xfrm>
                  <a:custGeom>
                    <a:avLst/>
                    <a:gdLst>
                      <a:gd name="connsiteX0" fmla="*/ 43060 w 66954"/>
                      <a:gd name="connsiteY0" fmla="*/ 1182 h 25536"/>
                      <a:gd name="connsiteX1" fmla="*/ 33942 w 66954"/>
                      <a:gd name="connsiteY1" fmla="*/ 4053 h 25536"/>
                      <a:gd name="connsiteX2" fmla="*/ 25329 w 66954"/>
                      <a:gd name="connsiteY2" fmla="*/ 0 h 25536"/>
                      <a:gd name="connsiteX3" fmla="*/ 0 w 66954"/>
                      <a:gd name="connsiteY3" fmla="*/ 5741 h 25536"/>
                      <a:gd name="connsiteX4" fmla="*/ 31831 w 66954"/>
                      <a:gd name="connsiteY4" fmla="*/ 25498 h 25536"/>
                      <a:gd name="connsiteX5" fmla="*/ 66954 w 66954"/>
                      <a:gd name="connsiteY5" fmla="*/ 10301 h 25536"/>
                      <a:gd name="connsiteX6" fmla="*/ 43060 w 66954"/>
                      <a:gd name="connsiteY6" fmla="*/ 1182 h 25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954" h="25536">
                        <a:moveTo>
                          <a:pt x="43060" y="1182"/>
                        </a:moveTo>
                        <a:cubicBezTo>
                          <a:pt x="37319" y="422"/>
                          <a:pt x="34955" y="2364"/>
                          <a:pt x="33942" y="4053"/>
                        </a:cubicBezTo>
                        <a:cubicBezTo>
                          <a:pt x="33182" y="2280"/>
                          <a:pt x="31071" y="0"/>
                          <a:pt x="25329" y="0"/>
                        </a:cubicBezTo>
                        <a:cubicBezTo>
                          <a:pt x="15789" y="0"/>
                          <a:pt x="7346" y="4982"/>
                          <a:pt x="0" y="5741"/>
                        </a:cubicBezTo>
                        <a:cubicBezTo>
                          <a:pt x="4728" y="15873"/>
                          <a:pt x="17224" y="24992"/>
                          <a:pt x="31831" y="25498"/>
                        </a:cubicBezTo>
                        <a:cubicBezTo>
                          <a:pt x="48126" y="26089"/>
                          <a:pt x="60875" y="19673"/>
                          <a:pt x="66954" y="10301"/>
                        </a:cubicBezTo>
                        <a:cubicBezTo>
                          <a:pt x="59778" y="8612"/>
                          <a:pt x="52516" y="2449"/>
                          <a:pt x="43060" y="1182"/>
                        </a:cubicBezTo>
                        <a:close/>
                      </a:path>
                    </a:pathLst>
                  </a:custGeom>
                  <a:solidFill>
                    <a:srgbClr val="C22121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5A52E141-E289-B460-28F3-E25FCEFB5F63}"/>
                      </a:ext>
                    </a:extLst>
                  </p:cNvPr>
                  <p:cNvSpPr/>
                  <p:nvPr/>
                </p:nvSpPr>
                <p:spPr>
                  <a:xfrm>
                    <a:off x="3610903" y="2973792"/>
                    <a:ext cx="53951" cy="6027"/>
                  </a:xfrm>
                  <a:custGeom>
                    <a:avLst/>
                    <a:gdLst>
                      <a:gd name="connsiteX0" fmla="*/ 0 w 53951"/>
                      <a:gd name="connsiteY0" fmla="*/ 0 h 6027"/>
                      <a:gd name="connsiteX1" fmla="*/ 26005 w 53951"/>
                      <a:gd name="connsiteY1" fmla="*/ 1773 h 6027"/>
                      <a:gd name="connsiteX2" fmla="*/ 53952 w 53951"/>
                      <a:gd name="connsiteY2" fmla="*/ 3715 h 6027"/>
                      <a:gd name="connsiteX3" fmla="*/ 25498 w 53951"/>
                      <a:gd name="connsiteY3" fmla="*/ 5826 h 6027"/>
                      <a:gd name="connsiteX4" fmla="*/ 0 w 53951"/>
                      <a:gd name="connsiteY4" fmla="*/ 0 h 6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951" h="6027">
                        <a:moveTo>
                          <a:pt x="0" y="0"/>
                        </a:moveTo>
                        <a:cubicBezTo>
                          <a:pt x="0" y="0"/>
                          <a:pt x="13087" y="929"/>
                          <a:pt x="26005" y="1773"/>
                        </a:cubicBezTo>
                        <a:cubicBezTo>
                          <a:pt x="38923" y="2617"/>
                          <a:pt x="53952" y="3715"/>
                          <a:pt x="53952" y="3715"/>
                        </a:cubicBezTo>
                        <a:cubicBezTo>
                          <a:pt x="53952" y="3715"/>
                          <a:pt x="40105" y="6839"/>
                          <a:pt x="25498" y="5826"/>
                        </a:cubicBezTo>
                        <a:cubicBezTo>
                          <a:pt x="10807" y="481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  <p:grpSp>
              <p:nvGrpSpPr>
                <p:cNvPr id="326" name="Graphic 18">
                  <a:extLst>
                    <a:ext uri="{FF2B5EF4-FFF2-40B4-BE49-F238E27FC236}">
                      <a16:creationId xmlns:a16="http://schemas.microsoft.com/office/drawing/2014/main" id="{78F9F9AB-204D-A0A6-8A72-67C92C06B253}"/>
                    </a:ext>
                  </a:extLst>
                </p:cNvPr>
                <p:cNvGrpSpPr/>
                <p:nvPr/>
              </p:nvGrpSpPr>
              <p:grpSpPr>
                <a:xfrm>
                  <a:off x="3567336" y="2867818"/>
                  <a:ext cx="152990" cy="52488"/>
                  <a:chOff x="3567336" y="2867818"/>
                  <a:chExt cx="152990" cy="52488"/>
                </a:xfrm>
              </p:grpSpPr>
              <p:grpSp>
                <p:nvGrpSpPr>
                  <p:cNvPr id="327" name="Graphic 18">
                    <a:extLst>
                      <a:ext uri="{FF2B5EF4-FFF2-40B4-BE49-F238E27FC236}">
                        <a16:creationId xmlns:a16="http://schemas.microsoft.com/office/drawing/2014/main" id="{60BE5793-B09A-F4D5-32AF-5912C637498E}"/>
                      </a:ext>
                    </a:extLst>
                  </p:cNvPr>
                  <p:cNvGrpSpPr/>
                  <p:nvPr/>
                </p:nvGrpSpPr>
                <p:grpSpPr>
                  <a:xfrm>
                    <a:off x="3567336" y="2867818"/>
                    <a:ext cx="61972" cy="48560"/>
                    <a:chOff x="3567336" y="2867818"/>
                    <a:chExt cx="61972" cy="48560"/>
                  </a:xfrm>
                </p:grpSpPr>
                <p:sp>
                  <p:nvSpPr>
                    <p:cNvPr id="328" name="Freeform: Shape 327">
                      <a:extLst>
                        <a:ext uri="{FF2B5EF4-FFF2-40B4-BE49-F238E27FC236}">
                          <a16:creationId xmlns:a16="http://schemas.microsoft.com/office/drawing/2014/main" id="{AED883C0-C1D0-3F34-E032-F968337EA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7384" y="2891471"/>
                      <a:ext cx="45762" cy="24907"/>
                    </a:xfrm>
                    <a:custGeom>
                      <a:avLst/>
                      <a:gdLst>
                        <a:gd name="connsiteX0" fmla="*/ 0 w 45762"/>
                        <a:gd name="connsiteY0" fmla="*/ 0 h 24907"/>
                        <a:gd name="connsiteX1" fmla="*/ 21192 w 45762"/>
                        <a:gd name="connsiteY1" fmla="*/ 3293 h 24907"/>
                        <a:gd name="connsiteX2" fmla="*/ 41962 w 45762"/>
                        <a:gd name="connsiteY2" fmla="*/ 17899 h 24907"/>
                        <a:gd name="connsiteX3" fmla="*/ 45762 w 45762"/>
                        <a:gd name="connsiteY3" fmla="*/ 24907 h 24907"/>
                        <a:gd name="connsiteX4" fmla="*/ 24401 w 45762"/>
                        <a:gd name="connsiteY4" fmla="*/ 23472 h 24907"/>
                        <a:gd name="connsiteX5" fmla="*/ 8950 w 45762"/>
                        <a:gd name="connsiteY5" fmla="*/ 14269 h 24907"/>
                        <a:gd name="connsiteX6" fmla="*/ 0 w 45762"/>
                        <a:gd name="connsiteY6" fmla="*/ 0 h 249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5762" h="24907">
                          <a:moveTo>
                            <a:pt x="0" y="0"/>
                          </a:moveTo>
                          <a:lnTo>
                            <a:pt x="21192" y="3293"/>
                          </a:lnTo>
                          <a:cubicBezTo>
                            <a:pt x="29973" y="4644"/>
                            <a:pt x="37657" y="10047"/>
                            <a:pt x="41962" y="17899"/>
                          </a:cubicBezTo>
                          <a:lnTo>
                            <a:pt x="45762" y="24907"/>
                          </a:lnTo>
                          <a:lnTo>
                            <a:pt x="24401" y="23472"/>
                          </a:lnTo>
                          <a:cubicBezTo>
                            <a:pt x="18068" y="23050"/>
                            <a:pt x="12327" y="19588"/>
                            <a:pt x="8950" y="14269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29" name="Freeform: Shape 328">
                      <a:extLst>
                        <a:ext uri="{FF2B5EF4-FFF2-40B4-BE49-F238E27FC236}">
                          <a16:creationId xmlns:a16="http://schemas.microsoft.com/office/drawing/2014/main" id="{D1419D91-B798-98DC-4B6C-38673A631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92468" y="2894341"/>
                      <a:ext cx="20967" cy="19604"/>
                    </a:xfrm>
                    <a:custGeom>
                      <a:avLst/>
                      <a:gdLst>
                        <a:gd name="connsiteX0" fmla="*/ 20968 w 20967"/>
                        <a:gd name="connsiteY0" fmla="*/ 8865 h 19604"/>
                        <a:gd name="connsiteX1" fmla="*/ 20799 w 20967"/>
                        <a:gd name="connsiteY1" fmla="*/ 7683 h 19604"/>
                        <a:gd name="connsiteX2" fmla="*/ 6108 w 20967"/>
                        <a:gd name="connsiteY2" fmla="*/ 422 h 19604"/>
                        <a:gd name="connsiteX3" fmla="*/ 3322 w 20967"/>
                        <a:gd name="connsiteY3" fmla="*/ 0 h 19604"/>
                        <a:gd name="connsiteX4" fmla="*/ 29 w 20967"/>
                        <a:gd name="connsiteY4" fmla="*/ 7430 h 19604"/>
                        <a:gd name="connsiteX5" fmla="*/ 9738 w 20967"/>
                        <a:gd name="connsiteY5" fmla="*/ 19588 h 19604"/>
                        <a:gd name="connsiteX6" fmla="*/ 20968 w 20967"/>
                        <a:gd name="connsiteY6" fmla="*/ 8865 h 19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967" h="19604">
                          <a:moveTo>
                            <a:pt x="20968" y="8865"/>
                          </a:moveTo>
                          <a:cubicBezTo>
                            <a:pt x="20968" y="8443"/>
                            <a:pt x="20883" y="8105"/>
                            <a:pt x="20799" y="7683"/>
                          </a:cubicBezTo>
                          <a:cubicBezTo>
                            <a:pt x="16662" y="3968"/>
                            <a:pt x="11680" y="1351"/>
                            <a:pt x="6108" y="422"/>
                          </a:cubicBezTo>
                          <a:lnTo>
                            <a:pt x="3322" y="0"/>
                          </a:lnTo>
                          <a:cubicBezTo>
                            <a:pt x="1464" y="1942"/>
                            <a:pt x="197" y="4475"/>
                            <a:pt x="29" y="7430"/>
                          </a:cubicBezTo>
                          <a:cubicBezTo>
                            <a:pt x="-394" y="13762"/>
                            <a:pt x="3912" y="19166"/>
                            <a:pt x="9738" y="19588"/>
                          </a:cubicBezTo>
                          <a:cubicBezTo>
                            <a:pt x="15564" y="19926"/>
                            <a:pt x="20545" y="15113"/>
                            <a:pt x="20968" y="886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30" name="Freeform: Shape 329">
                      <a:extLst>
                        <a:ext uri="{FF2B5EF4-FFF2-40B4-BE49-F238E27FC236}">
                          <a16:creationId xmlns:a16="http://schemas.microsoft.com/office/drawing/2014/main" id="{E33BD77D-EF60-081A-56DF-33AB5CF545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7336" y="2867818"/>
                      <a:ext cx="61972" cy="26945"/>
                    </a:xfrm>
                    <a:custGeom>
                      <a:avLst/>
                      <a:gdLst>
                        <a:gd name="connsiteX0" fmla="*/ 0 w 61972"/>
                        <a:gd name="connsiteY0" fmla="*/ 5669 h 26945"/>
                        <a:gd name="connsiteX1" fmla="*/ 45340 w 61972"/>
                        <a:gd name="connsiteY1" fmla="*/ 17405 h 26945"/>
                        <a:gd name="connsiteX2" fmla="*/ 57076 w 61972"/>
                        <a:gd name="connsiteY2" fmla="*/ 23146 h 26945"/>
                        <a:gd name="connsiteX3" fmla="*/ 61973 w 61972"/>
                        <a:gd name="connsiteY3" fmla="*/ 26946 h 26945"/>
                        <a:gd name="connsiteX4" fmla="*/ 60200 w 61972"/>
                        <a:gd name="connsiteY4" fmla="*/ 23400 h 26945"/>
                        <a:gd name="connsiteX5" fmla="*/ 37657 w 61972"/>
                        <a:gd name="connsiteY5" fmla="*/ 4909 h 26945"/>
                        <a:gd name="connsiteX6" fmla="*/ 22628 w 61972"/>
                        <a:gd name="connsiteY6" fmla="*/ 772 h 26945"/>
                        <a:gd name="connsiteX7" fmla="*/ 7515 w 61972"/>
                        <a:gd name="connsiteY7" fmla="*/ 2039 h 26945"/>
                        <a:gd name="connsiteX8" fmla="*/ 0 w 61972"/>
                        <a:gd name="connsiteY8" fmla="*/ 5669 h 26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1972" h="26945">
                          <a:moveTo>
                            <a:pt x="0" y="5669"/>
                          </a:moveTo>
                          <a:lnTo>
                            <a:pt x="45340" y="17405"/>
                          </a:lnTo>
                          <a:cubicBezTo>
                            <a:pt x="49646" y="18503"/>
                            <a:pt x="53614" y="20445"/>
                            <a:pt x="57076" y="23146"/>
                          </a:cubicBezTo>
                          <a:lnTo>
                            <a:pt x="61973" y="26946"/>
                          </a:lnTo>
                          <a:lnTo>
                            <a:pt x="60200" y="23400"/>
                          </a:lnTo>
                          <a:cubicBezTo>
                            <a:pt x="55641" y="14281"/>
                            <a:pt x="47451" y="7611"/>
                            <a:pt x="37657" y="4909"/>
                          </a:cubicBezTo>
                          <a:lnTo>
                            <a:pt x="22628" y="772"/>
                          </a:lnTo>
                          <a:cubicBezTo>
                            <a:pt x="17646" y="-579"/>
                            <a:pt x="12243" y="-157"/>
                            <a:pt x="7515" y="2039"/>
                          </a:cubicBezTo>
                          <a:lnTo>
                            <a:pt x="0" y="5669"/>
                          </a:lnTo>
                          <a:close/>
                        </a:path>
                      </a:pathLst>
                    </a:custGeom>
                    <a:solidFill>
                      <a:srgbClr val="331F1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331" name="Graphic 18">
                    <a:extLst>
                      <a:ext uri="{FF2B5EF4-FFF2-40B4-BE49-F238E27FC236}">
                        <a16:creationId xmlns:a16="http://schemas.microsoft.com/office/drawing/2014/main" id="{E576C214-C683-C6DD-E663-FBDAD7F210B4}"/>
                      </a:ext>
                    </a:extLst>
                  </p:cNvPr>
                  <p:cNvGrpSpPr/>
                  <p:nvPr/>
                </p:nvGrpSpPr>
                <p:grpSpPr>
                  <a:xfrm>
                    <a:off x="3656074" y="2875918"/>
                    <a:ext cx="64252" cy="44387"/>
                    <a:chOff x="3656074" y="2875918"/>
                    <a:chExt cx="64252" cy="44387"/>
                  </a:xfrm>
                </p:grpSpPr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97DD9C5A-495B-C60A-97DC-925CF7A068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9198" y="2900421"/>
                      <a:ext cx="48717" cy="19885"/>
                    </a:xfrm>
                    <a:custGeom>
                      <a:avLst/>
                      <a:gdLst>
                        <a:gd name="connsiteX0" fmla="*/ 48717 w 48717"/>
                        <a:gd name="connsiteY0" fmla="*/ 0 h 19885"/>
                        <a:gd name="connsiteX1" fmla="*/ 27271 w 48717"/>
                        <a:gd name="connsiteY1" fmla="*/ 338 h 19885"/>
                        <a:gd name="connsiteX2" fmla="*/ 4728 w 48717"/>
                        <a:gd name="connsiteY2" fmla="*/ 11989 h 19885"/>
                        <a:gd name="connsiteX3" fmla="*/ 0 w 48717"/>
                        <a:gd name="connsiteY3" fmla="*/ 18406 h 19885"/>
                        <a:gd name="connsiteX4" fmla="*/ 21361 w 48717"/>
                        <a:gd name="connsiteY4" fmla="*/ 19841 h 19885"/>
                        <a:gd name="connsiteX5" fmla="*/ 37910 w 48717"/>
                        <a:gd name="connsiteY5" fmla="*/ 12834 h 19885"/>
                        <a:gd name="connsiteX6" fmla="*/ 48717 w 48717"/>
                        <a:gd name="connsiteY6" fmla="*/ 0 h 19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8717" h="19885">
                          <a:moveTo>
                            <a:pt x="48717" y="0"/>
                          </a:moveTo>
                          <a:lnTo>
                            <a:pt x="27271" y="338"/>
                          </a:lnTo>
                          <a:cubicBezTo>
                            <a:pt x="18322" y="507"/>
                            <a:pt x="10047" y="4813"/>
                            <a:pt x="4728" y="11989"/>
                          </a:cubicBezTo>
                          <a:lnTo>
                            <a:pt x="0" y="18406"/>
                          </a:lnTo>
                          <a:lnTo>
                            <a:pt x="21361" y="19841"/>
                          </a:lnTo>
                          <a:cubicBezTo>
                            <a:pt x="27694" y="20264"/>
                            <a:pt x="33857" y="17646"/>
                            <a:pt x="37910" y="12834"/>
                          </a:cubicBezTo>
                          <a:lnTo>
                            <a:pt x="4871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33" name="Freeform: Shape 332">
                      <a:extLst>
                        <a:ext uri="{FF2B5EF4-FFF2-40B4-BE49-F238E27FC236}">
                          <a16:creationId xmlns:a16="http://schemas.microsoft.com/office/drawing/2014/main" id="{39873D6A-D11D-4915-18E4-183F857CF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0567" y="2900674"/>
                      <a:ext cx="21071" cy="18516"/>
                    </a:xfrm>
                    <a:custGeom>
                      <a:avLst/>
                      <a:gdLst>
                        <a:gd name="connsiteX0" fmla="*/ 29 w 21071"/>
                        <a:gd name="connsiteY0" fmla="*/ 6417 h 18516"/>
                        <a:gd name="connsiteX1" fmla="*/ 366 w 21071"/>
                        <a:gd name="connsiteY1" fmla="*/ 5235 h 18516"/>
                        <a:gd name="connsiteX2" fmla="*/ 15986 w 21071"/>
                        <a:gd name="connsiteY2" fmla="*/ 84 h 18516"/>
                        <a:gd name="connsiteX3" fmla="*/ 18772 w 21071"/>
                        <a:gd name="connsiteY3" fmla="*/ 0 h 18516"/>
                        <a:gd name="connsiteX4" fmla="*/ 21052 w 21071"/>
                        <a:gd name="connsiteY4" fmla="*/ 7768 h 18516"/>
                        <a:gd name="connsiteX5" fmla="*/ 9823 w 21071"/>
                        <a:gd name="connsiteY5" fmla="*/ 18491 h 18516"/>
                        <a:gd name="connsiteX6" fmla="*/ 29 w 21071"/>
                        <a:gd name="connsiteY6" fmla="*/ 6417 h 18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1071" h="18516">
                          <a:moveTo>
                            <a:pt x="29" y="6417"/>
                          </a:moveTo>
                          <a:cubicBezTo>
                            <a:pt x="29" y="5995"/>
                            <a:pt x="282" y="5657"/>
                            <a:pt x="366" y="5235"/>
                          </a:cubicBezTo>
                          <a:cubicBezTo>
                            <a:pt x="4925" y="2111"/>
                            <a:pt x="10245" y="169"/>
                            <a:pt x="15986" y="84"/>
                          </a:cubicBezTo>
                          <a:lnTo>
                            <a:pt x="18772" y="0"/>
                          </a:lnTo>
                          <a:cubicBezTo>
                            <a:pt x="20292" y="2111"/>
                            <a:pt x="21221" y="4813"/>
                            <a:pt x="21052" y="7768"/>
                          </a:cubicBezTo>
                          <a:cubicBezTo>
                            <a:pt x="20630" y="14100"/>
                            <a:pt x="15564" y="18913"/>
                            <a:pt x="9823" y="18491"/>
                          </a:cubicBezTo>
                          <a:cubicBezTo>
                            <a:pt x="3912" y="18153"/>
                            <a:pt x="-394" y="12749"/>
                            <a:pt x="29" y="6417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334" name="Freeform: Shape 333">
                      <a:extLst>
                        <a:ext uri="{FF2B5EF4-FFF2-40B4-BE49-F238E27FC236}">
                          <a16:creationId xmlns:a16="http://schemas.microsoft.com/office/drawing/2014/main" id="{3295C4EE-8FDC-CDFC-533C-4979ADEF6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56074" y="2875918"/>
                      <a:ext cx="64252" cy="20702"/>
                    </a:xfrm>
                    <a:custGeom>
                      <a:avLst/>
                      <a:gdLst>
                        <a:gd name="connsiteX0" fmla="*/ 64253 w 64252"/>
                        <a:gd name="connsiteY0" fmla="*/ 8038 h 20702"/>
                        <a:gd name="connsiteX1" fmla="*/ 17731 w 64252"/>
                        <a:gd name="connsiteY1" fmla="*/ 13526 h 20702"/>
                        <a:gd name="connsiteX2" fmla="*/ 5319 w 64252"/>
                        <a:gd name="connsiteY2" fmla="*/ 17663 h 20702"/>
                        <a:gd name="connsiteX3" fmla="*/ 0 w 64252"/>
                        <a:gd name="connsiteY3" fmla="*/ 20703 h 20702"/>
                        <a:gd name="connsiteX4" fmla="*/ 2195 w 64252"/>
                        <a:gd name="connsiteY4" fmla="*/ 17410 h 20702"/>
                        <a:gd name="connsiteX5" fmla="*/ 27018 w 64252"/>
                        <a:gd name="connsiteY5" fmla="*/ 2212 h 20702"/>
                        <a:gd name="connsiteX6" fmla="*/ 42469 w 64252"/>
                        <a:gd name="connsiteY6" fmla="*/ 186 h 20702"/>
                        <a:gd name="connsiteX7" fmla="*/ 57245 w 64252"/>
                        <a:gd name="connsiteY7" fmla="*/ 3479 h 20702"/>
                        <a:gd name="connsiteX8" fmla="*/ 64253 w 64252"/>
                        <a:gd name="connsiteY8" fmla="*/ 8038 h 207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252" h="20702">
                          <a:moveTo>
                            <a:pt x="64253" y="8038"/>
                          </a:moveTo>
                          <a:lnTo>
                            <a:pt x="17731" y="13526"/>
                          </a:lnTo>
                          <a:cubicBezTo>
                            <a:pt x="13340" y="14033"/>
                            <a:pt x="9119" y="15468"/>
                            <a:pt x="5319" y="17663"/>
                          </a:cubicBezTo>
                          <a:lnTo>
                            <a:pt x="0" y="20703"/>
                          </a:lnTo>
                          <a:lnTo>
                            <a:pt x="2195" y="17410"/>
                          </a:lnTo>
                          <a:cubicBezTo>
                            <a:pt x="7937" y="9051"/>
                            <a:pt x="16971" y="3479"/>
                            <a:pt x="27018" y="2212"/>
                          </a:cubicBezTo>
                          <a:lnTo>
                            <a:pt x="42469" y="186"/>
                          </a:lnTo>
                          <a:cubicBezTo>
                            <a:pt x="47620" y="-490"/>
                            <a:pt x="52854" y="692"/>
                            <a:pt x="57245" y="3479"/>
                          </a:cubicBezTo>
                          <a:lnTo>
                            <a:pt x="64253" y="8038"/>
                          </a:lnTo>
                          <a:close/>
                        </a:path>
                      </a:pathLst>
                    </a:custGeom>
                    <a:solidFill>
                      <a:srgbClr val="331F1F"/>
                    </a:solidFill>
                    <a:ln w="84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sp>
              <p:nvSpPr>
                <p:cNvPr id="335" name="Freeform: Shape 334">
                  <a:extLst>
                    <a:ext uri="{FF2B5EF4-FFF2-40B4-BE49-F238E27FC236}">
                      <a16:creationId xmlns:a16="http://schemas.microsoft.com/office/drawing/2014/main" id="{C5B83A32-76A2-318C-698D-519653F736C0}"/>
                    </a:ext>
                  </a:extLst>
                </p:cNvPr>
                <p:cNvSpPr/>
                <p:nvPr/>
              </p:nvSpPr>
              <p:spPr>
                <a:xfrm>
                  <a:off x="3626438" y="2945845"/>
                  <a:ext cx="25498" cy="9184"/>
                </a:xfrm>
                <a:custGeom>
                  <a:avLst/>
                  <a:gdLst>
                    <a:gd name="connsiteX0" fmla="*/ 0 w 25498"/>
                    <a:gd name="connsiteY0" fmla="*/ 0 h 9184"/>
                    <a:gd name="connsiteX1" fmla="*/ 25498 w 25498"/>
                    <a:gd name="connsiteY1" fmla="*/ 1773 h 9184"/>
                    <a:gd name="connsiteX2" fmla="*/ 0 w 25498"/>
                    <a:gd name="connsiteY2" fmla="*/ 0 h 9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498" h="9184">
                      <a:moveTo>
                        <a:pt x="0" y="0"/>
                      </a:moveTo>
                      <a:cubicBezTo>
                        <a:pt x="0" y="0"/>
                        <a:pt x="15873" y="4306"/>
                        <a:pt x="25498" y="1773"/>
                      </a:cubicBezTo>
                      <a:cubicBezTo>
                        <a:pt x="16549" y="11483"/>
                        <a:pt x="8528" y="12411"/>
                        <a:pt x="0" y="0"/>
                      </a:cubicBezTo>
                      <a:close/>
                    </a:path>
                  </a:pathLst>
                </a:custGeom>
                <a:solidFill>
                  <a:srgbClr val="E65C59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36" name="Freeform: Shape 335">
                  <a:extLst>
                    <a:ext uri="{FF2B5EF4-FFF2-40B4-BE49-F238E27FC236}">
                      <a16:creationId xmlns:a16="http://schemas.microsoft.com/office/drawing/2014/main" id="{DBDD7B06-1BCE-8904-1862-935EE7014F87}"/>
                    </a:ext>
                  </a:extLst>
                </p:cNvPr>
                <p:cNvSpPr/>
                <p:nvPr/>
              </p:nvSpPr>
              <p:spPr>
                <a:xfrm>
                  <a:off x="3537940" y="2758298"/>
                  <a:ext cx="214592" cy="190079"/>
                </a:xfrm>
                <a:custGeom>
                  <a:avLst/>
                  <a:gdLst>
                    <a:gd name="connsiteX0" fmla="*/ 114081 w 214592"/>
                    <a:gd name="connsiteY0" fmla="*/ 278 h 190079"/>
                    <a:gd name="connsiteX1" fmla="*/ 7022 w 214592"/>
                    <a:gd name="connsiteY1" fmla="*/ 146513 h 190079"/>
                    <a:gd name="connsiteX2" fmla="*/ 14199 w 214592"/>
                    <a:gd name="connsiteY2" fmla="*/ 178090 h 190079"/>
                    <a:gd name="connsiteX3" fmla="*/ 20109 w 214592"/>
                    <a:gd name="connsiteY3" fmla="*/ 126841 h 190079"/>
                    <a:gd name="connsiteX4" fmla="*/ 54641 w 214592"/>
                    <a:gd name="connsiteY4" fmla="*/ 79137 h 190079"/>
                    <a:gd name="connsiteX5" fmla="*/ 75749 w 214592"/>
                    <a:gd name="connsiteY5" fmla="*/ 70947 h 190079"/>
                    <a:gd name="connsiteX6" fmla="*/ 108593 w 214592"/>
                    <a:gd name="connsiteY6" fmla="*/ 79390 h 190079"/>
                    <a:gd name="connsiteX7" fmla="*/ 142281 w 214592"/>
                    <a:gd name="connsiteY7" fmla="*/ 75506 h 190079"/>
                    <a:gd name="connsiteX8" fmla="*/ 162123 w 214592"/>
                    <a:gd name="connsiteY8" fmla="*/ 86482 h 190079"/>
                    <a:gd name="connsiteX9" fmla="*/ 189816 w 214592"/>
                    <a:gd name="connsiteY9" fmla="*/ 138492 h 190079"/>
                    <a:gd name="connsiteX10" fmla="*/ 188719 w 214592"/>
                    <a:gd name="connsiteY10" fmla="*/ 190080 h 190079"/>
                    <a:gd name="connsiteX11" fmla="*/ 200117 w 214592"/>
                    <a:gd name="connsiteY11" fmla="*/ 159769 h 190079"/>
                    <a:gd name="connsiteX12" fmla="*/ 114081 w 214592"/>
                    <a:gd name="connsiteY12" fmla="*/ 278 h 190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14592" h="190079">
                      <a:moveTo>
                        <a:pt x="114081" y="278"/>
                      </a:moveTo>
                      <a:cubicBezTo>
                        <a:pt x="53206" y="-3859"/>
                        <a:pt x="-23796" y="37934"/>
                        <a:pt x="7022" y="146513"/>
                      </a:cubicBezTo>
                      <a:cubicBezTo>
                        <a:pt x="7022" y="146513"/>
                        <a:pt x="6684" y="166270"/>
                        <a:pt x="14199" y="178090"/>
                      </a:cubicBezTo>
                      <a:lnTo>
                        <a:pt x="20109" y="126841"/>
                      </a:lnTo>
                      <a:cubicBezTo>
                        <a:pt x="20109" y="126841"/>
                        <a:pt x="42736" y="105564"/>
                        <a:pt x="54641" y="79137"/>
                      </a:cubicBezTo>
                      <a:cubicBezTo>
                        <a:pt x="58272" y="71116"/>
                        <a:pt x="67644" y="67654"/>
                        <a:pt x="75749" y="70947"/>
                      </a:cubicBezTo>
                      <a:cubicBezTo>
                        <a:pt x="85037" y="74662"/>
                        <a:pt x="97195" y="78630"/>
                        <a:pt x="108593" y="79390"/>
                      </a:cubicBezTo>
                      <a:cubicBezTo>
                        <a:pt x="119991" y="80150"/>
                        <a:pt x="132571" y="77955"/>
                        <a:pt x="142281" y="75506"/>
                      </a:cubicBezTo>
                      <a:cubicBezTo>
                        <a:pt x="150809" y="73395"/>
                        <a:pt x="159590" y="78123"/>
                        <a:pt x="162123" y="86482"/>
                      </a:cubicBezTo>
                      <a:cubicBezTo>
                        <a:pt x="170312" y="114260"/>
                        <a:pt x="189816" y="138492"/>
                        <a:pt x="189816" y="138492"/>
                      </a:cubicBezTo>
                      <a:lnTo>
                        <a:pt x="188719" y="190080"/>
                      </a:lnTo>
                      <a:cubicBezTo>
                        <a:pt x="197753" y="179441"/>
                        <a:pt x="200117" y="159769"/>
                        <a:pt x="200117" y="159769"/>
                      </a:cubicBezTo>
                      <a:cubicBezTo>
                        <a:pt x="245541" y="56340"/>
                        <a:pt x="174956" y="4415"/>
                        <a:pt x="114081" y="278"/>
                      </a:cubicBezTo>
                      <a:close/>
                    </a:path>
                  </a:pathLst>
                </a:custGeom>
                <a:solidFill>
                  <a:srgbClr val="331F1F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37" name="Graphic 18">
                  <a:extLst>
                    <a:ext uri="{FF2B5EF4-FFF2-40B4-BE49-F238E27FC236}">
                      <a16:creationId xmlns:a16="http://schemas.microsoft.com/office/drawing/2014/main" id="{6F70F95F-934E-1EB6-8578-9848F008189D}"/>
                    </a:ext>
                  </a:extLst>
                </p:cNvPr>
                <p:cNvGrpSpPr/>
                <p:nvPr/>
              </p:nvGrpSpPr>
              <p:grpSpPr>
                <a:xfrm>
                  <a:off x="4697600" y="5024802"/>
                  <a:ext cx="219319" cy="196050"/>
                  <a:chOff x="4697600" y="5024802"/>
                  <a:chExt cx="219319" cy="196050"/>
                </a:xfrm>
              </p:grpSpPr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8B916F71-9604-FB66-690C-A4E943DC08FC}"/>
                      </a:ext>
                    </a:extLst>
                  </p:cNvPr>
                  <p:cNvSpPr/>
                  <p:nvPr/>
                </p:nvSpPr>
                <p:spPr>
                  <a:xfrm>
                    <a:off x="4697600" y="5024802"/>
                    <a:ext cx="219255" cy="195965"/>
                  </a:xfrm>
                  <a:custGeom>
                    <a:avLst/>
                    <a:gdLst>
                      <a:gd name="connsiteX0" fmla="*/ 35314 w 219255"/>
                      <a:gd name="connsiteY0" fmla="*/ 31155 h 195965"/>
                      <a:gd name="connsiteX1" fmla="*/ 59461 w 219255"/>
                      <a:gd name="connsiteY1" fmla="*/ 0 h 195965"/>
                      <a:gd name="connsiteX2" fmla="*/ 115355 w 219255"/>
                      <a:gd name="connsiteY2" fmla="*/ 0 h 195965"/>
                      <a:gd name="connsiteX3" fmla="*/ 134099 w 219255"/>
                      <a:gd name="connsiteY3" fmla="*/ 35208 h 195965"/>
                      <a:gd name="connsiteX4" fmla="*/ 178678 w 219255"/>
                      <a:gd name="connsiteY4" fmla="*/ 82152 h 195965"/>
                      <a:gd name="connsiteX5" fmla="*/ 218024 w 219255"/>
                      <a:gd name="connsiteY5" fmla="*/ 132220 h 195965"/>
                      <a:gd name="connsiteX6" fmla="*/ 219037 w 219255"/>
                      <a:gd name="connsiteY6" fmla="*/ 142520 h 195965"/>
                      <a:gd name="connsiteX7" fmla="*/ 170320 w 219255"/>
                      <a:gd name="connsiteY7" fmla="*/ 195966 h 195965"/>
                      <a:gd name="connsiteX8" fmla="*/ 48992 w 219255"/>
                      <a:gd name="connsiteY8" fmla="*/ 195966 h 195965"/>
                      <a:gd name="connsiteX9" fmla="*/ 12179 w 219255"/>
                      <a:gd name="connsiteY9" fmla="*/ 180430 h 195965"/>
                      <a:gd name="connsiteX10" fmla="*/ 866 w 219255"/>
                      <a:gd name="connsiteY10" fmla="*/ 168863 h 195965"/>
                      <a:gd name="connsiteX11" fmla="*/ 4243 w 219255"/>
                      <a:gd name="connsiteY11" fmla="*/ 134837 h 195965"/>
                      <a:gd name="connsiteX12" fmla="*/ 4412 w 219255"/>
                      <a:gd name="connsiteY12" fmla="*/ 56907 h 195965"/>
                      <a:gd name="connsiteX13" fmla="*/ 697 w 219255"/>
                      <a:gd name="connsiteY13" fmla="*/ 46269 h 195965"/>
                      <a:gd name="connsiteX14" fmla="*/ 12348 w 219255"/>
                      <a:gd name="connsiteY14" fmla="*/ 29889 h 195965"/>
                      <a:gd name="connsiteX15" fmla="*/ 12348 w 219255"/>
                      <a:gd name="connsiteY15" fmla="*/ 29889 h 195965"/>
                      <a:gd name="connsiteX16" fmla="*/ 28137 w 219255"/>
                      <a:gd name="connsiteY16" fmla="*/ 38585 h 195965"/>
                      <a:gd name="connsiteX17" fmla="*/ 43166 w 219255"/>
                      <a:gd name="connsiteY17" fmla="*/ 62226 h 195965"/>
                      <a:gd name="connsiteX18" fmla="*/ 35314 w 219255"/>
                      <a:gd name="connsiteY18" fmla="*/ 31155 h 195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19255" h="195965">
                        <a:moveTo>
                          <a:pt x="35314" y="31155"/>
                        </a:moveTo>
                        <a:cubicBezTo>
                          <a:pt x="31261" y="15367"/>
                          <a:pt x="43250" y="0"/>
                          <a:pt x="59461" y="0"/>
                        </a:cubicBezTo>
                        <a:lnTo>
                          <a:pt x="115355" y="0"/>
                        </a:lnTo>
                        <a:cubicBezTo>
                          <a:pt x="131819" y="0"/>
                          <a:pt x="134099" y="35208"/>
                          <a:pt x="134099" y="35208"/>
                        </a:cubicBezTo>
                        <a:lnTo>
                          <a:pt x="178678" y="82152"/>
                        </a:lnTo>
                        <a:cubicBezTo>
                          <a:pt x="178678" y="82152"/>
                          <a:pt x="215069" y="104188"/>
                          <a:pt x="218024" y="132220"/>
                        </a:cubicBezTo>
                        <a:cubicBezTo>
                          <a:pt x="218361" y="135597"/>
                          <a:pt x="218699" y="139059"/>
                          <a:pt x="219037" y="142520"/>
                        </a:cubicBezTo>
                        <a:cubicBezTo>
                          <a:pt x="221739" y="171227"/>
                          <a:pt x="199111" y="195966"/>
                          <a:pt x="170320" y="195966"/>
                        </a:cubicBezTo>
                        <a:lnTo>
                          <a:pt x="48992" y="195966"/>
                        </a:lnTo>
                        <a:cubicBezTo>
                          <a:pt x="35145" y="195966"/>
                          <a:pt x="21805" y="190393"/>
                          <a:pt x="12179" y="180430"/>
                        </a:cubicBezTo>
                        <a:lnTo>
                          <a:pt x="866" y="168863"/>
                        </a:lnTo>
                        <a:lnTo>
                          <a:pt x="4243" y="134837"/>
                        </a:lnTo>
                        <a:cubicBezTo>
                          <a:pt x="4243" y="134837"/>
                          <a:pt x="-4960" y="89160"/>
                          <a:pt x="4412" y="56907"/>
                        </a:cubicBezTo>
                        <a:lnTo>
                          <a:pt x="697" y="46269"/>
                        </a:lnTo>
                        <a:cubicBezTo>
                          <a:pt x="-2089" y="38247"/>
                          <a:pt x="3821" y="29889"/>
                          <a:pt x="12348" y="29889"/>
                        </a:cubicBezTo>
                        <a:lnTo>
                          <a:pt x="12348" y="29889"/>
                        </a:lnTo>
                        <a:cubicBezTo>
                          <a:pt x="18765" y="29889"/>
                          <a:pt x="24675" y="33182"/>
                          <a:pt x="28137" y="38585"/>
                        </a:cubicBezTo>
                        <a:lnTo>
                          <a:pt x="43166" y="62226"/>
                        </a:lnTo>
                        <a:lnTo>
                          <a:pt x="35314" y="31155"/>
                        </a:lnTo>
                        <a:close/>
                      </a:path>
                    </a:pathLst>
                  </a:custGeom>
                  <a:solidFill>
                    <a:srgbClr val="A33434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06C34A28-F6CE-4252-C1A8-39B5D39FCBA5}"/>
                      </a:ext>
                    </a:extLst>
                  </p:cNvPr>
                  <p:cNvSpPr/>
                  <p:nvPr/>
                </p:nvSpPr>
                <p:spPr>
                  <a:xfrm>
                    <a:off x="4732116" y="5024887"/>
                    <a:ext cx="134030" cy="102077"/>
                  </a:xfrm>
                  <a:custGeom>
                    <a:avLst/>
                    <a:gdLst>
                      <a:gd name="connsiteX0" fmla="*/ 80838 w 134030"/>
                      <a:gd name="connsiteY0" fmla="*/ 0 h 102077"/>
                      <a:gd name="connsiteX1" fmla="*/ 24945 w 134030"/>
                      <a:gd name="connsiteY1" fmla="*/ 0 h 102077"/>
                      <a:gd name="connsiteX2" fmla="*/ 797 w 134030"/>
                      <a:gd name="connsiteY2" fmla="*/ 31155 h 102077"/>
                      <a:gd name="connsiteX3" fmla="*/ 8734 w 134030"/>
                      <a:gd name="connsiteY3" fmla="*/ 62226 h 102077"/>
                      <a:gd name="connsiteX4" fmla="*/ 25620 w 134030"/>
                      <a:gd name="connsiteY4" fmla="*/ 65603 h 102077"/>
                      <a:gd name="connsiteX5" fmla="*/ 63783 w 134030"/>
                      <a:gd name="connsiteY5" fmla="*/ 102078 h 102077"/>
                      <a:gd name="connsiteX6" fmla="*/ 134030 w 134030"/>
                      <a:gd name="connsiteY6" fmla="*/ 88231 h 102077"/>
                      <a:gd name="connsiteX7" fmla="*/ 99160 w 134030"/>
                      <a:gd name="connsiteY7" fmla="*/ 52854 h 102077"/>
                      <a:gd name="connsiteX8" fmla="*/ 99667 w 134030"/>
                      <a:gd name="connsiteY8" fmla="*/ 35208 h 102077"/>
                      <a:gd name="connsiteX9" fmla="*/ 80838 w 134030"/>
                      <a:gd name="connsiteY9" fmla="*/ 0 h 102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4030" h="102077">
                        <a:moveTo>
                          <a:pt x="80838" y="0"/>
                        </a:moveTo>
                        <a:lnTo>
                          <a:pt x="24945" y="0"/>
                        </a:lnTo>
                        <a:cubicBezTo>
                          <a:pt x="8650" y="0"/>
                          <a:pt x="-3255" y="15366"/>
                          <a:pt x="797" y="31155"/>
                        </a:cubicBezTo>
                        <a:lnTo>
                          <a:pt x="8734" y="62226"/>
                        </a:lnTo>
                        <a:lnTo>
                          <a:pt x="25620" y="65603"/>
                        </a:lnTo>
                        <a:lnTo>
                          <a:pt x="63783" y="102078"/>
                        </a:lnTo>
                        <a:lnTo>
                          <a:pt x="134030" y="88231"/>
                        </a:lnTo>
                        <a:lnTo>
                          <a:pt x="99160" y="52854"/>
                        </a:lnTo>
                        <a:lnTo>
                          <a:pt x="99667" y="35208"/>
                        </a:lnTo>
                        <a:cubicBezTo>
                          <a:pt x="99667" y="35208"/>
                          <a:pt x="97303" y="0"/>
                          <a:pt x="80838" y="0"/>
                        </a:cubicBezTo>
                        <a:close/>
                      </a:path>
                    </a:pathLst>
                  </a:custGeom>
                  <a:solidFill>
                    <a:srgbClr val="E64949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7C028FC1-F99A-F68A-83C7-4FF2474380B6}"/>
                      </a:ext>
                    </a:extLst>
                  </p:cNvPr>
                  <p:cNvSpPr/>
                  <p:nvPr/>
                </p:nvSpPr>
                <p:spPr>
                  <a:xfrm>
                    <a:off x="4697858" y="5101213"/>
                    <a:ext cx="18005" cy="82780"/>
                  </a:xfrm>
                  <a:custGeom>
                    <a:avLst/>
                    <a:gdLst>
                      <a:gd name="connsiteX0" fmla="*/ 17832 w 18005"/>
                      <a:gd name="connsiteY0" fmla="*/ 69656 h 82780"/>
                      <a:gd name="connsiteX1" fmla="*/ 692 w 18005"/>
                      <a:gd name="connsiteY1" fmla="*/ 0 h 82780"/>
                      <a:gd name="connsiteX2" fmla="*/ 692 w 18005"/>
                      <a:gd name="connsiteY2" fmla="*/ 0 h 82780"/>
                      <a:gd name="connsiteX3" fmla="*/ 4069 w 18005"/>
                      <a:gd name="connsiteY3" fmla="*/ 58427 h 82780"/>
                      <a:gd name="connsiteX4" fmla="*/ 1874 w 18005"/>
                      <a:gd name="connsiteY4" fmla="*/ 80379 h 82780"/>
                      <a:gd name="connsiteX5" fmla="*/ 17832 w 18005"/>
                      <a:gd name="connsiteY5" fmla="*/ 69656 h 8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005" h="82780">
                        <a:moveTo>
                          <a:pt x="17832" y="69656"/>
                        </a:moveTo>
                        <a:cubicBezTo>
                          <a:pt x="20027" y="37572"/>
                          <a:pt x="692" y="0"/>
                          <a:pt x="692" y="0"/>
                        </a:cubicBezTo>
                        <a:lnTo>
                          <a:pt x="692" y="0"/>
                        </a:lnTo>
                        <a:cubicBezTo>
                          <a:pt x="-2010" y="28538"/>
                          <a:pt x="4069" y="58427"/>
                          <a:pt x="4069" y="58427"/>
                        </a:cubicBezTo>
                        <a:lnTo>
                          <a:pt x="1874" y="80379"/>
                        </a:lnTo>
                        <a:cubicBezTo>
                          <a:pt x="9473" y="84601"/>
                          <a:pt x="16819" y="84516"/>
                          <a:pt x="17832" y="69656"/>
                        </a:cubicBezTo>
                        <a:close/>
                      </a:path>
                    </a:pathLst>
                  </a:custGeom>
                  <a:solidFill>
                    <a:srgbClr val="7A272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602155A4-3BD6-DA63-D225-CA3A4BD76FEC}"/>
                      </a:ext>
                    </a:extLst>
                  </p:cNvPr>
                  <p:cNvSpPr/>
                  <p:nvPr/>
                </p:nvSpPr>
                <p:spPr>
                  <a:xfrm>
                    <a:off x="4709893" y="5101114"/>
                    <a:ext cx="207026" cy="113321"/>
                  </a:xfrm>
                  <a:custGeom>
                    <a:avLst/>
                    <a:gdLst>
                      <a:gd name="connsiteX0" fmla="*/ 57722 w 207026"/>
                      <a:gd name="connsiteY0" fmla="*/ 42484 h 113321"/>
                      <a:gd name="connsiteX1" fmla="*/ 309 w 207026"/>
                      <a:gd name="connsiteY1" fmla="*/ 65365 h 113321"/>
                      <a:gd name="connsiteX2" fmla="*/ 99769 w 207026"/>
                      <a:gd name="connsiteY2" fmla="*/ 113322 h 113321"/>
                      <a:gd name="connsiteX3" fmla="*/ 192813 w 207026"/>
                      <a:gd name="connsiteY3" fmla="*/ 105132 h 113321"/>
                      <a:gd name="connsiteX4" fmla="*/ 206829 w 207026"/>
                      <a:gd name="connsiteY4" fmla="*/ 66378 h 113321"/>
                      <a:gd name="connsiteX5" fmla="*/ 205815 w 207026"/>
                      <a:gd name="connsiteY5" fmla="*/ 56077 h 113321"/>
                      <a:gd name="connsiteX6" fmla="*/ 166470 w 207026"/>
                      <a:gd name="connsiteY6" fmla="*/ 6009 h 113321"/>
                      <a:gd name="connsiteX7" fmla="*/ 57722 w 207026"/>
                      <a:gd name="connsiteY7" fmla="*/ 42484 h 1133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026" h="113321">
                        <a:moveTo>
                          <a:pt x="57722" y="42484"/>
                        </a:moveTo>
                        <a:cubicBezTo>
                          <a:pt x="37290" y="77354"/>
                          <a:pt x="7148" y="35138"/>
                          <a:pt x="309" y="65365"/>
                        </a:cubicBezTo>
                        <a:cubicBezTo>
                          <a:pt x="-6446" y="95591"/>
                          <a:pt x="99769" y="113322"/>
                          <a:pt x="99769" y="113322"/>
                        </a:cubicBezTo>
                        <a:lnTo>
                          <a:pt x="192813" y="105132"/>
                        </a:lnTo>
                        <a:cubicBezTo>
                          <a:pt x="202522" y="95254"/>
                          <a:pt x="208179" y="81407"/>
                          <a:pt x="206829" y="66378"/>
                        </a:cubicBezTo>
                        <a:cubicBezTo>
                          <a:pt x="206491" y="62832"/>
                          <a:pt x="206153" y="59370"/>
                          <a:pt x="205815" y="56077"/>
                        </a:cubicBezTo>
                        <a:cubicBezTo>
                          <a:pt x="202860" y="28046"/>
                          <a:pt x="166470" y="6009"/>
                          <a:pt x="166470" y="6009"/>
                        </a:cubicBezTo>
                        <a:cubicBezTo>
                          <a:pt x="144011" y="-10117"/>
                          <a:pt x="78155" y="7614"/>
                          <a:pt x="57722" y="42484"/>
                        </a:cubicBezTo>
                        <a:close/>
                      </a:path>
                    </a:pathLst>
                  </a:custGeom>
                  <a:solidFill>
                    <a:srgbClr val="7A2727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60E22891-4D56-A791-4139-A7839AB918ED}"/>
                      </a:ext>
                    </a:extLst>
                  </p:cNvPr>
                  <p:cNvSpPr/>
                  <p:nvPr/>
                </p:nvSpPr>
                <p:spPr>
                  <a:xfrm>
                    <a:off x="4698466" y="5159724"/>
                    <a:ext cx="216567" cy="61128"/>
                  </a:xfrm>
                  <a:custGeom>
                    <a:avLst/>
                    <a:gdLst>
                      <a:gd name="connsiteX0" fmla="*/ 204324 w 216567"/>
                      <a:gd name="connsiteY0" fmla="*/ 24738 h 61128"/>
                      <a:gd name="connsiteX1" fmla="*/ 200441 w 216567"/>
                      <a:gd name="connsiteY1" fmla="*/ 16971 h 61128"/>
                      <a:gd name="connsiteX2" fmla="*/ 173000 w 216567"/>
                      <a:gd name="connsiteY2" fmla="*/ 0 h 61128"/>
                      <a:gd name="connsiteX3" fmla="*/ 153834 w 216567"/>
                      <a:gd name="connsiteY3" fmla="*/ 0 h 61128"/>
                      <a:gd name="connsiteX4" fmla="*/ 101909 w 216567"/>
                      <a:gd name="connsiteY4" fmla="*/ 17055 h 61128"/>
                      <a:gd name="connsiteX5" fmla="*/ 98616 w 216567"/>
                      <a:gd name="connsiteY5" fmla="*/ 19504 h 61128"/>
                      <a:gd name="connsiteX6" fmla="*/ 73709 w 216567"/>
                      <a:gd name="connsiteY6" fmla="*/ 27694 h 61128"/>
                      <a:gd name="connsiteX7" fmla="*/ 54374 w 216567"/>
                      <a:gd name="connsiteY7" fmla="*/ 27694 h 61128"/>
                      <a:gd name="connsiteX8" fmla="*/ 24570 w 216567"/>
                      <a:gd name="connsiteY8" fmla="*/ 17140 h 61128"/>
                      <a:gd name="connsiteX9" fmla="*/ 3377 w 216567"/>
                      <a:gd name="connsiteY9" fmla="*/ 0 h 61128"/>
                      <a:gd name="connsiteX10" fmla="*/ 0 w 216567"/>
                      <a:gd name="connsiteY10" fmla="*/ 34026 h 61128"/>
                      <a:gd name="connsiteX11" fmla="*/ 11314 w 216567"/>
                      <a:gd name="connsiteY11" fmla="*/ 45593 h 61128"/>
                      <a:gd name="connsiteX12" fmla="*/ 48126 w 216567"/>
                      <a:gd name="connsiteY12" fmla="*/ 61128 h 61128"/>
                      <a:gd name="connsiteX13" fmla="*/ 169454 w 216567"/>
                      <a:gd name="connsiteY13" fmla="*/ 61128 h 61128"/>
                      <a:gd name="connsiteX14" fmla="*/ 216567 w 216567"/>
                      <a:gd name="connsiteY14" fmla="*/ 24738 h 61128"/>
                      <a:gd name="connsiteX15" fmla="*/ 204324 w 216567"/>
                      <a:gd name="connsiteY15" fmla="*/ 24738 h 61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16567" h="61128">
                        <a:moveTo>
                          <a:pt x="204324" y="24738"/>
                        </a:moveTo>
                        <a:lnTo>
                          <a:pt x="200441" y="16971"/>
                        </a:lnTo>
                        <a:cubicBezTo>
                          <a:pt x="195290" y="6586"/>
                          <a:pt x="184652" y="0"/>
                          <a:pt x="173000" y="0"/>
                        </a:cubicBezTo>
                        <a:lnTo>
                          <a:pt x="153834" y="0"/>
                        </a:lnTo>
                        <a:cubicBezTo>
                          <a:pt x="135175" y="0"/>
                          <a:pt x="116938" y="5995"/>
                          <a:pt x="101909" y="17055"/>
                        </a:cubicBezTo>
                        <a:lnTo>
                          <a:pt x="98616" y="19504"/>
                        </a:lnTo>
                        <a:cubicBezTo>
                          <a:pt x="91440" y="24823"/>
                          <a:pt x="82659" y="27694"/>
                          <a:pt x="73709" y="27694"/>
                        </a:cubicBezTo>
                        <a:lnTo>
                          <a:pt x="54374" y="27694"/>
                        </a:lnTo>
                        <a:cubicBezTo>
                          <a:pt x="43482" y="27694"/>
                          <a:pt x="33013" y="23979"/>
                          <a:pt x="24570" y="17140"/>
                        </a:cubicBezTo>
                        <a:lnTo>
                          <a:pt x="3377" y="0"/>
                        </a:lnTo>
                        <a:lnTo>
                          <a:pt x="0" y="34026"/>
                        </a:lnTo>
                        <a:lnTo>
                          <a:pt x="11314" y="45593"/>
                        </a:lnTo>
                        <a:cubicBezTo>
                          <a:pt x="21024" y="55556"/>
                          <a:pt x="34279" y="61128"/>
                          <a:pt x="48126" y="61128"/>
                        </a:cubicBezTo>
                        <a:lnTo>
                          <a:pt x="169454" y="61128"/>
                        </a:lnTo>
                        <a:cubicBezTo>
                          <a:pt x="192335" y="61128"/>
                          <a:pt x="210995" y="45508"/>
                          <a:pt x="216567" y="24738"/>
                        </a:cubicBezTo>
                        <a:lnTo>
                          <a:pt x="204324" y="247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343" name="Graphic 18">
              <a:extLst>
                <a:ext uri="{FF2B5EF4-FFF2-40B4-BE49-F238E27FC236}">
                  <a16:creationId xmlns:a16="http://schemas.microsoft.com/office/drawing/2014/main" id="{EDCED12A-8D1D-E2C6-2D99-B48BA6114F4F}"/>
                </a:ext>
              </a:extLst>
            </p:cNvPr>
            <p:cNvGrpSpPr/>
            <p:nvPr/>
          </p:nvGrpSpPr>
          <p:grpSpPr>
            <a:xfrm>
              <a:off x="809120" y="2250720"/>
              <a:ext cx="5686470" cy="2269850"/>
              <a:chOff x="809120" y="2250720"/>
              <a:chExt cx="5686470" cy="2269850"/>
            </a:xfrm>
            <a:solidFill>
              <a:srgbClr val="FFFFFF"/>
            </a:solidFill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45EEE24A-0EB9-0799-5590-E0B83434C4E6}"/>
                  </a:ext>
                </a:extLst>
              </p:cNvPr>
              <p:cNvSpPr/>
              <p:nvPr/>
            </p:nvSpPr>
            <p:spPr>
              <a:xfrm>
                <a:off x="1078210" y="3052904"/>
                <a:ext cx="332829" cy="332829"/>
              </a:xfrm>
              <a:custGeom>
                <a:avLst/>
                <a:gdLst>
                  <a:gd name="connsiteX0" fmla="*/ 332829 w 332829"/>
                  <a:gd name="connsiteY0" fmla="*/ 166415 h 332829"/>
                  <a:gd name="connsiteX1" fmla="*/ 166415 w 332829"/>
                  <a:gd name="connsiteY1" fmla="*/ 332829 h 332829"/>
                  <a:gd name="connsiteX2" fmla="*/ 0 w 332829"/>
                  <a:gd name="connsiteY2" fmla="*/ 166415 h 332829"/>
                  <a:gd name="connsiteX3" fmla="*/ 166415 w 332829"/>
                  <a:gd name="connsiteY3" fmla="*/ 0 h 332829"/>
                  <a:gd name="connsiteX4" fmla="*/ 332829 w 332829"/>
                  <a:gd name="connsiteY4" fmla="*/ 166415 h 3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829" h="332829">
                    <a:moveTo>
                      <a:pt x="332829" y="166415"/>
                    </a:moveTo>
                    <a:cubicBezTo>
                      <a:pt x="332829" y="258323"/>
                      <a:pt x="258323" y="332829"/>
                      <a:pt x="166415" y="332829"/>
                    </a:cubicBezTo>
                    <a:cubicBezTo>
                      <a:pt x="74506" y="332829"/>
                      <a:pt x="0" y="258323"/>
                      <a:pt x="0" y="166415"/>
                    </a:cubicBezTo>
                    <a:cubicBezTo>
                      <a:pt x="0" y="74506"/>
                      <a:pt x="74506" y="0"/>
                      <a:pt x="166415" y="0"/>
                    </a:cubicBezTo>
                    <a:cubicBezTo>
                      <a:pt x="258323" y="0"/>
                      <a:pt x="332829" y="74506"/>
                      <a:pt x="332829" y="1664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3ADA77A-8533-E0C7-499E-D891B1DBC87F}"/>
                  </a:ext>
                </a:extLst>
              </p:cNvPr>
              <p:cNvSpPr/>
              <p:nvPr/>
            </p:nvSpPr>
            <p:spPr>
              <a:xfrm rot="-1367268">
                <a:off x="5855571" y="3568564"/>
                <a:ext cx="332812" cy="332812"/>
              </a:xfrm>
              <a:custGeom>
                <a:avLst/>
                <a:gdLst>
                  <a:gd name="connsiteX0" fmla="*/ 332813 w 332812"/>
                  <a:gd name="connsiteY0" fmla="*/ 166406 h 332812"/>
                  <a:gd name="connsiteX1" fmla="*/ 166406 w 332812"/>
                  <a:gd name="connsiteY1" fmla="*/ 332813 h 332812"/>
                  <a:gd name="connsiteX2" fmla="*/ 0 w 332812"/>
                  <a:gd name="connsiteY2" fmla="*/ 166406 h 332812"/>
                  <a:gd name="connsiteX3" fmla="*/ 166406 w 332812"/>
                  <a:gd name="connsiteY3" fmla="*/ 0 h 332812"/>
                  <a:gd name="connsiteX4" fmla="*/ 332813 w 332812"/>
                  <a:gd name="connsiteY4" fmla="*/ 166406 h 33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812" h="332812">
                    <a:moveTo>
                      <a:pt x="332813" y="166406"/>
                    </a:moveTo>
                    <a:cubicBezTo>
                      <a:pt x="332813" y="258310"/>
                      <a:pt x="258310" y="332813"/>
                      <a:pt x="166406" y="332813"/>
                    </a:cubicBezTo>
                    <a:cubicBezTo>
                      <a:pt x="74502" y="332813"/>
                      <a:pt x="0" y="258310"/>
                      <a:pt x="0" y="166406"/>
                    </a:cubicBezTo>
                    <a:cubicBezTo>
                      <a:pt x="0" y="74503"/>
                      <a:pt x="74502" y="0"/>
                      <a:pt x="166406" y="0"/>
                    </a:cubicBezTo>
                    <a:cubicBezTo>
                      <a:pt x="258310" y="0"/>
                      <a:pt x="332813" y="74503"/>
                      <a:pt x="332813" y="166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CF1EB14-A089-5BDB-289D-626E2D0F0C8C}"/>
                  </a:ext>
                </a:extLst>
              </p:cNvPr>
              <p:cNvSpPr/>
              <p:nvPr/>
            </p:nvSpPr>
            <p:spPr>
              <a:xfrm>
                <a:off x="4954462" y="2250720"/>
                <a:ext cx="332829" cy="332829"/>
              </a:xfrm>
              <a:custGeom>
                <a:avLst/>
                <a:gdLst>
                  <a:gd name="connsiteX0" fmla="*/ 332829 w 332829"/>
                  <a:gd name="connsiteY0" fmla="*/ 166415 h 332829"/>
                  <a:gd name="connsiteX1" fmla="*/ 166414 w 332829"/>
                  <a:gd name="connsiteY1" fmla="*/ 332829 h 332829"/>
                  <a:gd name="connsiteX2" fmla="*/ 0 w 332829"/>
                  <a:gd name="connsiteY2" fmla="*/ 166415 h 332829"/>
                  <a:gd name="connsiteX3" fmla="*/ 166414 w 332829"/>
                  <a:gd name="connsiteY3" fmla="*/ 0 h 332829"/>
                  <a:gd name="connsiteX4" fmla="*/ 332829 w 332829"/>
                  <a:gd name="connsiteY4" fmla="*/ 166415 h 3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829" h="332829">
                    <a:moveTo>
                      <a:pt x="332829" y="166415"/>
                    </a:moveTo>
                    <a:cubicBezTo>
                      <a:pt x="332829" y="258323"/>
                      <a:pt x="258323" y="332829"/>
                      <a:pt x="166414" y="332829"/>
                    </a:cubicBezTo>
                    <a:cubicBezTo>
                      <a:pt x="74506" y="332829"/>
                      <a:pt x="0" y="258323"/>
                      <a:pt x="0" y="166415"/>
                    </a:cubicBezTo>
                    <a:cubicBezTo>
                      <a:pt x="0" y="74506"/>
                      <a:pt x="74506" y="0"/>
                      <a:pt x="166414" y="0"/>
                    </a:cubicBezTo>
                    <a:cubicBezTo>
                      <a:pt x="258323" y="0"/>
                      <a:pt x="332829" y="74506"/>
                      <a:pt x="332829" y="1664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9222EF2-5543-D2B4-BC25-A2F1193FAB87}"/>
                  </a:ext>
                </a:extLst>
              </p:cNvPr>
              <p:cNvSpPr/>
              <p:nvPr/>
            </p:nvSpPr>
            <p:spPr>
              <a:xfrm>
                <a:off x="6314232" y="4171453"/>
                <a:ext cx="181358" cy="181358"/>
              </a:xfrm>
              <a:custGeom>
                <a:avLst/>
                <a:gdLst>
                  <a:gd name="connsiteX0" fmla="*/ 181359 w 181358"/>
                  <a:gd name="connsiteY0" fmla="*/ 90680 h 181358"/>
                  <a:gd name="connsiteX1" fmla="*/ 90680 w 181358"/>
                  <a:gd name="connsiteY1" fmla="*/ 181359 h 181358"/>
                  <a:gd name="connsiteX2" fmla="*/ 0 w 181358"/>
                  <a:gd name="connsiteY2" fmla="*/ 90680 h 181358"/>
                  <a:gd name="connsiteX3" fmla="*/ 90680 w 181358"/>
                  <a:gd name="connsiteY3" fmla="*/ 0 h 181358"/>
                  <a:gd name="connsiteX4" fmla="*/ 181359 w 181358"/>
                  <a:gd name="connsiteY4" fmla="*/ 90680 h 181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8" h="181358">
                    <a:moveTo>
                      <a:pt x="181359" y="90680"/>
                    </a:moveTo>
                    <a:cubicBezTo>
                      <a:pt x="181359" y="140761"/>
                      <a:pt x="140760" y="181359"/>
                      <a:pt x="90680" y="181359"/>
                    </a:cubicBezTo>
                    <a:cubicBezTo>
                      <a:pt x="40599" y="181359"/>
                      <a:pt x="0" y="140760"/>
                      <a:pt x="0" y="90680"/>
                    </a:cubicBezTo>
                    <a:cubicBezTo>
                      <a:pt x="0" y="40599"/>
                      <a:pt x="40599" y="0"/>
                      <a:pt x="90680" y="0"/>
                    </a:cubicBezTo>
                    <a:cubicBezTo>
                      <a:pt x="140760" y="0"/>
                      <a:pt x="181359" y="40599"/>
                      <a:pt x="181359" y="906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1D8C30F6-A237-D8B3-8E81-E80C38D2F79B}"/>
                  </a:ext>
                </a:extLst>
              </p:cNvPr>
              <p:cNvSpPr/>
              <p:nvPr/>
            </p:nvSpPr>
            <p:spPr>
              <a:xfrm rot="-4637794">
                <a:off x="3084135" y="2326470"/>
                <a:ext cx="181354" cy="181354"/>
              </a:xfrm>
              <a:custGeom>
                <a:avLst/>
                <a:gdLst>
                  <a:gd name="connsiteX0" fmla="*/ 181355 w 181354"/>
                  <a:gd name="connsiteY0" fmla="*/ 90678 h 181354"/>
                  <a:gd name="connsiteX1" fmla="*/ 90678 w 181354"/>
                  <a:gd name="connsiteY1" fmla="*/ 181355 h 181354"/>
                  <a:gd name="connsiteX2" fmla="*/ 0 w 181354"/>
                  <a:gd name="connsiteY2" fmla="*/ 90678 h 181354"/>
                  <a:gd name="connsiteX3" fmla="*/ 90678 w 181354"/>
                  <a:gd name="connsiteY3" fmla="*/ 0 h 181354"/>
                  <a:gd name="connsiteX4" fmla="*/ 181355 w 181354"/>
                  <a:gd name="connsiteY4" fmla="*/ 90678 h 18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4" h="181354">
                    <a:moveTo>
                      <a:pt x="181355" y="90678"/>
                    </a:moveTo>
                    <a:cubicBezTo>
                      <a:pt x="181355" y="140757"/>
                      <a:pt x="140757" y="181355"/>
                      <a:pt x="90678" y="181355"/>
                    </a:cubicBezTo>
                    <a:cubicBezTo>
                      <a:pt x="40598" y="181355"/>
                      <a:pt x="0" y="140757"/>
                      <a:pt x="0" y="90678"/>
                    </a:cubicBezTo>
                    <a:cubicBezTo>
                      <a:pt x="0" y="40598"/>
                      <a:pt x="40598" y="0"/>
                      <a:pt x="90678" y="0"/>
                    </a:cubicBezTo>
                    <a:cubicBezTo>
                      <a:pt x="140757" y="0"/>
                      <a:pt x="181355" y="40598"/>
                      <a:pt x="181355" y="906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C4026138-A9E1-E773-0A43-3D7BA7E2DA50}"/>
                  </a:ext>
                </a:extLst>
              </p:cNvPr>
              <p:cNvSpPr/>
              <p:nvPr/>
            </p:nvSpPr>
            <p:spPr>
              <a:xfrm rot="-2700000">
                <a:off x="1400949" y="2585812"/>
                <a:ext cx="181357" cy="181357"/>
              </a:xfrm>
              <a:custGeom>
                <a:avLst/>
                <a:gdLst>
                  <a:gd name="connsiteX0" fmla="*/ 181357 w 181357"/>
                  <a:gd name="connsiteY0" fmla="*/ 90679 h 181357"/>
                  <a:gd name="connsiteX1" fmla="*/ 90679 w 181357"/>
                  <a:gd name="connsiteY1" fmla="*/ 181357 h 181357"/>
                  <a:gd name="connsiteX2" fmla="*/ 0 w 181357"/>
                  <a:gd name="connsiteY2" fmla="*/ 90679 h 181357"/>
                  <a:gd name="connsiteX3" fmla="*/ 90679 w 181357"/>
                  <a:gd name="connsiteY3" fmla="*/ 0 h 181357"/>
                  <a:gd name="connsiteX4" fmla="*/ 181357 w 181357"/>
                  <a:gd name="connsiteY4" fmla="*/ 90679 h 18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357" h="181357">
                    <a:moveTo>
                      <a:pt x="181357" y="90679"/>
                    </a:moveTo>
                    <a:cubicBezTo>
                      <a:pt x="181357" y="140759"/>
                      <a:pt x="140759" y="181357"/>
                      <a:pt x="90679" y="181357"/>
                    </a:cubicBezTo>
                    <a:cubicBezTo>
                      <a:pt x="40598" y="181357"/>
                      <a:pt x="0" y="140759"/>
                      <a:pt x="0" y="90679"/>
                    </a:cubicBezTo>
                    <a:cubicBezTo>
                      <a:pt x="0" y="40598"/>
                      <a:pt x="40598" y="0"/>
                      <a:pt x="90679" y="0"/>
                    </a:cubicBezTo>
                    <a:cubicBezTo>
                      <a:pt x="140759" y="0"/>
                      <a:pt x="181357" y="40598"/>
                      <a:pt x="181357" y="906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FEA3714-DA11-CEDF-442C-68647C96CEDA}"/>
                  </a:ext>
                </a:extLst>
              </p:cNvPr>
              <p:cNvSpPr/>
              <p:nvPr/>
            </p:nvSpPr>
            <p:spPr>
              <a:xfrm rot="-4746011">
                <a:off x="837587" y="4159261"/>
                <a:ext cx="332842" cy="332842"/>
              </a:xfrm>
              <a:custGeom>
                <a:avLst/>
                <a:gdLst>
                  <a:gd name="connsiteX0" fmla="*/ 332843 w 332842"/>
                  <a:gd name="connsiteY0" fmla="*/ 166422 h 332842"/>
                  <a:gd name="connsiteX1" fmla="*/ 166421 w 332842"/>
                  <a:gd name="connsiteY1" fmla="*/ 332843 h 332842"/>
                  <a:gd name="connsiteX2" fmla="*/ 0 w 332842"/>
                  <a:gd name="connsiteY2" fmla="*/ 166422 h 332842"/>
                  <a:gd name="connsiteX3" fmla="*/ 166421 w 332842"/>
                  <a:gd name="connsiteY3" fmla="*/ 0 h 332842"/>
                  <a:gd name="connsiteX4" fmla="*/ 332843 w 332842"/>
                  <a:gd name="connsiteY4" fmla="*/ 166422 h 332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842" h="332842">
                    <a:moveTo>
                      <a:pt x="332843" y="166422"/>
                    </a:moveTo>
                    <a:cubicBezTo>
                      <a:pt x="332843" y="258334"/>
                      <a:pt x="258334" y="332843"/>
                      <a:pt x="166421" y="332843"/>
                    </a:cubicBezTo>
                    <a:cubicBezTo>
                      <a:pt x="74509" y="332843"/>
                      <a:pt x="0" y="258334"/>
                      <a:pt x="0" y="166422"/>
                    </a:cubicBezTo>
                    <a:cubicBezTo>
                      <a:pt x="0" y="74510"/>
                      <a:pt x="74509" y="0"/>
                      <a:pt x="166421" y="0"/>
                    </a:cubicBezTo>
                    <a:cubicBezTo>
                      <a:pt x="258334" y="0"/>
                      <a:pt x="332843" y="74510"/>
                      <a:pt x="332843" y="1664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84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351" name="Graphic 18">
              <a:extLst>
                <a:ext uri="{FF2B5EF4-FFF2-40B4-BE49-F238E27FC236}">
                  <a16:creationId xmlns:a16="http://schemas.microsoft.com/office/drawing/2014/main" id="{60983F8B-CDFD-5FDB-9A99-0181186DA67F}"/>
                </a:ext>
              </a:extLst>
            </p:cNvPr>
            <p:cNvGrpSpPr/>
            <p:nvPr/>
          </p:nvGrpSpPr>
          <p:grpSpPr>
            <a:xfrm>
              <a:off x="797560" y="1546477"/>
              <a:ext cx="5913078" cy="377071"/>
              <a:chOff x="797560" y="1546477"/>
              <a:chExt cx="5913078" cy="377071"/>
            </a:xfrm>
            <a:solidFill>
              <a:srgbClr val="FFDEDE"/>
            </a:solidFill>
          </p:grpSpPr>
          <p:grpSp>
            <p:nvGrpSpPr>
              <p:cNvPr id="352" name="Graphic 18">
                <a:extLst>
                  <a:ext uri="{FF2B5EF4-FFF2-40B4-BE49-F238E27FC236}">
                    <a16:creationId xmlns:a16="http://schemas.microsoft.com/office/drawing/2014/main" id="{9EF630D4-3910-011A-6044-004D52C0DA86}"/>
                  </a:ext>
                </a:extLst>
              </p:cNvPr>
              <p:cNvGrpSpPr/>
              <p:nvPr/>
            </p:nvGrpSpPr>
            <p:grpSpPr>
              <a:xfrm>
                <a:off x="797560" y="1546477"/>
                <a:ext cx="1877757" cy="377071"/>
                <a:chOff x="797560" y="1546477"/>
                <a:chExt cx="1877757" cy="377071"/>
              </a:xfrm>
              <a:solidFill>
                <a:srgbClr val="FFDEDE"/>
              </a:solidFill>
            </p:grpSpPr>
            <p:sp>
              <p:nvSpPr>
                <p:cNvPr id="353" name="Freeform: Shape 352">
                  <a:extLst>
                    <a:ext uri="{FF2B5EF4-FFF2-40B4-BE49-F238E27FC236}">
                      <a16:creationId xmlns:a16="http://schemas.microsoft.com/office/drawing/2014/main" id="{22BF6BB0-26CE-7EB0-2A4A-F0AAB28A2CEC}"/>
                    </a:ext>
                  </a:extLst>
                </p:cNvPr>
                <p:cNvSpPr/>
                <p:nvPr/>
              </p:nvSpPr>
              <p:spPr>
                <a:xfrm>
                  <a:off x="797560" y="1806019"/>
                  <a:ext cx="1877757" cy="117528"/>
                </a:xfrm>
                <a:custGeom>
                  <a:avLst/>
                  <a:gdLst>
                    <a:gd name="connsiteX0" fmla="*/ 1877758 w 1877757"/>
                    <a:gd name="connsiteY0" fmla="*/ 117529 h 117528"/>
                    <a:gd name="connsiteX1" fmla="*/ 0 w 1877757"/>
                    <a:gd name="connsiteY1" fmla="*/ 117529 h 117528"/>
                    <a:gd name="connsiteX2" fmla="*/ 0 w 1877757"/>
                    <a:gd name="connsiteY2" fmla="*/ 117529 h 117528"/>
                    <a:gd name="connsiteX3" fmla="*/ 397841 w 1877757"/>
                    <a:gd name="connsiteY3" fmla="*/ 0 h 117528"/>
                    <a:gd name="connsiteX4" fmla="*/ 1479832 w 1877757"/>
                    <a:gd name="connsiteY4" fmla="*/ 0 h 117528"/>
                    <a:gd name="connsiteX5" fmla="*/ 1877758 w 1877757"/>
                    <a:gd name="connsiteY5" fmla="*/ 117529 h 117528"/>
                    <a:gd name="connsiteX6" fmla="*/ 1877758 w 1877757"/>
                    <a:gd name="connsiteY6" fmla="*/ 117529 h 11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7757" h="117528">
                      <a:moveTo>
                        <a:pt x="1877758" y="117529"/>
                      </a:moveTo>
                      <a:lnTo>
                        <a:pt x="0" y="117529"/>
                      </a:lnTo>
                      <a:lnTo>
                        <a:pt x="0" y="117529"/>
                      </a:lnTo>
                      <a:cubicBezTo>
                        <a:pt x="118542" y="40781"/>
                        <a:pt x="256672" y="0"/>
                        <a:pt x="397841" y="0"/>
                      </a:cubicBezTo>
                      <a:lnTo>
                        <a:pt x="1479832" y="0"/>
                      </a:lnTo>
                      <a:cubicBezTo>
                        <a:pt x="1621001" y="-84"/>
                        <a:pt x="1759216" y="40781"/>
                        <a:pt x="1877758" y="117529"/>
                      </a:cubicBezTo>
                      <a:lnTo>
                        <a:pt x="1877758" y="1175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54" name="Graphic 18">
                  <a:extLst>
                    <a:ext uri="{FF2B5EF4-FFF2-40B4-BE49-F238E27FC236}">
                      <a16:creationId xmlns:a16="http://schemas.microsoft.com/office/drawing/2014/main" id="{EFDC001B-488C-EEA5-CDD8-A6A639E127DC}"/>
                    </a:ext>
                  </a:extLst>
                </p:cNvPr>
                <p:cNvGrpSpPr/>
                <p:nvPr/>
              </p:nvGrpSpPr>
              <p:grpSpPr>
                <a:xfrm>
                  <a:off x="1210852" y="1546477"/>
                  <a:ext cx="1051172" cy="259458"/>
                  <a:chOff x="1210852" y="1546477"/>
                  <a:chExt cx="1051172" cy="259458"/>
                </a:xfrm>
                <a:solidFill>
                  <a:srgbClr val="FFDEDE"/>
                </a:solidFill>
              </p:grpSpPr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620B73B4-FD50-B891-34CA-278F0FFF49E3}"/>
                      </a:ext>
                    </a:extLst>
                  </p:cNvPr>
                  <p:cNvSpPr/>
                  <p:nvPr/>
                </p:nvSpPr>
                <p:spPr>
                  <a:xfrm>
                    <a:off x="1210852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036B5DCD-5314-1887-0ABF-990697CD8109}"/>
                      </a:ext>
                    </a:extLst>
                  </p:cNvPr>
                  <p:cNvSpPr/>
                  <p:nvPr/>
                </p:nvSpPr>
                <p:spPr>
                  <a:xfrm>
                    <a:off x="2241423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357" name="Graphic 18">
                <a:extLst>
                  <a:ext uri="{FF2B5EF4-FFF2-40B4-BE49-F238E27FC236}">
                    <a16:creationId xmlns:a16="http://schemas.microsoft.com/office/drawing/2014/main" id="{07F64741-7845-813D-18BF-9D5B27643577}"/>
                  </a:ext>
                </a:extLst>
              </p:cNvPr>
              <p:cNvGrpSpPr/>
              <p:nvPr/>
            </p:nvGrpSpPr>
            <p:grpSpPr>
              <a:xfrm>
                <a:off x="2815220" y="1546477"/>
                <a:ext cx="1877757" cy="377071"/>
                <a:chOff x="2815220" y="1546477"/>
                <a:chExt cx="1877757" cy="377071"/>
              </a:xfrm>
              <a:solidFill>
                <a:srgbClr val="FFDEDE"/>
              </a:solidFill>
            </p:grpSpPr>
            <p:sp>
              <p:nvSpPr>
                <p:cNvPr id="358" name="Freeform: Shape 357">
                  <a:extLst>
                    <a:ext uri="{FF2B5EF4-FFF2-40B4-BE49-F238E27FC236}">
                      <a16:creationId xmlns:a16="http://schemas.microsoft.com/office/drawing/2014/main" id="{4A10BDC5-17E3-0D93-6B50-0CC47EEA6A5C}"/>
                    </a:ext>
                  </a:extLst>
                </p:cNvPr>
                <p:cNvSpPr/>
                <p:nvPr/>
              </p:nvSpPr>
              <p:spPr>
                <a:xfrm>
                  <a:off x="2815220" y="1806019"/>
                  <a:ext cx="1877757" cy="117528"/>
                </a:xfrm>
                <a:custGeom>
                  <a:avLst/>
                  <a:gdLst>
                    <a:gd name="connsiteX0" fmla="*/ 1877758 w 1877757"/>
                    <a:gd name="connsiteY0" fmla="*/ 117529 h 117528"/>
                    <a:gd name="connsiteX1" fmla="*/ 0 w 1877757"/>
                    <a:gd name="connsiteY1" fmla="*/ 117529 h 117528"/>
                    <a:gd name="connsiteX2" fmla="*/ 0 w 1877757"/>
                    <a:gd name="connsiteY2" fmla="*/ 117529 h 117528"/>
                    <a:gd name="connsiteX3" fmla="*/ 397841 w 1877757"/>
                    <a:gd name="connsiteY3" fmla="*/ 0 h 117528"/>
                    <a:gd name="connsiteX4" fmla="*/ 1479832 w 1877757"/>
                    <a:gd name="connsiteY4" fmla="*/ 0 h 117528"/>
                    <a:gd name="connsiteX5" fmla="*/ 1877758 w 1877757"/>
                    <a:gd name="connsiteY5" fmla="*/ 117529 h 117528"/>
                    <a:gd name="connsiteX6" fmla="*/ 1877758 w 1877757"/>
                    <a:gd name="connsiteY6" fmla="*/ 117529 h 11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7757" h="117528">
                      <a:moveTo>
                        <a:pt x="1877758" y="117529"/>
                      </a:moveTo>
                      <a:lnTo>
                        <a:pt x="0" y="117529"/>
                      </a:lnTo>
                      <a:lnTo>
                        <a:pt x="0" y="117529"/>
                      </a:lnTo>
                      <a:cubicBezTo>
                        <a:pt x="118542" y="40781"/>
                        <a:pt x="256672" y="0"/>
                        <a:pt x="397841" y="0"/>
                      </a:cubicBezTo>
                      <a:lnTo>
                        <a:pt x="1479832" y="0"/>
                      </a:lnTo>
                      <a:cubicBezTo>
                        <a:pt x="1621001" y="-84"/>
                        <a:pt x="1759216" y="40781"/>
                        <a:pt x="1877758" y="117529"/>
                      </a:cubicBezTo>
                      <a:lnTo>
                        <a:pt x="1877758" y="1175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59" name="Graphic 18">
                  <a:extLst>
                    <a:ext uri="{FF2B5EF4-FFF2-40B4-BE49-F238E27FC236}">
                      <a16:creationId xmlns:a16="http://schemas.microsoft.com/office/drawing/2014/main" id="{C7871BFC-ED44-1DBA-8CEC-646FE069850C}"/>
                    </a:ext>
                  </a:extLst>
                </p:cNvPr>
                <p:cNvGrpSpPr/>
                <p:nvPr/>
              </p:nvGrpSpPr>
              <p:grpSpPr>
                <a:xfrm>
                  <a:off x="3228512" y="1546477"/>
                  <a:ext cx="1051172" cy="259458"/>
                  <a:chOff x="3228512" y="1546477"/>
                  <a:chExt cx="1051172" cy="259458"/>
                </a:xfrm>
                <a:solidFill>
                  <a:srgbClr val="FFDEDE"/>
                </a:solidFill>
              </p:grpSpPr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BD708BB2-A6EC-758A-AE99-7061B7C295F4}"/>
                      </a:ext>
                    </a:extLst>
                  </p:cNvPr>
                  <p:cNvSpPr/>
                  <p:nvPr/>
                </p:nvSpPr>
                <p:spPr>
                  <a:xfrm>
                    <a:off x="3228512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01157E5E-3B8A-0950-0BCC-5138B397F53E}"/>
                      </a:ext>
                    </a:extLst>
                  </p:cNvPr>
                  <p:cNvSpPr/>
                  <p:nvPr/>
                </p:nvSpPr>
                <p:spPr>
                  <a:xfrm>
                    <a:off x="4259084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  <p:grpSp>
            <p:nvGrpSpPr>
              <p:cNvPr id="362" name="Graphic 18">
                <a:extLst>
                  <a:ext uri="{FF2B5EF4-FFF2-40B4-BE49-F238E27FC236}">
                    <a16:creationId xmlns:a16="http://schemas.microsoft.com/office/drawing/2014/main" id="{3807C5CA-5A64-DB24-ABD3-EE5CBF6790E6}"/>
                  </a:ext>
                </a:extLst>
              </p:cNvPr>
              <p:cNvGrpSpPr/>
              <p:nvPr/>
            </p:nvGrpSpPr>
            <p:grpSpPr>
              <a:xfrm>
                <a:off x="4832881" y="1546477"/>
                <a:ext cx="1877757" cy="377071"/>
                <a:chOff x="4832881" y="1546477"/>
                <a:chExt cx="1877757" cy="377071"/>
              </a:xfrm>
              <a:solidFill>
                <a:srgbClr val="FFDEDE"/>
              </a:solidFill>
            </p:grpSpPr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F28361E9-37B6-4868-8428-505B72247CA0}"/>
                    </a:ext>
                  </a:extLst>
                </p:cNvPr>
                <p:cNvSpPr/>
                <p:nvPr/>
              </p:nvSpPr>
              <p:spPr>
                <a:xfrm>
                  <a:off x="4832881" y="1806019"/>
                  <a:ext cx="1877757" cy="117528"/>
                </a:xfrm>
                <a:custGeom>
                  <a:avLst/>
                  <a:gdLst>
                    <a:gd name="connsiteX0" fmla="*/ 1877758 w 1877757"/>
                    <a:gd name="connsiteY0" fmla="*/ 117529 h 117528"/>
                    <a:gd name="connsiteX1" fmla="*/ 0 w 1877757"/>
                    <a:gd name="connsiteY1" fmla="*/ 117529 h 117528"/>
                    <a:gd name="connsiteX2" fmla="*/ 0 w 1877757"/>
                    <a:gd name="connsiteY2" fmla="*/ 117529 h 117528"/>
                    <a:gd name="connsiteX3" fmla="*/ 397841 w 1877757"/>
                    <a:gd name="connsiteY3" fmla="*/ 0 h 117528"/>
                    <a:gd name="connsiteX4" fmla="*/ 1479832 w 1877757"/>
                    <a:gd name="connsiteY4" fmla="*/ 0 h 117528"/>
                    <a:gd name="connsiteX5" fmla="*/ 1877758 w 1877757"/>
                    <a:gd name="connsiteY5" fmla="*/ 117529 h 117528"/>
                    <a:gd name="connsiteX6" fmla="*/ 1877758 w 1877757"/>
                    <a:gd name="connsiteY6" fmla="*/ 117529 h 117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7757" h="117528">
                      <a:moveTo>
                        <a:pt x="1877758" y="117529"/>
                      </a:moveTo>
                      <a:lnTo>
                        <a:pt x="0" y="117529"/>
                      </a:lnTo>
                      <a:lnTo>
                        <a:pt x="0" y="117529"/>
                      </a:lnTo>
                      <a:cubicBezTo>
                        <a:pt x="118542" y="40781"/>
                        <a:pt x="256672" y="0"/>
                        <a:pt x="397841" y="0"/>
                      </a:cubicBezTo>
                      <a:lnTo>
                        <a:pt x="1479832" y="0"/>
                      </a:lnTo>
                      <a:cubicBezTo>
                        <a:pt x="1621001" y="-84"/>
                        <a:pt x="1759216" y="40781"/>
                        <a:pt x="1877758" y="117529"/>
                      </a:cubicBezTo>
                      <a:lnTo>
                        <a:pt x="1877758" y="1175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84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364" name="Graphic 18">
                  <a:extLst>
                    <a:ext uri="{FF2B5EF4-FFF2-40B4-BE49-F238E27FC236}">
                      <a16:creationId xmlns:a16="http://schemas.microsoft.com/office/drawing/2014/main" id="{6FB8E03D-0DA7-1904-B214-90953F7DA095}"/>
                    </a:ext>
                  </a:extLst>
                </p:cNvPr>
                <p:cNvGrpSpPr/>
                <p:nvPr/>
              </p:nvGrpSpPr>
              <p:grpSpPr>
                <a:xfrm>
                  <a:off x="5246173" y="1546477"/>
                  <a:ext cx="1051172" cy="259458"/>
                  <a:chOff x="5246173" y="1546477"/>
                  <a:chExt cx="1051172" cy="259458"/>
                </a:xfrm>
                <a:solidFill>
                  <a:srgbClr val="FFDEDE"/>
                </a:solidFill>
              </p:grpSpPr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FB2CC91E-98E0-EA06-870F-51A6CE952925}"/>
                      </a:ext>
                    </a:extLst>
                  </p:cNvPr>
                  <p:cNvSpPr/>
                  <p:nvPr/>
                </p:nvSpPr>
                <p:spPr>
                  <a:xfrm>
                    <a:off x="5246173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A01EF9C1-D1A6-9035-1863-B7ACC36D97AF}"/>
                      </a:ext>
                    </a:extLst>
                  </p:cNvPr>
                  <p:cNvSpPr/>
                  <p:nvPr/>
                </p:nvSpPr>
                <p:spPr>
                  <a:xfrm>
                    <a:off x="6276744" y="1546477"/>
                    <a:ext cx="20601" cy="259458"/>
                  </a:xfrm>
                  <a:custGeom>
                    <a:avLst/>
                    <a:gdLst>
                      <a:gd name="connsiteX0" fmla="*/ 0 w 20601"/>
                      <a:gd name="connsiteY0" fmla="*/ 0 h 259458"/>
                      <a:gd name="connsiteX1" fmla="*/ 20601 w 20601"/>
                      <a:gd name="connsiteY1" fmla="*/ 0 h 259458"/>
                      <a:gd name="connsiteX2" fmla="*/ 20601 w 20601"/>
                      <a:gd name="connsiteY2" fmla="*/ 259458 h 259458"/>
                      <a:gd name="connsiteX3" fmla="*/ 0 w 20601"/>
                      <a:gd name="connsiteY3" fmla="*/ 259458 h 259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01" h="259458">
                        <a:moveTo>
                          <a:pt x="0" y="0"/>
                        </a:moveTo>
                        <a:lnTo>
                          <a:pt x="20601" y="0"/>
                        </a:lnTo>
                        <a:lnTo>
                          <a:pt x="20601" y="259458"/>
                        </a:lnTo>
                        <a:lnTo>
                          <a:pt x="0" y="2594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84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96374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1E5D049-63C2-56BA-D0C2-30DE85E46CE7}"/>
              </a:ext>
            </a:extLst>
          </p:cNvPr>
          <p:cNvGrpSpPr/>
          <p:nvPr/>
        </p:nvGrpSpPr>
        <p:grpSpPr>
          <a:xfrm>
            <a:off x="1560522" y="1630566"/>
            <a:ext cx="9070956" cy="3596868"/>
            <a:chOff x="1413023" y="1630566"/>
            <a:chExt cx="9070956" cy="359686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7A166C-AE0A-BFC9-280C-5D597A9F4F85}"/>
                </a:ext>
              </a:extLst>
            </p:cNvPr>
            <p:cNvSpPr/>
            <p:nvPr/>
          </p:nvSpPr>
          <p:spPr>
            <a:xfrm>
              <a:off x="1708021" y="1925563"/>
              <a:ext cx="3006880" cy="3006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D950F5C-1E23-0365-3178-214E4DD08638}"/>
                </a:ext>
              </a:extLst>
            </p:cNvPr>
            <p:cNvSpPr txBox="1"/>
            <p:nvPr/>
          </p:nvSpPr>
          <p:spPr>
            <a:xfrm>
              <a:off x="1758899" y="2644170"/>
              <a:ext cx="2905125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2"/>
                  </a:solidFill>
                  <a:latin typeface="+mj-lt"/>
                </a:rPr>
                <a:t>Break Slide</a:t>
              </a:r>
              <a:endParaRPr lang="en-ID" sz="4800" b="1" dirty="0">
                <a:solidFill>
                  <a:schemeClr val="bg2"/>
                </a:solidFill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87CBB3-DDD0-3058-2A9B-C4F895B8C174}"/>
                </a:ext>
              </a:extLst>
            </p:cNvPr>
            <p:cNvGrpSpPr/>
            <p:nvPr/>
          </p:nvGrpSpPr>
          <p:grpSpPr>
            <a:xfrm>
              <a:off x="5674542" y="2806907"/>
              <a:ext cx="4809437" cy="1475789"/>
              <a:chOff x="5660020" y="2537217"/>
              <a:chExt cx="4809437" cy="1475789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7054BE-3838-C815-CBAE-4D5749366857}"/>
                  </a:ext>
                </a:extLst>
              </p:cNvPr>
              <p:cNvSpPr txBox="1"/>
              <p:nvPr/>
            </p:nvSpPr>
            <p:spPr>
              <a:xfrm>
                <a:off x="5660020" y="2537217"/>
                <a:ext cx="274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300" dirty="0">
                    <a:solidFill>
                      <a:schemeClr val="bg2"/>
                    </a:solidFill>
                    <a:latin typeface="+mj-lt"/>
                  </a:rPr>
                  <a:t>Presentation</a:t>
                </a:r>
                <a:endParaRPr lang="en-ID" sz="1400" spc="300" dirty="0">
                  <a:solidFill>
                    <a:schemeClr val="bg2"/>
                  </a:solidFill>
                  <a:latin typeface="+mj-lt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EF3337-9F31-AADF-2D6D-52F4C0985AE9}"/>
                  </a:ext>
                </a:extLst>
              </p:cNvPr>
              <p:cNvSpPr txBox="1"/>
              <p:nvPr/>
            </p:nvSpPr>
            <p:spPr>
              <a:xfrm>
                <a:off x="5660020" y="2844994"/>
                <a:ext cx="4809437" cy="1168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bg2"/>
                    </a:solidFill>
                  </a:rPr>
                  <a:t>Lorem ipsum dolor sit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amet</a:t>
                </a:r>
                <a:r>
                  <a:rPr lang="en-US" sz="1200" dirty="0">
                    <a:solidFill>
                      <a:schemeClr val="bg2"/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consectetur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adipiscing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elit</a:t>
                </a:r>
                <a:r>
                  <a:rPr lang="en-US" sz="1200" dirty="0">
                    <a:solidFill>
                      <a:schemeClr val="bg2"/>
                    </a:solidFill>
                  </a:rPr>
                  <a:t>. Integer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accumsan</a:t>
                </a:r>
                <a:r>
                  <a:rPr lang="en-US" sz="1200" dirty="0">
                    <a:solidFill>
                      <a:schemeClr val="bg2"/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quam</a:t>
                </a:r>
                <a:r>
                  <a:rPr lang="en-US" sz="1200" dirty="0">
                    <a:solidFill>
                      <a:schemeClr val="bg2"/>
                    </a:solidFill>
                  </a:rPr>
                  <a:t> sit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amet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bibendum</a:t>
                </a:r>
                <a:r>
                  <a:rPr lang="en-US" sz="1200" dirty="0">
                    <a:solidFill>
                      <a:schemeClr val="bg2"/>
                    </a:solidFill>
                  </a:rPr>
                  <a:t> lacinia,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neque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sem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mattis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turpis</a:t>
                </a:r>
                <a:r>
                  <a:rPr lang="en-US" sz="1200" dirty="0">
                    <a:solidFill>
                      <a:schemeClr val="bg2"/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eget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lobortis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erat</a:t>
                </a:r>
                <a:r>
                  <a:rPr lang="en-US" sz="1200" dirty="0">
                    <a:solidFill>
                      <a:schemeClr val="bg2"/>
                    </a:solidFill>
                  </a:rPr>
                  <a:t> ipsum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sollicitudin</a:t>
                </a:r>
                <a:r>
                  <a:rPr lang="en-US" sz="1200" dirty="0">
                    <a:solidFill>
                      <a:schemeClr val="bg2"/>
                    </a:solidFill>
                  </a:rPr>
                  <a:t> est.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Suspendisse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pellentesque</a:t>
                </a:r>
                <a:r>
                  <a:rPr lang="en-US" sz="1200" dirty="0">
                    <a:solidFill>
                      <a:schemeClr val="bg2"/>
                    </a:solidFill>
                  </a:rPr>
                  <a:t> dolor id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consectetur</a:t>
                </a:r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bg2"/>
                    </a:solidFill>
                  </a:rPr>
                  <a:t>venenatis</a:t>
                </a:r>
                <a:r>
                  <a:rPr lang="en-US" sz="1200" dirty="0">
                    <a:solidFill>
                      <a:schemeClr val="bg2"/>
                    </a:solidFill>
                  </a:rPr>
                  <a:t>. </a:t>
                </a: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F3760D5-BF71-FDD5-3B3F-ED053093F4DF}"/>
                </a:ext>
              </a:extLst>
            </p:cNvPr>
            <p:cNvSpPr/>
            <p:nvPr/>
          </p:nvSpPr>
          <p:spPr>
            <a:xfrm>
              <a:off x="1413023" y="1630566"/>
              <a:ext cx="3596876" cy="359686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455A146-6F88-4963-C5EA-451D3244CB15}"/>
              </a:ext>
            </a:extLst>
          </p:cNvPr>
          <p:cNvSpPr/>
          <p:nvPr/>
        </p:nvSpPr>
        <p:spPr>
          <a:xfrm>
            <a:off x="4150506" y="1758453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474F78-58BF-A00D-DAB3-0571FF7D2695}"/>
              </a:ext>
            </a:extLst>
          </p:cNvPr>
          <p:cNvSpPr/>
          <p:nvPr/>
        </p:nvSpPr>
        <p:spPr>
          <a:xfrm>
            <a:off x="2484585" y="4968175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9DEE70-E902-9410-5FB8-095F05F52815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EEDDF8D-7842-99A5-6BCF-6A2264216CED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3DB2C21-8352-FC7D-048A-D463141CD57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820E81-4308-9A43-E373-DBA3A8901D9B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BC57989-2427-C60B-39AA-05D994FB120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103B923-8D39-50A5-5652-2FB533831D7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E49D5B5-4935-09E2-224A-346B3676D9B2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F2CFA72D-5F5D-BD9D-12F8-7BD9EAF074CD}"/>
              </a:ext>
            </a:extLst>
          </p:cNvPr>
          <p:cNvSpPr/>
          <p:nvPr/>
        </p:nvSpPr>
        <p:spPr>
          <a:xfrm>
            <a:off x="11200435" y="-991565"/>
            <a:ext cx="1983130" cy="198313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598F5F-95AE-4FF1-3EA6-B0D0184F2733}"/>
              </a:ext>
            </a:extLst>
          </p:cNvPr>
          <p:cNvSpPr/>
          <p:nvPr/>
        </p:nvSpPr>
        <p:spPr>
          <a:xfrm>
            <a:off x="7162441" y="5128757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77D5DD-B724-0E61-3AB6-2EB8D85AD5DB}"/>
              </a:ext>
            </a:extLst>
          </p:cNvPr>
          <p:cNvSpPr/>
          <p:nvPr/>
        </p:nvSpPr>
        <p:spPr>
          <a:xfrm>
            <a:off x="10227956" y="1264666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87865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391801-3906-7E4B-10DE-AF436EBE20C4}"/>
              </a:ext>
            </a:extLst>
          </p:cNvPr>
          <p:cNvGrpSpPr/>
          <p:nvPr/>
        </p:nvGrpSpPr>
        <p:grpSpPr>
          <a:xfrm>
            <a:off x="2357120" y="784898"/>
            <a:ext cx="7477760" cy="3648142"/>
            <a:chOff x="1075159" y="4085670"/>
            <a:chExt cx="16902253" cy="8246031"/>
          </a:xfrm>
          <a:solidFill>
            <a:schemeClr val="tx2">
              <a:lumMod val="50000"/>
              <a:lumOff val="50000"/>
              <a:alpha val="20000"/>
            </a:schemeClr>
          </a:solidFill>
        </p:grpSpPr>
        <p:sp>
          <p:nvSpPr>
            <p:cNvPr id="3" name="Freeform 403">
              <a:extLst>
                <a:ext uri="{FF2B5EF4-FFF2-40B4-BE49-F238E27FC236}">
                  <a16:creationId xmlns:a16="http://schemas.microsoft.com/office/drawing/2014/main" id="{67E629A8-C96C-2D7D-F1FD-0CD8983C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5908" y="10006144"/>
              <a:ext cx="1931502" cy="1443780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" name="Freeform 404">
              <a:extLst>
                <a:ext uri="{FF2B5EF4-FFF2-40B4-BE49-F238E27FC236}">
                  <a16:creationId xmlns:a16="http://schemas.microsoft.com/office/drawing/2014/main" id="{2FD83E8D-09EF-8674-42DB-62FF2C1F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47" y="6324015"/>
              <a:ext cx="377900" cy="571698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Freeform 405">
              <a:extLst>
                <a:ext uri="{FF2B5EF4-FFF2-40B4-BE49-F238E27FC236}">
                  <a16:creationId xmlns:a16="http://schemas.microsoft.com/office/drawing/2014/main" id="{6B1E84DB-30AF-1864-DA9D-15A7B77EF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552" y="5726478"/>
              <a:ext cx="510330" cy="248708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" name="Freeform 418">
              <a:extLst>
                <a:ext uri="{FF2B5EF4-FFF2-40B4-BE49-F238E27FC236}">
                  <a16:creationId xmlns:a16="http://schemas.microsoft.com/office/drawing/2014/main" id="{EDD2DBC8-7CE1-7820-D495-97F37099D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8615" y="5461622"/>
              <a:ext cx="103356" cy="58136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" name="Freeform 419">
              <a:extLst>
                <a:ext uri="{FF2B5EF4-FFF2-40B4-BE49-F238E27FC236}">
                  <a16:creationId xmlns:a16="http://schemas.microsoft.com/office/drawing/2014/main" id="{1795C269-5165-21BE-BDA0-3A26FEC6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8357" y="6294946"/>
              <a:ext cx="58136" cy="48452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420">
              <a:extLst>
                <a:ext uri="{FF2B5EF4-FFF2-40B4-BE49-F238E27FC236}">
                  <a16:creationId xmlns:a16="http://schemas.microsoft.com/office/drawing/2014/main" id="{6516EEFE-3352-CCED-1863-E1C45B25E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8683" y="6572722"/>
              <a:ext cx="48448" cy="25840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421">
              <a:extLst>
                <a:ext uri="{FF2B5EF4-FFF2-40B4-BE49-F238E27FC236}">
                  <a16:creationId xmlns:a16="http://schemas.microsoft.com/office/drawing/2014/main" id="{E4675C2D-E990-1CD6-5113-B52FAA3C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1385" y="6856954"/>
              <a:ext cx="48448" cy="45220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" name="Freeform 422">
              <a:extLst>
                <a:ext uri="{FF2B5EF4-FFF2-40B4-BE49-F238E27FC236}">
                  <a16:creationId xmlns:a16="http://schemas.microsoft.com/office/drawing/2014/main" id="{5951D4D7-7B77-4C2C-6EF8-955E5898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62317" y="6931243"/>
              <a:ext cx="19380" cy="9690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Freeform 423">
              <a:extLst>
                <a:ext uri="{FF2B5EF4-FFF2-40B4-BE49-F238E27FC236}">
                  <a16:creationId xmlns:a16="http://schemas.microsoft.com/office/drawing/2014/main" id="{3F6D03ED-27B6-0526-9ED0-A5B458878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892" y="7083051"/>
              <a:ext cx="29070" cy="9690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424">
              <a:extLst>
                <a:ext uri="{FF2B5EF4-FFF2-40B4-BE49-F238E27FC236}">
                  <a16:creationId xmlns:a16="http://schemas.microsoft.com/office/drawing/2014/main" id="{32C003C3-EF6C-1FD0-AB20-C876C34F9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6841" y="7131498"/>
              <a:ext cx="67828" cy="38760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" name="Freeform 425">
              <a:extLst>
                <a:ext uri="{FF2B5EF4-FFF2-40B4-BE49-F238E27FC236}">
                  <a16:creationId xmlns:a16="http://schemas.microsoft.com/office/drawing/2014/main" id="{8A7EB0C1-5C96-8BB5-8B8A-ABA4D2CD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2553" y="7170259"/>
              <a:ext cx="54908" cy="35530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426">
              <a:extLst>
                <a:ext uri="{FF2B5EF4-FFF2-40B4-BE49-F238E27FC236}">
                  <a16:creationId xmlns:a16="http://schemas.microsoft.com/office/drawing/2014/main" id="{D1D91FE4-7905-E1B2-8669-D2B57A1A5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4103" y="7199328"/>
              <a:ext cx="48448" cy="45220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" name="Freeform 427">
              <a:extLst>
                <a:ext uri="{FF2B5EF4-FFF2-40B4-BE49-F238E27FC236}">
                  <a16:creationId xmlns:a16="http://schemas.microsoft.com/office/drawing/2014/main" id="{0D231E10-5F0F-AA6E-46DF-672E8394B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4414" y="7263927"/>
              <a:ext cx="9690" cy="969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428">
              <a:extLst>
                <a:ext uri="{FF2B5EF4-FFF2-40B4-BE49-F238E27FC236}">
                  <a16:creationId xmlns:a16="http://schemas.microsoft.com/office/drawing/2014/main" id="{25F73612-8D4B-4BB8-E3CF-064691200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5965" y="7225168"/>
              <a:ext cx="48448" cy="38760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" name="Freeform 429">
              <a:extLst>
                <a:ext uri="{FF2B5EF4-FFF2-40B4-BE49-F238E27FC236}">
                  <a16:creationId xmlns:a16="http://schemas.microsoft.com/office/drawing/2014/main" id="{402BEF61-D896-96B1-89C5-53E5B692A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7131" y="7577231"/>
              <a:ext cx="19380" cy="2907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2B4FC1-B532-F27E-745B-EAFADD50B0F9}"/>
                </a:ext>
              </a:extLst>
            </p:cNvPr>
            <p:cNvGrpSpPr/>
            <p:nvPr/>
          </p:nvGrpSpPr>
          <p:grpSpPr>
            <a:xfrm>
              <a:off x="15138301" y="7170258"/>
              <a:ext cx="707352" cy="671828"/>
              <a:chOff x="5961121" y="2686387"/>
              <a:chExt cx="288233" cy="273757"/>
            </a:xfrm>
            <a:grpFill/>
          </p:grpSpPr>
          <p:sp>
            <p:nvSpPr>
              <p:cNvPr id="280" name="Freeform 430">
                <a:extLst>
                  <a:ext uri="{FF2B5EF4-FFF2-40B4-BE49-F238E27FC236}">
                    <a16:creationId xmlns:a16="http://schemas.microsoft.com/office/drawing/2014/main" id="{239ADC20-504A-D6E0-4E2B-EEB3EF469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281" name="Freeform 431">
                <a:extLst>
                  <a:ext uri="{FF2B5EF4-FFF2-40B4-BE49-F238E27FC236}">
                    <a16:creationId xmlns:a16="http://schemas.microsoft.com/office/drawing/2014/main" id="{C4775F2F-4961-6B5B-A49B-47C426FEE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6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</p:grpSp>
        <p:sp>
          <p:nvSpPr>
            <p:cNvPr id="19" name="Freeform 432">
              <a:extLst>
                <a:ext uri="{FF2B5EF4-FFF2-40B4-BE49-F238E27FC236}">
                  <a16:creationId xmlns:a16="http://schemas.microsoft.com/office/drawing/2014/main" id="{A7BE69B1-7009-A27D-5451-3E1DF2B23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5943" y="7787176"/>
              <a:ext cx="19380" cy="25840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Freeform 433">
              <a:extLst>
                <a:ext uri="{FF2B5EF4-FFF2-40B4-BE49-F238E27FC236}">
                  <a16:creationId xmlns:a16="http://schemas.microsoft.com/office/drawing/2014/main" id="{CF05D47B-4F61-BB24-67EE-EE23A322B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2895" y="7787176"/>
              <a:ext cx="122736" cy="93668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" name="Freeform 434">
              <a:extLst>
                <a:ext uri="{FF2B5EF4-FFF2-40B4-BE49-F238E27FC236}">
                  <a16:creationId xmlns:a16="http://schemas.microsoft.com/office/drawing/2014/main" id="{1791A4C4-2988-B257-64E1-32A96C31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0159" y="7822706"/>
              <a:ext cx="103356" cy="151808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Freeform 435">
              <a:extLst>
                <a:ext uri="{FF2B5EF4-FFF2-40B4-BE49-F238E27FC236}">
                  <a16:creationId xmlns:a16="http://schemas.microsoft.com/office/drawing/2014/main" id="{83BF7B4F-48B9-8188-D4D5-5CF9873D0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6804" y="8194151"/>
              <a:ext cx="35530" cy="29070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" name="Freeform 436">
              <a:extLst>
                <a:ext uri="{FF2B5EF4-FFF2-40B4-BE49-F238E27FC236}">
                  <a16:creationId xmlns:a16="http://schemas.microsoft.com/office/drawing/2014/main" id="{A21D0070-8DB9-D38C-E1FF-FACC3A92E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0779" y="8100481"/>
              <a:ext cx="19380" cy="161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437">
              <a:extLst>
                <a:ext uri="{FF2B5EF4-FFF2-40B4-BE49-F238E27FC236}">
                  <a16:creationId xmlns:a16="http://schemas.microsoft.com/office/drawing/2014/main" id="{D305A6E8-B529-FE68-9BCD-7E277DF98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615" y="8297507"/>
              <a:ext cx="19380" cy="969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Freeform 438">
              <a:extLst>
                <a:ext uri="{FF2B5EF4-FFF2-40B4-BE49-F238E27FC236}">
                  <a16:creationId xmlns:a16="http://schemas.microsoft.com/office/drawing/2014/main" id="{121099FA-B5C3-868F-F307-F9A6428FD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4741" y="8261976"/>
              <a:ext cx="113048" cy="158268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" name="Freeform 439">
              <a:extLst>
                <a:ext uri="{FF2B5EF4-FFF2-40B4-BE49-F238E27FC236}">
                  <a16:creationId xmlns:a16="http://schemas.microsoft.com/office/drawing/2014/main" id="{0C3AB48B-9759-E5AE-B967-C6A28590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5961" y="8526832"/>
              <a:ext cx="132428" cy="93668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" name="Freeform 440">
              <a:extLst>
                <a:ext uri="{FF2B5EF4-FFF2-40B4-BE49-F238E27FC236}">
                  <a16:creationId xmlns:a16="http://schemas.microsoft.com/office/drawing/2014/main" id="{80AC2A57-14E9-B3F7-0D5A-D6DEC1CD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361" y="8591432"/>
              <a:ext cx="190564" cy="268084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8" name="Freeform 441">
              <a:extLst>
                <a:ext uri="{FF2B5EF4-FFF2-40B4-BE49-F238E27FC236}">
                  <a16:creationId xmlns:a16="http://schemas.microsoft.com/office/drawing/2014/main" id="{DF06B69B-0D00-ACE0-0283-0A3061678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6857" y="8820756"/>
              <a:ext cx="58136" cy="74292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Freeform 443">
              <a:extLst>
                <a:ext uri="{FF2B5EF4-FFF2-40B4-BE49-F238E27FC236}">
                  <a16:creationId xmlns:a16="http://schemas.microsoft.com/office/drawing/2014/main" id="{29D03FF1-43DC-910D-044B-0A254A0D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4427" y="8830448"/>
              <a:ext cx="58136" cy="74292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Freeform 444">
              <a:extLst>
                <a:ext uri="{FF2B5EF4-FFF2-40B4-BE49-F238E27FC236}">
                  <a16:creationId xmlns:a16="http://schemas.microsoft.com/office/drawing/2014/main" id="{F7929404-444B-00B4-833B-73D9E81A2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2258" y="8904735"/>
              <a:ext cx="83978" cy="96898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1" name="Freeform 445">
              <a:extLst>
                <a:ext uri="{FF2B5EF4-FFF2-40B4-BE49-F238E27FC236}">
                  <a16:creationId xmlns:a16="http://schemas.microsoft.com/office/drawing/2014/main" id="{93414A79-D007-D051-8DC2-5FC24E1F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1639" y="8962874"/>
              <a:ext cx="64600" cy="10335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2" name="Freeform 446">
              <a:extLst>
                <a:ext uri="{FF2B5EF4-FFF2-40B4-BE49-F238E27FC236}">
                  <a16:creationId xmlns:a16="http://schemas.microsoft.com/office/drawing/2014/main" id="{618A91B4-6046-317E-0217-9E072539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6543" y="8953184"/>
              <a:ext cx="38760" cy="74292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3" name="Freeform 447">
              <a:extLst>
                <a:ext uri="{FF2B5EF4-FFF2-40B4-BE49-F238E27FC236}">
                  <a16:creationId xmlns:a16="http://schemas.microsoft.com/office/drawing/2014/main" id="{7C64D3BF-C3D3-F9E4-7D1B-9605E3E7D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925" y="9001633"/>
              <a:ext cx="58136" cy="35530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Freeform 450">
              <a:extLst>
                <a:ext uri="{FF2B5EF4-FFF2-40B4-BE49-F238E27FC236}">
                  <a16:creationId xmlns:a16="http://schemas.microsoft.com/office/drawing/2014/main" id="{512C8FA3-88CB-AC2F-1785-AD7AB1861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2621" y="8972564"/>
              <a:ext cx="113048" cy="113048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Freeform 451">
              <a:extLst>
                <a:ext uri="{FF2B5EF4-FFF2-40B4-BE49-F238E27FC236}">
                  <a16:creationId xmlns:a16="http://schemas.microsoft.com/office/drawing/2014/main" id="{B4654390-0986-BE6A-A61E-372CC5520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5305" y="8830449"/>
              <a:ext cx="19380" cy="9690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6" name="Freeform 452">
              <a:extLst>
                <a:ext uri="{FF2B5EF4-FFF2-40B4-BE49-F238E27FC236}">
                  <a16:creationId xmlns:a16="http://schemas.microsoft.com/office/drawing/2014/main" id="{D4C637A2-E512-C306-53A2-2A1E3DEC0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2582" y="9218039"/>
              <a:ext cx="529710" cy="552318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7" name="Freeform 453">
              <a:extLst>
                <a:ext uri="{FF2B5EF4-FFF2-40B4-BE49-F238E27FC236}">
                  <a16:creationId xmlns:a16="http://schemas.microsoft.com/office/drawing/2014/main" id="{BF87D8DC-D481-9558-AFCF-592B0869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6249" y="9418298"/>
              <a:ext cx="48448" cy="4845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8" name="Freeform 454">
              <a:extLst>
                <a:ext uri="{FF2B5EF4-FFF2-40B4-BE49-F238E27FC236}">
                  <a16:creationId xmlns:a16="http://schemas.microsoft.com/office/drawing/2014/main" id="{B22A3272-BC9D-CB49-E01B-F21ACE0B8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079" y="9531346"/>
              <a:ext cx="45220" cy="48452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455">
              <a:extLst>
                <a:ext uri="{FF2B5EF4-FFF2-40B4-BE49-F238E27FC236}">
                  <a16:creationId xmlns:a16="http://schemas.microsoft.com/office/drawing/2014/main" id="{B7B262FC-C2A0-A50B-F35A-A3D7C86BF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3843" y="9560412"/>
              <a:ext cx="67828" cy="6782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Freeform 456">
              <a:extLst>
                <a:ext uri="{FF2B5EF4-FFF2-40B4-BE49-F238E27FC236}">
                  <a16:creationId xmlns:a16="http://schemas.microsoft.com/office/drawing/2014/main" id="{CE67FA88-3F6B-E4A7-100A-E9BF6B07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0432" y="9608865"/>
              <a:ext cx="35530" cy="35530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Freeform 457">
              <a:extLst>
                <a:ext uri="{FF2B5EF4-FFF2-40B4-BE49-F238E27FC236}">
                  <a16:creationId xmlns:a16="http://schemas.microsoft.com/office/drawing/2014/main" id="{F5F0F102-899B-6EBF-6F67-D18E12AA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3532" y="9770359"/>
              <a:ext cx="436042" cy="142118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Freeform 458">
              <a:extLst>
                <a:ext uri="{FF2B5EF4-FFF2-40B4-BE49-F238E27FC236}">
                  <a16:creationId xmlns:a16="http://schemas.microsoft.com/office/drawing/2014/main" id="{4CFC3C6B-9BDB-7EB7-0364-C354E1C36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526" y="9805887"/>
              <a:ext cx="74286" cy="29070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Freeform 459">
              <a:extLst>
                <a:ext uri="{FF2B5EF4-FFF2-40B4-BE49-F238E27FC236}">
                  <a16:creationId xmlns:a16="http://schemas.microsoft.com/office/drawing/2014/main" id="{36671106-212F-318D-08D1-2E16C3BE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9883" y="9873716"/>
              <a:ext cx="58136" cy="38760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Freeform 460">
              <a:extLst>
                <a:ext uri="{FF2B5EF4-FFF2-40B4-BE49-F238E27FC236}">
                  <a16:creationId xmlns:a16="http://schemas.microsoft.com/office/drawing/2014/main" id="{8C7F54BA-1CF7-A470-5A78-0F699404C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8023" y="9883405"/>
              <a:ext cx="45220" cy="29070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5" name="Freeform 461">
              <a:extLst>
                <a:ext uri="{FF2B5EF4-FFF2-40B4-BE49-F238E27FC236}">
                  <a16:creationId xmlns:a16="http://schemas.microsoft.com/office/drawing/2014/main" id="{C6A19BDD-D484-959A-6670-C0D50504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3551" y="9883404"/>
              <a:ext cx="67828" cy="38760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Freeform 462">
              <a:extLst>
                <a:ext uri="{FF2B5EF4-FFF2-40B4-BE49-F238E27FC236}">
                  <a16:creationId xmlns:a16="http://schemas.microsoft.com/office/drawing/2014/main" id="{774C75C0-67E7-B850-EEAB-BF2028022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2000" y="9873716"/>
              <a:ext cx="77518" cy="48452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7" name="Freeform 463">
              <a:extLst>
                <a:ext uri="{FF2B5EF4-FFF2-40B4-BE49-F238E27FC236}">
                  <a16:creationId xmlns:a16="http://schemas.microsoft.com/office/drawing/2014/main" id="{BAF60878-EA73-7C72-ADEB-AD6B9593F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362" y="9883404"/>
              <a:ext cx="116278" cy="38760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8" name="Freeform 464">
              <a:extLst>
                <a:ext uri="{FF2B5EF4-FFF2-40B4-BE49-F238E27FC236}">
                  <a16:creationId xmlns:a16="http://schemas.microsoft.com/office/drawing/2014/main" id="{11B2E674-711B-B056-C2F5-7DADFF183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9829" y="9938312"/>
              <a:ext cx="103356" cy="58136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9" name="Freeform 465">
              <a:extLst>
                <a:ext uri="{FF2B5EF4-FFF2-40B4-BE49-F238E27FC236}">
                  <a16:creationId xmlns:a16="http://schemas.microsoft.com/office/drawing/2014/main" id="{8EEFC90C-1A3F-189E-28B6-A6330A2F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9281" y="9634702"/>
              <a:ext cx="58136" cy="38760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0" name="Freeform 466">
              <a:extLst>
                <a:ext uri="{FF2B5EF4-FFF2-40B4-BE49-F238E27FC236}">
                  <a16:creationId xmlns:a16="http://schemas.microsoft.com/office/drawing/2014/main" id="{535A781A-369B-9889-7FFE-C2F8CBB4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6182" y="9628242"/>
              <a:ext cx="142118" cy="45220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1" name="Freeform 467">
              <a:extLst>
                <a:ext uri="{FF2B5EF4-FFF2-40B4-BE49-F238E27FC236}">
                  <a16:creationId xmlns:a16="http://schemas.microsoft.com/office/drawing/2014/main" id="{11EF8B6A-E5DE-8B5B-D7D1-A73DED9CA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0140" y="9408603"/>
              <a:ext cx="303614" cy="34237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2" name="Freeform 468">
              <a:extLst>
                <a:ext uri="{FF2B5EF4-FFF2-40B4-BE49-F238E27FC236}">
                  <a16:creationId xmlns:a16="http://schemas.microsoft.com/office/drawing/2014/main" id="{21D2F3B0-D7E4-7791-30A3-5A5A07D54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7112" y="9389225"/>
              <a:ext cx="74286" cy="142118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3" name="Freeform 469">
              <a:extLst>
                <a:ext uri="{FF2B5EF4-FFF2-40B4-BE49-F238E27FC236}">
                  <a16:creationId xmlns:a16="http://schemas.microsoft.com/office/drawing/2014/main" id="{D297244F-A50B-AE64-E1DC-10B50227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5873" y="9369846"/>
              <a:ext cx="25840" cy="19380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4" name="Freeform 470">
              <a:extLst>
                <a:ext uri="{FF2B5EF4-FFF2-40B4-BE49-F238E27FC236}">
                  <a16:creationId xmlns:a16="http://schemas.microsoft.com/office/drawing/2014/main" id="{633CBA60-8108-2794-8800-E579543A7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9231" y="9492584"/>
              <a:ext cx="45220" cy="19380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5" name="Freeform 471">
              <a:extLst>
                <a:ext uri="{FF2B5EF4-FFF2-40B4-BE49-F238E27FC236}">
                  <a16:creationId xmlns:a16="http://schemas.microsoft.com/office/drawing/2014/main" id="{35AC75DD-57CD-0BEC-8C74-E50CE177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8923" y="9502272"/>
              <a:ext cx="177648" cy="106588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6" name="Freeform 472">
              <a:extLst>
                <a:ext uri="{FF2B5EF4-FFF2-40B4-BE49-F238E27FC236}">
                  <a16:creationId xmlns:a16="http://schemas.microsoft.com/office/drawing/2014/main" id="{4FA4A3EF-3858-EB71-1FD4-C1D7AD9B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1934" y="9683150"/>
              <a:ext cx="197026" cy="113048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7" name="Freeform 473">
              <a:extLst>
                <a:ext uri="{FF2B5EF4-FFF2-40B4-BE49-F238E27FC236}">
                  <a16:creationId xmlns:a16="http://schemas.microsoft.com/office/drawing/2014/main" id="{EBAD7CB6-5CB2-32E2-08B8-E1C30E4F8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6170" y="9741288"/>
              <a:ext cx="83978" cy="10335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8" name="Freeform 474">
              <a:extLst>
                <a:ext uri="{FF2B5EF4-FFF2-40B4-BE49-F238E27FC236}">
                  <a16:creationId xmlns:a16="http://schemas.microsoft.com/office/drawing/2014/main" id="{2DB3C89A-569E-9FAD-4C77-9DAAF687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1641" y="9931856"/>
              <a:ext cx="54908" cy="54908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9" name="Freeform 475">
              <a:extLst>
                <a:ext uri="{FF2B5EF4-FFF2-40B4-BE49-F238E27FC236}">
                  <a16:creationId xmlns:a16="http://schemas.microsoft.com/office/drawing/2014/main" id="{134A3495-9F78-CA46-6074-9F3E84780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3503" y="9844646"/>
              <a:ext cx="87208" cy="58136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0" name="Freeform 476">
              <a:extLst>
                <a:ext uri="{FF2B5EF4-FFF2-40B4-BE49-F238E27FC236}">
                  <a16:creationId xmlns:a16="http://schemas.microsoft.com/office/drawing/2014/main" id="{3867FBA8-8E28-9FED-2615-FF91F65A6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9525" y="9805886"/>
              <a:ext cx="38760" cy="48452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1" name="Freeform 477">
              <a:extLst>
                <a:ext uri="{FF2B5EF4-FFF2-40B4-BE49-F238E27FC236}">
                  <a16:creationId xmlns:a16="http://schemas.microsoft.com/office/drawing/2014/main" id="{03B8E08C-41EC-1E15-2515-290F2C1CD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8357" y="10471254"/>
              <a:ext cx="151804" cy="113048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2" name="Freeform 482">
              <a:extLst>
                <a:ext uri="{FF2B5EF4-FFF2-40B4-BE49-F238E27FC236}">
                  <a16:creationId xmlns:a16="http://schemas.microsoft.com/office/drawing/2014/main" id="{4DDF825A-986E-F63C-8AE3-AA9A67E4F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1056" y="11533905"/>
              <a:ext cx="180878" cy="171186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Freeform 483">
              <a:extLst>
                <a:ext uri="{FF2B5EF4-FFF2-40B4-BE49-F238E27FC236}">
                  <a16:creationId xmlns:a16="http://schemas.microsoft.com/office/drawing/2014/main" id="{15A0893D-F54D-258F-DB15-0358D56AB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3174" y="11485456"/>
              <a:ext cx="29070" cy="48452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4" name="Freeform 484">
              <a:extLst>
                <a:ext uri="{FF2B5EF4-FFF2-40B4-BE49-F238E27FC236}">
                  <a16:creationId xmlns:a16="http://schemas.microsoft.com/office/drawing/2014/main" id="{C207247C-8542-A1B3-17DC-A35429517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2609" y="11485456"/>
              <a:ext cx="19380" cy="1938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5" name="Freeform 486">
              <a:extLst>
                <a:ext uri="{FF2B5EF4-FFF2-40B4-BE49-F238E27FC236}">
                  <a16:creationId xmlns:a16="http://schemas.microsoft.com/office/drawing/2014/main" id="{D415165A-745A-A228-A348-6172A252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6282" y="10054592"/>
              <a:ext cx="342374" cy="662136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6" name="Freeform 489">
              <a:extLst>
                <a:ext uri="{FF2B5EF4-FFF2-40B4-BE49-F238E27FC236}">
                  <a16:creationId xmlns:a16="http://schemas.microsoft.com/office/drawing/2014/main" id="{AD932170-8572-AB63-0842-1BA91BC4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4714" y="5148318"/>
              <a:ext cx="83978" cy="48452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7" name="Freeform 490">
              <a:extLst>
                <a:ext uri="{FF2B5EF4-FFF2-40B4-BE49-F238E27FC236}">
                  <a16:creationId xmlns:a16="http://schemas.microsoft.com/office/drawing/2014/main" id="{4B8ACF4C-0594-C038-E0B1-32A2BDBA3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7457" y="5054650"/>
              <a:ext cx="93668" cy="45220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8" name="Freeform 492">
              <a:extLst>
                <a:ext uri="{FF2B5EF4-FFF2-40B4-BE49-F238E27FC236}">
                  <a16:creationId xmlns:a16="http://schemas.microsoft.com/office/drawing/2014/main" id="{CA6DBF67-A9F4-42A5-7023-36454B60B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1687" y="5187080"/>
              <a:ext cx="54908" cy="38760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9" name="Freeform 493">
              <a:extLst>
                <a:ext uri="{FF2B5EF4-FFF2-40B4-BE49-F238E27FC236}">
                  <a16:creationId xmlns:a16="http://schemas.microsoft.com/office/drawing/2014/main" id="{0A5D94D0-8051-73DD-DB66-B458D5E4F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7149" y="7302686"/>
              <a:ext cx="54908" cy="10335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0" name="Freeform 494">
              <a:extLst>
                <a:ext uri="{FF2B5EF4-FFF2-40B4-BE49-F238E27FC236}">
                  <a16:creationId xmlns:a16="http://schemas.microsoft.com/office/drawing/2014/main" id="{0B891819-3740-671C-59F8-CE34495E9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7772" y="7396357"/>
              <a:ext cx="83978" cy="142118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1" name="Freeform 496">
              <a:extLst>
                <a:ext uri="{FF2B5EF4-FFF2-40B4-BE49-F238E27FC236}">
                  <a16:creationId xmlns:a16="http://schemas.microsoft.com/office/drawing/2014/main" id="{AD4F7379-50FB-8721-2C8E-87B9B13DA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949" y="7699968"/>
              <a:ext cx="122736" cy="6782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2" name="Freeform 497">
              <a:extLst>
                <a:ext uri="{FF2B5EF4-FFF2-40B4-BE49-F238E27FC236}">
                  <a16:creationId xmlns:a16="http://schemas.microsoft.com/office/drawing/2014/main" id="{F081DAB8-0C3A-5ABC-52DB-91085BA86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982" y="7709658"/>
              <a:ext cx="142118" cy="38760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3" name="Freeform 498">
              <a:extLst>
                <a:ext uri="{FF2B5EF4-FFF2-40B4-BE49-F238E27FC236}">
                  <a16:creationId xmlns:a16="http://schemas.microsoft.com/office/drawing/2014/main" id="{BEC38519-D4DE-80A5-4CF1-84FC13B2B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151" y="6314328"/>
              <a:ext cx="67828" cy="6782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4" name="Freeform 499">
              <a:extLst>
                <a:ext uri="{FF2B5EF4-FFF2-40B4-BE49-F238E27FC236}">
                  <a16:creationId xmlns:a16="http://schemas.microsoft.com/office/drawing/2014/main" id="{40DBCDE1-2DB9-B9F0-806E-403C1359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0839" y="6288488"/>
              <a:ext cx="48448" cy="25840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5" name="Freeform 500">
              <a:extLst>
                <a:ext uri="{FF2B5EF4-FFF2-40B4-BE49-F238E27FC236}">
                  <a16:creationId xmlns:a16="http://schemas.microsoft.com/office/drawing/2014/main" id="{C2B805D9-C4EF-636C-F8F9-A2FD49252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3813" y="6353084"/>
              <a:ext cx="54908" cy="93668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6" name="Freeform 501">
              <a:extLst>
                <a:ext uri="{FF2B5EF4-FFF2-40B4-BE49-F238E27FC236}">
                  <a16:creationId xmlns:a16="http://schemas.microsoft.com/office/drawing/2014/main" id="{17F0B1C7-09F4-F2CB-85DF-DDEC5372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793" y="6191588"/>
              <a:ext cx="38760" cy="38760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7" name="Freeform 502">
              <a:extLst>
                <a:ext uri="{FF2B5EF4-FFF2-40B4-BE49-F238E27FC236}">
                  <a16:creationId xmlns:a16="http://schemas.microsoft.com/office/drawing/2014/main" id="{5060C228-500D-DDAC-79BA-3EFEA3BFF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891" y="6485512"/>
              <a:ext cx="54908" cy="87208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8" name="Freeform 503">
              <a:extLst>
                <a:ext uri="{FF2B5EF4-FFF2-40B4-BE49-F238E27FC236}">
                  <a16:creationId xmlns:a16="http://schemas.microsoft.com/office/drawing/2014/main" id="{2B0A622B-3230-559D-A651-F77B245EE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066" y="6504893"/>
              <a:ext cx="77518" cy="77518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79" name="Freeform 504">
              <a:extLst>
                <a:ext uri="{FF2B5EF4-FFF2-40B4-BE49-F238E27FC236}">
                  <a16:creationId xmlns:a16="http://schemas.microsoft.com/office/drawing/2014/main" id="{C1FD9B22-7976-ECAA-054E-9227784E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2917" y="7483563"/>
              <a:ext cx="45220" cy="35530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0" name="Freeform 505">
              <a:extLst>
                <a:ext uri="{FF2B5EF4-FFF2-40B4-BE49-F238E27FC236}">
                  <a16:creationId xmlns:a16="http://schemas.microsoft.com/office/drawing/2014/main" id="{D8831A31-31C4-ED8B-EB4D-8C02EF40A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803" y="6324014"/>
              <a:ext cx="58136" cy="58136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1" name="Freeform 506">
              <a:extLst>
                <a:ext uri="{FF2B5EF4-FFF2-40B4-BE49-F238E27FC236}">
                  <a16:creationId xmlns:a16="http://schemas.microsoft.com/office/drawing/2014/main" id="{193FACAF-2AAB-59C0-EFFE-A8223C8F5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878" y="6391845"/>
              <a:ext cx="29070" cy="29070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2" name="Freeform 507">
              <a:extLst>
                <a:ext uri="{FF2B5EF4-FFF2-40B4-BE49-F238E27FC236}">
                  <a16:creationId xmlns:a16="http://schemas.microsoft.com/office/drawing/2014/main" id="{AAC8A6F1-C778-D690-B26E-AE942AA4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48" y="6420915"/>
              <a:ext cx="16150" cy="969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3" name="Freeform 508">
              <a:extLst>
                <a:ext uri="{FF2B5EF4-FFF2-40B4-BE49-F238E27FC236}">
                  <a16:creationId xmlns:a16="http://schemas.microsoft.com/office/drawing/2014/main" id="{6FC68FE3-1921-5C90-07A7-B8244818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48" y="6446754"/>
              <a:ext cx="9690" cy="19380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4" name="Freeform 509">
              <a:extLst>
                <a:ext uri="{FF2B5EF4-FFF2-40B4-BE49-F238E27FC236}">
                  <a16:creationId xmlns:a16="http://schemas.microsoft.com/office/drawing/2014/main" id="{39FBD17E-B47C-8624-A3C4-9DCB89B68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5948" y="6466133"/>
              <a:ext cx="16150" cy="9690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5" name="Freeform 510">
              <a:extLst>
                <a:ext uri="{FF2B5EF4-FFF2-40B4-BE49-F238E27FC236}">
                  <a16:creationId xmlns:a16="http://schemas.microsoft.com/office/drawing/2014/main" id="{B10D3BD2-E54C-9192-330A-5A3C61F4D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234" y="6608248"/>
              <a:ext cx="9690" cy="1938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6" name="Freeform 511">
              <a:extLst>
                <a:ext uri="{FF2B5EF4-FFF2-40B4-BE49-F238E27FC236}">
                  <a16:creationId xmlns:a16="http://schemas.microsoft.com/office/drawing/2014/main" id="{ECE7F6B3-BD2F-2545-9380-CD56C5D7E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353" y="6181900"/>
              <a:ext cx="19380" cy="3876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7" name="Freeform 522">
              <a:extLst>
                <a:ext uri="{FF2B5EF4-FFF2-40B4-BE49-F238E27FC236}">
                  <a16:creationId xmlns:a16="http://schemas.microsoft.com/office/drawing/2014/main" id="{BC3F962D-DA02-F92C-A0B7-8ACB657C4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321" y="11582352"/>
              <a:ext cx="58136" cy="10335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8" name="Freeform 523">
              <a:extLst>
                <a:ext uri="{FF2B5EF4-FFF2-40B4-BE49-F238E27FC236}">
                  <a16:creationId xmlns:a16="http://schemas.microsoft.com/office/drawing/2014/main" id="{BCFE1C5F-A87E-2345-F0D0-442A10D81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6887" y="8895042"/>
              <a:ext cx="45220" cy="38760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9" name="Freeform 524">
              <a:extLst>
                <a:ext uri="{FF2B5EF4-FFF2-40B4-BE49-F238E27FC236}">
                  <a16:creationId xmlns:a16="http://schemas.microsoft.com/office/drawing/2014/main" id="{005CD8FF-ECAA-334B-01DE-1F215771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3857" y="8953184"/>
              <a:ext cx="54908" cy="74292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0" name="Freeform 525">
              <a:extLst>
                <a:ext uri="{FF2B5EF4-FFF2-40B4-BE49-F238E27FC236}">
                  <a16:creationId xmlns:a16="http://schemas.microsoft.com/office/drawing/2014/main" id="{FC0FCA3F-0E24-36E3-C019-910AFF465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9" y="9466744"/>
              <a:ext cx="132428" cy="122736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1" name="Freeform 526">
              <a:extLst>
                <a:ext uri="{FF2B5EF4-FFF2-40B4-BE49-F238E27FC236}">
                  <a16:creationId xmlns:a16="http://schemas.microsoft.com/office/drawing/2014/main" id="{57DA9FB2-5B17-0212-C3BE-8C83F60B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695" y="8591432"/>
              <a:ext cx="93668" cy="38760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2" name="Freeform 529">
              <a:extLst>
                <a:ext uri="{FF2B5EF4-FFF2-40B4-BE49-F238E27FC236}">
                  <a16:creationId xmlns:a16="http://schemas.microsoft.com/office/drawing/2014/main" id="{D86259BF-A49C-D27F-E1B2-ECD79237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755" y="8261977"/>
              <a:ext cx="38760" cy="35530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3" name="Freeform 531">
              <a:extLst>
                <a:ext uri="{FF2B5EF4-FFF2-40B4-BE49-F238E27FC236}">
                  <a16:creationId xmlns:a16="http://schemas.microsoft.com/office/drawing/2014/main" id="{6D57E4B4-A239-74F3-98FF-06E0F515E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237" y="7063673"/>
              <a:ext cx="54908" cy="96898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4" name="Freeform 532">
              <a:extLst>
                <a:ext uri="{FF2B5EF4-FFF2-40B4-BE49-F238E27FC236}">
                  <a16:creationId xmlns:a16="http://schemas.microsoft.com/office/drawing/2014/main" id="{A05C3355-ACED-504E-AE64-6E14FE2EE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077" y="7112122"/>
              <a:ext cx="67828" cy="38760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5" name="Freeform 533">
              <a:extLst>
                <a:ext uri="{FF2B5EF4-FFF2-40B4-BE49-F238E27FC236}">
                  <a16:creationId xmlns:a16="http://schemas.microsoft.com/office/drawing/2014/main" id="{1579BA75-4EA4-EE8B-B271-007A500A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740" y="7073360"/>
              <a:ext cx="142118" cy="6782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6" name="Freeform 534">
              <a:extLst>
                <a:ext uri="{FF2B5EF4-FFF2-40B4-BE49-F238E27FC236}">
                  <a16:creationId xmlns:a16="http://schemas.microsoft.com/office/drawing/2014/main" id="{1E855062-949B-A8C1-858E-26600BC31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813" y="6886024"/>
              <a:ext cx="148576" cy="74292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7" name="Freeform 535">
              <a:extLst>
                <a:ext uri="{FF2B5EF4-FFF2-40B4-BE49-F238E27FC236}">
                  <a16:creationId xmlns:a16="http://schemas.microsoft.com/office/drawing/2014/main" id="{3E11435D-200A-BB37-D4CA-18F849FBA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596" y="6789126"/>
              <a:ext cx="303614" cy="29392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8" name="Freeform 536">
              <a:extLst>
                <a:ext uri="{FF2B5EF4-FFF2-40B4-BE49-F238E27FC236}">
                  <a16:creationId xmlns:a16="http://schemas.microsoft.com/office/drawing/2014/main" id="{BAB93510-B3F7-7E49-93B3-45BDCB93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2072" y="6999072"/>
              <a:ext cx="77518" cy="93668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9" name="Freeform 537">
              <a:extLst>
                <a:ext uri="{FF2B5EF4-FFF2-40B4-BE49-F238E27FC236}">
                  <a16:creationId xmlns:a16="http://schemas.microsoft.com/office/drawing/2014/main" id="{BBA2E715-E941-A811-EAF4-5334F431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2364" y="6088228"/>
              <a:ext cx="29070" cy="54908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0" name="Freeform 538">
              <a:extLst>
                <a:ext uri="{FF2B5EF4-FFF2-40B4-BE49-F238E27FC236}">
                  <a16:creationId xmlns:a16="http://schemas.microsoft.com/office/drawing/2014/main" id="{01C6321B-8164-47B2-8E6E-FEACD28A0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6181901"/>
              <a:ext cx="29070" cy="29070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1" name="Freeform 539">
              <a:extLst>
                <a:ext uri="{FF2B5EF4-FFF2-40B4-BE49-F238E27FC236}">
                  <a16:creationId xmlns:a16="http://schemas.microsoft.com/office/drawing/2014/main" id="{384227B9-ADFE-5011-7B89-57C62772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797" y="6685770"/>
              <a:ext cx="64600" cy="38760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2" name="Freeform 540">
              <a:extLst>
                <a:ext uri="{FF2B5EF4-FFF2-40B4-BE49-F238E27FC236}">
                  <a16:creationId xmlns:a16="http://schemas.microsoft.com/office/drawing/2014/main" id="{E3A21873-7BCC-9A53-909E-3EBE1433D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155" y="6456444"/>
              <a:ext cx="58136" cy="58136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3" name="Freeform 541">
              <a:extLst>
                <a:ext uri="{FF2B5EF4-FFF2-40B4-BE49-F238E27FC236}">
                  <a16:creationId xmlns:a16="http://schemas.microsoft.com/office/drawing/2014/main" id="{F0F4A045-CB98-C2C4-76B2-B827DCD6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087" y="6049470"/>
              <a:ext cx="58136" cy="6782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4" name="Freeform 542">
              <a:extLst>
                <a:ext uri="{FF2B5EF4-FFF2-40B4-BE49-F238E27FC236}">
                  <a16:creationId xmlns:a16="http://schemas.microsoft.com/office/drawing/2014/main" id="{AF79D99F-FBD5-61E4-B05C-BEDBFE243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589" y="6010710"/>
              <a:ext cx="113048" cy="58136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5" name="Freeform 543">
              <a:extLst>
                <a:ext uri="{FF2B5EF4-FFF2-40B4-BE49-F238E27FC236}">
                  <a16:creationId xmlns:a16="http://schemas.microsoft.com/office/drawing/2014/main" id="{45B37F67-D015-659D-FB9A-6A7D1001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605" y="5975180"/>
              <a:ext cx="64600" cy="25840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6" name="Freeform 544">
              <a:extLst>
                <a:ext uri="{FF2B5EF4-FFF2-40B4-BE49-F238E27FC236}">
                  <a16:creationId xmlns:a16="http://schemas.microsoft.com/office/drawing/2014/main" id="{3374944C-708F-F619-6E77-30C30F3A9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091" y="5784617"/>
              <a:ext cx="322996" cy="226098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7" name="Freeform 545">
              <a:extLst>
                <a:ext uri="{FF2B5EF4-FFF2-40B4-BE49-F238E27FC236}">
                  <a16:creationId xmlns:a16="http://schemas.microsoft.com/office/drawing/2014/main" id="{CA594019-8C98-3D5E-35B8-238D357E0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061" y="5765232"/>
              <a:ext cx="64600" cy="48452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8" name="Freeform 546">
              <a:extLst>
                <a:ext uri="{FF2B5EF4-FFF2-40B4-BE49-F238E27FC236}">
                  <a16:creationId xmlns:a16="http://schemas.microsoft.com/office/drawing/2014/main" id="{8DCB6666-3D72-88E2-B80C-83C868A1F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680" y="5774924"/>
              <a:ext cx="35530" cy="48452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09" name="Freeform 547">
              <a:extLst>
                <a:ext uri="{FF2B5EF4-FFF2-40B4-BE49-F238E27FC236}">
                  <a16:creationId xmlns:a16="http://schemas.microsoft.com/office/drawing/2014/main" id="{D23E8DE8-B14E-1A5C-BD33-BB9B595C1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8472" y="5594052"/>
              <a:ext cx="29070" cy="58136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0" name="Freeform 548">
              <a:extLst>
                <a:ext uri="{FF2B5EF4-FFF2-40B4-BE49-F238E27FC236}">
                  <a16:creationId xmlns:a16="http://schemas.microsoft.com/office/drawing/2014/main" id="{AC70AF9A-3A25-8C8E-AF7A-1E028F43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56" y="5099870"/>
              <a:ext cx="1363034" cy="998048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1" name="Freeform 549">
              <a:extLst>
                <a:ext uri="{FF2B5EF4-FFF2-40B4-BE49-F238E27FC236}">
                  <a16:creationId xmlns:a16="http://schemas.microsoft.com/office/drawing/2014/main" id="{78EA1D00-0A00-8FC5-3270-8B355FC7C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125" y="6030092"/>
              <a:ext cx="58136" cy="19380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2" name="Freeform 550">
              <a:extLst>
                <a:ext uri="{FF2B5EF4-FFF2-40B4-BE49-F238E27FC236}">
                  <a16:creationId xmlns:a16="http://schemas.microsoft.com/office/drawing/2014/main" id="{CE0B0DCB-64BD-EF5D-6349-5E85DD79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942" y="5613430"/>
              <a:ext cx="77518" cy="19380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3" name="Freeform 551">
              <a:extLst>
                <a:ext uri="{FF2B5EF4-FFF2-40B4-BE49-F238E27FC236}">
                  <a16:creationId xmlns:a16="http://schemas.microsoft.com/office/drawing/2014/main" id="{88F0313F-9ABD-3657-FB72-16672F644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893" y="5594052"/>
              <a:ext cx="113048" cy="93668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4" name="Freeform 553">
              <a:extLst>
                <a:ext uri="{FF2B5EF4-FFF2-40B4-BE49-F238E27FC236}">
                  <a16:creationId xmlns:a16="http://schemas.microsoft.com/office/drawing/2014/main" id="{AE79CED5-A12A-48A9-268E-31341B0B2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4203" y="5500381"/>
              <a:ext cx="58136" cy="29070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5" name="Freeform 555">
              <a:extLst>
                <a:ext uri="{FF2B5EF4-FFF2-40B4-BE49-F238E27FC236}">
                  <a16:creationId xmlns:a16="http://schemas.microsoft.com/office/drawing/2014/main" id="{3B077176-4724-645A-BE6C-8F4235CD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017" y="5119248"/>
              <a:ext cx="248704" cy="106588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6" name="Freeform 602">
              <a:extLst>
                <a:ext uri="{FF2B5EF4-FFF2-40B4-BE49-F238E27FC236}">
                  <a16:creationId xmlns:a16="http://schemas.microsoft.com/office/drawing/2014/main" id="{3E128796-ED3D-D592-2CA1-5DF547B92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376" y="4134123"/>
              <a:ext cx="1476082" cy="768722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7" name="Freeform 610">
              <a:extLst>
                <a:ext uri="{FF2B5EF4-FFF2-40B4-BE49-F238E27FC236}">
                  <a16:creationId xmlns:a16="http://schemas.microsoft.com/office/drawing/2014/main" id="{C616FCB3-8D12-0F36-A9EA-5C1232DA0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9847" y="9579790"/>
              <a:ext cx="19380" cy="9692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8" name="Freeform 611">
              <a:extLst>
                <a:ext uri="{FF2B5EF4-FFF2-40B4-BE49-F238E27FC236}">
                  <a16:creationId xmlns:a16="http://schemas.microsoft.com/office/drawing/2014/main" id="{FDF98EBD-DCE0-F095-D8F2-F0B9FB6DD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7111" y="9560410"/>
              <a:ext cx="19380" cy="1938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9" name="Freeform 612">
              <a:extLst>
                <a:ext uri="{FF2B5EF4-FFF2-40B4-BE49-F238E27FC236}">
                  <a16:creationId xmlns:a16="http://schemas.microsoft.com/office/drawing/2014/main" id="{FF18105D-B9F2-65FE-B8D0-410C180D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3463" y="11249666"/>
              <a:ext cx="64600" cy="48452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0" name="Rectangle 613">
              <a:extLst>
                <a:ext uri="{FF2B5EF4-FFF2-40B4-BE49-F238E27FC236}">
                  <a16:creationId xmlns:a16="http://schemas.microsoft.com/office/drawing/2014/main" id="{06D50401-2A34-ADAE-479D-69A4A2D6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5677" y="5584362"/>
              <a:ext cx="3232" cy="3232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1" name="Freeform 614">
              <a:extLst>
                <a:ext uri="{FF2B5EF4-FFF2-40B4-BE49-F238E27FC236}">
                  <a16:creationId xmlns:a16="http://schemas.microsoft.com/office/drawing/2014/main" id="{81E5DFB1-F679-82EF-CC76-5D4F20420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048" y="10965433"/>
              <a:ext cx="96898" cy="83982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2" name="Freeform 615">
              <a:extLst>
                <a:ext uri="{FF2B5EF4-FFF2-40B4-BE49-F238E27FC236}">
                  <a16:creationId xmlns:a16="http://schemas.microsoft.com/office/drawing/2014/main" id="{AED4B62C-9D9D-F9CF-4104-27531E19D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49" y="7141190"/>
              <a:ext cx="67828" cy="29072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3" name="Freeform 618">
              <a:extLst>
                <a:ext uri="{FF2B5EF4-FFF2-40B4-BE49-F238E27FC236}">
                  <a16:creationId xmlns:a16="http://schemas.microsoft.com/office/drawing/2014/main" id="{37DF6B56-2597-2012-2270-2202B33C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077" y="8933803"/>
              <a:ext cx="720276" cy="523250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4" name="Freeform 619">
              <a:extLst>
                <a:ext uri="{FF2B5EF4-FFF2-40B4-BE49-F238E27FC236}">
                  <a16:creationId xmlns:a16="http://schemas.microsoft.com/office/drawing/2014/main" id="{1D412C07-B375-B1C9-D275-593D6DC1F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238" y="9075920"/>
              <a:ext cx="245474" cy="361752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5" name="Freeform 620">
              <a:extLst>
                <a:ext uri="{FF2B5EF4-FFF2-40B4-BE49-F238E27FC236}">
                  <a16:creationId xmlns:a16="http://schemas.microsoft.com/office/drawing/2014/main" id="{33F43931-620A-F1DE-8F5E-ECAB6D1BE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506" y="9188969"/>
              <a:ext cx="209946" cy="219634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6" name="Freeform 621">
              <a:extLst>
                <a:ext uri="{FF2B5EF4-FFF2-40B4-BE49-F238E27FC236}">
                  <a16:creationId xmlns:a16="http://schemas.microsoft.com/office/drawing/2014/main" id="{72214EFD-52B5-B651-9B54-24C81C8C0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691" y="9208351"/>
              <a:ext cx="151808" cy="171190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7" name="Freeform 622">
              <a:extLst>
                <a:ext uri="{FF2B5EF4-FFF2-40B4-BE49-F238E27FC236}">
                  <a16:creationId xmlns:a16="http://schemas.microsoft.com/office/drawing/2014/main" id="{B5B507F4-7336-9C68-F92A-9B079C8C5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349" y="8885357"/>
              <a:ext cx="765496" cy="797794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8" name="Freeform 623">
              <a:extLst>
                <a:ext uri="{FF2B5EF4-FFF2-40B4-BE49-F238E27FC236}">
                  <a16:creationId xmlns:a16="http://schemas.microsoft.com/office/drawing/2014/main" id="{D55C6F60-65E5-61A1-66F8-DD87FF06F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707" y="9418293"/>
              <a:ext cx="264852" cy="313306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9" name="Freeform 624">
              <a:extLst>
                <a:ext uri="{FF2B5EF4-FFF2-40B4-BE49-F238E27FC236}">
                  <a16:creationId xmlns:a16="http://schemas.microsoft.com/office/drawing/2014/main" id="{C1753D9E-8515-D18C-11F5-E78D4BCC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637" y="9476434"/>
              <a:ext cx="607228" cy="901152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0" name="Freeform 625">
              <a:extLst>
                <a:ext uri="{FF2B5EF4-FFF2-40B4-BE49-F238E27FC236}">
                  <a16:creationId xmlns:a16="http://schemas.microsoft.com/office/drawing/2014/main" id="{D432E259-8DDD-8D15-3856-30861832F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722" y="10319447"/>
              <a:ext cx="413430" cy="2012254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1" name="Freeform 626">
              <a:extLst>
                <a:ext uri="{FF2B5EF4-FFF2-40B4-BE49-F238E27FC236}">
                  <a16:creationId xmlns:a16="http://schemas.microsoft.com/office/drawing/2014/main" id="{C53FA161-C2EE-AE3F-E297-BCFD67C9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725" y="9931853"/>
              <a:ext cx="607228" cy="662138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2" name="Freeform 627">
              <a:extLst>
                <a:ext uri="{FF2B5EF4-FFF2-40B4-BE49-F238E27FC236}">
                  <a16:creationId xmlns:a16="http://schemas.microsoft.com/office/drawing/2014/main" id="{E1A3180E-E17E-6C5E-8FCC-4439228F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101" y="10403424"/>
              <a:ext cx="426352" cy="419892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" name="Freeform 628">
              <a:extLst>
                <a:ext uri="{FF2B5EF4-FFF2-40B4-BE49-F238E27FC236}">
                  <a16:creationId xmlns:a16="http://schemas.microsoft.com/office/drawing/2014/main" id="{9EF15860-D871-4567-FC0F-8481F2761D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5701" y="9237416"/>
              <a:ext cx="1883052" cy="1908892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4" name="Freeform 629">
              <a:extLst>
                <a:ext uri="{FF2B5EF4-FFF2-40B4-BE49-F238E27FC236}">
                  <a16:creationId xmlns:a16="http://schemas.microsoft.com/office/drawing/2014/main" id="{CB13C518-DD1C-0C12-C7F2-12675BD50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665" y="10946052"/>
              <a:ext cx="255164" cy="264856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5" name="Freeform 630">
              <a:extLst>
                <a:ext uri="{FF2B5EF4-FFF2-40B4-BE49-F238E27FC236}">
                  <a16:creationId xmlns:a16="http://schemas.microsoft.com/office/drawing/2014/main" id="{1FB14725-E300-02C8-8C63-2D8596583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701" y="10529390"/>
              <a:ext cx="975440" cy="169571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6" name="Freeform 631">
              <a:extLst>
                <a:ext uri="{FF2B5EF4-FFF2-40B4-BE49-F238E27FC236}">
                  <a16:creationId xmlns:a16="http://schemas.microsoft.com/office/drawing/2014/main" id="{B9895A33-4AAC-9BB0-6D5C-4F3810AF8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631" y="8743239"/>
              <a:ext cx="206716" cy="229326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7" name="Freeform 632">
              <a:extLst>
                <a:ext uri="{FF2B5EF4-FFF2-40B4-BE49-F238E27FC236}">
                  <a16:creationId xmlns:a16="http://schemas.microsoft.com/office/drawing/2014/main" id="{93003A17-ED38-9089-521A-1DD5F634C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233" y="8953183"/>
              <a:ext cx="161496" cy="142118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8" name="Freeform 633">
              <a:extLst>
                <a:ext uri="{FF2B5EF4-FFF2-40B4-BE49-F238E27FC236}">
                  <a16:creationId xmlns:a16="http://schemas.microsoft.com/office/drawing/2014/main" id="{593717C9-783E-8DA8-ACED-E115D0488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55" y="8791685"/>
              <a:ext cx="106588" cy="83982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9" name="Freeform 634">
              <a:extLst>
                <a:ext uri="{FF2B5EF4-FFF2-40B4-BE49-F238E27FC236}">
                  <a16:creationId xmlns:a16="http://schemas.microsoft.com/office/drawing/2014/main" id="{22905DA1-4B8D-DD23-920D-CF6C20659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8" y="8620503"/>
              <a:ext cx="190570" cy="219634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0" name="Freeform 635">
              <a:extLst>
                <a:ext uri="{FF2B5EF4-FFF2-40B4-BE49-F238E27FC236}">
                  <a16:creationId xmlns:a16="http://schemas.microsoft.com/office/drawing/2014/main" id="{E363C742-EA93-4A29-EFCF-E2937EE1B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221" y="7871157"/>
              <a:ext cx="1417944" cy="91084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1" name="Freeform 636">
              <a:extLst>
                <a:ext uri="{FF2B5EF4-FFF2-40B4-BE49-F238E27FC236}">
                  <a16:creationId xmlns:a16="http://schemas.microsoft.com/office/drawing/2014/main" id="{490F84CE-F72C-B2F2-E975-9EB313506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428" y="8717400"/>
              <a:ext cx="284234" cy="151808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2" name="Freeform 637">
              <a:extLst>
                <a:ext uri="{FF2B5EF4-FFF2-40B4-BE49-F238E27FC236}">
                  <a16:creationId xmlns:a16="http://schemas.microsoft.com/office/drawing/2014/main" id="{866DF6B1-4D46-C548-3550-DF299ABA5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5427" y="8591433"/>
              <a:ext cx="67828" cy="142118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3" name="Freeform 640">
              <a:extLst>
                <a:ext uri="{FF2B5EF4-FFF2-40B4-BE49-F238E27FC236}">
                  <a16:creationId xmlns:a16="http://schemas.microsoft.com/office/drawing/2014/main" id="{A30BDC38-3093-D74A-4F0F-BD60B40DA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159" y="5348574"/>
              <a:ext cx="1837836" cy="1233836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4" name="Freeform 641">
              <a:extLst>
                <a:ext uri="{FF2B5EF4-FFF2-40B4-BE49-F238E27FC236}">
                  <a16:creationId xmlns:a16="http://schemas.microsoft.com/office/drawing/2014/main" id="{E3315E58-2401-8BFB-FE9F-D42598482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777" y="6921551"/>
              <a:ext cx="2735756" cy="1356574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5" name="Freeform 642">
              <a:extLst>
                <a:ext uri="{FF2B5EF4-FFF2-40B4-BE49-F238E27FC236}">
                  <a16:creationId xmlns:a16="http://schemas.microsoft.com/office/drawing/2014/main" id="{123F2CB8-D7FB-C90F-7C27-7E673F61B2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3284" y="5290437"/>
              <a:ext cx="4040650" cy="2076850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6" name="Freeform 643">
              <a:extLst>
                <a:ext uri="{FF2B5EF4-FFF2-40B4-BE49-F238E27FC236}">
                  <a16:creationId xmlns:a16="http://schemas.microsoft.com/office/drawing/2014/main" id="{DD040CE2-A89A-70E6-BE5F-0AD944E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6858" y="9912475"/>
              <a:ext cx="96898" cy="83982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7" name="Freeform 644">
              <a:extLst>
                <a:ext uri="{FF2B5EF4-FFF2-40B4-BE49-F238E27FC236}">
                  <a16:creationId xmlns:a16="http://schemas.microsoft.com/office/drawing/2014/main" id="{F6A910F4-3A18-7845-50E5-6050FC3C4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4375" y="9893096"/>
              <a:ext cx="122736" cy="45220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8" name="Freeform 645">
              <a:extLst>
                <a:ext uri="{FF2B5EF4-FFF2-40B4-BE49-F238E27FC236}">
                  <a16:creationId xmlns:a16="http://schemas.microsoft.com/office/drawing/2014/main" id="{9117D455-EDD3-AFCE-5A9A-E61D6B8E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4800" y="6818194"/>
              <a:ext cx="293926" cy="16150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9" name="Freeform 646">
              <a:extLst>
                <a:ext uri="{FF2B5EF4-FFF2-40B4-BE49-F238E27FC236}">
                  <a16:creationId xmlns:a16="http://schemas.microsoft.com/office/drawing/2014/main" id="{9D2F21D3-98BB-D272-0AF7-243D97E73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2373" y="6950622"/>
              <a:ext cx="352060" cy="151808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0" name="Freeform 647">
              <a:extLst>
                <a:ext uri="{FF2B5EF4-FFF2-40B4-BE49-F238E27FC236}">
                  <a16:creationId xmlns:a16="http://schemas.microsoft.com/office/drawing/2014/main" id="{8E9532D0-DEE9-E695-7ADD-4F40D3970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9633" y="7063671"/>
              <a:ext cx="539400" cy="523250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1" name="Freeform 648">
              <a:extLst>
                <a:ext uri="{FF2B5EF4-FFF2-40B4-BE49-F238E27FC236}">
                  <a16:creationId xmlns:a16="http://schemas.microsoft.com/office/drawing/2014/main" id="{10168F24-ADD0-AB12-F4A6-D7CA6DAA2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937" y="7092740"/>
              <a:ext cx="255164" cy="23901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2" name="Freeform 649">
              <a:extLst>
                <a:ext uri="{FF2B5EF4-FFF2-40B4-BE49-F238E27FC236}">
                  <a16:creationId xmlns:a16="http://schemas.microsoft.com/office/drawing/2014/main" id="{2EA1EC28-A62A-DCD5-B8E1-5099CC18C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855" y="6818194"/>
              <a:ext cx="626608" cy="539400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3" name="Freeform 650">
              <a:extLst>
                <a:ext uri="{FF2B5EF4-FFF2-40B4-BE49-F238E27FC236}">
                  <a16:creationId xmlns:a16="http://schemas.microsoft.com/office/drawing/2014/main" id="{A672D49B-B8A4-705E-EC8C-0AD7B0199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0874" y="7028143"/>
              <a:ext cx="209946" cy="142118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4" name="Freeform 651">
              <a:extLst>
                <a:ext uri="{FF2B5EF4-FFF2-40B4-BE49-F238E27FC236}">
                  <a16:creationId xmlns:a16="http://schemas.microsoft.com/office/drawing/2014/main" id="{D061A71B-7DB2-6EA3-A0D5-6C762D58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3228" y="6798816"/>
              <a:ext cx="197026" cy="122736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5" name="Freeform 652">
              <a:extLst>
                <a:ext uri="{FF2B5EF4-FFF2-40B4-BE49-F238E27FC236}">
                  <a16:creationId xmlns:a16="http://schemas.microsoft.com/office/drawing/2014/main" id="{F3563F55-CCC5-00F2-498E-74F7C67AB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4726" y="6886025"/>
              <a:ext cx="35530" cy="35530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6" name="Freeform 653">
              <a:extLst>
                <a:ext uri="{FF2B5EF4-FFF2-40B4-BE49-F238E27FC236}">
                  <a16:creationId xmlns:a16="http://schemas.microsoft.com/office/drawing/2014/main" id="{C4AED0D1-DDCC-3022-AAB8-9D73DD49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8448" y="6666389"/>
              <a:ext cx="190570" cy="171190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7" name="Freeform 654">
              <a:extLst>
                <a:ext uri="{FF2B5EF4-FFF2-40B4-BE49-F238E27FC236}">
                  <a16:creationId xmlns:a16="http://schemas.microsoft.com/office/drawing/2014/main" id="{D824FD3E-1BED-2220-6EB9-B3E9CE123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7772" y="6382155"/>
              <a:ext cx="142118" cy="209946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8" name="Freeform 655">
              <a:extLst>
                <a:ext uri="{FF2B5EF4-FFF2-40B4-BE49-F238E27FC236}">
                  <a16:creationId xmlns:a16="http://schemas.microsoft.com/office/drawing/2014/main" id="{BC53C857-EE43-CC98-ED36-4527AC458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416" y="6572722"/>
              <a:ext cx="423122" cy="49095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9" name="Freeform 656">
              <a:extLst>
                <a:ext uri="{FF2B5EF4-FFF2-40B4-BE49-F238E27FC236}">
                  <a16:creationId xmlns:a16="http://schemas.microsoft.com/office/drawing/2014/main" id="{C340BA5D-4D15-6BA4-CD56-0E115BA55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532" y="6724527"/>
              <a:ext cx="843014" cy="500642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0" name="Freeform 657">
              <a:extLst>
                <a:ext uri="{FF2B5EF4-FFF2-40B4-BE49-F238E27FC236}">
                  <a16:creationId xmlns:a16="http://schemas.microsoft.com/office/drawing/2014/main" id="{AF4CC242-D54F-A7FD-20D6-9172E360C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678" y="6911865"/>
              <a:ext cx="284234" cy="116278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1" name="Freeform 658">
              <a:extLst>
                <a:ext uri="{FF2B5EF4-FFF2-40B4-BE49-F238E27FC236}">
                  <a16:creationId xmlns:a16="http://schemas.microsoft.com/office/drawing/2014/main" id="{8D15F762-9F8C-A24D-5B6C-B320D4AFB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977" y="6485513"/>
              <a:ext cx="445732" cy="332686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2" name="Freeform 659">
              <a:extLst>
                <a:ext uri="{FF2B5EF4-FFF2-40B4-BE49-F238E27FC236}">
                  <a16:creationId xmlns:a16="http://schemas.microsoft.com/office/drawing/2014/main" id="{1A598360-1698-D8B7-7616-1BACE0E8D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621" y="6466133"/>
              <a:ext cx="274544" cy="180878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3" name="Freeform 660">
              <a:extLst>
                <a:ext uri="{FF2B5EF4-FFF2-40B4-BE49-F238E27FC236}">
                  <a16:creationId xmlns:a16="http://schemas.microsoft.com/office/drawing/2014/main" id="{2DB23FF8-D251-5364-C213-CFD5FE279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621" y="6353085"/>
              <a:ext cx="339144" cy="171190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4" name="Freeform 661">
              <a:extLst>
                <a:ext uri="{FF2B5EF4-FFF2-40B4-BE49-F238E27FC236}">
                  <a16:creationId xmlns:a16="http://schemas.microsoft.com/office/drawing/2014/main" id="{E6A23B5B-54C2-DDAF-855B-D80F5EBFD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8978" y="6249729"/>
              <a:ext cx="226098" cy="142118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5" name="Freeform 662">
              <a:extLst>
                <a:ext uri="{FF2B5EF4-FFF2-40B4-BE49-F238E27FC236}">
                  <a16:creationId xmlns:a16="http://schemas.microsoft.com/office/drawing/2014/main" id="{BC6C475B-A25C-63FF-A82B-CEA890AD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793" y="6543650"/>
              <a:ext cx="151808" cy="74292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6" name="Freeform 663">
              <a:extLst>
                <a:ext uri="{FF2B5EF4-FFF2-40B4-BE49-F238E27FC236}">
                  <a16:creationId xmlns:a16="http://schemas.microsoft.com/office/drawing/2014/main" id="{AB3CCEB5-95CF-E6F0-62EE-8A013FB7D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006" y="6563031"/>
              <a:ext cx="452190" cy="397282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7" name="Freeform 664">
              <a:extLst>
                <a:ext uri="{FF2B5EF4-FFF2-40B4-BE49-F238E27FC236}">
                  <a16:creationId xmlns:a16="http://schemas.microsoft.com/office/drawing/2014/main" id="{24CAFE67-C64E-BB12-A858-19D4EF9DD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552" y="6979695"/>
              <a:ext cx="436042" cy="28423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8" name="Freeform 665">
              <a:extLst>
                <a:ext uri="{FF2B5EF4-FFF2-40B4-BE49-F238E27FC236}">
                  <a16:creationId xmlns:a16="http://schemas.microsoft.com/office/drawing/2014/main" id="{0768CADD-27B3-D0B8-1821-28899B602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0165" y="6970003"/>
              <a:ext cx="158268" cy="190570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9" name="Freeform 666">
              <a:extLst>
                <a:ext uri="{FF2B5EF4-FFF2-40B4-BE49-F238E27FC236}">
                  <a16:creationId xmlns:a16="http://schemas.microsoft.com/office/drawing/2014/main" id="{2E970523-0CF9-4E9D-9AC2-67224BB7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763" y="7073359"/>
              <a:ext cx="93668" cy="96898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0" name="Freeform 667">
              <a:extLst>
                <a:ext uri="{FF2B5EF4-FFF2-40B4-BE49-F238E27FC236}">
                  <a16:creationId xmlns:a16="http://schemas.microsoft.com/office/drawing/2014/main" id="{A621E15E-D9FC-62FA-7AF4-9AADD233E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532" y="7225169"/>
              <a:ext cx="303614" cy="180878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1" name="Freeform 668">
              <a:extLst>
                <a:ext uri="{FF2B5EF4-FFF2-40B4-BE49-F238E27FC236}">
                  <a16:creationId xmlns:a16="http://schemas.microsoft.com/office/drawing/2014/main" id="{C1B9350F-2077-B33C-C78E-B153BC0A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6606" y="7179949"/>
              <a:ext cx="171186" cy="142118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2" name="Freeform 669">
              <a:extLst>
                <a:ext uri="{FF2B5EF4-FFF2-40B4-BE49-F238E27FC236}">
                  <a16:creationId xmlns:a16="http://schemas.microsoft.com/office/drawing/2014/main" id="{DBAD5036-E809-5B0E-60F3-6CF1931BC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344" y="7112120"/>
              <a:ext cx="209946" cy="255164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3" name="Freeform 670">
              <a:extLst>
                <a:ext uri="{FF2B5EF4-FFF2-40B4-BE49-F238E27FC236}">
                  <a16:creationId xmlns:a16="http://schemas.microsoft.com/office/drawing/2014/main" id="{4F424E2F-2A9E-48A8-F59B-8A938366B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298" y="6960315"/>
              <a:ext cx="332686" cy="180878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4" name="Freeform 671">
              <a:extLst>
                <a:ext uri="{FF2B5EF4-FFF2-40B4-BE49-F238E27FC236}">
                  <a16:creationId xmlns:a16="http://schemas.microsoft.com/office/drawing/2014/main" id="{92D6E7A4-DA12-3886-B251-33B41030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860" y="7367285"/>
              <a:ext cx="293926" cy="303614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5" name="Freeform 672">
              <a:extLst>
                <a:ext uri="{FF2B5EF4-FFF2-40B4-BE49-F238E27FC236}">
                  <a16:creationId xmlns:a16="http://schemas.microsoft.com/office/drawing/2014/main" id="{83B921C8-3123-3022-DA66-B5CA254ED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716" y="7351132"/>
              <a:ext cx="142118" cy="93668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6" name="Freeform 673">
              <a:extLst>
                <a:ext uri="{FF2B5EF4-FFF2-40B4-BE49-F238E27FC236}">
                  <a16:creationId xmlns:a16="http://schemas.microsoft.com/office/drawing/2014/main" id="{096449D7-5CD3-9E72-6EAD-715E615B6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8104" y="7322067"/>
              <a:ext cx="83978" cy="171190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7" name="Freeform 674">
              <a:extLst>
                <a:ext uri="{FF2B5EF4-FFF2-40B4-BE49-F238E27FC236}">
                  <a16:creationId xmlns:a16="http://schemas.microsoft.com/office/drawing/2014/main" id="{6936264C-FCC5-4C60-2EC5-7FB4884B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551" y="7341447"/>
              <a:ext cx="122736" cy="83982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8" name="Freeform 675">
              <a:extLst>
                <a:ext uri="{FF2B5EF4-FFF2-40B4-BE49-F238E27FC236}">
                  <a16:creationId xmlns:a16="http://schemas.microsoft.com/office/drawing/2014/main" id="{07DE42C9-C06F-65DF-5366-D9394ABAB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6592" y="7396352"/>
              <a:ext cx="180878" cy="151808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79" name="Freeform 676">
              <a:extLst>
                <a:ext uri="{FF2B5EF4-FFF2-40B4-BE49-F238E27FC236}">
                  <a16:creationId xmlns:a16="http://schemas.microsoft.com/office/drawing/2014/main" id="{01040C33-2AA1-78D2-B093-AA3C6C0F8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4419" y="7473873"/>
              <a:ext cx="936684" cy="794562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0" name="Freeform 677">
              <a:extLst>
                <a:ext uri="{FF2B5EF4-FFF2-40B4-BE49-F238E27FC236}">
                  <a16:creationId xmlns:a16="http://schemas.microsoft.com/office/drawing/2014/main" id="{11464B78-830C-F2AB-2BAD-BC312E263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799" y="7483563"/>
              <a:ext cx="74292" cy="54910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1" name="Freeform 678">
              <a:extLst>
                <a:ext uri="{FF2B5EF4-FFF2-40B4-BE49-F238E27FC236}">
                  <a16:creationId xmlns:a16="http://schemas.microsoft.com/office/drawing/2014/main" id="{0B01A08E-E99A-7850-C8BC-9FB1D0A5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162" y="7254235"/>
              <a:ext cx="332686" cy="171190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2" name="Freeform 679">
              <a:extLst>
                <a:ext uri="{FF2B5EF4-FFF2-40B4-BE49-F238E27FC236}">
                  <a16:creationId xmlns:a16="http://schemas.microsoft.com/office/drawing/2014/main" id="{4A807B62-8552-EA9D-BDDD-68BDCD8C6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3489" y="7367285"/>
              <a:ext cx="255164" cy="200258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3" name="Freeform 680">
              <a:extLst>
                <a:ext uri="{FF2B5EF4-FFF2-40B4-BE49-F238E27FC236}">
                  <a16:creationId xmlns:a16="http://schemas.microsoft.com/office/drawing/2014/main" id="{D9B12383-5513-79BA-96C4-AB9F2CE7A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466" y="7993893"/>
              <a:ext cx="83978" cy="96898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4" name="Freeform 681">
              <a:extLst>
                <a:ext uri="{FF2B5EF4-FFF2-40B4-BE49-F238E27FC236}">
                  <a16:creationId xmlns:a16="http://schemas.microsoft.com/office/drawing/2014/main" id="{3ED42B0B-AB88-4F70-DEC5-AC2887452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7758" y="7635366"/>
              <a:ext cx="329454" cy="255164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5" name="Freeform 682">
              <a:extLst>
                <a:ext uri="{FF2B5EF4-FFF2-40B4-BE49-F238E27FC236}">
                  <a16:creationId xmlns:a16="http://schemas.microsoft.com/office/drawing/2014/main" id="{E6142C9A-378C-9F3F-CC9B-53B6211A1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566" y="7615990"/>
              <a:ext cx="471570" cy="445732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6" name="Freeform 683">
              <a:extLst>
                <a:ext uri="{FF2B5EF4-FFF2-40B4-BE49-F238E27FC236}">
                  <a16:creationId xmlns:a16="http://schemas.microsoft.com/office/drawing/2014/main" id="{9CD2E3B4-0433-AA39-9E72-7BDC02657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026" y="7357599"/>
              <a:ext cx="897922" cy="34237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7" name="Freeform 684">
              <a:extLst>
                <a:ext uri="{FF2B5EF4-FFF2-40B4-BE49-F238E27FC236}">
                  <a16:creationId xmlns:a16="http://schemas.microsoft.com/office/drawing/2014/main" id="{895638BA-C3E6-E905-1D57-96FCB174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8997" y="7900225"/>
              <a:ext cx="994820" cy="797794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8" name="Freeform 685">
              <a:extLst>
                <a:ext uri="{FF2B5EF4-FFF2-40B4-BE49-F238E27FC236}">
                  <a16:creationId xmlns:a16="http://schemas.microsoft.com/office/drawing/2014/main" id="{8976BEA7-1555-1D12-46D4-E1A207CBA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376" y="7842083"/>
              <a:ext cx="197026" cy="209946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9" name="Freeform 686">
              <a:extLst>
                <a:ext uri="{FF2B5EF4-FFF2-40B4-BE49-F238E27FC236}">
                  <a16:creationId xmlns:a16="http://schemas.microsoft.com/office/drawing/2014/main" id="{16BF7076-F6D2-4768-2156-99079A1A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67" y="7767797"/>
              <a:ext cx="74292" cy="83982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0" name="Freeform 687">
              <a:extLst>
                <a:ext uri="{FF2B5EF4-FFF2-40B4-BE49-F238E27FC236}">
                  <a16:creationId xmlns:a16="http://schemas.microsoft.com/office/drawing/2014/main" id="{4D22A515-5D01-B784-4E9A-5D83B6164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375" y="7880844"/>
              <a:ext cx="29072" cy="6782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1" name="Freeform 688">
              <a:extLst>
                <a:ext uri="{FF2B5EF4-FFF2-40B4-BE49-F238E27FC236}">
                  <a16:creationId xmlns:a16="http://schemas.microsoft.com/office/drawing/2014/main" id="{03E4B2FE-87F4-324C-0876-27C84D5DF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9620" y="7842082"/>
              <a:ext cx="77518" cy="248708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2" name="Freeform 689">
              <a:extLst>
                <a:ext uri="{FF2B5EF4-FFF2-40B4-BE49-F238E27FC236}">
                  <a16:creationId xmlns:a16="http://schemas.microsoft.com/office/drawing/2014/main" id="{F384E826-86C1-28CF-79F6-68B287986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491" y="8213526"/>
              <a:ext cx="48448" cy="74292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3" name="Freeform 690">
              <a:extLst>
                <a:ext uri="{FF2B5EF4-FFF2-40B4-BE49-F238E27FC236}">
                  <a16:creationId xmlns:a16="http://schemas.microsoft.com/office/drawing/2014/main" id="{7924015B-68D3-4C61-4E2A-856C1F55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6901" y="8565594"/>
              <a:ext cx="503868" cy="319764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4" name="Freeform 691">
              <a:extLst>
                <a:ext uri="{FF2B5EF4-FFF2-40B4-BE49-F238E27FC236}">
                  <a16:creationId xmlns:a16="http://schemas.microsoft.com/office/drawing/2014/main" id="{4031FECC-AB1C-5D33-4326-8BB7104B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2632" y="8213526"/>
              <a:ext cx="387590" cy="465112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5" name="Freeform 692">
              <a:extLst>
                <a:ext uri="{FF2B5EF4-FFF2-40B4-BE49-F238E27FC236}">
                  <a16:creationId xmlns:a16="http://schemas.microsoft.com/office/drawing/2014/main" id="{93CD5FFE-2766-7A39-FD12-FC1CE55FB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6263" y="7302687"/>
              <a:ext cx="520020" cy="226098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6" name="Freeform 693">
              <a:extLst>
                <a:ext uri="{FF2B5EF4-FFF2-40B4-BE49-F238E27FC236}">
                  <a16:creationId xmlns:a16="http://schemas.microsoft.com/office/drawing/2014/main" id="{63FF2CC5-980E-F57B-487F-8F468851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3198" y="7160570"/>
              <a:ext cx="843014" cy="494180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7" name="Freeform 694">
              <a:extLst>
                <a:ext uri="{FF2B5EF4-FFF2-40B4-BE49-F238E27FC236}">
                  <a16:creationId xmlns:a16="http://schemas.microsoft.com/office/drawing/2014/main" id="{FD5AB16F-7C8A-0E9E-F2DC-A5771A270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8363" y="7709658"/>
              <a:ext cx="0" cy="969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8" name="Freeform 695">
              <a:extLst>
                <a:ext uri="{FF2B5EF4-FFF2-40B4-BE49-F238E27FC236}">
                  <a16:creationId xmlns:a16="http://schemas.microsoft.com/office/drawing/2014/main" id="{CBE293DD-EA65-917B-D158-16A58457F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2319" y="7331754"/>
              <a:ext cx="691204" cy="406972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99" name="Freeform 696">
              <a:extLst>
                <a:ext uri="{FF2B5EF4-FFF2-40B4-BE49-F238E27FC236}">
                  <a16:creationId xmlns:a16="http://schemas.microsoft.com/office/drawing/2014/main" id="{6A4FAB85-F354-8273-CC88-110AA1B56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2285" y="7425424"/>
              <a:ext cx="377900" cy="255164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0" name="Freeform 697">
              <a:extLst>
                <a:ext uri="{FF2B5EF4-FFF2-40B4-BE49-F238E27FC236}">
                  <a16:creationId xmlns:a16="http://schemas.microsoft.com/office/drawing/2014/main" id="{1C0A9ADA-FF05-94E2-8A80-123752548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8673" y="7645058"/>
              <a:ext cx="784876" cy="700896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1" name="Freeform 698">
              <a:extLst>
                <a:ext uri="{FF2B5EF4-FFF2-40B4-BE49-F238E27FC236}">
                  <a16:creationId xmlns:a16="http://schemas.microsoft.com/office/drawing/2014/main" id="{5C303DBA-B6FC-CE3A-7968-4DCDD8278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9916" y="7557850"/>
              <a:ext cx="710586" cy="503868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2" name="Freeform 699">
              <a:extLst>
                <a:ext uri="{FF2B5EF4-FFF2-40B4-BE49-F238E27FC236}">
                  <a16:creationId xmlns:a16="http://schemas.microsoft.com/office/drawing/2014/main" id="{46006646-055D-CBFC-C7FD-6DF2CDBC4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315" y="7150878"/>
              <a:ext cx="25840" cy="38760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3" name="Freeform 700">
              <a:extLst>
                <a:ext uri="{FF2B5EF4-FFF2-40B4-BE49-F238E27FC236}">
                  <a16:creationId xmlns:a16="http://schemas.microsoft.com/office/drawing/2014/main" id="{620980FB-69DD-4237-8049-F614E0D05D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7775" y="6553343"/>
              <a:ext cx="1921812" cy="920534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4" name="Freeform 701">
              <a:extLst>
                <a:ext uri="{FF2B5EF4-FFF2-40B4-BE49-F238E27FC236}">
                  <a16:creationId xmlns:a16="http://schemas.microsoft.com/office/drawing/2014/main" id="{880434BF-78F4-5966-7FCA-4731D15C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7817" y="7699967"/>
              <a:ext cx="1327504" cy="1414710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5" name="Freeform 702">
              <a:extLst>
                <a:ext uri="{FF2B5EF4-FFF2-40B4-BE49-F238E27FC236}">
                  <a16:creationId xmlns:a16="http://schemas.microsoft.com/office/drawing/2014/main" id="{5AE4CE87-814E-F6D3-E92A-7D08312FF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9536" y="8090791"/>
              <a:ext cx="387590" cy="930222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6" name="Freeform 703">
              <a:extLst>
                <a:ext uri="{FF2B5EF4-FFF2-40B4-BE49-F238E27FC236}">
                  <a16:creationId xmlns:a16="http://schemas.microsoft.com/office/drawing/2014/main" id="{350E0C87-845E-D4D0-4132-06A0381C1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8657" y="8203836"/>
              <a:ext cx="216408" cy="264856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7" name="Freeform 704">
              <a:extLst>
                <a:ext uri="{FF2B5EF4-FFF2-40B4-BE49-F238E27FC236}">
                  <a16:creationId xmlns:a16="http://schemas.microsoft.com/office/drawing/2014/main" id="{638F5FEF-2BDA-2543-B8DF-D7B496C1C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5630" y="8497761"/>
              <a:ext cx="397282" cy="729966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8" name="Freeform 705">
              <a:extLst>
                <a:ext uri="{FF2B5EF4-FFF2-40B4-BE49-F238E27FC236}">
                  <a16:creationId xmlns:a16="http://schemas.microsoft.com/office/drawing/2014/main" id="{4EF88108-433E-888F-BB13-64155B00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2035" y="8345955"/>
              <a:ext cx="361752" cy="739658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9" name="Freeform 706">
              <a:extLst>
                <a:ext uri="{FF2B5EF4-FFF2-40B4-BE49-F238E27FC236}">
                  <a16:creationId xmlns:a16="http://schemas.microsoft.com/office/drawing/2014/main" id="{BA6DEDF9-DD94-B65C-137E-02E272969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8058" y="8404094"/>
              <a:ext cx="348834" cy="426352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0" name="Freeform 707">
              <a:extLst>
                <a:ext uri="{FF2B5EF4-FFF2-40B4-BE49-F238E27FC236}">
                  <a16:creationId xmlns:a16="http://schemas.microsoft.com/office/drawing/2014/main" id="{25AE22E4-3FB4-428F-769C-CFB81A6B5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3515" y="9560410"/>
              <a:ext cx="426352" cy="361752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1" name="Freeform 708">
              <a:extLst>
                <a:ext uri="{FF2B5EF4-FFF2-40B4-BE49-F238E27FC236}">
                  <a16:creationId xmlns:a16="http://schemas.microsoft.com/office/drawing/2014/main" id="{345BE1F6-D49C-81B9-68D5-49028D4FE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0180" y="9618551"/>
              <a:ext cx="484490" cy="387590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2" name="Freeform 709">
              <a:extLst>
                <a:ext uri="{FF2B5EF4-FFF2-40B4-BE49-F238E27FC236}">
                  <a16:creationId xmlns:a16="http://schemas.microsoft.com/office/drawing/2014/main" id="{86801F96-11A5-DBA4-8E11-04573010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5030" y="9266488"/>
              <a:ext cx="484490" cy="426352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3" name="Freeform 710">
              <a:extLst>
                <a:ext uri="{FF2B5EF4-FFF2-40B4-BE49-F238E27FC236}">
                  <a16:creationId xmlns:a16="http://schemas.microsoft.com/office/drawing/2014/main" id="{AC10B9D1-BCAE-4360-4D9D-B1710AAAF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4095" y="9153439"/>
              <a:ext cx="465112" cy="303614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4" name="Freeform 711">
              <a:extLst>
                <a:ext uri="{FF2B5EF4-FFF2-40B4-BE49-F238E27FC236}">
                  <a16:creationId xmlns:a16="http://schemas.microsoft.com/office/drawing/2014/main" id="{E4326FD2-0D67-282E-8792-751891299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7727" y="8100478"/>
              <a:ext cx="161496" cy="93668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5" name="Freeform 712">
              <a:extLst>
                <a:ext uri="{FF2B5EF4-FFF2-40B4-BE49-F238E27FC236}">
                  <a16:creationId xmlns:a16="http://schemas.microsoft.com/office/drawing/2014/main" id="{5A4AADAF-3A70-F548-CBAA-7B3FED8A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6285" y="7993893"/>
              <a:ext cx="352060" cy="219634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6" name="Freeform 713">
              <a:extLst>
                <a:ext uri="{FF2B5EF4-FFF2-40B4-BE49-F238E27FC236}">
                  <a16:creationId xmlns:a16="http://schemas.microsoft.com/office/drawing/2014/main" id="{37187891-799F-C872-1A19-73BE0569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1725" y="8791685"/>
              <a:ext cx="264852" cy="219634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7" name="Freeform 714">
              <a:extLst>
                <a:ext uri="{FF2B5EF4-FFF2-40B4-BE49-F238E27FC236}">
                  <a16:creationId xmlns:a16="http://schemas.microsoft.com/office/drawing/2014/main" id="{D915FDD5-D9E1-43D5-6F0C-4E6552202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8368" y="9179278"/>
              <a:ext cx="209946" cy="248708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8" name="Freeform 715">
              <a:extLst>
                <a:ext uri="{FF2B5EF4-FFF2-40B4-BE49-F238E27FC236}">
                  <a16:creationId xmlns:a16="http://schemas.microsoft.com/office/drawing/2014/main" id="{39C945F5-B52A-B6A4-8F60-9F68A50C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6210" y="6666389"/>
              <a:ext cx="2839114" cy="1850754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19" name="Freeform 716">
              <a:extLst>
                <a:ext uri="{FF2B5EF4-FFF2-40B4-BE49-F238E27FC236}">
                  <a16:creationId xmlns:a16="http://schemas.microsoft.com/office/drawing/2014/main" id="{D8C91A35-D87C-F051-A6B5-BB80EDCC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8658" y="6760058"/>
              <a:ext cx="1485770" cy="645984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0" name="Freeform 717">
              <a:extLst>
                <a:ext uri="{FF2B5EF4-FFF2-40B4-BE49-F238E27FC236}">
                  <a16:creationId xmlns:a16="http://schemas.microsoft.com/office/drawing/2014/main" id="{A6053B7B-B807-6E69-9798-0D8FA267B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891" y="5519762"/>
              <a:ext cx="594308" cy="1023892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1" name="Freeform 718">
              <a:extLst>
                <a:ext uri="{FF2B5EF4-FFF2-40B4-BE49-F238E27FC236}">
                  <a16:creationId xmlns:a16="http://schemas.microsoft.com/office/drawing/2014/main" id="{6EEFAB30-4AA0-69AC-D572-E981415D3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5934" y="5442245"/>
              <a:ext cx="510330" cy="797794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2" name="Freeform 719">
              <a:extLst>
                <a:ext uri="{FF2B5EF4-FFF2-40B4-BE49-F238E27FC236}">
                  <a16:creationId xmlns:a16="http://schemas.microsoft.com/office/drawing/2014/main" id="{6DC388C4-F8D8-AD1A-D40A-AAA52EE1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966" y="5348574"/>
              <a:ext cx="1211226" cy="1014200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3" name="Freeform 720">
              <a:extLst>
                <a:ext uri="{FF2B5EF4-FFF2-40B4-BE49-F238E27FC236}">
                  <a16:creationId xmlns:a16="http://schemas.microsoft.com/office/drawing/2014/main" id="{5CA35E6E-2ABA-B695-6652-48DCE9EE8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6314" y="4741346"/>
              <a:ext cx="7671098" cy="2674388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4" name="Freeform 721">
              <a:extLst>
                <a:ext uri="{FF2B5EF4-FFF2-40B4-BE49-F238E27FC236}">
                  <a16:creationId xmlns:a16="http://schemas.microsoft.com/office/drawing/2014/main" id="{5C22ACEB-4D06-A1AA-F4D8-A8857BB7E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9248" y="6627633"/>
              <a:ext cx="142118" cy="303614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5" name="Freeform 722">
              <a:extLst>
                <a:ext uri="{FF2B5EF4-FFF2-40B4-BE49-F238E27FC236}">
                  <a16:creationId xmlns:a16="http://schemas.microsoft.com/office/drawing/2014/main" id="{97D11276-754F-561E-953E-E01D019C9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8316" y="6921551"/>
              <a:ext cx="142118" cy="219634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6" name="Freeform 723">
              <a:extLst>
                <a:ext uri="{FF2B5EF4-FFF2-40B4-BE49-F238E27FC236}">
                  <a16:creationId xmlns:a16="http://schemas.microsoft.com/office/drawing/2014/main" id="{9D713FC3-4DCF-9FE6-55D2-ECA1E4C9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8971" y="7567540"/>
              <a:ext cx="200256" cy="23901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7" name="Freeform 724">
              <a:extLst>
                <a:ext uri="{FF2B5EF4-FFF2-40B4-BE49-F238E27FC236}">
                  <a16:creationId xmlns:a16="http://schemas.microsoft.com/office/drawing/2014/main" id="{BB48016C-85BC-023E-AB15-A71CC4459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4996" y="7312377"/>
              <a:ext cx="303614" cy="293926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8" name="Freeform 725">
              <a:extLst>
                <a:ext uri="{FF2B5EF4-FFF2-40B4-BE49-F238E27FC236}">
                  <a16:creationId xmlns:a16="http://schemas.microsoft.com/office/drawing/2014/main" id="{9468E693-087C-50B5-C962-8D7CD362C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6002" y="6563030"/>
              <a:ext cx="226098" cy="235784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9" name="Freeform 726">
              <a:extLst>
                <a:ext uri="{FF2B5EF4-FFF2-40B4-BE49-F238E27FC236}">
                  <a16:creationId xmlns:a16="http://schemas.microsoft.com/office/drawing/2014/main" id="{659D3838-8324-693D-3B35-07759911A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047" y="6553342"/>
              <a:ext cx="151808" cy="93668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0" name="Freeform 727">
              <a:extLst>
                <a:ext uri="{FF2B5EF4-FFF2-40B4-BE49-F238E27FC236}">
                  <a16:creationId xmlns:a16="http://schemas.microsoft.com/office/drawing/2014/main" id="{98F41849-729F-9BF3-489C-775AAA034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137" y="7263927"/>
              <a:ext cx="594308" cy="436042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1" name="Freeform 728">
              <a:extLst>
                <a:ext uri="{FF2B5EF4-FFF2-40B4-BE49-F238E27FC236}">
                  <a16:creationId xmlns:a16="http://schemas.microsoft.com/office/drawing/2014/main" id="{99501E66-F27A-1023-A10E-B901159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4137" y="7357599"/>
              <a:ext cx="151808" cy="28746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2" name="Freeform 729">
              <a:extLst>
                <a:ext uri="{FF2B5EF4-FFF2-40B4-BE49-F238E27FC236}">
                  <a16:creationId xmlns:a16="http://schemas.microsoft.com/office/drawing/2014/main" id="{BD004E7A-9421-A748-DFEC-6E041DB6E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2282" y="9957692"/>
              <a:ext cx="500642" cy="836556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3" name="Freeform 730">
              <a:extLst>
                <a:ext uri="{FF2B5EF4-FFF2-40B4-BE49-F238E27FC236}">
                  <a16:creationId xmlns:a16="http://schemas.microsoft.com/office/drawing/2014/main" id="{D148D046-EAF2-54ED-BF5C-17E49F0F8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5327" y="9931853"/>
              <a:ext cx="151808" cy="358526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4" name="Freeform 731">
              <a:extLst>
                <a:ext uri="{FF2B5EF4-FFF2-40B4-BE49-F238E27FC236}">
                  <a16:creationId xmlns:a16="http://schemas.microsoft.com/office/drawing/2014/main" id="{8F97C523-7DDB-8CDE-81FB-5410AB1F7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1767" y="9864024"/>
              <a:ext cx="568468" cy="474804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5" name="Freeform 732">
              <a:extLst>
                <a:ext uri="{FF2B5EF4-FFF2-40B4-BE49-F238E27FC236}">
                  <a16:creationId xmlns:a16="http://schemas.microsoft.com/office/drawing/2014/main" id="{C855F0D0-6A67-8F68-FA49-6A11BE21D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8960" y="10290376"/>
              <a:ext cx="603998" cy="597540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6" name="Freeform 733">
              <a:extLst>
                <a:ext uri="{FF2B5EF4-FFF2-40B4-BE49-F238E27FC236}">
                  <a16:creationId xmlns:a16="http://schemas.microsoft.com/office/drawing/2014/main" id="{5BC49FDA-F736-C22D-22A3-4B72302F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108" y="9218038"/>
              <a:ext cx="862394" cy="901152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7" name="Freeform 734">
              <a:extLst>
                <a:ext uri="{FF2B5EF4-FFF2-40B4-BE49-F238E27FC236}">
                  <a16:creationId xmlns:a16="http://schemas.microsoft.com/office/drawing/2014/main" id="{62EA0A78-8EBB-41CF-F673-DE4761CEC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5417" y="9750978"/>
              <a:ext cx="532940" cy="597540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8" name="Freeform 735">
              <a:extLst>
                <a:ext uri="{FF2B5EF4-FFF2-40B4-BE49-F238E27FC236}">
                  <a16:creationId xmlns:a16="http://schemas.microsoft.com/office/drawing/2014/main" id="{0FF129D3-F546-CA9B-D742-45B07FAD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792" y="10319446"/>
              <a:ext cx="436042" cy="455424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39" name="Freeform 736">
              <a:extLst>
                <a:ext uri="{FF2B5EF4-FFF2-40B4-BE49-F238E27FC236}">
                  <a16:creationId xmlns:a16="http://schemas.microsoft.com/office/drawing/2014/main" id="{891080BE-972D-4233-609F-AFF559B7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3578" y="10225777"/>
              <a:ext cx="371442" cy="329454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0" name="Freeform 737">
              <a:extLst>
                <a:ext uri="{FF2B5EF4-FFF2-40B4-BE49-F238E27FC236}">
                  <a16:creationId xmlns:a16="http://schemas.microsoft.com/office/drawing/2014/main" id="{91018489-5F8A-A36A-FC48-DC89D57B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2281" y="10716726"/>
              <a:ext cx="93668" cy="106588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1" name="Freeform 738">
              <a:extLst>
                <a:ext uri="{FF2B5EF4-FFF2-40B4-BE49-F238E27FC236}">
                  <a16:creationId xmlns:a16="http://schemas.microsoft.com/office/drawing/2014/main" id="{A2E81A24-4D90-EF74-C46B-5EDFE220F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5985" y="10545542"/>
              <a:ext cx="749344" cy="655676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2" name="Freeform 739">
              <a:extLst>
                <a:ext uri="{FF2B5EF4-FFF2-40B4-BE49-F238E27FC236}">
                  <a16:creationId xmlns:a16="http://schemas.microsoft.com/office/drawing/2014/main" id="{2DD59944-0284-1A2B-4491-357BD3B6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0475" y="10858847"/>
              <a:ext cx="122736" cy="125970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3" name="Freeform 740">
              <a:extLst>
                <a:ext uri="{FF2B5EF4-FFF2-40B4-BE49-F238E27FC236}">
                  <a16:creationId xmlns:a16="http://schemas.microsoft.com/office/drawing/2014/main" id="{A6351EA1-CB51-5DA3-7367-CCEE7055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107" y="9683147"/>
              <a:ext cx="48448" cy="77518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4" name="Freeform 741">
              <a:extLst>
                <a:ext uri="{FF2B5EF4-FFF2-40B4-BE49-F238E27FC236}">
                  <a16:creationId xmlns:a16="http://schemas.microsoft.com/office/drawing/2014/main" id="{C3D7EE82-9F24-6DF9-8097-16B74298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9888" y="9295556"/>
              <a:ext cx="329454" cy="426352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5" name="Freeform 742">
              <a:extLst>
                <a:ext uri="{FF2B5EF4-FFF2-40B4-BE49-F238E27FC236}">
                  <a16:creationId xmlns:a16="http://schemas.microsoft.com/office/drawing/2014/main" id="{9B813C19-6726-35AF-D4AA-D3AE2922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006" y="8953182"/>
              <a:ext cx="603998" cy="426352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6" name="Freeform 743">
              <a:extLst>
                <a:ext uri="{FF2B5EF4-FFF2-40B4-BE49-F238E27FC236}">
                  <a16:creationId xmlns:a16="http://schemas.microsoft.com/office/drawing/2014/main" id="{AE84D4C1-6F0C-4825-EC7F-B11C215EA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180" y="8345955"/>
              <a:ext cx="1107870" cy="778414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7" name="Freeform 744">
              <a:extLst>
                <a:ext uri="{FF2B5EF4-FFF2-40B4-BE49-F238E27FC236}">
                  <a16:creationId xmlns:a16="http://schemas.microsoft.com/office/drawing/2014/main" id="{F9CC5709-86E6-30B2-0415-94F7A412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1457" y="8365332"/>
              <a:ext cx="778416" cy="959292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8" name="Freeform 745">
              <a:extLst>
                <a:ext uri="{FF2B5EF4-FFF2-40B4-BE49-F238E27FC236}">
                  <a16:creationId xmlns:a16="http://schemas.microsoft.com/office/drawing/2014/main" id="{13D9BB81-1ECD-B320-29D0-D44BDF5ED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2978" y="8610808"/>
              <a:ext cx="303614" cy="274548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9" name="Freeform 746">
              <a:extLst>
                <a:ext uri="{FF2B5EF4-FFF2-40B4-BE49-F238E27FC236}">
                  <a16:creationId xmlns:a16="http://schemas.microsoft.com/office/drawing/2014/main" id="{00B3FD66-3618-E35F-88D0-41A0AE209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710" y="8743238"/>
              <a:ext cx="700894" cy="58138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0" name="Freeform 747">
              <a:extLst>
                <a:ext uri="{FF2B5EF4-FFF2-40B4-BE49-F238E27FC236}">
                  <a16:creationId xmlns:a16="http://schemas.microsoft.com/office/drawing/2014/main" id="{8E106312-160D-26AA-5A1B-46D86FFEA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0240" y="8914424"/>
              <a:ext cx="823634" cy="788104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1" name="Freeform 748">
              <a:extLst>
                <a:ext uri="{FF2B5EF4-FFF2-40B4-BE49-F238E27FC236}">
                  <a16:creationId xmlns:a16="http://schemas.microsoft.com/office/drawing/2014/main" id="{49FF68FE-ECA3-1604-7ED0-9269C44F1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1684" y="8869204"/>
              <a:ext cx="83978" cy="10335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2" name="Freeform 749">
              <a:extLst>
                <a:ext uri="{FF2B5EF4-FFF2-40B4-BE49-F238E27FC236}">
                  <a16:creationId xmlns:a16="http://schemas.microsoft.com/office/drawing/2014/main" id="{B33B0624-D19E-300A-6D85-4DBD39E4A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3216" y="9285868"/>
              <a:ext cx="245474" cy="264856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3" name="Freeform 750">
              <a:extLst>
                <a:ext uri="{FF2B5EF4-FFF2-40B4-BE49-F238E27FC236}">
                  <a16:creationId xmlns:a16="http://schemas.microsoft.com/office/drawing/2014/main" id="{3FD728CB-7904-C0E9-F7B2-1F2E5B418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143" y="9589480"/>
              <a:ext cx="93668" cy="93668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4" name="Freeform 751">
              <a:extLst>
                <a:ext uri="{FF2B5EF4-FFF2-40B4-BE49-F238E27FC236}">
                  <a16:creationId xmlns:a16="http://schemas.microsoft.com/office/drawing/2014/main" id="{C83A1EBC-85ED-AD55-1864-0D8D7EF1E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4143" y="9531342"/>
              <a:ext cx="103356" cy="87208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5" name="Freeform 752">
              <a:extLst>
                <a:ext uri="{FF2B5EF4-FFF2-40B4-BE49-F238E27FC236}">
                  <a16:creationId xmlns:a16="http://schemas.microsoft.com/office/drawing/2014/main" id="{56650F81-75C1-ABFD-6E5C-7AB41EAD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3524" y="9502273"/>
              <a:ext cx="510330" cy="552318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6" name="Freeform 753">
              <a:extLst>
                <a:ext uri="{FF2B5EF4-FFF2-40B4-BE49-F238E27FC236}">
                  <a16:creationId xmlns:a16="http://schemas.microsoft.com/office/drawing/2014/main" id="{44B45A8E-6AC4-A19F-2362-26DF845D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533" y="9369845"/>
              <a:ext cx="255164" cy="293926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7" name="Freeform 754">
              <a:extLst>
                <a:ext uri="{FF2B5EF4-FFF2-40B4-BE49-F238E27FC236}">
                  <a16:creationId xmlns:a16="http://schemas.microsoft.com/office/drawing/2014/main" id="{263B2DCB-232D-E778-0C18-DE60D00B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679" y="9369844"/>
              <a:ext cx="106588" cy="6782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8" name="Freeform 755">
              <a:extLst>
                <a:ext uri="{FF2B5EF4-FFF2-40B4-BE49-F238E27FC236}">
                  <a16:creationId xmlns:a16="http://schemas.microsoft.com/office/drawing/2014/main" id="{36E288AB-A8F0-2B30-B8DB-1C23E430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7150" y="8859516"/>
              <a:ext cx="348834" cy="539400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9" name="Freeform 756">
              <a:extLst>
                <a:ext uri="{FF2B5EF4-FFF2-40B4-BE49-F238E27FC236}">
                  <a16:creationId xmlns:a16="http://schemas.microsoft.com/office/drawing/2014/main" id="{5902CBF4-CCF7-C1ED-7C03-3D66AFE9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12" y="8885357"/>
              <a:ext cx="142118" cy="293926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0" name="Freeform 757">
              <a:extLst>
                <a:ext uri="{FF2B5EF4-FFF2-40B4-BE49-F238E27FC236}">
                  <a16:creationId xmlns:a16="http://schemas.microsoft.com/office/drawing/2014/main" id="{91449259-8D85-C290-7ED3-E0AF38AEE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609" y="8811063"/>
              <a:ext cx="558780" cy="484490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1" name="Freeform 758">
              <a:extLst>
                <a:ext uri="{FF2B5EF4-FFF2-40B4-BE49-F238E27FC236}">
                  <a16:creationId xmlns:a16="http://schemas.microsoft.com/office/drawing/2014/main" id="{C64C79BB-5F35-D94C-D6B0-0789B0BA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095" y="8752923"/>
              <a:ext cx="400512" cy="28423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2" name="Freeform 759">
              <a:extLst>
                <a:ext uri="{FF2B5EF4-FFF2-40B4-BE49-F238E27FC236}">
                  <a16:creationId xmlns:a16="http://schemas.microsoft.com/office/drawing/2014/main" id="{472D9A20-DF5A-5B59-85EA-18F48EC0C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181" y="8962871"/>
              <a:ext cx="93668" cy="226098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3" name="Freeform 760">
              <a:extLst>
                <a:ext uri="{FF2B5EF4-FFF2-40B4-BE49-F238E27FC236}">
                  <a16:creationId xmlns:a16="http://schemas.microsoft.com/office/drawing/2014/main" id="{4E0A8F6F-0A65-563A-BA5B-FD2281FF3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208" y="8972561"/>
              <a:ext cx="300382" cy="293926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4" name="Freeform 761">
              <a:extLst>
                <a:ext uri="{FF2B5EF4-FFF2-40B4-BE49-F238E27FC236}">
                  <a16:creationId xmlns:a16="http://schemas.microsoft.com/office/drawing/2014/main" id="{33B1E6AB-791A-9750-EC22-3167D8371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8375" y="8962871"/>
              <a:ext cx="216408" cy="28423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5" name="Freeform 762">
              <a:extLst>
                <a:ext uri="{FF2B5EF4-FFF2-40B4-BE49-F238E27FC236}">
                  <a16:creationId xmlns:a16="http://schemas.microsoft.com/office/drawing/2014/main" id="{83384408-31DF-1A87-AD7F-B1D6B5200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574" y="8991939"/>
              <a:ext cx="142118" cy="171186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6" name="Freeform 763">
              <a:extLst>
                <a:ext uri="{FF2B5EF4-FFF2-40B4-BE49-F238E27FC236}">
                  <a16:creationId xmlns:a16="http://schemas.microsoft.com/office/drawing/2014/main" id="{B4858642-7CE6-D206-63F4-E258523CC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552" y="9066231"/>
              <a:ext cx="209946" cy="200258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7" name="Freeform 764">
              <a:extLst>
                <a:ext uri="{FF2B5EF4-FFF2-40B4-BE49-F238E27FC236}">
                  <a16:creationId xmlns:a16="http://schemas.microsoft.com/office/drawing/2014/main" id="{1A07E3AC-59EE-7D00-2467-10DB4495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974" y="8875664"/>
              <a:ext cx="329454" cy="277776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8" name="Freeform 765">
              <a:extLst>
                <a:ext uri="{FF2B5EF4-FFF2-40B4-BE49-F238E27FC236}">
                  <a16:creationId xmlns:a16="http://schemas.microsoft.com/office/drawing/2014/main" id="{7EBA1B63-14BE-DCC9-6E7D-27DE88D7E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1767" y="8885356"/>
              <a:ext cx="151808" cy="6782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69" name="Freeform 766">
              <a:extLst>
                <a:ext uri="{FF2B5EF4-FFF2-40B4-BE49-F238E27FC236}">
                  <a16:creationId xmlns:a16="http://schemas.microsoft.com/office/drawing/2014/main" id="{D17D5653-341A-DEA0-4487-EA30AD54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076" y="8820754"/>
              <a:ext cx="142118" cy="38760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0" name="Freeform 767">
              <a:extLst>
                <a:ext uri="{FF2B5EF4-FFF2-40B4-BE49-F238E27FC236}">
                  <a16:creationId xmlns:a16="http://schemas.microsoft.com/office/drawing/2014/main" id="{EAD7DCC7-1C6B-5B91-C399-4C7B5DAA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695" y="8155390"/>
              <a:ext cx="568468" cy="645984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1" name="Freeform 768">
              <a:extLst>
                <a:ext uri="{FF2B5EF4-FFF2-40B4-BE49-F238E27FC236}">
                  <a16:creationId xmlns:a16="http://schemas.microsoft.com/office/drawing/2014/main" id="{50596205-A89E-4EC4-8F70-913513C47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695" y="8688326"/>
              <a:ext cx="274544" cy="216408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2" name="Freeform 769">
              <a:extLst>
                <a:ext uri="{FF2B5EF4-FFF2-40B4-BE49-F238E27FC236}">
                  <a16:creationId xmlns:a16="http://schemas.microsoft.com/office/drawing/2014/main" id="{A59CCF82-7966-0D8C-730D-8F46986D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711" y="8261975"/>
              <a:ext cx="794564" cy="739658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3" name="Freeform 770">
              <a:extLst>
                <a:ext uri="{FF2B5EF4-FFF2-40B4-BE49-F238E27FC236}">
                  <a16:creationId xmlns:a16="http://schemas.microsoft.com/office/drawing/2014/main" id="{39F4043B-DB5C-2A60-2997-489522204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3888" y="7919599"/>
              <a:ext cx="523250" cy="510330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4" name="Freeform 771">
              <a:extLst>
                <a:ext uri="{FF2B5EF4-FFF2-40B4-BE49-F238E27FC236}">
                  <a16:creationId xmlns:a16="http://schemas.microsoft.com/office/drawing/2014/main" id="{6E329F16-4BF6-F243-6241-4F4336BA9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8702" y="7625681"/>
              <a:ext cx="190570" cy="368214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5" name="Freeform 772">
              <a:extLst>
                <a:ext uri="{FF2B5EF4-FFF2-40B4-BE49-F238E27FC236}">
                  <a16:creationId xmlns:a16="http://schemas.microsoft.com/office/drawing/2014/main" id="{B9BA106E-9259-A139-ADD6-A583CD03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683" y="7842083"/>
              <a:ext cx="720276" cy="694438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6" name="Freeform 773">
              <a:extLst>
                <a:ext uri="{FF2B5EF4-FFF2-40B4-BE49-F238E27FC236}">
                  <a16:creationId xmlns:a16="http://schemas.microsoft.com/office/drawing/2014/main" id="{5F0844D9-C7C4-2F4A-86ED-59B3CE103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388" y="8136010"/>
              <a:ext cx="397282" cy="32299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7" name="Freeform 774">
              <a:extLst>
                <a:ext uri="{FF2B5EF4-FFF2-40B4-BE49-F238E27FC236}">
                  <a16:creationId xmlns:a16="http://schemas.microsoft.com/office/drawing/2014/main" id="{C4EEE4B6-D9B9-6102-0C17-564076EF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2951" y="7680586"/>
              <a:ext cx="568468" cy="455424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8" name="Freeform 775">
              <a:extLst>
                <a:ext uri="{FF2B5EF4-FFF2-40B4-BE49-F238E27FC236}">
                  <a16:creationId xmlns:a16="http://schemas.microsoft.com/office/drawing/2014/main" id="{68AD8F3C-DD37-8026-2192-BD4E24E8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209" y="7635367"/>
              <a:ext cx="981900" cy="936682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79" name="Freeform 776">
              <a:extLst>
                <a:ext uri="{FF2B5EF4-FFF2-40B4-BE49-F238E27FC236}">
                  <a16:creationId xmlns:a16="http://schemas.microsoft.com/office/drawing/2014/main" id="{B71A72FC-5C6E-CE07-B0C8-4DB206611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0607" y="4085670"/>
              <a:ext cx="2890792" cy="2154368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id-ID" sz="3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CE34D1D0-EB42-FA64-B3B7-C127C008DCF8}"/>
              </a:ext>
            </a:extLst>
          </p:cNvPr>
          <p:cNvGrpSpPr/>
          <p:nvPr/>
        </p:nvGrpSpPr>
        <p:grpSpPr>
          <a:xfrm>
            <a:off x="1551017" y="4749663"/>
            <a:ext cx="9089967" cy="1323439"/>
            <a:chOff x="1228651" y="4749663"/>
            <a:chExt cx="9089967" cy="1323439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C7FE6824-7243-C037-D8F6-B70DBA56CE29}"/>
                </a:ext>
              </a:extLst>
            </p:cNvPr>
            <p:cNvSpPr txBox="1"/>
            <p:nvPr/>
          </p:nvSpPr>
          <p:spPr>
            <a:xfrm>
              <a:off x="1228651" y="4749663"/>
              <a:ext cx="29051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Place Of Origin</a:t>
              </a:r>
              <a:endParaRPr lang="en-ID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0B009DD9-042F-B7B5-6092-C25F17181526}"/>
                </a:ext>
              </a:extLst>
            </p:cNvPr>
            <p:cNvGrpSpPr/>
            <p:nvPr/>
          </p:nvGrpSpPr>
          <p:grpSpPr>
            <a:xfrm>
              <a:off x="4529077" y="4811987"/>
              <a:ext cx="5789541" cy="1198790"/>
              <a:chOff x="4529077" y="1403484"/>
              <a:chExt cx="5789541" cy="1198790"/>
            </a:xfrm>
          </p:grpSpPr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4B4F4329-4B2E-58A6-ADDB-83C4922F5A4E}"/>
                  </a:ext>
                </a:extLst>
              </p:cNvPr>
              <p:cNvSpPr txBox="1"/>
              <p:nvPr/>
            </p:nvSpPr>
            <p:spPr>
              <a:xfrm>
                <a:off x="4529077" y="1403484"/>
                <a:ext cx="274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spc="300" dirty="0">
                    <a:solidFill>
                      <a:schemeClr val="accent1"/>
                    </a:solidFill>
                    <a:latin typeface="+mj-lt"/>
                  </a:rPr>
                  <a:t>Presentation</a:t>
                </a:r>
                <a:endParaRPr lang="en-ID" sz="1400" spc="3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B63C3223-C7DB-4A20-0FEA-9E6B62B711AC}"/>
                  </a:ext>
                </a:extLst>
              </p:cNvPr>
              <p:cNvSpPr txBox="1"/>
              <p:nvPr/>
            </p:nvSpPr>
            <p:spPr>
              <a:xfrm>
                <a:off x="4529077" y="1711261"/>
                <a:ext cx="5789541" cy="89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Lorem ipsum dolor sit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consectetur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adipiscing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elit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Integer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accumsan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sit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amet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bibendum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lacinia,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neque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sem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mattis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turpis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,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eget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lobortis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erat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ipsum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sollicitudin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est.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Suspendisse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pellentesque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dolor id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consectetur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venenatis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</a:t>
                </a:r>
                <a:endPara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9054204E-B087-042E-2990-0C033916A67D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87" name="Rectangle: Rounded Corners 286">
              <a:extLst>
                <a:ext uri="{FF2B5EF4-FFF2-40B4-BE49-F238E27FC236}">
                  <a16:creationId xmlns:a16="http://schemas.microsoft.com/office/drawing/2014/main" id="{ED6696CC-B099-681A-FAE2-58E5CC935D4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8" name="Rectangle: Rounded Corners 287">
              <a:extLst>
                <a:ext uri="{FF2B5EF4-FFF2-40B4-BE49-F238E27FC236}">
                  <a16:creationId xmlns:a16="http://schemas.microsoft.com/office/drawing/2014/main" id="{4BE7A93A-1E0B-8839-5EA7-761B5AD9ACC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20C1284-E2AB-CCBC-2021-237AFE24EBA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26EFF672-33D9-9740-9DDD-3FAFABE83B18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75013C1F-DE1D-FADB-8F7B-85DC5E48C2C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93" name="Circle: Hollow 292">
            <a:extLst>
              <a:ext uri="{FF2B5EF4-FFF2-40B4-BE49-F238E27FC236}">
                <a16:creationId xmlns:a16="http://schemas.microsoft.com/office/drawing/2014/main" id="{DFCEB725-5552-FC8F-01CF-31CFF1A45D20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E7F0689C-705A-7C8B-AD2B-F46F201527C8}"/>
              </a:ext>
            </a:extLst>
          </p:cNvPr>
          <p:cNvSpPr/>
          <p:nvPr/>
        </p:nvSpPr>
        <p:spPr>
          <a:xfrm>
            <a:off x="11026744" y="723582"/>
            <a:ext cx="262744" cy="2627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D0DF07BE-0B80-D77A-4EE9-2F6D684294E7}"/>
              </a:ext>
            </a:extLst>
          </p:cNvPr>
          <p:cNvSpPr/>
          <p:nvPr/>
        </p:nvSpPr>
        <p:spPr>
          <a:xfrm>
            <a:off x="2651900" y="355476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73D111C2-884C-311F-D677-02A71394C1FF}"/>
              </a:ext>
            </a:extLst>
          </p:cNvPr>
          <p:cNvSpPr/>
          <p:nvPr/>
        </p:nvSpPr>
        <p:spPr>
          <a:xfrm>
            <a:off x="6855491" y="2422862"/>
            <a:ext cx="2462276" cy="1065808"/>
          </a:xfrm>
          <a:prstGeom prst="roundRect">
            <a:avLst>
              <a:gd name="adj" fmla="val 8940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254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EDF2136C-191E-9EB1-1A8D-EB5EEDF898E9}"/>
              </a:ext>
            </a:extLst>
          </p:cNvPr>
          <p:cNvSpPr txBox="1"/>
          <p:nvPr/>
        </p:nvSpPr>
        <p:spPr>
          <a:xfrm>
            <a:off x="7032226" y="2731288"/>
            <a:ext cx="2120520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Magna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aliqua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enim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ad minim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veniam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quis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nostrud</a:t>
            </a:r>
            <a:endParaRPr lang="en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D3D9FCB8-4479-658A-3A8C-04F2351C211B}"/>
              </a:ext>
            </a:extLst>
          </p:cNvPr>
          <p:cNvSpPr/>
          <p:nvPr/>
        </p:nvSpPr>
        <p:spPr>
          <a:xfrm>
            <a:off x="8556613" y="2183811"/>
            <a:ext cx="482583" cy="4825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27000" dist="1270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949B6ED4-F587-4903-9EC0-3F81DF3FA1A5}"/>
              </a:ext>
            </a:extLst>
          </p:cNvPr>
          <p:cNvSpPr/>
          <p:nvPr/>
        </p:nvSpPr>
        <p:spPr>
          <a:xfrm>
            <a:off x="8679623" y="2306822"/>
            <a:ext cx="236562" cy="236560"/>
          </a:xfrm>
          <a:custGeom>
            <a:avLst/>
            <a:gdLst>
              <a:gd name="connsiteX0" fmla="*/ 117930 w 235861"/>
              <a:gd name="connsiteY0" fmla="*/ 98276 h 235861"/>
              <a:gd name="connsiteX1" fmla="*/ 78620 w 235861"/>
              <a:gd name="connsiteY1" fmla="*/ 137586 h 235861"/>
              <a:gd name="connsiteX2" fmla="*/ 117930 w 235861"/>
              <a:gd name="connsiteY2" fmla="*/ 176896 h 235861"/>
              <a:gd name="connsiteX3" fmla="*/ 157240 w 235861"/>
              <a:gd name="connsiteY3" fmla="*/ 137586 h 235861"/>
              <a:gd name="connsiteX4" fmla="*/ 117930 w 235861"/>
              <a:gd name="connsiteY4" fmla="*/ 98276 h 235861"/>
              <a:gd name="connsiteX5" fmla="*/ 117930 w 235861"/>
              <a:gd name="connsiteY5" fmla="*/ 78621 h 235861"/>
              <a:gd name="connsiteX6" fmla="*/ 176896 w 235861"/>
              <a:gd name="connsiteY6" fmla="*/ 137586 h 235861"/>
              <a:gd name="connsiteX7" fmla="*/ 117930 w 235861"/>
              <a:gd name="connsiteY7" fmla="*/ 196552 h 235861"/>
              <a:gd name="connsiteX8" fmla="*/ 58965 w 235861"/>
              <a:gd name="connsiteY8" fmla="*/ 137586 h 235861"/>
              <a:gd name="connsiteX9" fmla="*/ 117930 w 235861"/>
              <a:gd name="connsiteY9" fmla="*/ 78621 h 235861"/>
              <a:gd name="connsiteX10" fmla="*/ 49138 w 235861"/>
              <a:gd name="connsiteY10" fmla="*/ 58965 h 235861"/>
              <a:gd name="connsiteX11" fmla="*/ 19655 w 235861"/>
              <a:gd name="connsiteY11" fmla="*/ 88448 h 235861"/>
              <a:gd name="connsiteX12" fmla="*/ 19655 w 235861"/>
              <a:gd name="connsiteY12" fmla="*/ 186723 h 235861"/>
              <a:gd name="connsiteX13" fmla="*/ 49138 w 235861"/>
              <a:gd name="connsiteY13" fmla="*/ 216206 h 235861"/>
              <a:gd name="connsiteX14" fmla="*/ 186723 w 235861"/>
              <a:gd name="connsiteY14" fmla="*/ 216206 h 235861"/>
              <a:gd name="connsiteX15" fmla="*/ 216206 w 235861"/>
              <a:gd name="connsiteY15" fmla="*/ 186723 h 235861"/>
              <a:gd name="connsiteX16" fmla="*/ 216206 w 235861"/>
              <a:gd name="connsiteY16" fmla="*/ 88448 h 235861"/>
              <a:gd name="connsiteX17" fmla="*/ 186723 w 235861"/>
              <a:gd name="connsiteY17" fmla="*/ 58965 h 235861"/>
              <a:gd name="connsiteX18" fmla="*/ 98944 w 235861"/>
              <a:gd name="connsiteY18" fmla="*/ 19655 h 235861"/>
              <a:gd name="connsiteX19" fmla="*/ 91160 w 235861"/>
              <a:gd name="connsiteY19" fmla="*/ 23488 h 235861"/>
              <a:gd name="connsiteX20" fmla="*/ 78954 w 235861"/>
              <a:gd name="connsiteY20" fmla="*/ 39310 h 235861"/>
              <a:gd name="connsiteX21" fmla="*/ 156907 w 235861"/>
              <a:gd name="connsiteY21" fmla="*/ 39310 h 235861"/>
              <a:gd name="connsiteX22" fmla="*/ 144701 w 235861"/>
              <a:gd name="connsiteY22" fmla="*/ 23488 h 235861"/>
              <a:gd name="connsiteX23" fmla="*/ 136917 w 235861"/>
              <a:gd name="connsiteY23" fmla="*/ 19655 h 235861"/>
              <a:gd name="connsiteX24" fmla="*/ 98944 w 235861"/>
              <a:gd name="connsiteY24" fmla="*/ 0 h 235861"/>
              <a:gd name="connsiteX25" fmla="*/ 136917 w 235861"/>
              <a:gd name="connsiteY25" fmla="*/ 0 h 235861"/>
              <a:gd name="connsiteX26" fmla="*/ 160268 w 235861"/>
              <a:gd name="connsiteY26" fmla="*/ 11479 h 235861"/>
              <a:gd name="connsiteX27" fmla="*/ 181731 w 235861"/>
              <a:gd name="connsiteY27" fmla="*/ 39310 h 235861"/>
              <a:gd name="connsiteX28" fmla="*/ 186723 w 235861"/>
              <a:gd name="connsiteY28" fmla="*/ 39310 h 235861"/>
              <a:gd name="connsiteX29" fmla="*/ 235861 w 235861"/>
              <a:gd name="connsiteY29" fmla="*/ 88448 h 235861"/>
              <a:gd name="connsiteX30" fmla="*/ 235861 w 235861"/>
              <a:gd name="connsiteY30" fmla="*/ 186723 h 235861"/>
              <a:gd name="connsiteX31" fmla="*/ 186723 w 235861"/>
              <a:gd name="connsiteY31" fmla="*/ 235861 h 235861"/>
              <a:gd name="connsiteX32" fmla="*/ 49138 w 235861"/>
              <a:gd name="connsiteY32" fmla="*/ 235861 h 235861"/>
              <a:gd name="connsiteX33" fmla="*/ 0 w 235861"/>
              <a:gd name="connsiteY33" fmla="*/ 186723 h 235861"/>
              <a:gd name="connsiteX34" fmla="*/ 0 w 235861"/>
              <a:gd name="connsiteY34" fmla="*/ 88448 h 235861"/>
              <a:gd name="connsiteX35" fmla="*/ 49138 w 235861"/>
              <a:gd name="connsiteY35" fmla="*/ 39310 h 235861"/>
              <a:gd name="connsiteX36" fmla="*/ 54130 w 235861"/>
              <a:gd name="connsiteY36" fmla="*/ 39310 h 235861"/>
              <a:gd name="connsiteX37" fmla="*/ 75593 w 235861"/>
              <a:gd name="connsiteY37" fmla="*/ 11479 h 235861"/>
              <a:gd name="connsiteX38" fmla="*/ 98944 w 235861"/>
              <a:gd name="connsiteY38" fmla="*/ 0 h 23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5861" h="235861">
                <a:moveTo>
                  <a:pt x="117930" y="98276"/>
                </a:moveTo>
                <a:cubicBezTo>
                  <a:pt x="96220" y="98276"/>
                  <a:pt x="78620" y="115876"/>
                  <a:pt x="78620" y="137586"/>
                </a:cubicBezTo>
                <a:cubicBezTo>
                  <a:pt x="78620" y="159296"/>
                  <a:pt x="96220" y="176896"/>
                  <a:pt x="117930" y="176896"/>
                </a:cubicBezTo>
                <a:cubicBezTo>
                  <a:pt x="139640" y="176896"/>
                  <a:pt x="157240" y="159296"/>
                  <a:pt x="157240" y="137586"/>
                </a:cubicBezTo>
                <a:cubicBezTo>
                  <a:pt x="157240" y="115876"/>
                  <a:pt x="139640" y="98276"/>
                  <a:pt x="117930" y="98276"/>
                </a:cubicBezTo>
                <a:close/>
                <a:moveTo>
                  <a:pt x="117930" y="78621"/>
                </a:moveTo>
                <a:cubicBezTo>
                  <a:pt x="150482" y="78654"/>
                  <a:pt x="176863" y="105034"/>
                  <a:pt x="176896" y="137586"/>
                </a:cubicBezTo>
                <a:cubicBezTo>
                  <a:pt x="176896" y="170152"/>
                  <a:pt x="150496" y="196552"/>
                  <a:pt x="117930" y="196552"/>
                </a:cubicBezTo>
                <a:cubicBezTo>
                  <a:pt x="85365" y="196552"/>
                  <a:pt x="58965" y="170152"/>
                  <a:pt x="58965" y="137586"/>
                </a:cubicBezTo>
                <a:cubicBezTo>
                  <a:pt x="58965" y="105021"/>
                  <a:pt x="85365" y="78621"/>
                  <a:pt x="117930" y="78621"/>
                </a:cubicBezTo>
                <a:close/>
                <a:moveTo>
                  <a:pt x="49138" y="58965"/>
                </a:moveTo>
                <a:cubicBezTo>
                  <a:pt x="32855" y="58965"/>
                  <a:pt x="19655" y="72165"/>
                  <a:pt x="19655" y="88448"/>
                </a:cubicBezTo>
                <a:lnTo>
                  <a:pt x="19655" y="186723"/>
                </a:lnTo>
                <a:cubicBezTo>
                  <a:pt x="19655" y="203007"/>
                  <a:pt x="32855" y="216206"/>
                  <a:pt x="49138" y="216206"/>
                </a:cubicBezTo>
                <a:lnTo>
                  <a:pt x="186723" y="216206"/>
                </a:lnTo>
                <a:cubicBezTo>
                  <a:pt x="203007" y="216206"/>
                  <a:pt x="216206" y="203007"/>
                  <a:pt x="216206" y="186723"/>
                </a:cubicBezTo>
                <a:lnTo>
                  <a:pt x="216206" y="88448"/>
                </a:lnTo>
                <a:cubicBezTo>
                  <a:pt x="216206" y="72165"/>
                  <a:pt x="203007" y="58965"/>
                  <a:pt x="186723" y="58965"/>
                </a:cubicBezTo>
                <a:close/>
                <a:moveTo>
                  <a:pt x="98944" y="19655"/>
                </a:moveTo>
                <a:cubicBezTo>
                  <a:pt x="95897" y="19665"/>
                  <a:pt x="93026" y="21079"/>
                  <a:pt x="91160" y="23488"/>
                </a:cubicBezTo>
                <a:lnTo>
                  <a:pt x="78954" y="39310"/>
                </a:lnTo>
                <a:lnTo>
                  <a:pt x="156907" y="39310"/>
                </a:lnTo>
                <a:lnTo>
                  <a:pt x="144701" y="23488"/>
                </a:lnTo>
                <a:cubicBezTo>
                  <a:pt x="142834" y="21082"/>
                  <a:pt x="139963" y="19668"/>
                  <a:pt x="136917" y="19655"/>
                </a:cubicBezTo>
                <a:close/>
                <a:moveTo>
                  <a:pt x="98944" y="0"/>
                </a:moveTo>
                <a:lnTo>
                  <a:pt x="136917" y="0"/>
                </a:lnTo>
                <a:cubicBezTo>
                  <a:pt x="146051" y="33"/>
                  <a:pt x="154663" y="4266"/>
                  <a:pt x="160268" y="11479"/>
                </a:cubicBezTo>
                <a:lnTo>
                  <a:pt x="181731" y="39310"/>
                </a:lnTo>
                <a:lnTo>
                  <a:pt x="186723" y="39310"/>
                </a:lnTo>
                <a:cubicBezTo>
                  <a:pt x="213848" y="39343"/>
                  <a:pt x="235829" y="61323"/>
                  <a:pt x="235861" y="88448"/>
                </a:cubicBezTo>
                <a:lnTo>
                  <a:pt x="235861" y="186723"/>
                </a:lnTo>
                <a:cubicBezTo>
                  <a:pt x="235829" y="213848"/>
                  <a:pt x="213848" y="235829"/>
                  <a:pt x="186723" y="235861"/>
                </a:cubicBezTo>
                <a:lnTo>
                  <a:pt x="49138" y="235861"/>
                </a:lnTo>
                <a:cubicBezTo>
                  <a:pt x="22013" y="235829"/>
                  <a:pt x="32" y="213848"/>
                  <a:pt x="0" y="186723"/>
                </a:cubicBezTo>
                <a:lnTo>
                  <a:pt x="0" y="88448"/>
                </a:lnTo>
                <a:cubicBezTo>
                  <a:pt x="32" y="61323"/>
                  <a:pt x="22013" y="39343"/>
                  <a:pt x="49138" y="39310"/>
                </a:cubicBezTo>
                <a:lnTo>
                  <a:pt x="54130" y="39310"/>
                </a:lnTo>
                <a:lnTo>
                  <a:pt x="75593" y="11479"/>
                </a:lnTo>
                <a:cubicBezTo>
                  <a:pt x="81198" y="4266"/>
                  <a:pt x="89810" y="33"/>
                  <a:pt x="9894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0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C87846-3C2A-18BF-B57B-FB54B6C986BB}"/>
              </a:ext>
            </a:extLst>
          </p:cNvPr>
          <p:cNvGrpSpPr/>
          <p:nvPr/>
        </p:nvGrpSpPr>
        <p:grpSpPr>
          <a:xfrm>
            <a:off x="1184830" y="994153"/>
            <a:ext cx="5979040" cy="4655482"/>
            <a:chOff x="3914008" y="3983876"/>
            <a:chExt cx="9636590" cy="7041654"/>
          </a:xfrm>
          <a:solidFill>
            <a:schemeClr val="tx2">
              <a:lumMod val="50000"/>
              <a:lumOff val="50000"/>
              <a:alpha val="20000"/>
            </a:schemeClr>
          </a:solidFill>
        </p:grpSpPr>
        <p:sp>
          <p:nvSpPr>
            <p:cNvPr id="3" name="Shape 4774">
              <a:extLst>
                <a:ext uri="{FF2B5EF4-FFF2-40B4-BE49-F238E27FC236}">
                  <a16:creationId xmlns:a16="http://schemas.microsoft.com/office/drawing/2014/main" id="{29922FA7-4D2B-7B85-6ED5-D658E1D54004}"/>
                </a:ext>
              </a:extLst>
            </p:cNvPr>
            <p:cNvSpPr/>
            <p:nvPr/>
          </p:nvSpPr>
          <p:spPr>
            <a:xfrm>
              <a:off x="3914008" y="4902704"/>
              <a:ext cx="3293645" cy="43821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81" y="63054"/>
                  </a:moveTo>
                  <a:lnTo>
                    <a:pt x="1581" y="63109"/>
                  </a:lnTo>
                  <a:lnTo>
                    <a:pt x="1581" y="63151"/>
                  </a:lnTo>
                  <a:lnTo>
                    <a:pt x="1599" y="63040"/>
                  </a:lnTo>
                  <a:lnTo>
                    <a:pt x="1654" y="62944"/>
                  </a:lnTo>
                  <a:lnTo>
                    <a:pt x="1838" y="62778"/>
                  </a:lnTo>
                  <a:lnTo>
                    <a:pt x="1710" y="62722"/>
                  </a:lnTo>
                  <a:lnTo>
                    <a:pt x="1710" y="62584"/>
                  </a:lnTo>
                  <a:lnTo>
                    <a:pt x="1875" y="62087"/>
                  </a:lnTo>
                  <a:lnTo>
                    <a:pt x="1875" y="61935"/>
                  </a:lnTo>
                  <a:lnTo>
                    <a:pt x="1838" y="61824"/>
                  </a:lnTo>
                  <a:lnTo>
                    <a:pt x="1673" y="62087"/>
                  </a:lnTo>
                  <a:lnTo>
                    <a:pt x="1526" y="62971"/>
                  </a:lnTo>
                  <a:lnTo>
                    <a:pt x="1544" y="63013"/>
                  </a:lnTo>
                  <a:lnTo>
                    <a:pt x="1581" y="63054"/>
                  </a:lnTo>
                  <a:close/>
                  <a:moveTo>
                    <a:pt x="17983" y="40069"/>
                  </a:moveTo>
                  <a:lnTo>
                    <a:pt x="18057" y="40013"/>
                  </a:lnTo>
                  <a:lnTo>
                    <a:pt x="18075" y="39944"/>
                  </a:lnTo>
                  <a:lnTo>
                    <a:pt x="18112" y="39930"/>
                  </a:lnTo>
                  <a:lnTo>
                    <a:pt x="18204" y="39944"/>
                  </a:lnTo>
                  <a:lnTo>
                    <a:pt x="18296" y="40013"/>
                  </a:lnTo>
                  <a:lnTo>
                    <a:pt x="18332" y="40082"/>
                  </a:lnTo>
                  <a:lnTo>
                    <a:pt x="18553" y="40013"/>
                  </a:lnTo>
                  <a:lnTo>
                    <a:pt x="18645" y="39944"/>
                  </a:lnTo>
                  <a:lnTo>
                    <a:pt x="18682" y="39861"/>
                  </a:lnTo>
                  <a:lnTo>
                    <a:pt x="18718" y="39847"/>
                  </a:lnTo>
                  <a:lnTo>
                    <a:pt x="18774" y="39792"/>
                  </a:lnTo>
                  <a:lnTo>
                    <a:pt x="18829" y="39792"/>
                  </a:lnTo>
                  <a:lnTo>
                    <a:pt x="18866" y="39751"/>
                  </a:lnTo>
                  <a:lnTo>
                    <a:pt x="18884" y="39723"/>
                  </a:lnTo>
                  <a:lnTo>
                    <a:pt x="18884" y="39668"/>
                  </a:lnTo>
                  <a:lnTo>
                    <a:pt x="18884" y="39626"/>
                  </a:lnTo>
                  <a:lnTo>
                    <a:pt x="19068" y="39460"/>
                  </a:lnTo>
                  <a:lnTo>
                    <a:pt x="19105" y="39364"/>
                  </a:lnTo>
                  <a:lnTo>
                    <a:pt x="19068" y="39253"/>
                  </a:lnTo>
                  <a:lnTo>
                    <a:pt x="19013" y="39170"/>
                  </a:lnTo>
                  <a:lnTo>
                    <a:pt x="19013" y="38991"/>
                  </a:lnTo>
                  <a:lnTo>
                    <a:pt x="18976" y="38908"/>
                  </a:lnTo>
                  <a:lnTo>
                    <a:pt x="18792" y="38921"/>
                  </a:lnTo>
                  <a:lnTo>
                    <a:pt x="18571" y="39060"/>
                  </a:lnTo>
                  <a:lnTo>
                    <a:pt x="18057" y="39502"/>
                  </a:lnTo>
                  <a:lnTo>
                    <a:pt x="17928" y="39668"/>
                  </a:lnTo>
                  <a:lnTo>
                    <a:pt x="17854" y="39903"/>
                  </a:lnTo>
                  <a:lnTo>
                    <a:pt x="17817" y="39972"/>
                  </a:lnTo>
                  <a:lnTo>
                    <a:pt x="17891" y="40055"/>
                  </a:lnTo>
                  <a:lnTo>
                    <a:pt x="17983" y="40069"/>
                  </a:lnTo>
                  <a:close/>
                  <a:moveTo>
                    <a:pt x="1103" y="64685"/>
                  </a:moveTo>
                  <a:lnTo>
                    <a:pt x="1158" y="64740"/>
                  </a:lnTo>
                  <a:lnTo>
                    <a:pt x="1213" y="64740"/>
                  </a:lnTo>
                  <a:lnTo>
                    <a:pt x="1250" y="64644"/>
                  </a:lnTo>
                  <a:lnTo>
                    <a:pt x="1268" y="64547"/>
                  </a:lnTo>
                  <a:lnTo>
                    <a:pt x="1268" y="64340"/>
                  </a:lnTo>
                  <a:lnTo>
                    <a:pt x="1287" y="64257"/>
                  </a:lnTo>
                  <a:lnTo>
                    <a:pt x="1415" y="64063"/>
                  </a:lnTo>
                  <a:lnTo>
                    <a:pt x="1471" y="63980"/>
                  </a:lnTo>
                  <a:lnTo>
                    <a:pt x="1471" y="63745"/>
                  </a:lnTo>
                  <a:lnTo>
                    <a:pt x="1489" y="63635"/>
                  </a:lnTo>
                  <a:lnTo>
                    <a:pt x="1544" y="63593"/>
                  </a:lnTo>
                  <a:lnTo>
                    <a:pt x="1507" y="63538"/>
                  </a:lnTo>
                  <a:lnTo>
                    <a:pt x="1526" y="63441"/>
                  </a:lnTo>
                  <a:lnTo>
                    <a:pt x="1581" y="63234"/>
                  </a:lnTo>
                  <a:lnTo>
                    <a:pt x="1360" y="63358"/>
                  </a:lnTo>
                  <a:lnTo>
                    <a:pt x="1287" y="63538"/>
                  </a:lnTo>
                  <a:lnTo>
                    <a:pt x="1305" y="63953"/>
                  </a:lnTo>
                  <a:lnTo>
                    <a:pt x="1268" y="64146"/>
                  </a:lnTo>
                  <a:lnTo>
                    <a:pt x="1066" y="64533"/>
                  </a:lnTo>
                  <a:lnTo>
                    <a:pt x="1103" y="64657"/>
                  </a:lnTo>
                  <a:lnTo>
                    <a:pt x="1103" y="64685"/>
                  </a:lnTo>
                  <a:close/>
                  <a:moveTo>
                    <a:pt x="1838" y="69357"/>
                  </a:moveTo>
                  <a:lnTo>
                    <a:pt x="1875" y="69426"/>
                  </a:lnTo>
                  <a:lnTo>
                    <a:pt x="2004" y="69495"/>
                  </a:lnTo>
                  <a:lnTo>
                    <a:pt x="2169" y="69550"/>
                  </a:lnTo>
                  <a:lnTo>
                    <a:pt x="2224" y="69578"/>
                  </a:lnTo>
                  <a:lnTo>
                    <a:pt x="2316" y="69523"/>
                  </a:lnTo>
                  <a:lnTo>
                    <a:pt x="2353" y="69412"/>
                  </a:lnTo>
                  <a:lnTo>
                    <a:pt x="2353" y="69274"/>
                  </a:lnTo>
                  <a:lnTo>
                    <a:pt x="2316" y="69177"/>
                  </a:lnTo>
                  <a:lnTo>
                    <a:pt x="2280" y="69122"/>
                  </a:lnTo>
                  <a:lnTo>
                    <a:pt x="2261" y="68997"/>
                  </a:lnTo>
                  <a:lnTo>
                    <a:pt x="2206" y="68942"/>
                  </a:lnTo>
                  <a:lnTo>
                    <a:pt x="2169" y="68901"/>
                  </a:lnTo>
                  <a:lnTo>
                    <a:pt x="2059" y="68804"/>
                  </a:lnTo>
                  <a:lnTo>
                    <a:pt x="2004" y="68749"/>
                  </a:lnTo>
                  <a:lnTo>
                    <a:pt x="1930" y="68666"/>
                  </a:lnTo>
                  <a:lnTo>
                    <a:pt x="1857" y="68569"/>
                  </a:lnTo>
                  <a:lnTo>
                    <a:pt x="1765" y="68486"/>
                  </a:lnTo>
                  <a:lnTo>
                    <a:pt x="1673" y="68500"/>
                  </a:lnTo>
                  <a:lnTo>
                    <a:pt x="1710" y="68514"/>
                  </a:lnTo>
                  <a:lnTo>
                    <a:pt x="1746" y="68583"/>
                  </a:lnTo>
                  <a:lnTo>
                    <a:pt x="1765" y="68610"/>
                  </a:lnTo>
                  <a:lnTo>
                    <a:pt x="1544" y="68583"/>
                  </a:lnTo>
                  <a:lnTo>
                    <a:pt x="1544" y="68458"/>
                  </a:lnTo>
                  <a:lnTo>
                    <a:pt x="1728" y="68154"/>
                  </a:lnTo>
                  <a:lnTo>
                    <a:pt x="1526" y="68099"/>
                  </a:lnTo>
                  <a:lnTo>
                    <a:pt x="1434" y="67961"/>
                  </a:lnTo>
                  <a:lnTo>
                    <a:pt x="1305" y="67615"/>
                  </a:lnTo>
                  <a:lnTo>
                    <a:pt x="1140" y="67366"/>
                  </a:lnTo>
                  <a:lnTo>
                    <a:pt x="1066" y="67214"/>
                  </a:lnTo>
                  <a:lnTo>
                    <a:pt x="937" y="67035"/>
                  </a:lnTo>
                  <a:lnTo>
                    <a:pt x="845" y="66772"/>
                  </a:lnTo>
                  <a:lnTo>
                    <a:pt x="643" y="66496"/>
                  </a:lnTo>
                  <a:lnTo>
                    <a:pt x="606" y="66344"/>
                  </a:lnTo>
                  <a:lnTo>
                    <a:pt x="606" y="66136"/>
                  </a:lnTo>
                  <a:lnTo>
                    <a:pt x="625" y="66095"/>
                  </a:lnTo>
                  <a:lnTo>
                    <a:pt x="735" y="66012"/>
                  </a:lnTo>
                  <a:lnTo>
                    <a:pt x="753" y="65984"/>
                  </a:lnTo>
                  <a:lnTo>
                    <a:pt x="680" y="65929"/>
                  </a:lnTo>
                  <a:lnTo>
                    <a:pt x="570" y="65957"/>
                  </a:lnTo>
                  <a:lnTo>
                    <a:pt x="459" y="65957"/>
                  </a:lnTo>
                  <a:lnTo>
                    <a:pt x="386" y="65901"/>
                  </a:lnTo>
                  <a:lnTo>
                    <a:pt x="294" y="65943"/>
                  </a:lnTo>
                  <a:lnTo>
                    <a:pt x="183" y="66026"/>
                  </a:lnTo>
                  <a:lnTo>
                    <a:pt x="110" y="66123"/>
                  </a:lnTo>
                  <a:lnTo>
                    <a:pt x="36" y="66205"/>
                  </a:lnTo>
                  <a:lnTo>
                    <a:pt x="0" y="66454"/>
                  </a:lnTo>
                  <a:lnTo>
                    <a:pt x="55" y="66689"/>
                  </a:lnTo>
                  <a:lnTo>
                    <a:pt x="239" y="67118"/>
                  </a:lnTo>
                  <a:lnTo>
                    <a:pt x="422" y="67408"/>
                  </a:lnTo>
                  <a:lnTo>
                    <a:pt x="404" y="67463"/>
                  </a:lnTo>
                  <a:lnTo>
                    <a:pt x="349" y="67532"/>
                  </a:lnTo>
                  <a:lnTo>
                    <a:pt x="422" y="67643"/>
                  </a:lnTo>
                  <a:lnTo>
                    <a:pt x="643" y="67836"/>
                  </a:lnTo>
                  <a:lnTo>
                    <a:pt x="1048" y="68458"/>
                  </a:lnTo>
                  <a:lnTo>
                    <a:pt x="1213" y="68610"/>
                  </a:lnTo>
                  <a:lnTo>
                    <a:pt x="1636" y="68928"/>
                  </a:lnTo>
                  <a:lnTo>
                    <a:pt x="1710" y="68984"/>
                  </a:lnTo>
                  <a:lnTo>
                    <a:pt x="1838" y="69357"/>
                  </a:lnTo>
                  <a:close/>
                  <a:moveTo>
                    <a:pt x="85283" y="8859"/>
                  </a:moveTo>
                  <a:lnTo>
                    <a:pt x="85485" y="8928"/>
                  </a:lnTo>
                  <a:lnTo>
                    <a:pt x="85522" y="8942"/>
                  </a:lnTo>
                  <a:lnTo>
                    <a:pt x="85577" y="8928"/>
                  </a:lnTo>
                  <a:lnTo>
                    <a:pt x="85632" y="8873"/>
                  </a:lnTo>
                  <a:lnTo>
                    <a:pt x="85651" y="8845"/>
                  </a:lnTo>
                  <a:lnTo>
                    <a:pt x="85669" y="8832"/>
                  </a:lnTo>
                  <a:lnTo>
                    <a:pt x="85779" y="8845"/>
                  </a:lnTo>
                  <a:lnTo>
                    <a:pt x="85853" y="8859"/>
                  </a:lnTo>
                  <a:lnTo>
                    <a:pt x="85927" y="8873"/>
                  </a:lnTo>
                  <a:lnTo>
                    <a:pt x="86019" y="8832"/>
                  </a:lnTo>
                  <a:lnTo>
                    <a:pt x="85927" y="8790"/>
                  </a:lnTo>
                  <a:lnTo>
                    <a:pt x="85982" y="8749"/>
                  </a:lnTo>
                  <a:lnTo>
                    <a:pt x="86037" y="8693"/>
                  </a:lnTo>
                  <a:lnTo>
                    <a:pt x="86092" y="8624"/>
                  </a:lnTo>
                  <a:lnTo>
                    <a:pt x="86037" y="8569"/>
                  </a:lnTo>
                  <a:lnTo>
                    <a:pt x="85963" y="8527"/>
                  </a:lnTo>
                  <a:lnTo>
                    <a:pt x="85871" y="8527"/>
                  </a:lnTo>
                  <a:lnTo>
                    <a:pt x="85816" y="8583"/>
                  </a:lnTo>
                  <a:lnTo>
                    <a:pt x="85761" y="8680"/>
                  </a:lnTo>
                  <a:lnTo>
                    <a:pt x="85577" y="8721"/>
                  </a:lnTo>
                  <a:lnTo>
                    <a:pt x="85209" y="8790"/>
                  </a:lnTo>
                  <a:lnTo>
                    <a:pt x="85209" y="8804"/>
                  </a:lnTo>
                  <a:lnTo>
                    <a:pt x="85209" y="8832"/>
                  </a:lnTo>
                  <a:lnTo>
                    <a:pt x="85283" y="8859"/>
                  </a:lnTo>
                  <a:close/>
                  <a:moveTo>
                    <a:pt x="113895" y="7740"/>
                  </a:moveTo>
                  <a:lnTo>
                    <a:pt x="113803" y="7726"/>
                  </a:lnTo>
                  <a:lnTo>
                    <a:pt x="113766" y="7684"/>
                  </a:lnTo>
                  <a:lnTo>
                    <a:pt x="113711" y="7657"/>
                  </a:lnTo>
                  <a:lnTo>
                    <a:pt x="113711" y="7643"/>
                  </a:lnTo>
                  <a:lnTo>
                    <a:pt x="113674" y="7436"/>
                  </a:lnTo>
                  <a:lnTo>
                    <a:pt x="113527" y="7353"/>
                  </a:lnTo>
                  <a:lnTo>
                    <a:pt x="113453" y="7422"/>
                  </a:lnTo>
                  <a:lnTo>
                    <a:pt x="113472" y="7823"/>
                  </a:lnTo>
                  <a:lnTo>
                    <a:pt x="113472" y="7906"/>
                  </a:lnTo>
                  <a:lnTo>
                    <a:pt x="113545" y="7975"/>
                  </a:lnTo>
                  <a:lnTo>
                    <a:pt x="113674" y="8058"/>
                  </a:lnTo>
                  <a:lnTo>
                    <a:pt x="113766" y="8085"/>
                  </a:lnTo>
                  <a:lnTo>
                    <a:pt x="113821" y="8113"/>
                  </a:lnTo>
                  <a:lnTo>
                    <a:pt x="113895" y="8168"/>
                  </a:lnTo>
                  <a:lnTo>
                    <a:pt x="113931" y="8210"/>
                  </a:lnTo>
                  <a:lnTo>
                    <a:pt x="114005" y="8140"/>
                  </a:lnTo>
                  <a:lnTo>
                    <a:pt x="114023" y="8002"/>
                  </a:lnTo>
                  <a:lnTo>
                    <a:pt x="113987" y="7850"/>
                  </a:lnTo>
                  <a:lnTo>
                    <a:pt x="113931" y="7753"/>
                  </a:lnTo>
                  <a:lnTo>
                    <a:pt x="113895" y="7740"/>
                  </a:lnTo>
                  <a:close/>
                  <a:moveTo>
                    <a:pt x="20539" y="103718"/>
                  </a:moveTo>
                  <a:lnTo>
                    <a:pt x="20557" y="103731"/>
                  </a:lnTo>
                  <a:lnTo>
                    <a:pt x="20686" y="103759"/>
                  </a:lnTo>
                  <a:lnTo>
                    <a:pt x="20668" y="103635"/>
                  </a:lnTo>
                  <a:lnTo>
                    <a:pt x="20557" y="103386"/>
                  </a:lnTo>
                  <a:lnTo>
                    <a:pt x="20539" y="103248"/>
                  </a:lnTo>
                  <a:lnTo>
                    <a:pt x="20429" y="103331"/>
                  </a:lnTo>
                  <a:lnTo>
                    <a:pt x="20447" y="103455"/>
                  </a:lnTo>
                  <a:lnTo>
                    <a:pt x="20520" y="103579"/>
                  </a:lnTo>
                  <a:lnTo>
                    <a:pt x="20539" y="103718"/>
                  </a:lnTo>
                  <a:close/>
                  <a:moveTo>
                    <a:pt x="119926" y="6399"/>
                  </a:moveTo>
                  <a:lnTo>
                    <a:pt x="119797" y="6385"/>
                  </a:lnTo>
                  <a:lnTo>
                    <a:pt x="119558" y="6288"/>
                  </a:lnTo>
                  <a:lnTo>
                    <a:pt x="119393" y="6247"/>
                  </a:lnTo>
                  <a:lnTo>
                    <a:pt x="118768" y="6247"/>
                  </a:lnTo>
                  <a:lnTo>
                    <a:pt x="118602" y="6233"/>
                  </a:lnTo>
                  <a:lnTo>
                    <a:pt x="118437" y="6192"/>
                  </a:lnTo>
                  <a:lnTo>
                    <a:pt x="118253" y="6150"/>
                  </a:lnTo>
                  <a:lnTo>
                    <a:pt x="118124" y="6178"/>
                  </a:lnTo>
                  <a:lnTo>
                    <a:pt x="117866" y="6026"/>
                  </a:lnTo>
                  <a:lnTo>
                    <a:pt x="117572" y="5957"/>
                  </a:lnTo>
                  <a:lnTo>
                    <a:pt x="116947" y="5901"/>
                  </a:lnTo>
                  <a:lnTo>
                    <a:pt x="116671" y="5791"/>
                  </a:lnTo>
                  <a:lnTo>
                    <a:pt x="116506" y="5763"/>
                  </a:lnTo>
                  <a:lnTo>
                    <a:pt x="116359" y="5805"/>
                  </a:lnTo>
                  <a:lnTo>
                    <a:pt x="116267" y="5860"/>
                  </a:lnTo>
                  <a:lnTo>
                    <a:pt x="116101" y="5901"/>
                  </a:lnTo>
                  <a:lnTo>
                    <a:pt x="115825" y="5984"/>
                  </a:lnTo>
                  <a:lnTo>
                    <a:pt x="115494" y="6012"/>
                  </a:lnTo>
                  <a:lnTo>
                    <a:pt x="115421" y="6053"/>
                  </a:lnTo>
                  <a:lnTo>
                    <a:pt x="115531" y="6150"/>
                  </a:lnTo>
                  <a:lnTo>
                    <a:pt x="115605" y="6192"/>
                  </a:lnTo>
                  <a:lnTo>
                    <a:pt x="115733" y="6219"/>
                  </a:lnTo>
                  <a:lnTo>
                    <a:pt x="115770" y="6247"/>
                  </a:lnTo>
                  <a:lnTo>
                    <a:pt x="115807" y="6302"/>
                  </a:lnTo>
                  <a:lnTo>
                    <a:pt x="115807" y="6316"/>
                  </a:lnTo>
                  <a:lnTo>
                    <a:pt x="115770" y="6330"/>
                  </a:lnTo>
                  <a:lnTo>
                    <a:pt x="115715" y="6371"/>
                  </a:lnTo>
                  <a:lnTo>
                    <a:pt x="115678" y="6399"/>
                  </a:lnTo>
                  <a:lnTo>
                    <a:pt x="115605" y="6399"/>
                  </a:lnTo>
                  <a:lnTo>
                    <a:pt x="115586" y="6413"/>
                  </a:lnTo>
                  <a:lnTo>
                    <a:pt x="115568" y="6496"/>
                  </a:lnTo>
                  <a:lnTo>
                    <a:pt x="115586" y="6565"/>
                  </a:lnTo>
                  <a:lnTo>
                    <a:pt x="115642" y="6689"/>
                  </a:lnTo>
                  <a:lnTo>
                    <a:pt x="115697" y="6814"/>
                  </a:lnTo>
                  <a:lnTo>
                    <a:pt x="115862" y="7062"/>
                  </a:lnTo>
                  <a:lnTo>
                    <a:pt x="115917" y="7090"/>
                  </a:lnTo>
                  <a:lnTo>
                    <a:pt x="115954" y="7131"/>
                  </a:lnTo>
                  <a:lnTo>
                    <a:pt x="115973" y="7159"/>
                  </a:lnTo>
                  <a:lnTo>
                    <a:pt x="115973" y="7228"/>
                  </a:lnTo>
                  <a:lnTo>
                    <a:pt x="115973" y="7270"/>
                  </a:lnTo>
                  <a:lnTo>
                    <a:pt x="115936" y="7339"/>
                  </a:lnTo>
                  <a:lnTo>
                    <a:pt x="115881" y="7394"/>
                  </a:lnTo>
                  <a:lnTo>
                    <a:pt x="115844" y="7408"/>
                  </a:lnTo>
                  <a:lnTo>
                    <a:pt x="115642" y="7380"/>
                  </a:lnTo>
                  <a:lnTo>
                    <a:pt x="115513" y="7270"/>
                  </a:lnTo>
                  <a:lnTo>
                    <a:pt x="115255" y="7062"/>
                  </a:lnTo>
                  <a:lnTo>
                    <a:pt x="115200" y="7145"/>
                  </a:lnTo>
                  <a:lnTo>
                    <a:pt x="115200" y="7228"/>
                  </a:lnTo>
                  <a:lnTo>
                    <a:pt x="115255" y="7408"/>
                  </a:lnTo>
                  <a:lnTo>
                    <a:pt x="115145" y="7353"/>
                  </a:lnTo>
                  <a:lnTo>
                    <a:pt x="115090" y="7256"/>
                  </a:lnTo>
                  <a:lnTo>
                    <a:pt x="114998" y="6800"/>
                  </a:lnTo>
                  <a:lnTo>
                    <a:pt x="114943" y="6648"/>
                  </a:lnTo>
                  <a:lnTo>
                    <a:pt x="114888" y="6620"/>
                  </a:lnTo>
                  <a:lnTo>
                    <a:pt x="114741" y="6731"/>
                  </a:lnTo>
                  <a:lnTo>
                    <a:pt x="114630" y="6827"/>
                  </a:lnTo>
                  <a:lnTo>
                    <a:pt x="114630" y="6841"/>
                  </a:lnTo>
                  <a:lnTo>
                    <a:pt x="114667" y="6910"/>
                  </a:lnTo>
                  <a:lnTo>
                    <a:pt x="114630" y="6952"/>
                  </a:lnTo>
                  <a:lnTo>
                    <a:pt x="114612" y="6966"/>
                  </a:lnTo>
                  <a:lnTo>
                    <a:pt x="114575" y="6979"/>
                  </a:lnTo>
                  <a:lnTo>
                    <a:pt x="114557" y="6979"/>
                  </a:lnTo>
                  <a:lnTo>
                    <a:pt x="114152" y="7270"/>
                  </a:lnTo>
                  <a:lnTo>
                    <a:pt x="114005" y="7477"/>
                  </a:lnTo>
                  <a:lnTo>
                    <a:pt x="114023" y="7712"/>
                  </a:lnTo>
                  <a:lnTo>
                    <a:pt x="114060" y="7740"/>
                  </a:lnTo>
                  <a:lnTo>
                    <a:pt x="114115" y="7767"/>
                  </a:lnTo>
                  <a:lnTo>
                    <a:pt x="114152" y="7809"/>
                  </a:lnTo>
                  <a:lnTo>
                    <a:pt x="114226" y="8058"/>
                  </a:lnTo>
                  <a:lnTo>
                    <a:pt x="114226" y="8085"/>
                  </a:lnTo>
                  <a:lnTo>
                    <a:pt x="114152" y="8182"/>
                  </a:lnTo>
                  <a:lnTo>
                    <a:pt x="114171" y="8293"/>
                  </a:lnTo>
                  <a:lnTo>
                    <a:pt x="114262" y="8403"/>
                  </a:lnTo>
                  <a:lnTo>
                    <a:pt x="114336" y="8486"/>
                  </a:lnTo>
                  <a:lnTo>
                    <a:pt x="114612" y="8680"/>
                  </a:lnTo>
                  <a:lnTo>
                    <a:pt x="114704" y="8776"/>
                  </a:lnTo>
                  <a:lnTo>
                    <a:pt x="114741" y="8928"/>
                  </a:lnTo>
                  <a:lnTo>
                    <a:pt x="114704" y="9398"/>
                  </a:lnTo>
                  <a:lnTo>
                    <a:pt x="114630" y="9398"/>
                  </a:lnTo>
                  <a:lnTo>
                    <a:pt x="114630" y="9302"/>
                  </a:lnTo>
                  <a:lnTo>
                    <a:pt x="114446" y="8887"/>
                  </a:lnTo>
                  <a:lnTo>
                    <a:pt x="114318" y="8721"/>
                  </a:lnTo>
                  <a:lnTo>
                    <a:pt x="114281" y="8693"/>
                  </a:lnTo>
                  <a:lnTo>
                    <a:pt x="114226" y="8610"/>
                  </a:lnTo>
                  <a:lnTo>
                    <a:pt x="113840" y="8348"/>
                  </a:lnTo>
                  <a:lnTo>
                    <a:pt x="113600" y="8265"/>
                  </a:lnTo>
                  <a:lnTo>
                    <a:pt x="113545" y="8196"/>
                  </a:lnTo>
                  <a:lnTo>
                    <a:pt x="113472" y="8168"/>
                  </a:lnTo>
                  <a:lnTo>
                    <a:pt x="113361" y="8210"/>
                  </a:lnTo>
                  <a:lnTo>
                    <a:pt x="113343" y="8265"/>
                  </a:lnTo>
                  <a:lnTo>
                    <a:pt x="113361" y="8348"/>
                  </a:lnTo>
                  <a:lnTo>
                    <a:pt x="113361" y="8417"/>
                  </a:lnTo>
                  <a:lnTo>
                    <a:pt x="113269" y="8431"/>
                  </a:lnTo>
                  <a:lnTo>
                    <a:pt x="113417" y="8790"/>
                  </a:lnTo>
                  <a:lnTo>
                    <a:pt x="113435" y="9025"/>
                  </a:lnTo>
                  <a:lnTo>
                    <a:pt x="113380" y="9288"/>
                  </a:lnTo>
                  <a:lnTo>
                    <a:pt x="113306" y="9536"/>
                  </a:lnTo>
                  <a:lnTo>
                    <a:pt x="113159" y="9716"/>
                  </a:lnTo>
                  <a:lnTo>
                    <a:pt x="113049" y="9785"/>
                  </a:lnTo>
                  <a:lnTo>
                    <a:pt x="112883" y="9882"/>
                  </a:lnTo>
                  <a:lnTo>
                    <a:pt x="112736" y="9937"/>
                  </a:lnTo>
                  <a:lnTo>
                    <a:pt x="112644" y="9882"/>
                  </a:lnTo>
                  <a:lnTo>
                    <a:pt x="112681" y="9827"/>
                  </a:lnTo>
                  <a:lnTo>
                    <a:pt x="112957" y="9633"/>
                  </a:lnTo>
                  <a:lnTo>
                    <a:pt x="113086" y="9426"/>
                  </a:lnTo>
                  <a:lnTo>
                    <a:pt x="113086" y="9205"/>
                  </a:lnTo>
                  <a:lnTo>
                    <a:pt x="112865" y="8790"/>
                  </a:lnTo>
                  <a:lnTo>
                    <a:pt x="112994" y="8790"/>
                  </a:lnTo>
                  <a:lnTo>
                    <a:pt x="113049" y="8762"/>
                  </a:lnTo>
                  <a:lnTo>
                    <a:pt x="113104" y="8707"/>
                  </a:lnTo>
                  <a:lnTo>
                    <a:pt x="113159" y="8140"/>
                  </a:lnTo>
                  <a:lnTo>
                    <a:pt x="113141" y="8071"/>
                  </a:lnTo>
                  <a:lnTo>
                    <a:pt x="113049" y="7933"/>
                  </a:lnTo>
                  <a:lnTo>
                    <a:pt x="113030" y="7850"/>
                  </a:lnTo>
                  <a:lnTo>
                    <a:pt x="113049" y="7753"/>
                  </a:lnTo>
                  <a:lnTo>
                    <a:pt x="113086" y="7657"/>
                  </a:lnTo>
                  <a:lnTo>
                    <a:pt x="113214" y="7491"/>
                  </a:lnTo>
                  <a:lnTo>
                    <a:pt x="113233" y="7408"/>
                  </a:lnTo>
                  <a:lnTo>
                    <a:pt x="113214" y="7325"/>
                  </a:lnTo>
                  <a:lnTo>
                    <a:pt x="113214" y="7214"/>
                  </a:lnTo>
                  <a:lnTo>
                    <a:pt x="113251" y="7131"/>
                  </a:lnTo>
                  <a:lnTo>
                    <a:pt x="113343" y="6993"/>
                  </a:lnTo>
                  <a:lnTo>
                    <a:pt x="113361" y="6924"/>
                  </a:lnTo>
                  <a:lnTo>
                    <a:pt x="113527" y="6565"/>
                  </a:lnTo>
                  <a:lnTo>
                    <a:pt x="113564" y="6385"/>
                  </a:lnTo>
                  <a:lnTo>
                    <a:pt x="113417" y="6330"/>
                  </a:lnTo>
                  <a:lnTo>
                    <a:pt x="113564" y="6247"/>
                  </a:lnTo>
                  <a:lnTo>
                    <a:pt x="113656" y="6219"/>
                  </a:lnTo>
                  <a:lnTo>
                    <a:pt x="113729" y="6205"/>
                  </a:lnTo>
                  <a:lnTo>
                    <a:pt x="113895" y="6205"/>
                  </a:lnTo>
                  <a:lnTo>
                    <a:pt x="113950" y="6205"/>
                  </a:lnTo>
                  <a:lnTo>
                    <a:pt x="113987" y="6150"/>
                  </a:lnTo>
                  <a:lnTo>
                    <a:pt x="113987" y="6053"/>
                  </a:lnTo>
                  <a:lnTo>
                    <a:pt x="113895" y="5860"/>
                  </a:lnTo>
                  <a:lnTo>
                    <a:pt x="113876" y="5777"/>
                  </a:lnTo>
                  <a:lnTo>
                    <a:pt x="113913" y="5680"/>
                  </a:lnTo>
                  <a:lnTo>
                    <a:pt x="114023" y="5639"/>
                  </a:lnTo>
                  <a:lnTo>
                    <a:pt x="114134" y="5666"/>
                  </a:lnTo>
                  <a:lnTo>
                    <a:pt x="114244" y="5708"/>
                  </a:lnTo>
                  <a:lnTo>
                    <a:pt x="114262" y="5680"/>
                  </a:lnTo>
                  <a:lnTo>
                    <a:pt x="114262" y="5625"/>
                  </a:lnTo>
                  <a:lnTo>
                    <a:pt x="114262" y="5583"/>
                  </a:lnTo>
                  <a:lnTo>
                    <a:pt x="114244" y="5528"/>
                  </a:lnTo>
                  <a:lnTo>
                    <a:pt x="114171" y="5473"/>
                  </a:lnTo>
                  <a:lnTo>
                    <a:pt x="114134" y="5459"/>
                  </a:lnTo>
                  <a:lnTo>
                    <a:pt x="114097" y="5473"/>
                  </a:lnTo>
                  <a:lnTo>
                    <a:pt x="114005" y="5473"/>
                  </a:lnTo>
                  <a:lnTo>
                    <a:pt x="113840" y="5459"/>
                  </a:lnTo>
                  <a:lnTo>
                    <a:pt x="113711" y="5390"/>
                  </a:lnTo>
                  <a:lnTo>
                    <a:pt x="113417" y="5183"/>
                  </a:lnTo>
                  <a:lnTo>
                    <a:pt x="113343" y="5155"/>
                  </a:lnTo>
                  <a:lnTo>
                    <a:pt x="113251" y="5127"/>
                  </a:lnTo>
                  <a:lnTo>
                    <a:pt x="113141" y="5127"/>
                  </a:lnTo>
                  <a:lnTo>
                    <a:pt x="113030" y="5100"/>
                  </a:lnTo>
                  <a:lnTo>
                    <a:pt x="112975" y="5003"/>
                  </a:lnTo>
                  <a:lnTo>
                    <a:pt x="112957" y="4920"/>
                  </a:lnTo>
                  <a:lnTo>
                    <a:pt x="112883" y="4865"/>
                  </a:lnTo>
                  <a:lnTo>
                    <a:pt x="112847" y="4851"/>
                  </a:lnTo>
                  <a:lnTo>
                    <a:pt x="112681" y="4740"/>
                  </a:lnTo>
                  <a:lnTo>
                    <a:pt x="112571" y="4685"/>
                  </a:lnTo>
                  <a:lnTo>
                    <a:pt x="112534" y="4699"/>
                  </a:lnTo>
                  <a:lnTo>
                    <a:pt x="112479" y="4740"/>
                  </a:lnTo>
                  <a:lnTo>
                    <a:pt x="112295" y="4782"/>
                  </a:lnTo>
                  <a:lnTo>
                    <a:pt x="112221" y="4782"/>
                  </a:lnTo>
                  <a:lnTo>
                    <a:pt x="112129" y="4754"/>
                  </a:lnTo>
                  <a:lnTo>
                    <a:pt x="112111" y="4727"/>
                  </a:lnTo>
                  <a:lnTo>
                    <a:pt x="112093" y="4657"/>
                  </a:lnTo>
                  <a:lnTo>
                    <a:pt x="112093" y="4588"/>
                  </a:lnTo>
                  <a:lnTo>
                    <a:pt x="112111" y="4574"/>
                  </a:lnTo>
                  <a:lnTo>
                    <a:pt x="112203" y="4533"/>
                  </a:lnTo>
                  <a:lnTo>
                    <a:pt x="112093" y="4450"/>
                  </a:lnTo>
                  <a:lnTo>
                    <a:pt x="111835" y="4340"/>
                  </a:lnTo>
                  <a:lnTo>
                    <a:pt x="111688" y="4215"/>
                  </a:lnTo>
                  <a:lnTo>
                    <a:pt x="111615" y="4174"/>
                  </a:lnTo>
                  <a:lnTo>
                    <a:pt x="111486" y="4257"/>
                  </a:lnTo>
                  <a:lnTo>
                    <a:pt x="111449" y="4160"/>
                  </a:lnTo>
                  <a:lnTo>
                    <a:pt x="111633" y="4008"/>
                  </a:lnTo>
                  <a:lnTo>
                    <a:pt x="111596" y="3911"/>
                  </a:lnTo>
                  <a:lnTo>
                    <a:pt x="111504" y="3883"/>
                  </a:lnTo>
                  <a:lnTo>
                    <a:pt x="111431" y="3883"/>
                  </a:lnTo>
                  <a:lnTo>
                    <a:pt x="111394" y="3925"/>
                  </a:lnTo>
                  <a:lnTo>
                    <a:pt x="111376" y="4008"/>
                  </a:lnTo>
                  <a:lnTo>
                    <a:pt x="111339" y="4022"/>
                  </a:lnTo>
                  <a:lnTo>
                    <a:pt x="111302" y="4022"/>
                  </a:lnTo>
                  <a:lnTo>
                    <a:pt x="111228" y="3994"/>
                  </a:lnTo>
                  <a:lnTo>
                    <a:pt x="111210" y="3925"/>
                  </a:lnTo>
                  <a:lnTo>
                    <a:pt x="111228" y="3731"/>
                  </a:lnTo>
                  <a:lnTo>
                    <a:pt x="111210" y="3676"/>
                  </a:lnTo>
                  <a:lnTo>
                    <a:pt x="111173" y="3648"/>
                  </a:lnTo>
                  <a:lnTo>
                    <a:pt x="111008" y="3635"/>
                  </a:lnTo>
                  <a:lnTo>
                    <a:pt x="110971" y="3593"/>
                  </a:lnTo>
                  <a:lnTo>
                    <a:pt x="110750" y="3206"/>
                  </a:lnTo>
                  <a:lnTo>
                    <a:pt x="110714" y="3137"/>
                  </a:lnTo>
                  <a:lnTo>
                    <a:pt x="110291" y="2874"/>
                  </a:lnTo>
                  <a:lnTo>
                    <a:pt x="110180" y="2764"/>
                  </a:lnTo>
                  <a:lnTo>
                    <a:pt x="110070" y="2653"/>
                  </a:lnTo>
                  <a:lnTo>
                    <a:pt x="110052" y="2543"/>
                  </a:lnTo>
                  <a:lnTo>
                    <a:pt x="109739" y="2377"/>
                  </a:lnTo>
                  <a:lnTo>
                    <a:pt x="109684" y="2308"/>
                  </a:lnTo>
                  <a:lnTo>
                    <a:pt x="109629" y="2294"/>
                  </a:lnTo>
                  <a:lnTo>
                    <a:pt x="109592" y="2294"/>
                  </a:lnTo>
                  <a:lnTo>
                    <a:pt x="109518" y="2294"/>
                  </a:lnTo>
                  <a:lnTo>
                    <a:pt x="109482" y="2294"/>
                  </a:lnTo>
                  <a:lnTo>
                    <a:pt x="109371" y="2225"/>
                  </a:lnTo>
                  <a:lnTo>
                    <a:pt x="109151" y="2100"/>
                  </a:lnTo>
                  <a:lnTo>
                    <a:pt x="109040" y="2059"/>
                  </a:lnTo>
                  <a:lnTo>
                    <a:pt x="108948" y="2017"/>
                  </a:lnTo>
                  <a:lnTo>
                    <a:pt x="108838" y="1921"/>
                  </a:lnTo>
                  <a:lnTo>
                    <a:pt x="108728" y="1865"/>
                  </a:lnTo>
                  <a:lnTo>
                    <a:pt x="108673" y="1976"/>
                  </a:lnTo>
                  <a:lnTo>
                    <a:pt x="108581" y="1935"/>
                  </a:lnTo>
                  <a:lnTo>
                    <a:pt x="108452" y="1865"/>
                  </a:lnTo>
                  <a:lnTo>
                    <a:pt x="108397" y="1810"/>
                  </a:lnTo>
                  <a:lnTo>
                    <a:pt x="108452" y="1617"/>
                  </a:lnTo>
                  <a:lnTo>
                    <a:pt x="108452" y="1575"/>
                  </a:lnTo>
                  <a:lnTo>
                    <a:pt x="108433" y="1465"/>
                  </a:lnTo>
                  <a:lnTo>
                    <a:pt x="108360" y="1368"/>
                  </a:lnTo>
                  <a:lnTo>
                    <a:pt x="108305" y="1285"/>
                  </a:lnTo>
                  <a:lnTo>
                    <a:pt x="108213" y="1230"/>
                  </a:lnTo>
                  <a:lnTo>
                    <a:pt x="108121" y="1299"/>
                  </a:lnTo>
                  <a:lnTo>
                    <a:pt x="108102" y="1340"/>
                  </a:lnTo>
                  <a:lnTo>
                    <a:pt x="108047" y="1340"/>
                  </a:lnTo>
                  <a:lnTo>
                    <a:pt x="108011" y="1271"/>
                  </a:lnTo>
                  <a:lnTo>
                    <a:pt x="107992" y="1230"/>
                  </a:lnTo>
                  <a:lnTo>
                    <a:pt x="107919" y="1188"/>
                  </a:lnTo>
                  <a:lnTo>
                    <a:pt x="107808" y="1188"/>
                  </a:lnTo>
                  <a:lnTo>
                    <a:pt x="107771" y="1161"/>
                  </a:lnTo>
                  <a:lnTo>
                    <a:pt x="107716" y="1078"/>
                  </a:lnTo>
                  <a:lnTo>
                    <a:pt x="107661" y="1008"/>
                  </a:lnTo>
                  <a:lnTo>
                    <a:pt x="107551" y="995"/>
                  </a:lnTo>
                  <a:lnTo>
                    <a:pt x="107477" y="1078"/>
                  </a:lnTo>
                  <a:lnTo>
                    <a:pt x="107551" y="1243"/>
                  </a:lnTo>
                  <a:lnTo>
                    <a:pt x="107569" y="1326"/>
                  </a:lnTo>
                  <a:lnTo>
                    <a:pt x="107349" y="1257"/>
                  </a:lnTo>
                  <a:lnTo>
                    <a:pt x="107220" y="1202"/>
                  </a:lnTo>
                  <a:lnTo>
                    <a:pt x="106962" y="981"/>
                  </a:lnTo>
                  <a:lnTo>
                    <a:pt x="106852" y="939"/>
                  </a:lnTo>
                  <a:lnTo>
                    <a:pt x="106760" y="1008"/>
                  </a:lnTo>
                  <a:lnTo>
                    <a:pt x="106668" y="1188"/>
                  </a:lnTo>
                  <a:lnTo>
                    <a:pt x="106613" y="1230"/>
                  </a:lnTo>
                  <a:lnTo>
                    <a:pt x="106539" y="1257"/>
                  </a:lnTo>
                  <a:lnTo>
                    <a:pt x="106503" y="1257"/>
                  </a:lnTo>
                  <a:lnTo>
                    <a:pt x="106466" y="1161"/>
                  </a:lnTo>
                  <a:lnTo>
                    <a:pt x="106466" y="995"/>
                  </a:lnTo>
                  <a:lnTo>
                    <a:pt x="106429" y="926"/>
                  </a:lnTo>
                  <a:lnTo>
                    <a:pt x="106319" y="870"/>
                  </a:lnTo>
                  <a:lnTo>
                    <a:pt x="106282" y="939"/>
                  </a:lnTo>
                  <a:lnTo>
                    <a:pt x="106282" y="1008"/>
                  </a:lnTo>
                  <a:lnTo>
                    <a:pt x="106300" y="1036"/>
                  </a:lnTo>
                  <a:lnTo>
                    <a:pt x="106356" y="1078"/>
                  </a:lnTo>
                  <a:lnTo>
                    <a:pt x="106227" y="1174"/>
                  </a:lnTo>
                  <a:lnTo>
                    <a:pt x="106153" y="1299"/>
                  </a:lnTo>
                  <a:lnTo>
                    <a:pt x="106061" y="1368"/>
                  </a:lnTo>
                  <a:lnTo>
                    <a:pt x="105878" y="1285"/>
                  </a:lnTo>
                  <a:lnTo>
                    <a:pt x="105786" y="1147"/>
                  </a:lnTo>
                  <a:lnTo>
                    <a:pt x="105767" y="995"/>
                  </a:lnTo>
                  <a:lnTo>
                    <a:pt x="105712" y="898"/>
                  </a:lnTo>
                  <a:lnTo>
                    <a:pt x="105491" y="912"/>
                  </a:lnTo>
                  <a:lnTo>
                    <a:pt x="105547" y="815"/>
                  </a:lnTo>
                  <a:lnTo>
                    <a:pt x="105620" y="663"/>
                  </a:lnTo>
                  <a:lnTo>
                    <a:pt x="105602" y="580"/>
                  </a:lnTo>
                  <a:lnTo>
                    <a:pt x="105436" y="649"/>
                  </a:lnTo>
                  <a:lnTo>
                    <a:pt x="105510" y="525"/>
                  </a:lnTo>
                  <a:lnTo>
                    <a:pt x="105473" y="497"/>
                  </a:lnTo>
                  <a:lnTo>
                    <a:pt x="105363" y="511"/>
                  </a:lnTo>
                  <a:lnTo>
                    <a:pt x="105252" y="566"/>
                  </a:lnTo>
                  <a:lnTo>
                    <a:pt x="105252" y="387"/>
                  </a:lnTo>
                  <a:lnTo>
                    <a:pt x="105216" y="304"/>
                  </a:lnTo>
                  <a:lnTo>
                    <a:pt x="105160" y="262"/>
                  </a:lnTo>
                  <a:lnTo>
                    <a:pt x="105032" y="234"/>
                  </a:lnTo>
                  <a:lnTo>
                    <a:pt x="104921" y="165"/>
                  </a:lnTo>
                  <a:lnTo>
                    <a:pt x="104737" y="0"/>
                  </a:lnTo>
                  <a:lnTo>
                    <a:pt x="104535" y="41"/>
                  </a:lnTo>
                  <a:lnTo>
                    <a:pt x="104462" y="69"/>
                  </a:lnTo>
                  <a:lnTo>
                    <a:pt x="104370" y="96"/>
                  </a:lnTo>
                  <a:lnTo>
                    <a:pt x="104425" y="124"/>
                  </a:lnTo>
                  <a:lnTo>
                    <a:pt x="104590" y="179"/>
                  </a:lnTo>
                  <a:lnTo>
                    <a:pt x="104425" y="221"/>
                  </a:lnTo>
                  <a:lnTo>
                    <a:pt x="104315" y="179"/>
                  </a:lnTo>
                  <a:lnTo>
                    <a:pt x="104186" y="124"/>
                  </a:lnTo>
                  <a:lnTo>
                    <a:pt x="104057" y="96"/>
                  </a:lnTo>
                  <a:lnTo>
                    <a:pt x="103928" y="165"/>
                  </a:lnTo>
                  <a:lnTo>
                    <a:pt x="103928" y="248"/>
                  </a:lnTo>
                  <a:lnTo>
                    <a:pt x="104039" y="331"/>
                  </a:lnTo>
                  <a:lnTo>
                    <a:pt x="104167" y="387"/>
                  </a:lnTo>
                  <a:lnTo>
                    <a:pt x="104167" y="414"/>
                  </a:lnTo>
                  <a:lnTo>
                    <a:pt x="104057" y="414"/>
                  </a:lnTo>
                  <a:lnTo>
                    <a:pt x="104002" y="428"/>
                  </a:lnTo>
                  <a:lnTo>
                    <a:pt x="103928" y="469"/>
                  </a:lnTo>
                  <a:lnTo>
                    <a:pt x="103910" y="525"/>
                  </a:lnTo>
                  <a:lnTo>
                    <a:pt x="103836" y="511"/>
                  </a:lnTo>
                  <a:lnTo>
                    <a:pt x="103781" y="497"/>
                  </a:lnTo>
                  <a:lnTo>
                    <a:pt x="103800" y="387"/>
                  </a:lnTo>
                  <a:lnTo>
                    <a:pt x="103745" y="304"/>
                  </a:lnTo>
                  <a:lnTo>
                    <a:pt x="103708" y="248"/>
                  </a:lnTo>
                  <a:lnTo>
                    <a:pt x="103671" y="248"/>
                  </a:lnTo>
                  <a:lnTo>
                    <a:pt x="103616" y="317"/>
                  </a:lnTo>
                  <a:lnTo>
                    <a:pt x="103487" y="345"/>
                  </a:lnTo>
                  <a:lnTo>
                    <a:pt x="103340" y="359"/>
                  </a:lnTo>
                  <a:lnTo>
                    <a:pt x="103211" y="387"/>
                  </a:lnTo>
                  <a:lnTo>
                    <a:pt x="103266" y="442"/>
                  </a:lnTo>
                  <a:lnTo>
                    <a:pt x="103358" y="677"/>
                  </a:lnTo>
                  <a:lnTo>
                    <a:pt x="103395" y="732"/>
                  </a:lnTo>
                  <a:lnTo>
                    <a:pt x="103542" y="856"/>
                  </a:lnTo>
                  <a:lnTo>
                    <a:pt x="103561" y="898"/>
                  </a:lnTo>
                  <a:lnTo>
                    <a:pt x="103579" y="981"/>
                  </a:lnTo>
                  <a:lnTo>
                    <a:pt x="103597" y="1064"/>
                  </a:lnTo>
                  <a:lnTo>
                    <a:pt x="103634" y="1119"/>
                  </a:lnTo>
                  <a:lnTo>
                    <a:pt x="103726" y="1147"/>
                  </a:lnTo>
                  <a:lnTo>
                    <a:pt x="103836" y="1147"/>
                  </a:lnTo>
                  <a:lnTo>
                    <a:pt x="103928" y="1174"/>
                  </a:lnTo>
                  <a:lnTo>
                    <a:pt x="103965" y="1202"/>
                  </a:lnTo>
                  <a:lnTo>
                    <a:pt x="104020" y="1257"/>
                  </a:lnTo>
                  <a:lnTo>
                    <a:pt x="103818" y="1230"/>
                  </a:lnTo>
                  <a:lnTo>
                    <a:pt x="103726" y="1230"/>
                  </a:lnTo>
                  <a:lnTo>
                    <a:pt x="103671" y="1257"/>
                  </a:lnTo>
                  <a:lnTo>
                    <a:pt x="103689" y="1299"/>
                  </a:lnTo>
                  <a:lnTo>
                    <a:pt x="103781" y="1340"/>
                  </a:lnTo>
                  <a:lnTo>
                    <a:pt x="103910" y="1368"/>
                  </a:lnTo>
                  <a:lnTo>
                    <a:pt x="103818" y="1451"/>
                  </a:lnTo>
                  <a:lnTo>
                    <a:pt x="103708" y="1451"/>
                  </a:lnTo>
                  <a:lnTo>
                    <a:pt x="103505" y="1368"/>
                  </a:lnTo>
                  <a:lnTo>
                    <a:pt x="103505" y="1382"/>
                  </a:lnTo>
                  <a:lnTo>
                    <a:pt x="103395" y="1409"/>
                  </a:lnTo>
                  <a:lnTo>
                    <a:pt x="103322" y="1368"/>
                  </a:lnTo>
                  <a:lnTo>
                    <a:pt x="103230" y="1437"/>
                  </a:lnTo>
                  <a:lnTo>
                    <a:pt x="103211" y="1492"/>
                  </a:lnTo>
                  <a:lnTo>
                    <a:pt x="103101" y="1492"/>
                  </a:lnTo>
                  <a:lnTo>
                    <a:pt x="102935" y="1451"/>
                  </a:lnTo>
                  <a:lnTo>
                    <a:pt x="102899" y="1451"/>
                  </a:lnTo>
                  <a:lnTo>
                    <a:pt x="102862" y="1520"/>
                  </a:lnTo>
                  <a:lnTo>
                    <a:pt x="102862" y="1589"/>
                  </a:lnTo>
                  <a:lnTo>
                    <a:pt x="102899" y="1672"/>
                  </a:lnTo>
                  <a:lnTo>
                    <a:pt x="102991" y="1713"/>
                  </a:lnTo>
                  <a:lnTo>
                    <a:pt x="103064" y="1672"/>
                  </a:lnTo>
                  <a:lnTo>
                    <a:pt x="103119" y="1658"/>
                  </a:lnTo>
                  <a:lnTo>
                    <a:pt x="103156" y="1603"/>
                  </a:lnTo>
                  <a:lnTo>
                    <a:pt x="103211" y="1603"/>
                  </a:lnTo>
                  <a:lnTo>
                    <a:pt x="103174" y="1713"/>
                  </a:lnTo>
                  <a:lnTo>
                    <a:pt x="103101" y="1796"/>
                  </a:lnTo>
                  <a:lnTo>
                    <a:pt x="103046" y="1865"/>
                  </a:lnTo>
                  <a:lnTo>
                    <a:pt x="103101" y="1948"/>
                  </a:lnTo>
                  <a:lnTo>
                    <a:pt x="103009" y="2031"/>
                  </a:lnTo>
                  <a:lnTo>
                    <a:pt x="102880" y="2211"/>
                  </a:lnTo>
                  <a:lnTo>
                    <a:pt x="102788" y="2225"/>
                  </a:lnTo>
                  <a:lnTo>
                    <a:pt x="102770" y="2197"/>
                  </a:lnTo>
                  <a:lnTo>
                    <a:pt x="102715" y="2087"/>
                  </a:lnTo>
                  <a:lnTo>
                    <a:pt x="102678" y="2031"/>
                  </a:lnTo>
                  <a:lnTo>
                    <a:pt x="102660" y="2004"/>
                  </a:lnTo>
                  <a:lnTo>
                    <a:pt x="102549" y="1948"/>
                  </a:lnTo>
                  <a:lnTo>
                    <a:pt x="102476" y="1921"/>
                  </a:lnTo>
                  <a:lnTo>
                    <a:pt x="102457" y="1976"/>
                  </a:lnTo>
                  <a:lnTo>
                    <a:pt x="102476" y="2031"/>
                  </a:lnTo>
                  <a:lnTo>
                    <a:pt x="102531" y="2087"/>
                  </a:lnTo>
                  <a:lnTo>
                    <a:pt x="102494" y="2128"/>
                  </a:lnTo>
                  <a:lnTo>
                    <a:pt x="102457" y="2183"/>
                  </a:lnTo>
                  <a:lnTo>
                    <a:pt x="102457" y="2225"/>
                  </a:lnTo>
                  <a:lnTo>
                    <a:pt x="102476" y="2294"/>
                  </a:lnTo>
                  <a:lnTo>
                    <a:pt x="102476" y="2349"/>
                  </a:lnTo>
                  <a:lnTo>
                    <a:pt x="102457" y="2432"/>
                  </a:lnTo>
                  <a:lnTo>
                    <a:pt x="102347" y="2474"/>
                  </a:lnTo>
                  <a:lnTo>
                    <a:pt x="102255" y="2487"/>
                  </a:lnTo>
                  <a:lnTo>
                    <a:pt x="102182" y="2529"/>
                  </a:lnTo>
                  <a:lnTo>
                    <a:pt x="102126" y="2598"/>
                  </a:lnTo>
                  <a:lnTo>
                    <a:pt x="102126" y="2681"/>
                  </a:lnTo>
                  <a:lnTo>
                    <a:pt x="102126" y="2833"/>
                  </a:lnTo>
                  <a:lnTo>
                    <a:pt x="102034" y="2764"/>
                  </a:lnTo>
                  <a:lnTo>
                    <a:pt x="101979" y="2736"/>
                  </a:lnTo>
                  <a:lnTo>
                    <a:pt x="101906" y="2722"/>
                  </a:lnTo>
                  <a:lnTo>
                    <a:pt x="101869" y="2639"/>
                  </a:lnTo>
                  <a:lnTo>
                    <a:pt x="101869" y="2570"/>
                  </a:lnTo>
                  <a:lnTo>
                    <a:pt x="101887" y="2391"/>
                  </a:lnTo>
                  <a:lnTo>
                    <a:pt x="101869" y="2322"/>
                  </a:lnTo>
                  <a:lnTo>
                    <a:pt x="101795" y="2294"/>
                  </a:lnTo>
                  <a:lnTo>
                    <a:pt x="101703" y="2322"/>
                  </a:lnTo>
                  <a:lnTo>
                    <a:pt x="101630" y="2363"/>
                  </a:lnTo>
                  <a:lnTo>
                    <a:pt x="101520" y="2377"/>
                  </a:lnTo>
                  <a:lnTo>
                    <a:pt x="101446" y="2349"/>
                  </a:lnTo>
                  <a:lnTo>
                    <a:pt x="101354" y="2211"/>
                  </a:lnTo>
                  <a:lnTo>
                    <a:pt x="101317" y="2183"/>
                  </a:lnTo>
                  <a:lnTo>
                    <a:pt x="101556" y="1948"/>
                  </a:lnTo>
                  <a:lnTo>
                    <a:pt x="101464" y="1935"/>
                  </a:lnTo>
                  <a:lnTo>
                    <a:pt x="101225" y="2004"/>
                  </a:lnTo>
                  <a:lnTo>
                    <a:pt x="101078" y="2031"/>
                  </a:lnTo>
                  <a:lnTo>
                    <a:pt x="101005" y="1976"/>
                  </a:lnTo>
                  <a:lnTo>
                    <a:pt x="101097" y="1879"/>
                  </a:lnTo>
                  <a:lnTo>
                    <a:pt x="101317" y="1713"/>
                  </a:lnTo>
                  <a:lnTo>
                    <a:pt x="101317" y="1686"/>
                  </a:lnTo>
                  <a:lnTo>
                    <a:pt x="101354" y="1534"/>
                  </a:lnTo>
                  <a:lnTo>
                    <a:pt x="101409" y="1506"/>
                  </a:lnTo>
                  <a:lnTo>
                    <a:pt x="101446" y="1492"/>
                  </a:lnTo>
                  <a:lnTo>
                    <a:pt x="101501" y="1451"/>
                  </a:lnTo>
                  <a:lnTo>
                    <a:pt x="101520" y="1409"/>
                  </a:lnTo>
                  <a:lnTo>
                    <a:pt x="101556" y="1340"/>
                  </a:lnTo>
                  <a:lnTo>
                    <a:pt x="101648" y="1285"/>
                  </a:lnTo>
                  <a:lnTo>
                    <a:pt x="101777" y="1243"/>
                  </a:lnTo>
                  <a:lnTo>
                    <a:pt x="101869" y="1230"/>
                  </a:lnTo>
                  <a:lnTo>
                    <a:pt x="101667" y="1174"/>
                  </a:lnTo>
                  <a:lnTo>
                    <a:pt x="101556" y="1147"/>
                  </a:lnTo>
                  <a:lnTo>
                    <a:pt x="101464" y="1188"/>
                  </a:lnTo>
                  <a:lnTo>
                    <a:pt x="101354" y="1340"/>
                  </a:lnTo>
                  <a:lnTo>
                    <a:pt x="101281" y="1437"/>
                  </a:lnTo>
                  <a:lnTo>
                    <a:pt x="101115" y="1506"/>
                  </a:lnTo>
                  <a:lnTo>
                    <a:pt x="100986" y="1506"/>
                  </a:lnTo>
                  <a:lnTo>
                    <a:pt x="100858" y="1368"/>
                  </a:lnTo>
                  <a:lnTo>
                    <a:pt x="100766" y="1451"/>
                  </a:lnTo>
                  <a:lnTo>
                    <a:pt x="100527" y="1575"/>
                  </a:lnTo>
                  <a:lnTo>
                    <a:pt x="100435" y="1782"/>
                  </a:lnTo>
                  <a:lnTo>
                    <a:pt x="100324" y="1796"/>
                  </a:lnTo>
                  <a:lnTo>
                    <a:pt x="100196" y="1796"/>
                  </a:lnTo>
                  <a:lnTo>
                    <a:pt x="100085" y="1879"/>
                  </a:lnTo>
                  <a:lnTo>
                    <a:pt x="100104" y="1893"/>
                  </a:lnTo>
                  <a:lnTo>
                    <a:pt x="100159" y="1935"/>
                  </a:lnTo>
                  <a:lnTo>
                    <a:pt x="100177" y="1948"/>
                  </a:lnTo>
                  <a:lnTo>
                    <a:pt x="100049" y="2004"/>
                  </a:lnTo>
                  <a:lnTo>
                    <a:pt x="99975" y="2031"/>
                  </a:lnTo>
                  <a:lnTo>
                    <a:pt x="99957" y="2087"/>
                  </a:lnTo>
                  <a:lnTo>
                    <a:pt x="99938" y="2183"/>
                  </a:lnTo>
                  <a:lnTo>
                    <a:pt x="99846" y="2266"/>
                  </a:lnTo>
                  <a:lnTo>
                    <a:pt x="99828" y="2308"/>
                  </a:lnTo>
                  <a:lnTo>
                    <a:pt x="99846" y="2322"/>
                  </a:lnTo>
                  <a:lnTo>
                    <a:pt x="99920" y="2322"/>
                  </a:lnTo>
                  <a:lnTo>
                    <a:pt x="99957" y="2349"/>
                  </a:lnTo>
                  <a:lnTo>
                    <a:pt x="99993" y="2363"/>
                  </a:lnTo>
                  <a:lnTo>
                    <a:pt x="100140" y="2446"/>
                  </a:lnTo>
                  <a:lnTo>
                    <a:pt x="100196" y="2529"/>
                  </a:lnTo>
                  <a:lnTo>
                    <a:pt x="100196" y="2570"/>
                  </a:lnTo>
                  <a:lnTo>
                    <a:pt x="99938" y="2626"/>
                  </a:lnTo>
                  <a:lnTo>
                    <a:pt x="99865" y="2681"/>
                  </a:lnTo>
                  <a:lnTo>
                    <a:pt x="99846" y="2736"/>
                  </a:lnTo>
                  <a:lnTo>
                    <a:pt x="99828" y="2833"/>
                  </a:lnTo>
                  <a:lnTo>
                    <a:pt x="99773" y="2833"/>
                  </a:lnTo>
                  <a:lnTo>
                    <a:pt x="99736" y="2709"/>
                  </a:lnTo>
                  <a:lnTo>
                    <a:pt x="99644" y="2709"/>
                  </a:lnTo>
                  <a:lnTo>
                    <a:pt x="99552" y="2764"/>
                  </a:lnTo>
                  <a:lnTo>
                    <a:pt x="99479" y="2791"/>
                  </a:lnTo>
                  <a:lnTo>
                    <a:pt x="99460" y="2791"/>
                  </a:lnTo>
                  <a:lnTo>
                    <a:pt x="99350" y="2764"/>
                  </a:lnTo>
                  <a:lnTo>
                    <a:pt x="99313" y="2736"/>
                  </a:lnTo>
                  <a:lnTo>
                    <a:pt x="99313" y="2695"/>
                  </a:lnTo>
                  <a:lnTo>
                    <a:pt x="99368" y="2695"/>
                  </a:lnTo>
                  <a:lnTo>
                    <a:pt x="99387" y="2681"/>
                  </a:lnTo>
                  <a:lnTo>
                    <a:pt x="99460" y="2653"/>
                  </a:lnTo>
                  <a:lnTo>
                    <a:pt x="99423" y="2570"/>
                  </a:lnTo>
                  <a:lnTo>
                    <a:pt x="99239" y="2529"/>
                  </a:lnTo>
                  <a:lnTo>
                    <a:pt x="99056" y="2446"/>
                  </a:lnTo>
                  <a:lnTo>
                    <a:pt x="99129" y="2266"/>
                  </a:lnTo>
                  <a:lnTo>
                    <a:pt x="98964" y="2294"/>
                  </a:lnTo>
                  <a:lnTo>
                    <a:pt x="99019" y="2225"/>
                  </a:lnTo>
                  <a:lnTo>
                    <a:pt x="99203" y="2100"/>
                  </a:lnTo>
                  <a:lnTo>
                    <a:pt x="99203" y="2004"/>
                  </a:lnTo>
                  <a:lnTo>
                    <a:pt x="99092" y="1976"/>
                  </a:lnTo>
                  <a:lnTo>
                    <a:pt x="98853" y="2031"/>
                  </a:lnTo>
                  <a:lnTo>
                    <a:pt x="98872" y="1948"/>
                  </a:lnTo>
                  <a:lnTo>
                    <a:pt x="98853" y="1865"/>
                  </a:lnTo>
                  <a:lnTo>
                    <a:pt x="98872" y="1810"/>
                  </a:lnTo>
                  <a:lnTo>
                    <a:pt x="99074" y="1796"/>
                  </a:lnTo>
                  <a:lnTo>
                    <a:pt x="99239" y="1769"/>
                  </a:lnTo>
                  <a:lnTo>
                    <a:pt x="99184" y="1700"/>
                  </a:lnTo>
                  <a:lnTo>
                    <a:pt x="99056" y="1617"/>
                  </a:lnTo>
                  <a:lnTo>
                    <a:pt x="98853" y="1603"/>
                  </a:lnTo>
                  <a:lnTo>
                    <a:pt x="98945" y="1520"/>
                  </a:lnTo>
                  <a:lnTo>
                    <a:pt x="99184" y="1423"/>
                  </a:lnTo>
                  <a:lnTo>
                    <a:pt x="99276" y="1299"/>
                  </a:lnTo>
                  <a:lnTo>
                    <a:pt x="99056" y="1354"/>
                  </a:lnTo>
                  <a:lnTo>
                    <a:pt x="98964" y="1382"/>
                  </a:lnTo>
                  <a:lnTo>
                    <a:pt x="98908" y="1423"/>
                  </a:lnTo>
                  <a:lnTo>
                    <a:pt x="98688" y="1548"/>
                  </a:lnTo>
                  <a:lnTo>
                    <a:pt x="98577" y="1617"/>
                  </a:lnTo>
                  <a:lnTo>
                    <a:pt x="98449" y="1658"/>
                  </a:lnTo>
                  <a:lnTo>
                    <a:pt x="98486" y="1548"/>
                  </a:lnTo>
                  <a:lnTo>
                    <a:pt x="98559" y="1465"/>
                  </a:lnTo>
                  <a:lnTo>
                    <a:pt x="98633" y="1409"/>
                  </a:lnTo>
                  <a:lnTo>
                    <a:pt x="98743" y="1368"/>
                  </a:lnTo>
                  <a:lnTo>
                    <a:pt x="98743" y="1340"/>
                  </a:lnTo>
                  <a:lnTo>
                    <a:pt x="98706" y="1340"/>
                  </a:lnTo>
                  <a:lnTo>
                    <a:pt x="98633" y="1299"/>
                  </a:lnTo>
                  <a:lnTo>
                    <a:pt x="98596" y="1299"/>
                  </a:lnTo>
                  <a:lnTo>
                    <a:pt x="98706" y="1230"/>
                  </a:lnTo>
                  <a:lnTo>
                    <a:pt x="98743" y="1174"/>
                  </a:lnTo>
                  <a:lnTo>
                    <a:pt x="98743" y="1105"/>
                  </a:lnTo>
                  <a:lnTo>
                    <a:pt x="98669" y="1161"/>
                  </a:lnTo>
                  <a:lnTo>
                    <a:pt x="98596" y="1161"/>
                  </a:lnTo>
                  <a:lnTo>
                    <a:pt x="98522" y="1161"/>
                  </a:lnTo>
                  <a:lnTo>
                    <a:pt x="98302" y="1119"/>
                  </a:lnTo>
                  <a:lnTo>
                    <a:pt x="98302" y="1091"/>
                  </a:lnTo>
                  <a:lnTo>
                    <a:pt x="98375" y="1036"/>
                  </a:lnTo>
                  <a:lnTo>
                    <a:pt x="98394" y="981"/>
                  </a:lnTo>
                  <a:lnTo>
                    <a:pt x="98357" y="912"/>
                  </a:lnTo>
                  <a:lnTo>
                    <a:pt x="98265" y="926"/>
                  </a:lnTo>
                  <a:lnTo>
                    <a:pt x="98173" y="981"/>
                  </a:lnTo>
                  <a:lnTo>
                    <a:pt x="98136" y="1036"/>
                  </a:lnTo>
                  <a:lnTo>
                    <a:pt x="98118" y="1147"/>
                  </a:lnTo>
                  <a:lnTo>
                    <a:pt x="98063" y="1161"/>
                  </a:lnTo>
                  <a:lnTo>
                    <a:pt x="97879" y="1119"/>
                  </a:lnTo>
                  <a:lnTo>
                    <a:pt x="97787" y="1105"/>
                  </a:lnTo>
                  <a:lnTo>
                    <a:pt x="97768" y="1105"/>
                  </a:lnTo>
                  <a:lnTo>
                    <a:pt x="97824" y="1188"/>
                  </a:lnTo>
                  <a:lnTo>
                    <a:pt x="97897" y="1230"/>
                  </a:lnTo>
                  <a:lnTo>
                    <a:pt x="98173" y="1340"/>
                  </a:lnTo>
                  <a:lnTo>
                    <a:pt x="98247" y="1340"/>
                  </a:lnTo>
                  <a:lnTo>
                    <a:pt x="98265" y="1368"/>
                  </a:lnTo>
                  <a:lnTo>
                    <a:pt x="98283" y="1451"/>
                  </a:lnTo>
                  <a:lnTo>
                    <a:pt x="98302" y="1520"/>
                  </a:lnTo>
                  <a:lnTo>
                    <a:pt x="98302" y="1589"/>
                  </a:lnTo>
                  <a:lnTo>
                    <a:pt x="98302" y="1630"/>
                  </a:lnTo>
                  <a:lnTo>
                    <a:pt x="98357" y="1686"/>
                  </a:lnTo>
                  <a:lnTo>
                    <a:pt x="98173" y="1686"/>
                  </a:lnTo>
                  <a:lnTo>
                    <a:pt x="97989" y="1451"/>
                  </a:lnTo>
                  <a:lnTo>
                    <a:pt x="97897" y="1492"/>
                  </a:lnTo>
                  <a:lnTo>
                    <a:pt x="97879" y="1575"/>
                  </a:lnTo>
                  <a:lnTo>
                    <a:pt x="97897" y="1658"/>
                  </a:lnTo>
                  <a:lnTo>
                    <a:pt x="97879" y="1700"/>
                  </a:lnTo>
                  <a:lnTo>
                    <a:pt x="97787" y="1713"/>
                  </a:lnTo>
                  <a:lnTo>
                    <a:pt x="97695" y="1686"/>
                  </a:lnTo>
                  <a:lnTo>
                    <a:pt x="97566" y="1534"/>
                  </a:lnTo>
                  <a:lnTo>
                    <a:pt x="97474" y="1492"/>
                  </a:lnTo>
                  <a:lnTo>
                    <a:pt x="97474" y="1548"/>
                  </a:lnTo>
                  <a:lnTo>
                    <a:pt x="97437" y="1617"/>
                  </a:lnTo>
                  <a:lnTo>
                    <a:pt x="97437" y="1672"/>
                  </a:lnTo>
                  <a:lnTo>
                    <a:pt x="97437" y="1713"/>
                  </a:lnTo>
                  <a:lnTo>
                    <a:pt x="97493" y="1796"/>
                  </a:lnTo>
                  <a:lnTo>
                    <a:pt x="97511" y="1852"/>
                  </a:lnTo>
                  <a:lnTo>
                    <a:pt x="97566" y="1948"/>
                  </a:lnTo>
                  <a:lnTo>
                    <a:pt x="97676" y="1976"/>
                  </a:lnTo>
                  <a:lnTo>
                    <a:pt x="98412" y="2004"/>
                  </a:lnTo>
                  <a:lnTo>
                    <a:pt x="98614" y="2087"/>
                  </a:lnTo>
                  <a:lnTo>
                    <a:pt x="98743" y="2294"/>
                  </a:lnTo>
                  <a:lnTo>
                    <a:pt x="98669" y="2349"/>
                  </a:lnTo>
                  <a:lnTo>
                    <a:pt x="98688" y="2432"/>
                  </a:lnTo>
                  <a:lnTo>
                    <a:pt x="98725" y="2543"/>
                  </a:lnTo>
                  <a:lnTo>
                    <a:pt x="98706" y="2639"/>
                  </a:lnTo>
                  <a:lnTo>
                    <a:pt x="98688" y="2639"/>
                  </a:lnTo>
                  <a:lnTo>
                    <a:pt x="98486" y="2764"/>
                  </a:lnTo>
                  <a:lnTo>
                    <a:pt x="98449" y="2791"/>
                  </a:lnTo>
                  <a:lnTo>
                    <a:pt x="98375" y="2791"/>
                  </a:lnTo>
                  <a:lnTo>
                    <a:pt x="98155" y="2819"/>
                  </a:lnTo>
                  <a:lnTo>
                    <a:pt x="98099" y="2874"/>
                  </a:lnTo>
                  <a:lnTo>
                    <a:pt x="98099" y="2944"/>
                  </a:lnTo>
                  <a:lnTo>
                    <a:pt x="98099" y="2999"/>
                  </a:lnTo>
                  <a:lnTo>
                    <a:pt x="98118" y="3054"/>
                  </a:lnTo>
                  <a:lnTo>
                    <a:pt x="98173" y="3151"/>
                  </a:lnTo>
                  <a:lnTo>
                    <a:pt x="98191" y="3206"/>
                  </a:lnTo>
                  <a:lnTo>
                    <a:pt x="98173" y="3234"/>
                  </a:lnTo>
                  <a:lnTo>
                    <a:pt x="98118" y="3289"/>
                  </a:lnTo>
                  <a:lnTo>
                    <a:pt x="98099" y="3331"/>
                  </a:lnTo>
                  <a:lnTo>
                    <a:pt x="98099" y="3400"/>
                  </a:lnTo>
                  <a:lnTo>
                    <a:pt x="98118" y="3469"/>
                  </a:lnTo>
                  <a:lnTo>
                    <a:pt x="98099" y="3510"/>
                  </a:lnTo>
                  <a:lnTo>
                    <a:pt x="97897" y="3538"/>
                  </a:lnTo>
                  <a:lnTo>
                    <a:pt x="97732" y="3593"/>
                  </a:lnTo>
                  <a:lnTo>
                    <a:pt x="97713" y="3593"/>
                  </a:lnTo>
                  <a:lnTo>
                    <a:pt x="97713" y="3635"/>
                  </a:lnTo>
                  <a:lnTo>
                    <a:pt x="97621" y="3662"/>
                  </a:lnTo>
                  <a:lnTo>
                    <a:pt x="97511" y="3704"/>
                  </a:lnTo>
                  <a:lnTo>
                    <a:pt x="97474" y="3676"/>
                  </a:lnTo>
                  <a:lnTo>
                    <a:pt x="97456" y="3745"/>
                  </a:lnTo>
                  <a:lnTo>
                    <a:pt x="97493" y="3800"/>
                  </a:lnTo>
                  <a:lnTo>
                    <a:pt x="97548" y="3814"/>
                  </a:lnTo>
                  <a:lnTo>
                    <a:pt x="97585" y="3828"/>
                  </a:lnTo>
                  <a:lnTo>
                    <a:pt x="97621" y="3883"/>
                  </a:lnTo>
                  <a:lnTo>
                    <a:pt x="97695" y="3897"/>
                  </a:lnTo>
                  <a:lnTo>
                    <a:pt x="97713" y="3925"/>
                  </a:lnTo>
                  <a:lnTo>
                    <a:pt x="97732" y="4008"/>
                  </a:lnTo>
                  <a:lnTo>
                    <a:pt x="97768" y="4063"/>
                  </a:lnTo>
                  <a:lnTo>
                    <a:pt x="97879" y="4146"/>
                  </a:lnTo>
                  <a:lnTo>
                    <a:pt x="97897" y="4187"/>
                  </a:lnTo>
                  <a:lnTo>
                    <a:pt x="97897" y="4270"/>
                  </a:lnTo>
                  <a:lnTo>
                    <a:pt x="97934" y="4340"/>
                  </a:lnTo>
                  <a:lnTo>
                    <a:pt x="97934" y="4395"/>
                  </a:lnTo>
                  <a:lnTo>
                    <a:pt x="97897" y="4450"/>
                  </a:lnTo>
                  <a:lnTo>
                    <a:pt x="97824" y="4450"/>
                  </a:lnTo>
                  <a:lnTo>
                    <a:pt x="97713" y="4409"/>
                  </a:lnTo>
                  <a:lnTo>
                    <a:pt x="97621" y="4409"/>
                  </a:lnTo>
                  <a:lnTo>
                    <a:pt x="97603" y="4450"/>
                  </a:lnTo>
                  <a:lnTo>
                    <a:pt x="97621" y="4519"/>
                  </a:lnTo>
                  <a:lnTo>
                    <a:pt x="97603" y="4574"/>
                  </a:lnTo>
                  <a:lnTo>
                    <a:pt x="97493" y="4602"/>
                  </a:lnTo>
                  <a:lnTo>
                    <a:pt x="97474" y="4588"/>
                  </a:lnTo>
                  <a:lnTo>
                    <a:pt x="97382" y="4492"/>
                  </a:lnTo>
                  <a:lnTo>
                    <a:pt x="97364" y="4478"/>
                  </a:lnTo>
                  <a:lnTo>
                    <a:pt x="97327" y="4450"/>
                  </a:lnTo>
                  <a:lnTo>
                    <a:pt x="97051" y="4450"/>
                  </a:lnTo>
                  <a:lnTo>
                    <a:pt x="97033" y="4492"/>
                  </a:lnTo>
                  <a:lnTo>
                    <a:pt x="96996" y="4561"/>
                  </a:lnTo>
                  <a:lnTo>
                    <a:pt x="96978" y="4671"/>
                  </a:lnTo>
                  <a:lnTo>
                    <a:pt x="96941" y="4685"/>
                  </a:lnTo>
                  <a:lnTo>
                    <a:pt x="96923" y="4699"/>
                  </a:lnTo>
                  <a:lnTo>
                    <a:pt x="96904" y="4740"/>
                  </a:lnTo>
                  <a:lnTo>
                    <a:pt x="96941" y="4768"/>
                  </a:lnTo>
                  <a:lnTo>
                    <a:pt x="97015" y="4837"/>
                  </a:lnTo>
                  <a:lnTo>
                    <a:pt x="97051" y="4865"/>
                  </a:lnTo>
                  <a:lnTo>
                    <a:pt x="97051" y="4879"/>
                  </a:lnTo>
                  <a:lnTo>
                    <a:pt x="97015" y="5114"/>
                  </a:lnTo>
                  <a:lnTo>
                    <a:pt x="96941" y="5127"/>
                  </a:lnTo>
                  <a:lnTo>
                    <a:pt x="96794" y="5072"/>
                  </a:lnTo>
                  <a:lnTo>
                    <a:pt x="96555" y="4920"/>
                  </a:lnTo>
                  <a:lnTo>
                    <a:pt x="96481" y="4920"/>
                  </a:lnTo>
                  <a:lnTo>
                    <a:pt x="96426" y="4879"/>
                  </a:lnTo>
                  <a:lnTo>
                    <a:pt x="96371" y="4823"/>
                  </a:lnTo>
                  <a:lnTo>
                    <a:pt x="96353" y="4754"/>
                  </a:lnTo>
                  <a:lnTo>
                    <a:pt x="96353" y="4699"/>
                  </a:lnTo>
                  <a:lnTo>
                    <a:pt x="96408" y="4644"/>
                  </a:lnTo>
                  <a:lnTo>
                    <a:pt x="96426" y="4602"/>
                  </a:lnTo>
                  <a:lnTo>
                    <a:pt x="96297" y="4574"/>
                  </a:lnTo>
                  <a:lnTo>
                    <a:pt x="96297" y="4519"/>
                  </a:lnTo>
                  <a:lnTo>
                    <a:pt x="96371" y="4450"/>
                  </a:lnTo>
                  <a:lnTo>
                    <a:pt x="96261" y="4257"/>
                  </a:lnTo>
                  <a:lnTo>
                    <a:pt x="96371" y="4229"/>
                  </a:lnTo>
                  <a:lnTo>
                    <a:pt x="96444" y="4215"/>
                  </a:lnTo>
                  <a:lnTo>
                    <a:pt x="96518" y="4160"/>
                  </a:lnTo>
                  <a:lnTo>
                    <a:pt x="96518" y="4105"/>
                  </a:lnTo>
                  <a:lnTo>
                    <a:pt x="96444" y="4063"/>
                  </a:lnTo>
                  <a:lnTo>
                    <a:pt x="96371" y="4063"/>
                  </a:lnTo>
                  <a:lnTo>
                    <a:pt x="96334" y="4091"/>
                  </a:lnTo>
                  <a:lnTo>
                    <a:pt x="96297" y="4132"/>
                  </a:lnTo>
                  <a:lnTo>
                    <a:pt x="96242" y="4146"/>
                  </a:lnTo>
                  <a:lnTo>
                    <a:pt x="96187" y="4132"/>
                  </a:lnTo>
                  <a:lnTo>
                    <a:pt x="96150" y="4105"/>
                  </a:lnTo>
                  <a:lnTo>
                    <a:pt x="96187" y="4091"/>
                  </a:lnTo>
                  <a:lnTo>
                    <a:pt x="96205" y="4049"/>
                  </a:lnTo>
                  <a:lnTo>
                    <a:pt x="96187" y="3994"/>
                  </a:lnTo>
                  <a:lnTo>
                    <a:pt x="96114" y="3980"/>
                  </a:lnTo>
                  <a:lnTo>
                    <a:pt x="96077" y="3994"/>
                  </a:lnTo>
                  <a:lnTo>
                    <a:pt x="96058" y="4049"/>
                  </a:lnTo>
                  <a:lnTo>
                    <a:pt x="96003" y="4105"/>
                  </a:lnTo>
                  <a:lnTo>
                    <a:pt x="95893" y="4146"/>
                  </a:lnTo>
                  <a:lnTo>
                    <a:pt x="95635" y="4174"/>
                  </a:lnTo>
                  <a:lnTo>
                    <a:pt x="95727" y="4049"/>
                  </a:lnTo>
                  <a:lnTo>
                    <a:pt x="95727" y="3980"/>
                  </a:lnTo>
                  <a:lnTo>
                    <a:pt x="95635" y="3939"/>
                  </a:lnTo>
                  <a:lnTo>
                    <a:pt x="95691" y="3842"/>
                  </a:lnTo>
                  <a:lnTo>
                    <a:pt x="95635" y="3773"/>
                  </a:lnTo>
                  <a:lnTo>
                    <a:pt x="95543" y="3800"/>
                  </a:lnTo>
                  <a:lnTo>
                    <a:pt x="95470" y="3925"/>
                  </a:lnTo>
                  <a:lnTo>
                    <a:pt x="95452" y="4187"/>
                  </a:lnTo>
                  <a:lnTo>
                    <a:pt x="95433" y="4326"/>
                  </a:lnTo>
                  <a:lnTo>
                    <a:pt x="95378" y="4367"/>
                  </a:lnTo>
                  <a:lnTo>
                    <a:pt x="95047" y="5031"/>
                  </a:lnTo>
                  <a:lnTo>
                    <a:pt x="94937" y="5100"/>
                  </a:lnTo>
                  <a:lnTo>
                    <a:pt x="94900" y="4906"/>
                  </a:lnTo>
                  <a:lnTo>
                    <a:pt x="95286" y="4395"/>
                  </a:lnTo>
                  <a:lnTo>
                    <a:pt x="95268" y="4187"/>
                  </a:lnTo>
                  <a:lnTo>
                    <a:pt x="95194" y="4105"/>
                  </a:lnTo>
                  <a:lnTo>
                    <a:pt x="95084" y="3565"/>
                  </a:lnTo>
                  <a:lnTo>
                    <a:pt x="95084" y="3538"/>
                  </a:lnTo>
                  <a:lnTo>
                    <a:pt x="95102" y="3496"/>
                  </a:lnTo>
                  <a:lnTo>
                    <a:pt x="95102" y="3455"/>
                  </a:lnTo>
                  <a:lnTo>
                    <a:pt x="95084" y="3413"/>
                  </a:lnTo>
                  <a:lnTo>
                    <a:pt x="95194" y="3372"/>
                  </a:lnTo>
                  <a:lnTo>
                    <a:pt x="95268" y="3400"/>
                  </a:lnTo>
                  <a:lnTo>
                    <a:pt x="95304" y="3427"/>
                  </a:lnTo>
                  <a:lnTo>
                    <a:pt x="95396" y="3455"/>
                  </a:lnTo>
                  <a:lnTo>
                    <a:pt x="95470" y="3413"/>
                  </a:lnTo>
                  <a:lnTo>
                    <a:pt x="95525" y="3372"/>
                  </a:lnTo>
                  <a:lnTo>
                    <a:pt x="95525" y="3303"/>
                  </a:lnTo>
                  <a:lnTo>
                    <a:pt x="95470" y="3248"/>
                  </a:lnTo>
                  <a:lnTo>
                    <a:pt x="95580" y="3123"/>
                  </a:lnTo>
                  <a:lnTo>
                    <a:pt x="95635" y="3068"/>
                  </a:lnTo>
                  <a:lnTo>
                    <a:pt x="95580" y="3040"/>
                  </a:lnTo>
                  <a:lnTo>
                    <a:pt x="95525" y="3068"/>
                  </a:lnTo>
                  <a:lnTo>
                    <a:pt x="95470" y="3109"/>
                  </a:lnTo>
                  <a:lnTo>
                    <a:pt x="95452" y="3137"/>
                  </a:lnTo>
                  <a:lnTo>
                    <a:pt x="95433" y="3192"/>
                  </a:lnTo>
                  <a:lnTo>
                    <a:pt x="95341" y="3123"/>
                  </a:lnTo>
                  <a:lnTo>
                    <a:pt x="95121" y="3026"/>
                  </a:lnTo>
                  <a:lnTo>
                    <a:pt x="95084" y="2957"/>
                  </a:lnTo>
                  <a:lnTo>
                    <a:pt x="95047" y="2957"/>
                  </a:lnTo>
                  <a:lnTo>
                    <a:pt x="95047" y="2985"/>
                  </a:lnTo>
                  <a:lnTo>
                    <a:pt x="94973" y="2985"/>
                  </a:lnTo>
                  <a:lnTo>
                    <a:pt x="94900" y="2833"/>
                  </a:lnTo>
                  <a:lnTo>
                    <a:pt x="94771" y="2805"/>
                  </a:lnTo>
                  <a:lnTo>
                    <a:pt x="94698" y="2819"/>
                  </a:lnTo>
                  <a:lnTo>
                    <a:pt x="94716" y="2902"/>
                  </a:lnTo>
                  <a:lnTo>
                    <a:pt x="94606" y="2888"/>
                  </a:lnTo>
                  <a:lnTo>
                    <a:pt x="94532" y="2916"/>
                  </a:lnTo>
                  <a:lnTo>
                    <a:pt x="94532" y="2971"/>
                  </a:lnTo>
                  <a:lnTo>
                    <a:pt x="94624" y="3040"/>
                  </a:lnTo>
                  <a:lnTo>
                    <a:pt x="94624" y="3068"/>
                  </a:lnTo>
                  <a:lnTo>
                    <a:pt x="94532" y="3151"/>
                  </a:lnTo>
                  <a:lnTo>
                    <a:pt x="94532" y="3261"/>
                  </a:lnTo>
                  <a:lnTo>
                    <a:pt x="94587" y="3372"/>
                  </a:lnTo>
                  <a:lnTo>
                    <a:pt x="94606" y="3427"/>
                  </a:lnTo>
                  <a:lnTo>
                    <a:pt x="94551" y="3510"/>
                  </a:lnTo>
                  <a:lnTo>
                    <a:pt x="94624" y="3593"/>
                  </a:lnTo>
                  <a:lnTo>
                    <a:pt x="94734" y="3704"/>
                  </a:lnTo>
                  <a:lnTo>
                    <a:pt x="94771" y="3800"/>
                  </a:lnTo>
                  <a:lnTo>
                    <a:pt x="94753" y="3842"/>
                  </a:lnTo>
                  <a:lnTo>
                    <a:pt x="94698" y="3980"/>
                  </a:lnTo>
                  <a:lnTo>
                    <a:pt x="94624" y="4270"/>
                  </a:lnTo>
                  <a:lnTo>
                    <a:pt x="94624" y="4312"/>
                  </a:lnTo>
                  <a:lnTo>
                    <a:pt x="94661" y="4340"/>
                  </a:lnTo>
                  <a:lnTo>
                    <a:pt x="94661" y="4367"/>
                  </a:lnTo>
                  <a:lnTo>
                    <a:pt x="94642" y="4395"/>
                  </a:lnTo>
                  <a:lnTo>
                    <a:pt x="94606" y="4409"/>
                  </a:lnTo>
                  <a:lnTo>
                    <a:pt x="94587" y="4409"/>
                  </a:lnTo>
                  <a:lnTo>
                    <a:pt x="94551" y="4409"/>
                  </a:lnTo>
                  <a:lnTo>
                    <a:pt x="94514" y="4492"/>
                  </a:lnTo>
                  <a:lnTo>
                    <a:pt x="94514" y="4533"/>
                  </a:lnTo>
                  <a:lnTo>
                    <a:pt x="94551" y="4602"/>
                  </a:lnTo>
                  <a:lnTo>
                    <a:pt x="94477" y="4644"/>
                  </a:lnTo>
                  <a:lnTo>
                    <a:pt x="94330" y="4657"/>
                  </a:lnTo>
                  <a:lnTo>
                    <a:pt x="94183" y="4657"/>
                  </a:lnTo>
                  <a:lnTo>
                    <a:pt x="94091" y="4602"/>
                  </a:lnTo>
                  <a:lnTo>
                    <a:pt x="94146" y="4561"/>
                  </a:lnTo>
                  <a:lnTo>
                    <a:pt x="94220" y="4505"/>
                  </a:lnTo>
                  <a:lnTo>
                    <a:pt x="94311" y="4422"/>
                  </a:lnTo>
                  <a:lnTo>
                    <a:pt x="94311" y="4340"/>
                  </a:lnTo>
                  <a:lnTo>
                    <a:pt x="94275" y="4326"/>
                  </a:lnTo>
                  <a:lnTo>
                    <a:pt x="94146" y="4340"/>
                  </a:lnTo>
                  <a:lnTo>
                    <a:pt x="94072" y="4312"/>
                  </a:lnTo>
                  <a:lnTo>
                    <a:pt x="94036" y="4270"/>
                  </a:lnTo>
                  <a:lnTo>
                    <a:pt x="93962" y="4270"/>
                  </a:lnTo>
                  <a:lnTo>
                    <a:pt x="93907" y="4270"/>
                  </a:lnTo>
                  <a:lnTo>
                    <a:pt x="93852" y="4284"/>
                  </a:lnTo>
                  <a:lnTo>
                    <a:pt x="93797" y="4353"/>
                  </a:lnTo>
                  <a:lnTo>
                    <a:pt x="93815" y="4436"/>
                  </a:lnTo>
                  <a:lnTo>
                    <a:pt x="93852" y="4602"/>
                  </a:lnTo>
                  <a:lnTo>
                    <a:pt x="93631" y="4492"/>
                  </a:lnTo>
                  <a:lnTo>
                    <a:pt x="93613" y="4533"/>
                  </a:lnTo>
                  <a:lnTo>
                    <a:pt x="93613" y="4588"/>
                  </a:lnTo>
                  <a:lnTo>
                    <a:pt x="93631" y="4616"/>
                  </a:lnTo>
                  <a:lnTo>
                    <a:pt x="93705" y="4644"/>
                  </a:lnTo>
                  <a:lnTo>
                    <a:pt x="93631" y="4685"/>
                  </a:lnTo>
                  <a:lnTo>
                    <a:pt x="93594" y="4740"/>
                  </a:lnTo>
                  <a:lnTo>
                    <a:pt x="93594" y="4796"/>
                  </a:lnTo>
                  <a:lnTo>
                    <a:pt x="93594" y="4865"/>
                  </a:lnTo>
                  <a:lnTo>
                    <a:pt x="93466" y="4851"/>
                  </a:lnTo>
                  <a:lnTo>
                    <a:pt x="93447" y="4906"/>
                  </a:lnTo>
                  <a:lnTo>
                    <a:pt x="93484" y="5017"/>
                  </a:lnTo>
                  <a:lnTo>
                    <a:pt x="93466" y="5114"/>
                  </a:lnTo>
                  <a:lnTo>
                    <a:pt x="93447" y="5127"/>
                  </a:lnTo>
                  <a:lnTo>
                    <a:pt x="93447" y="5086"/>
                  </a:lnTo>
                  <a:lnTo>
                    <a:pt x="93171" y="4644"/>
                  </a:lnTo>
                  <a:lnTo>
                    <a:pt x="93079" y="4574"/>
                  </a:lnTo>
                  <a:lnTo>
                    <a:pt x="93061" y="4685"/>
                  </a:lnTo>
                  <a:lnTo>
                    <a:pt x="92951" y="4768"/>
                  </a:lnTo>
                  <a:lnTo>
                    <a:pt x="92822" y="4837"/>
                  </a:lnTo>
                  <a:lnTo>
                    <a:pt x="92730" y="4948"/>
                  </a:lnTo>
                  <a:lnTo>
                    <a:pt x="92804" y="4823"/>
                  </a:lnTo>
                  <a:lnTo>
                    <a:pt x="92822" y="4740"/>
                  </a:lnTo>
                  <a:lnTo>
                    <a:pt x="92822" y="4367"/>
                  </a:lnTo>
                  <a:lnTo>
                    <a:pt x="92767" y="4340"/>
                  </a:lnTo>
                  <a:lnTo>
                    <a:pt x="92712" y="4367"/>
                  </a:lnTo>
                  <a:lnTo>
                    <a:pt x="92693" y="4422"/>
                  </a:lnTo>
                  <a:lnTo>
                    <a:pt x="92657" y="4588"/>
                  </a:lnTo>
                  <a:lnTo>
                    <a:pt x="92620" y="4644"/>
                  </a:lnTo>
                  <a:lnTo>
                    <a:pt x="92583" y="4671"/>
                  </a:lnTo>
                  <a:lnTo>
                    <a:pt x="92509" y="4754"/>
                  </a:lnTo>
                  <a:lnTo>
                    <a:pt x="92473" y="4754"/>
                  </a:lnTo>
                  <a:lnTo>
                    <a:pt x="92344" y="4727"/>
                  </a:lnTo>
                  <a:lnTo>
                    <a:pt x="92142" y="4768"/>
                  </a:lnTo>
                  <a:lnTo>
                    <a:pt x="91995" y="4865"/>
                  </a:lnTo>
                  <a:lnTo>
                    <a:pt x="91903" y="4989"/>
                  </a:lnTo>
                  <a:lnTo>
                    <a:pt x="91939" y="5086"/>
                  </a:lnTo>
                  <a:lnTo>
                    <a:pt x="92105" y="5100"/>
                  </a:lnTo>
                  <a:lnTo>
                    <a:pt x="92270" y="5086"/>
                  </a:lnTo>
                  <a:lnTo>
                    <a:pt x="92399" y="5100"/>
                  </a:lnTo>
                  <a:lnTo>
                    <a:pt x="92289" y="5183"/>
                  </a:lnTo>
                  <a:lnTo>
                    <a:pt x="92178" y="5196"/>
                  </a:lnTo>
                  <a:lnTo>
                    <a:pt x="92123" y="5210"/>
                  </a:lnTo>
                  <a:lnTo>
                    <a:pt x="92105" y="5307"/>
                  </a:lnTo>
                  <a:lnTo>
                    <a:pt x="92050" y="5307"/>
                  </a:lnTo>
                  <a:lnTo>
                    <a:pt x="91792" y="5266"/>
                  </a:lnTo>
                  <a:lnTo>
                    <a:pt x="91700" y="5293"/>
                  </a:lnTo>
                  <a:lnTo>
                    <a:pt x="91664" y="5376"/>
                  </a:lnTo>
                  <a:lnTo>
                    <a:pt x="91756" y="5473"/>
                  </a:lnTo>
                  <a:lnTo>
                    <a:pt x="91608" y="5473"/>
                  </a:lnTo>
                  <a:lnTo>
                    <a:pt x="91572" y="5473"/>
                  </a:lnTo>
                  <a:lnTo>
                    <a:pt x="91553" y="5459"/>
                  </a:lnTo>
                  <a:lnTo>
                    <a:pt x="91535" y="5459"/>
                  </a:lnTo>
                  <a:lnTo>
                    <a:pt x="91461" y="5501"/>
                  </a:lnTo>
                  <a:lnTo>
                    <a:pt x="91461" y="5542"/>
                  </a:lnTo>
                  <a:lnTo>
                    <a:pt x="91480" y="5597"/>
                  </a:lnTo>
                  <a:lnTo>
                    <a:pt x="91480" y="5625"/>
                  </a:lnTo>
                  <a:lnTo>
                    <a:pt x="91425" y="5639"/>
                  </a:lnTo>
                  <a:lnTo>
                    <a:pt x="91333" y="5625"/>
                  </a:lnTo>
                  <a:lnTo>
                    <a:pt x="91241" y="5625"/>
                  </a:lnTo>
                  <a:lnTo>
                    <a:pt x="91186" y="5680"/>
                  </a:lnTo>
                  <a:lnTo>
                    <a:pt x="91204" y="5791"/>
                  </a:lnTo>
                  <a:lnTo>
                    <a:pt x="91222" y="5805"/>
                  </a:lnTo>
                  <a:lnTo>
                    <a:pt x="91259" y="5805"/>
                  </a:lnTo>
                  <a:lnTo>
                    <a:pt x="91333" y="5818"/>
                  </a:lnTo>
                  <a:lnTo>
                    <a:pt x="91351" y="5888"/>
                  </a:lnTo>
                  <a:lnTo>
                    <a:pt x="91369" y="5901"/>
                  </a:lnTo>
                  <a:lnTo>
                    <a:pt x="91425" y="5888"/>
                  </a:lnTo>
                  <a:lnTo>
                    <a:pt x="91535" y="5874"/>
                  </a:lnTo>
                  <a:lnTo>
                    <a:pt x="91572" y="5901"/>
                  </a:lnTo>
                  <a:lnTo>
                    <a:pt x="91590" y="6205"/>
                  </a:lnTo>
                  <a:lnTo>
                    <a:pt x="91682" y="6288"/>
                  </a:lnTo>
                  <a:lnTo>
                    <a:pt x="91866" y="6302"/>
                  </a:lnTo>
                  <a:lnTo>
                    <a:pt x="91903" y="6371"/>
                  </a:lnTo>
                  <a:lnTo>
                    <a:pt x="92160" y="6330"/>
                  </a:lnTo>
                  <a:lnTo>
                    <a:pt x="92381" y="6413"/>
                  </a:lnTo>
                  <a:lnTo>
                    <a:pt x="92473" y="6496"/>
                  </a:lnTo>
                  <a:lnTo>
                    <a:pt x="92326" y="6565"/>
                  </a:lnTo>
                  <a:lnTo>
                    <a:pt x="92362" y="6620"/>
                  </a:lnTo>
                  <a:lnTo>
                    <a:pt x="92362" y="6662"/>
                  </a:lnTo>
                  <a:lnTo>
                    <a:pt x="92344" y="6703"/>
                  </a:lnTo>
                  <a:lnTo>
                    <a:pt x="92234" y="6717"/>
                  </a:lnTo>
                  <a:lnTo>
                    <a:pt x="92123" y="6703"/>
                  </a:lnTo>
                  <a:lnTo>
                    <a:pt x="92105" y="6662"/>
                  </a:lnTo>
                  <a:lnTo>
                    <a:pt x="92087" y="6620"/>
                  </a:lnTo>
                  <a:lnTo>
                    <a:pt x="92050" y="6606"/>
                  </a:lnTo>
                  <a:lnTo>
                    <a:pt x="91995" y="6606"/>
                  </a:lnTo>
                  <a:lnTo>
                    <a:pt x="91866" y="6634"/>
                  </a:lnTo>
                  <a:lnTo>
                    <a:pt x="91774" y="6634"/>
                  </a:lnTo>
                  <a:lnTo>
                    <a:pt x="91756" y="6662"/>
                  </a:lnTo>
                  <a:lnTo>
                    <a:pt x="91719" y="6717"/>
                  </a:lnTo>
                  <a:lnTo>
                    <a:pt x="91682" y="6758"/>
                  </a:lnTo>
                  <a:lnTo>
                    <a:pt x="91608" y="6800"/>
                  </a:lnTo>
                  <a:lnTo>
                    <a:pt x="91535" y="6814"/>
                  </a:lnTo>
                  <a:lnTo>
                    <a:pt x="91553" y="6841"/>
                  </a:lnTo>
                  <a:lnTo>
                    <a:pt x="91645" y="6883"/>
                  </a:lnTo>
                  <a:lnTo>
                    <a:pt x="91700" y="6897"/>
                  </a:lnTo>
                  <a:lnTo>
                    <a:pt x="91774" y="6910"/>
                  </a:lnTo>
                  <a:lnTo>
                    <a:pt x="91792" y="6897"/>
                  </a:lnTo>
                  <a:lnTo>
                    <a:pt x="91811" y="6883"/>
                  </a:lnTo>
                  <a:lnTo>
                    <a:pt x="91884" y="6869"/>
                  </a:lnTo>
                  <a:lnTo>
                    <a:pt x="91939" y="6883"/>
                  </a:lnTo>
                  <a:lnTo>
                    <a:pt x="91995" y="6966"/>
                  </a:lnTo>
                  <a:lnTo>
                    <a:pt x="92050" y="6979"/>
                  </a:lnTo>
                  <a:lnTo>
                    <a:pt x="92087" y="6966"/>
                  </a:lnTo>
                  <a:lnTo>
                    <a:pt x="92142" y="6924"/>
                  </a:lnTo>
                  <a:lnTo>
                    <a:pt x="92234" y="6910"/>
                  </a:lnTo>
                  <a:lnTo>
                    <a:pt x="92326" y="6897"/>
                  </a:lnTo>
                  <a:lnTo>
                    <a:pt x="92234" y="6966"/>
                  </a:lnTo>
                  <a:lnTo>
                    <a:pt x="92215" y="7007"/>
                  </a:lnTo>
                  <a:lnTo>
                    <a:pt x="92215" y="7062"/>
                  </a:lnTo>
                  <a:lnTo>
                    <a:pt x="92270" y="7118"/>
                  </a:lnTo>
                  <a:lnTo>
                    <a:pt x="92326" y="7118"/>
                  </a:lnTo>
                  <a:lnTo>
                    <a:pt x="92381" y="7118"/>
                  </a:lnTo>
                  <a:lnTo>
                    <a:pt x="92473" y="7090"/>
                  </a:lnTo>
                  <a:lnTo>
                    <a:pt x="92473" y="7090"/>
                  </a:lnTo>
                  <a:lnTo>
                    <a:pt x="92491" y="7076"/>
                  </a:lnTo>
                  <a:lnTo>
                    <a:pt x="92546" y="7062"/>
                  </a:lnTo>
                  <a:lnTo>
                    <a:pt x="92565" y="7062"/>
                  </a:lnTo>
                  <a:lnTo>
                    <a:pt x="92601" y="7076"/>
                  </a:lnTo>
                  <a:lnTo>
                    <a:pt x="92620" y="7131"/>
                  </a:lnTo>
                  <a:lnTo>
                    <a:pt x="92675" y="7145"/>
                  </a:lnTo>
                  <a:lnTo>
                    <a:pt x="92767" y="7131"/>
                  </a:lnTo>
                  <a:lnTo>
                    <a:pt x="92822" y="7118"/>
                  </a:lnTo>
                  <a:lnTo>
                    <a:pt x="92914" y="7201"/>
                  </a:lnTo>
                  <a:lnTo>
                    <a:pt x="93043" y="7228"/>
                  </a:lnTo>
                  <a:lnTo>
                    <a:pt x="93282" y="7159"/>
                  </a:lnTo>
                  <a:lnTo>
                    <a:pt x="93374" y="7201"/>
                  </a:lnTo>
                  <a:lnTo>
                    <a:pt x="93374" y="7256"/>
                  </a:lnTo>
                  <a:lnTo>
                    <a:pt x="93190" y="7311"/>
                  </a:lnTo>
                  <a:lnTo>
                    <a:pt x="93061" y="7394"/>
                  </a:lnTo>
                  <a:lnTo>
                    <a:pt x="93006" y="7408"/>
                  </a:lnTo>
                  <a:lnTo>
                    <a:pt x="92932" y="7422"/>
                  </a:lnTo>
                  <a:lnTo>
                    <a:pt x="92914" y="7436"/>
                  </a:lnTo>
                  <a:lnTo>
                    <a:pt x="92932" y="7491"/>
                  </a:lnTo>
                  <a:lnTo>
                    <a:pt x="92951" y="7505"/>
                  </a:lnTo>
                  <a:lnTo>
                    <a:pt x="93006" y="7519"/>
                  </a:lnTo>
                  <a:lnTo>
                    <a:pt x="93061" y="7519"/>
                  </a:lnTo>
                  <a:lnTo>
                    <a:pt x="93079" y="7574"/>
                  </a:lnTo>
                  <a:lnTo>
                    <a:pt x="93061" y="7601"/>
                  </a:lnTo>
                  <a:lnTo>
                    <a:pt x="93006" y="7629"/>
                  </a:lnTo>
                  <a:lnTo>
                    <a:pt x="92951" y="7629"/>
                  </a:lnTo>
                  <a:lnTo>
                    <a:pt x="92932" y="7643"/>
                  </a:lnTo>
                  <a:lnTo>
                    <a:pt x="92932" y="7684"/>
                  </a:lnTo>
                  <a:lnTo>
                    <a:pt x="92951" y="7753"/>
                  </a:lnTo>
                  <a:lnTo>
                    <a:pt x="93024" y="7809"/>
                  </a:lnTo>
                  <a:lnTo>
                    <a:pt x="93116" y="7823"/>
                  </a:lnTo>
                  <a:lnTo>
                    <a:pt x="93337" y="7809"/>
                  </a:lnTo>
                  <a:lnTo>
                    <a:pt x="93374" y="7823"/>
                  </a:lnTo>
                  <a:lnTo>
                    <a:pt x="93392" y="7919"/>
                  </a:lnTo>
                  <a:lnTo>
                    <a:pt x="93300" y="7988"/>
                  </a:lnTo>
                  <a:lnTo>
                    <a:pt x="92822" y="7919"/>
                  </a:lnTo>
                  <a:lnTo>
                    <a:pt x="92620" y="7933"/>
                  </a:lnTo>
                  <a:lnTo>
                    <a:pt x="92620" y="8002"/>
                  </a:lnTo>
                  <a:lnTo>
                    <a:pt x="92491" y="7988"/>
                  </a:lnTo>
                  <a:lnTo>
                    <a:pt x="92326" y="7933"/>
                  </a:lnTo>
                  <a:lnTo>
                    <a:pt x="92215" y="7864"/>
                  </a:lnTo>
                  <a:lnTo>
                    <a:pt x="92252" y="7823"/>
                  </a:lnTo>
                  <a:lnTo>
                    <a:pt x="92270" y="7781"/>
                  </a:lnTo>
                  <a:lnTo>
                    <a:pt x="92252" y="7753"/>
                  </a:lnTo>
                  <a:lnTo>
                    <a:pt x="92123" y="7657"/>
                  </a:lnTo>
                  <a:lnTo>
                    <a:pt x="92087" y="7629"/>
                  </a:lnTo>
                  <a:lnTo>
                    <a:pt x="92031" y="7588"/>
                  </a:lnTo>
                  <a:lnTo>
                    <a:pt x="92013" y="7519"/>
                  </a:lnTo>
                  <a:lnTo>
                    <a:pt x="91884" y="7560"/>
                  </a:lnTo>
                  <a:lnTo>
                    <a:pt x="91811" y="7519"/>
                  </a:lnTo>
                  <a:lnTo>
                    <a:pt x="91774" y="7477"/>
                  </a:lnTo>
                  <a:lnTo>
                    <a:pt x="91682" y="7436"/>
                  </a:lnTo>
                  <a:lnTo>
                    <a:pt x="91553" y="7436"/>
                  </a:lnTo>
                  <a:lnTo>
                    <a:pt x="91461" y="7394"/>
                  </a:lnTo>
                  <a:lnTo>
                    <a:pt x="91406" y="7325"/>
                  </a:lnTo>
                  <a:lnTo>
                    <a:pt x="91406" y="7214"/>
                  </a:lnTo>
                  <a:lnTo>
                    <a:pt x="91259" y="7311"/>
                  </a:lnTo>
                  <a:lnTo>
                    <a:pt x="91259" y="7408"/>
                  </a:lnTo>
                  <a:lnTo>
                    <a:pt x="91351" y="7505"/>
                  </a:lnTo>
                  <a:lnTo>
                    <a:pt x="91480" y="7809"/>
                  </a:lnTo>
                  <a:lnTo>
                    <a:pt x="91461" y="7850"/>
                  </a:lnTo>
                  <a:lnTo>
                    <a:pt x="91425" y="7906"/>
                  </a:lnTo>
                  <a:lnTo>
                    <a:pt x="91425" y="7947"/>
                  </a:lnTo>
                  <a:lnTo>
                    <a:pt x="91425" y="7988"/>
                  </a:lnTo>
                  <a:lnTo>
                    <a:pt x="91443" y="8016"/>
                  </a:lnTo>
                  <a:lnTo>
                    <a:pt x="91406" y="8058"/>
                  </a:lnTo>
                  <a:lnTo>
                    <a:pt x="91314" y="7988"/>
                  </a:lnTo>
                  <a:lnTo>
                    <a:pt x="91222" y="7823"/>
                  </a:lnTo>
                  <a:lnTo>
                    <a:pt x="91186" y="7781"/>
                  </a:lnTo>
                  <a:lnTo>
                    <a:pt x="91149" y="7753"/>
                  </a:lnTo>
                  <a:lnTo>
                    <a:pt x="91038" y="7546"/>
                  </a:lnTo>
                  <a:lnTo>
                    <a:pt x="91075" y="7491"/>
                  </a:lnTo>
                  <a:lnTo>
                    <a:pt x="91094" y="7463"/>
                  </a:lnTo>
                  <a:lnTo>
                    <a:pt x="91112" y="7422"/>
                  </a:lnTo>
                  <a:lnTo>
                    <a:pt x="91094" y="7353"/>
                  </a:lnTo>
                  <a:lnTo>
                    <a:pt x="91075" y="7353"/>
                  </a:lnTo>
                  <a:lnTo>
                    <a:pt x="91020" y="7325"/>
                  </a:lnTo>
                  <a:lnTo>
                    <a:pt x="91002" y="7311"/>
                  </a:lnTo>
                  <a:lnTo>
                    <a:pt x="90983" y="7297"/>
                  </a:lnTo>
                  <a:lnTo>
                    <a:pt x="90910" y="7311"/>
                  </a:lnTo>
                  <a:lnTo>
                    <a:pt x="90818" y="7436"/>
                  </a:lnTo>
                  <a:lnTo>
                    <a:pt x="90744" y="7491"/>
                  </a:lnTo>
                  <a:lnTo>
                    <a:pt x="90671" y="7297"/>
                  </a:lnTo>
                  <a:lnTo>
                    <a:pt x="90634" y="7325"/>
                  </a:lnTo>
                  <a:lnTo>
                    <a:pt x="90652" y="7228"/>
                  </a:lnTo>
                  <a:lnTo>
                    <a:pt x="90781" y="7118"/>
                  </a:lnTo>
                  <a:lnTo>
                    <a:pt x="90781" y="7007"/>
                  </a:lnTo>
                  <a:lnTo>
                    <a:pt x="90726" y="6979"/>
                  </a:lnTo>
                  <a:lnTo>
                    <a:pt x="90615" y="6993"/>
                  </a:lnTo>
                  <a:lnTo>
                    <a:pt x="90524" y="7049"/>
                  </a:lnTo>
                  <a:lnTo>
                    <a:pt x="90468" y="7090"/>
                  </a:lnTo>
                  <a:lnTo>
                    <a:pt x="90340" y="7007"/>
                  </a:lnTo>
                  <a:lnTo>
                    <a:pt x="90285" y="6993"/>
                  </a:lnTo>
                  <a:lnTo>
                    <a:pt x="90174" y="6979"/>
                  </a:lnTo>
                  <a:lnTo>
                    <a:pt x="90229" y="7062"/>
                  </a:lnTo>
                  <a:lnTo>
                    <a:pt x="90248" y="7173"/>
                  </a:lnTo>
                  <a:lnTo>
                    <a:pt x="90248" y="7270"/>
                  </a:lnTo>
                  <a:lnTo>
                    <a:pt x="90248" y="7325"/>
                  </a:lnTo>
                  <a:lnTo>
                    <a:pt x="90358" y="7380"/>
                  </a:lnTo>
                  <a:lnTo>
                    <a:pt x="90413" y="7491"/>
                  </a:lnTo>
                  <a:lnTo>
                    <a:pt x="90358" y="7629"/>
                  </a:lnTo>
                  <a:lnTo>
                    <a:pt x="90321" y="7712"/>
                  </a:lnTo>
                  <a:lnTo>
                    <a:pt x="90248" y="7629"/>
                  </a:lnTo>
                  <a:lnTo>
                    <a:pt x="90137" y="7712"/>
                  </a:lnTo>
                  <a:lnTo>
                    <a:pt x="89972" y="7906"/>
                  </a:lnTo>
                  <a:lnTo>
                    <a:pt x="89862" y="7823"/>
                  </a:lnTo>
                  <a:lnTo>
                    <a:pt x="89825" y="7809"/>
                  </a:lnTo>
                  <a:lnTo>
                    <a:pt x="89641" y="7767"/>
                  </a:lnTo>
                  <a:lnTo>
                    <a:pt x="89549" y="7726"/>
                  </a:lnTo>
                  <a:lnTo>
                    <a:pt x="89494" y="7712"/>
                  </a:lnTo>
                  <a:lnTo>
                    <a:pt x="89402" y="7726"/>
                  </a:lnTo>
                  <a:lnTo>
                    <a:pt x="89310" y="7740"/>
                  </a:lnTo>
                  <a:lnTo>
                    <a:pt x="89200" y="7753"/>
                  </a:lnTo>
                  <a:lnTo>
                    <a:pt x="89163" y="7781"/>
                  </a:lnTo>
                  <a:lnTo>
                    <a:pt x="89144" y="7823"/>
                  </a:lnTo>
                  <a:lnTo>
                    <a:pt x="89108" y="7892"/>
                  </a:lnTo>
                  <a:lnTo>
                    <a:pt x="89089" y="7906"/>
                  </a:lnTo>
                  <a:lnTo>
                    <a:pt x="88997" y="7933"/>
                  </a:lnTo>
                  <a:lnTo>
                    <a:pt x="88979" y="7933"/>
                  </a:lnTo>
                  <a:lnTo>
                    <a:pt x="88942" y="8071"/>
                  </a:lnTo>
                  <a:lnTo>
                    <a:pt x="88997" y="8085"/>
                  </a:lnTo>
                  <a:lnTo>
                    <a:pt x="89144" y="8071"/>
                  </a:lnTo>
                  <a:lnTo>
                    <a:pt x="89200" y="8085"/>
                  </a:lnTo>
                  <a:lnTo>
                    <a:pt x="89181" y="8140"/>
                  </a:lnTo>
                  <a:lnTo>
                    <a:pt x="89108" y="8196"/>
                  </a:lnTo>
                  <a:lnTo>
                    <a:pt x="89089" y="8251"/>
                  </a:lnTo>
                  <a:lnTo>
                    <a:pt x="89089" y="8265"/>
                  </a:lnTo>
                  <a:lnTo>
                    <a:pt x="89108" y="8375"/>
                  </a:lnTo>
                  <a:lnTo>
                    <a:pt x="89089" y="8431"/>
                  </a:lnTo>
                  <a:lnTo>
                    <a:pt x="89163" y="8431"/>
                  </a:lnTo>
                  <a:lnTo>
                    <a:pt x="89200" y="8362"/>
                  </a:lnTo>
                  <a:lnTo>
                    <a:pt x="89255" y="8403"/>
                  </a:lnTo>
                  <a:lnTo>
                    <a:pt x="89218" y="8431"/>
                  </a:lnTo>
                  <a:lnTo>
                    <a:pt x="89200" y="8458"/>
                  </a:lnTo>
                  <a:lnTo>
                    <a:pt x="89200" y="8541"/>
                  </a:lnTo>
                  <a:lnTo>
                    <a:pt x="89328" y="8500"/>
                  </a:lnTo>
                  <a:lnTo>
                    <a:pt x="89659" y="8279"/>
                  </a:lnTo>
                  <a:lnTo>
                    <a:pt x="89843" y="8210"/>
                  </a:lnTo>
                  <a:lnTo>
                    <a:pt x="89880" y="8210"/>
                  </a:lnTo>
                  <a:lnTo>
                    <a:pt x="89898" y="8196"/>
                  </a:lnTo>
                  <a:lnTo>
                    <a:pt x="89972" y="8085"/>
                  </a:lnTo>
                  <a:lnTo>
                    <a:pt x="90009" y="8058"/>
                  </a:lnTo>
                  <a:lnTo>
                    <a:pt x="90045" y="8113"/>
                  </a:lnTo>
                  <a:lnTo>
                    <a:pt x="90064" y="8154"/>
                  </a:lnTo>
                  <a:lnTo>
                    <a:pt x="90119" y="8168"/>
                  </a:lnTo>
                  <a:lnTo>
                    <a:pt x="90193" y="8168"/>
                  </a:lnTo>
                  <a:lnTo>
                    <a:pt x="90211" y="8154"/>
                  </a:lnTo>
                  <a:lnTo>
                    <a:pt x="90285" y="7988"/>
                  </a:lnTo>
                  <a:lnTo>
                    <a:pt x="90358" y="8002"/>
                  </a:lnTo>
                  <a:lnTo>
                    <a:pt x="90524" y="8030"/>
                  </a:lnTo>
                  <a:lnTo>
                    <a:pt x="90579" y="8058"/>
                  </a:lnTo>
                  <a:lnTo>
                    <a:pt x="90358" y="8293"/>
                  </a:lnTo>
                  <a:lnTo>
                    <a:pt x="90211" y="8375"/>
                  </a:lnTo>
                  <a:lnTo>
                    <a:pt x="90101" y="8375"/>
                  </a:lnTo>
                  <a:lnTo>
                    <a:pt x="89990" y="8320"/>
                  </a:lnTo>
                  <a:lnTo>
                    <a:pt x="89954" y="8320"/>
                  </a:lnTo>
                  <a:lnTo>
                    <a:pt x="89898" y="8348"/>
                  </a:lnTo>
                  <a:lnTo>
                    <a:pt x="89770" y="8362"/>
                  </a:lnTo>
                  <a:lnTo>
                    <a:pt x="89678" y="8403"/>
                  </a:lnTo>
                  <a:lnTo>
                    <a:pt x="89604" y="8431"/>
                  </a:lnTo>
                  <a:lnTo>
                    <a:pt x="89549" y="8486"/>
                  </a:lnTo>
                  <a:lnTo>
                    <a:pt x="89604" y="8527"/>
                  </a:lnTo>
                  <a:lnTo>
                    <a:pt x="89549" y="8569"/>
                  </a:lnTo>
                  <a:lnTo>
                    <a:pt x="89457" y="8597"/>
                  </a:lnTo>
                  <a:lnTo>
                    <a:pt x="89402" y="8624"/>
                  </a:lnTo>
                  <a:lnTo>
                    <a:pt x="89328" y="8693"/>
                  </a:lnTo>
                  <a:lnTo>
                    <a:pt x="89310" y="8721"/>
                  </a:lnTo>
                  <a:lnTo>
                    <a:pt x="89292" y="8762"/>
                  </a:lnTo>
                  <a:lnTo>
                    <a:pt x="89310" y="8804"/>
                  </a:lnTo>
                  <a:lnTo>
                    <a:pt x="89328" y="8832"/>
                  </a:lnTo>
                  <a:lnTo>
                    <a:pt x="89384" y="8804"/>
                  </a:lnTo>
                  <a:lnTo>
                    <a:pt x="89402" y="8832"/>
                  </a:lnTo>
                  <a:lnTo>
                    <a:pt x="89439" y="8956"/>
                  </a:lnTo>
                  <a:lnTo>
                    <a:pt x="89457" y="9025"/>
                  </a:lnTo>
                  <a:lnTo>
                    <a:pt x="89549" y="9053"/>
                  </a:lnTo>
                  <a:lnTo>
                    <a:pt x="89641" y="9039"/>
                  </a:lnTo>
                  <a:lnTo>
                    <a:pt x="89825" y="8956"/>
                  </a:lnTo>
                  <a:lnTo>
                    <a:pt x="90064" y="8887"/>
                  </a:lnTo>
                  <a:lnTo>
                    <a:pt x="90358" y="8749"/>
                  </a:lnTo>
                  <a:lnTo>
                    <a:pt x="90450" y="8721"/>
                  </a:lnTo>
                  <a:lnTo>
                    <a:pt x="90560" y="8790"/>
                  </a:lnTo>
                  <a:lnTo>
                    <a:pt x="90726" y="8859"/>
                  </a:lnTo>
                  <a:lnTo>
                    <a:pt x="90855" y="8859"/>
                  </a:lnTo>
                  <a:lnTo>
                    <a:pt x="90891" y="8749"/>
                  </a:lnTo>
                  <a:lnTo>
                    <a:pt x="90928" y="8832"/>
                  </a:lnTo>
                  <a:lnTo>
                    <a:pt x="91020" y="8873"/>
                  </a:lnTo>
                  <a:lnTo>
                    <a:pt x="91112" y="8914"/>
                  </a:lnTo>
                  <a:lnTo>
                    <a:pt x="91241" y="8914"/>
                  </a:lnTo>
                  <a:lnTo>
                    <a:pt x="91241" y="8942"/>
                  </a:lnTo>
                  <a:lnTo>
                    <a:pt x="91130" y="8956"/>
                  </a:lnTo>
                  <a:lnTo>
                    <a:pt x="91002" y="8997"/>
                  </a:lnTo>
                  <a:lnTo>
                    <a:pt x="90910" y="9039"/>
                  </a:lnTo>
                  <a:lnTo>
                    <a:pt x="90855" y="9094"/>
                  </a:lnTo>
                  <a:lnTo>
                    <a:pt x="90726" y="9440"/>
                  </a:lnTo>
                  <a:lnTo>
                    <a:pt x="90726" y="9509"/>
                  </a:lnTo>
                  <a:lnTo>
                    <a:pt x="91094" y="9730"/>
                  </a:lnTo>
                  <a:lnTo>
                    <a:pt x="91149" y="9799"/>
                  </a:lnTo>
                  <a:lnTo>
                    <a:pt x="91461" y="9965"/>
                  </a:lnTo>
                  <a:lnTo>
                    <a:pt x="91553" y="10048"/>
                  </a:lnTo>
                  <a:lnTo>
                    <a:pt x="91351" y="9979"/>
                  </a:lnTo>
                  <a:lnTo>
                    <a:pt x="90799" y="9702"/>
                  </a:lnTo>
                  <a:lnTo>
                    <a:pt x="90634" y="9675"/>
                  </a:lnTo>
                  <a:lnTo>
                    <a:pt x="90560" y="9771"/>
                  </a:lnTo>
                  <a:lnTo>
                    <a:pt x="90560" y="9868"/>
                  </a:lnTo>
                  <a:lnTo>
                    <a:pt x="90542" y="9951"/>
                  </a:lnTo>
                  <a:lnTo>
                    <a:pt x="90358" y="9896"/>
                  </a:lnTo>
                  <a:lnTo>
                    <a:pt x="90340" y="9868"/>
                  </a:lnTo>
                  <a:lnTo>
                    <a:pt x="90358" y="9813"/>
                  </a:lnTo>
                  <a:lnTo>
                    <a:pt x="90358" y="9771"/>
                  </a:lnTo>
                  <a:lnTo>
                    <a:pt x="90303" y="9744"/>
                  </a:lnTo>
                  <a:lnTo>
                    <a:pt x="90229" y="9771"/>
                  </a:lnTo>
                  <a:lnTo>
                    <a:pt x="90174" y="9799"/>
                  </a:lnTo>
                  <a:lnTo>
                    <a:pt x="90101" y="9827"/>
                  </a:lnTo>
                  <a:lnTo>
                    <a:pt x="90009" y="9827"/>
                  </a:lnTo>
                  <a:lnTo>
                    <a:pt x="89990" y="9785"/>
                  </a:lnTo>
                  <a:lnTo>
                    <a:pt x="90119" y="9606"/>
                  </a:lnTo>
                  <a:lnTo>
                    <a:pt x="90119" y="9523"/>
                  </a:lnTo>
                  <a:lnTo>
                    <a:pt x="90101" y="9481"/>
                  </a:lnTo>
                  <a:lnTo>
                    <a:pt x="90045" y="9467"/>
                  </a:lnTo>
                  <a:lnTo>
                    <a:pt x="89990" y="9454"/>
                  </a:lnTo>
                  <a:lnTo>
                    <a:pt x="89862" y="9440"/>
                  </a:lnTo>
                  <a:lnTo>
                    <a:pt x="89825" y="9398"/>
                  </a:lnTo>
                  <a:lnTo>
                    <a:pt x="89788" y="9371"/>
                  </a:lnTo>
                  <a:lnTo>
                    <a:pt x="89770" y="9315"/>
                  </a:lnTo>
                  <a:lnTo>
                    <a:pt x="89567" y="9177"/>
                  </a:lnTo>
                  <a:lnTo>
                    <a:pt x="89457" y="9122"/>
                  </a:lnTo>
                  <a:lnTo>
                    <a:pt x="89292" y="9094"/>
                  </a:lnTo>
                  <a:lnTo>
                    <a:pt x="89200" y="9094"/>
                  </a:lnTo>
                  <a:lnTo>
                    <a:pt x="88997" y="9122"/>
                  </a:lnTo>
                  <a:lnTo>
                    <a:pt x="88850" y="9136"/>
                  </a:lnTo>
                  <a:lnTo>
                    <a:pt x="88887" y="9080"/>
                  </a:lnTo>
                  <a:lnTo>
                    <a:pt x="88942" y="8997"/>
                  </a:lnTo>
                  <a:lnTo>
                    <a:pt x="88942" y="8928"/>
                  </a:lnTo>
                  <a:lnTo>
                    <a:pt x="88869" y="8914"/>
                  </a:lnTo>
                  <a:lnTo>
                    <a:pt x="88777" y="8887"/>
                  </a:lnTo>
                  <a:lnTo>
                    <a:pt x="88703" y="8804"/>
                  </a:lnTo>
                  <a:lnTo>
                    <a:pt x="88648" y="8790"/>
                  </a:lnTo>
                  <a:lnTo>
                    <a:pt x="88538" y="8845"/>
                  </a:lnTo>
                  <a:lnTo>
                    <a:pt x="88280" y="9025"/>
                  </a:lnTo>
                  <a:lnTo>
                    <a:pt x="88243" y="9011"/>
                  </a:lnTo>
                  <a:lnTo>
                    <a:pt x="88354" y="8873"/>
                  </a:lnTo>
                  <a:lnTo>
                    <a:pt x="88391" y="8790"/>
                  </a:lnTo>
                  <a:lnTo>
                    <a:pt x="88354" y="8749"/>
                  </a:lnTo>
                  <a:lnTo>
                    <a:pt x="88078" y="8693"/>
                  </a:lnTo>
                  <a:lnTo>
                    <a:pt x="88041" y="8693"/>
                  </a:lnTo>
                  <a:lnTo>
                    <a:pt x="88041" y="8666"/>
                  </a:lnTo>
                  <a:lnTo>
                    <a:pt x="88023" y="8569"/>
                  </a:lnTo>
                  <a:lnTo>
                    <a:pt x="88004" y="8541"/>
                  </a:lnTo>
                  <a:lnTo>
                    <a:pt x="87949" y="8569"/>
                  </a:lnTo>
                  <a:lnTo>
                    <a:pt x="87912" y="8597"/>
                  </a:lnTo>
                  <a:lnTo>
                    <a:pt x="87912" y="8610"/>
                  </a:lnTo>
                  <a:lnTo>
                    <a:pt x="87912" y="8624"/>
                  </a:lnTo>
                  <a:lnTo>
                    <a:pt x="87839" y="8624"/>
                  </a:lnTo>
                  <a:lnTo>
                    <a:pt x="87802" y="8610"/>
                  </a:lnTo>
                  <a:lnTo>
                    <a:pt x="87673" y="8541"/>
                  </a:lnTo>
                  <a:lnTo>
                    <a:pt x="87637" y="8680"/>
                  </a:lnTo>
                  <a:lnTo>
                    <a:pt x="87637" y="8749"/>
                  </a:lnTo>
                  <a:lnTo>
                    <a:pt x="87673" y="8790"/>
                  </a:lnTo>
                  <a:lnTo>
                    <a:pt x="87729" y="8790"/>
                  </a:lnTo>
                  <a:lnTo>
                    <a:pt x="87839" y="8790"/>
                  </a:lnTo>
                  <a:lnTo>
                    <a:pt x="87912" y="8832"/>
                  </a:lnTo>
                  <a:lnTo>
                    <a:pt x="87912" y="8914"/>
                  </a:lnTo>
                  <a:lnTo>
                    <a:pt x="87839" y="8942"/>
                  </a:lnTo>
                  <a:lnTo>
                    <a:pt x="87747" y="8942"/>
                  </a:lnTo>
                  <a:lnTo>
                    <a:pt x="87692" y="8970"/>
                  </a:lnTo>
                  <a:lnTo>
                    <a:pt x="87673" y="9053"/>
                  </a:lnTo>
                  <a:lnTo>
                    <a:pt x="87710" y="9122"/>
                  </a:lnTo>
                  <a:lnTo>
                    <a:pt x="87802" y="9108"/>
                  </a:lnTo>
                  <a:lnTo>
                    <a:pt x="87968" y="9011"/>
                  </a:lnTo>
                  <a:lnTo>
                    <a:pt x="88004" y="9094"/>
                  </a:lnTo>
                  <a:lnTo>
                    <a:pt x="88152" y="9094"/>
                  </a:lnTo>
                  <a:lnTo>
                    <a:pt x="88170" y="9163"/>
                  </a:lnTo>
                  <a:lnTo>
                    <a:pt x="88152" y="9177"/>
                  </a:lnTo>
                  <a:lnTo>
                    <a:pt x="87912" y="9232"/>
                  </a:lnTo>
                  <a:lnTo>
                    <a:pt x="87821" y="9357"/>
                  </a:lnTo>
                  <a:lnTo>
                    <a:pt x="87729" y="9481"/>
                  </a:lnTo>
                  <a:lnTo>
                    <a:pt x="87729" y="9633"/>
                  </a:lnTo>
                  <a:lnTo>
                    <a:pt x="87857" y="9716"/>
                  </a:lnTo>
                  <a:lnTo>
                    <a:pt x="87802" y="9799"/>
                  </a:lnTo>
                  <a:lnTo>
                    <a:pt x="87692" y="9827"/>
                  </a:lnTo>
                  <a:lnTo>
                    <a:pt x="87600" y="9799"/>
                  </a:lnTo>
                  <a:lnTo>
                    <a:pt x="87508" y="9716"/>
                  </a:lnTo>
                  <a:lnTo>
                    <a:pt x="87508" y="9647"/>
                  </a:lnTo>
                  <a:lnTo>
                    <a:pt x="87563" y="9536"/>
                  </a:lnTo>
                  <a:lnTo>
                    <a:pt x="87526" y="9509"/>
                  </a:lnTo>
                  <a:lnTo>
                    <a:pt x="87490" y="9481"/>
                  </a:lnTo>
                  <a:lnTo>
                    <a:pt x="87453" y="9509"/>
                  </a:lnTo>
                  <a:lnTo>
                    <a:pt x="87416" y="9536"/>
                  </a:lnTo>
                  <a:lnTo>
                    <a:pt x="87398" y="9564"/>
                  </a:lnTo>
                  <a:lnTo>
                    <a:pt x="87398" y="9979"/>
                  </a:lnTo>
                  <a:lnTo>
                    <a:pt x="87324" y="9993"/>
                  </a:lnTo>
                  <a:lnTo>
                    <a:pt x="87177" y="10020"/>
                  </a:lnTo>
                  <a:lnTo>
                    <a:pt x="87030" y="9993"/>
                  </a:lnTo>
                  <a:lnTo>
                    <a:pt x="86920" y="9965"/>
                  </a:lnTo>
                  <a:lnTo>
                    <a:pt x="86717" y="9854"/>
                  </a:lnTo>
                  <a:lnTo>
                    <a:pt x="86478" y="9771"/>
                  </a:lnTo>
                  <a:lnTo>
                    <a:pt x="86239" y="9785"/>
                  </a:lnTo>
                  <a:lnTo>
                    <a:pt x="86092" y="9896"/>
                  </a:lnTo>
                  <a:lnTo>
                    <a:pt x="86092" y="10076"/>
                  </a:lnTo>
                  <a:lnTo>
                    <a:pt x="86037" y="10103"/>
                  </a:lnTo>
                  <a:lnTo>
                    <a:pt x="85908" y="10131"/>
                  </a:lnTo>
                  <a:lnTo>
                    <a:pt x="85890" y="10145"/>
                  </a:lnTo>
                  <a:lnTo>
                    <a:pt x="85853" y="10145"/>
                  </a:lnTo>
                  <a:lnTo>
                    <a:pt x="85743" y="10117"/>
                  </a:lnTo>
                  <a:lnTo>
                    <a:pt x="85632" y="10076"/>
                  </a:lnTo>
                  <a:lnTo>
                    <a:pt x="85522" y="10103"/>
                  </a:lnTo>
                  <a:lnTo>
                    <a:pt x="85669" y="10186"/>
                  </a:lnTo>
                  <a:lnTo>
                    <a:pt x="85706" y="10283"/>
                  </a:lnTo>
                  <a:lnTo>
                    <a:pt x="85669" y="10559"/>
                  </a:lnTo>
                  <a:lnTo>
                    <a:pt x="85816" y="10545"/>
                  </a:lnTo>
                  <a:lnTo>
                    <a:pt x="85908" y="10628"/>
                  </a:lnTo>
                  <a:lnTo>
                    <a:pt x="85890" y="10767"/>
                  </a:lnTo>
                  <a:lnTo>
                    <a:pt x="85816" y="10905"/>
                  </a:lnTo>
                  <a:lnTo>
                    <a:pt x="85743" y="10711"/>
                  </a:lnTo>
                  <a:lnTo>
                    <a:pt x="85688" y="10753"/>
                  </a:lnTo>
                  <a:lnTo>
                    <a:pt x="85669" y="10808"/>
                  </a:lnTo>
                  <a:lnTo>
                    <a:pt x="85669" y="10877"/>
                  </a:lnTo>
                  <a:lnTo>
                    <a:pt x="85669" y="10932"/>
                  </a:lnTo>
                  <a:lnTo>
                    <a:pt x="85632" y="10932"/>
                  </a:lnTo>
                  <a:lnTo>
                    <a:pt x="85577" y="10891"/>
                  </a:lnTo>
                  <a:lnTo>
                    <a:pt x="85559" y="10877"/>
                  </a:lnTo>
                  <a:lnTo>
                    <a:pt x="85540" y="10891"/>
                  </a:lnTo>
                  <a:lnTo>
                    <a:pt x="85522" y="10932"/>
                  </a:lnTo>
                  <a:lnTo>
                    <a:pt x="85540" y="11002"/>
                  </a:lnTo>
                  <a:lnTo>
                    <a:pt x="85632" y="11167"/>
                  </a:lnTo>
                  <a:lnTo>
                    <a:pt x="85577" y="11237"/>
                  </a:lnTo>
                  <a:lnTo>
                    <a:pt x="85559" y="11347"/>
                  </a:lnTo>
                  <a:lnTo>
                    <a:pt x="85577" y="11472"/>
                  </a:lnTo>
                  <a:lnTo>
                    <a:pt x="85651" y="11568"/>
                  </a:lnTo>
                  <a:lnTo>
                    <a:pt x="85688" y="11665"/>
                  </a:lnTo>
                  <a:lnTo>
                    <a:pt x="85743" y="12066"/>
                  </a:lnTo>
                  <a:lnTo>
                    <a:pt x="85816" y="11997"/>
                  </a:lnTo>
                  <a:lnTo>
                    <a:pt x="85853" y="11983"/>
                  </a:lnTo>
                  <a:lnTo>
                    <a:pt x="85890" y="11941"/>
                  </a:lnTo>
                  <a:lnTo>
                    <a:pt x="85963" y="11941"/>
                  </a:lnTo>
                  <a:lnTo>
                    <a:pt x="85982" y="11914"/>
                  </a:lnTo>
                  <a:lnTo>
                    <a:pt x="86000" y="11845"/>
                  </a:lnTo>
                  <a:lnTo>
                    <a:pt x="85982" y="11776"/>
                  </a:lnTo>
                  <a:lnTo>
                    <a:pt x="86055" y="11872"/>
                  </a:lnTo>
                  <a:lnTo>
                    <a:pt x="86221" y="12176"/>
                  </a:lnTo>
                  <a:lnTo>
                    <a:pt x="86258" y="12342"/>
                  </a:lnTo>
                  <a:lnTo>
                    <a:pt x="86313" y="12384"/>
                  </a:lnTo>
                  <a:lnTo>
                    <a:pt x="86368" y="12425"/>
                  </a:lnTo>
                  <a:lnTo>
                    <a:pt x="86386" y="12467"/>
                  </a:lnTo>
                  <a:lnTo>
                    <a:pt x="86368" y="12550"/>
                  </a:lnTo>
                  <a:lnTo>
                    <a:pt x="86349" y="12619"/>
                  </a:lnTo>
                  <a:lnTo>
                    <a:pt x="86331" y="12674"/>
                  </a:lnTo>
                  <a:lnTo>
                    <a:pt x="86349" y="12757"/>
                  </a:lnTo>
                  <a:lnTo>
                    <a:pt x="86552" y="12591"/>
                  </a:lnTo>
                  <a:lnTo>
                    <a:pt x="86883" y="12066"/>
                  </a:lnTo>
                  <a:lnTo>
                    <a:pt x="87103" y="11900"/>
                  </a:lnTo>
                  <a:lnTo>
                    <a:pt x="87250" y="11665"/>
                  </a:lnTo>
                  <a:lnTo>
                    <a:pt x="87361" y="11610"/>
                  </a:lnTo>
                  <a:lnTo>
                    <a:pt x="87416" y="11596"/>
                  </a:lnTo>
                  <a:lnTo>
                    <a:pt x="87784" y="11582"/>
                  </a:lnTo>
                  <a:lnTo>
                    <a:pt x="87912" y="11596"/>
                  </a:lnTo>
                  <a:lnTo>
                    <a:pt x="88170" y="11665"/>
                  </a:lnTo>
                  <a:lnTo>
                    <a:pt x="88004" y="11748"/>
                  </a:lnTo>
                  <a:lnTo>
                    <a:pt x="87931" y="11845"/>
                  </a:lnTo>
                  <a:lnTo>
                    <a:pt x="87894" y="11941"/>
                  </a:lnTo>
                  <a:lnTo>
                    <a:pt x="87821" y="12093"/>
                  </a:lnTo>
                  <a:lnTo>
                    <a:pt x="87784" y="12093"/>
                  </a:lnTo>
                  <a:lnTo>
                    <a:pt x="87692" y="11983"/>
                  </a:lnTo>
                  <a:lnTo>
                    <a:pt x="87508" y="11997"/>
                  </a:lnTo>
                  <a:lnTo>
                    <a:pt x="87342" y="12093"/>
                  </a:lnTo>
                  <a:lnTo>
                    <a:pt x="87250" y="12190"/>
                  </a:lnTo>
                  <a:lnTo>
                    <a:pt x="87232" y="12411"/>
                  </a:lnTo>
                  <a:lnTo>
                    <a:pt x="87250" y="12522"/>
                  </a:lnTo>
                  <a:lnTo>
                    <a:pt x="87324" y="12619"/>
                  </a:lnTo>
                  <a:lnTo>
                    <a:pt x="87122" y="12619"/>
                  </a:lnTo>
                  <a:lnTo>
                    <a:pt x="87067" y="12688"/>
                  </a:lnTo>
                  <a:lnTo>
                    <a:pt x="87122" y="12895"/>
                  </a:lnTo>
                  <a:lnTo>
                    <a:pt x="87122" y="13282"/>
                  </a:lnTo>
                  <a:lnTo>
                    <a:pt x="87159" y="13393"/>
                  </a:lnTo>
                  <a:lnTo>
                    <a:pt x="86956" y="13365"/>
                  </a:lnTo>
                  <a:lnTo>
                    <a:pt x="86791" y="13476"/>
                  </a:lnTo>
                  <a:lnTo>
                    <a:pt x="86662" y="13628"/>
                  </a:lnTo>
                  <a:lnTo>
                    <a:pt x="86589" y="13738"/>
                  </a:lnTo>
                  <a:lnTo>
                    <a:pt x="86533" y="13642"/>
                  </a:lnTo>
                  <a:lnTo>
                    <a:pt x="86441" y="13545"/>
                  </a:lnTo>
                  <a:lnTo>
                    <a:pt x="86258" y="13434"/>
                  </a:lnTo>
                  <a:lnTo>
                    <a:pt x="86239" y="13393"/>
                  </a:lnTo>
                  <a:lnTo>
                    <a:pt x="86221" y="13324"/>
                  </a:lnTo>
                  <a:lnTo>
                    <a:pt x="86239" y="13241"/>
                  </a:lnTo>
                  <a:lnTo>
                    <a:pt x="86239" y="13158"/>
                  </a:lnTo>
                  <a:lnTo>
                    <a:pt x="86202" y="13102"/>
                  </a:lnTo>
                  <a:lnTo>
                    <a:pt x="86110" y="13047"/>
                  </a:lnTo>
                  <a:lnTo>
                    <a:pt x="86019" y="13047"/>
                  </a:lnTo>
                  <a:lnTo>
                    <a:pt x="85963" y="13089"/>
                  </a:lnTo>
                  <a:lnTo>
                    <a:pt x="85927" y="13144"/>
                  </a:lnTo>
                  <a:lnTo>
                    <a:pt x="85908" y="13545"/>
                  </a:lnTo>
                  <a:lnTo>
                    <a:pt x="85890" y="13614"/>
                  </a:lnTo>
                  <a:lnTo>
                    <a:pt x="85816" y="13655"/>
                  </a:lnTo>
                  <a:lnTo>
                    <a:pt x="85651" y="13697"/>
                  </a:lnTo>
                  <a:lnTo>
                    <a:pt x="85632" y="13738"/>
                  </a:lnTo>
                  <a:lnTo>
                    <a:pt x="85632" y="13807"/>
                  </a:lnTo>
                  <a:lnTo>
                    <a:pt x="85596" y="13876"/>
                  </a:lnTo>
                  <a:lnTo>
                    <a:pt x="85540" y="13959"/>
                  </a:lnTo>
                  <a:lnTo>
                    <a:pt x="85559" y="14001"/>
                  </a:lnTo>
                  <a:lnTo>
                    <a:pt x="85651" y="14042"/>
                  </a:lnTo>
                  <a:lnTo>
                    <a:pt x="85669" y="14084"/>
                  </a:lnTo>
                  <a:lnTo>
                    <a:pt x="85651" y="14153"/>
                  </a:lnTo>
                  <a:lnTo>
                    <a:pt x="85577" y="14263"/>
                  </a:lnTo>
                  <a:lnTo>
                    <a:pt x="85577" y="14333"/>
                  </a:lnTo>
                  <a:lnTo>
                    <a:pt x="85577" y="14374"/>
                  </a:lnTo>
                  <a:lnTo>
                    <a:pt x="85632" y="14402"/>
                  </a:lnTo>
                  <a:lnTo>
                    <a:pt x="85651" y="14429"/>
                  </a:lnTo>
                  <a:lnTo>
                    <a:pt x="85706" y="14595"/>
                  </a:lnTo>
                  <a:lnTo>
                    <a:pt x="85798" y="14651"/>
                  </a:lnTo>
                  <a:lnTo>
                    <a:pt x="85908" y="14664"/>
                  </a:lnTo>
                  <a:lnTo>
                    <a:pt x="86019" y="14664"/>
                  </a:lnTo>
                  <a:lnTo>
                    <a:pt x="86055" y="14651"/>
                  </a:lnTo>
                  <a:lnTo>
                    <a:pt x="86092" y="14637"/>
                  </a:lnTo>
                  <a:lnTo>
                    <a:pt x="86110" y="14623"/>
                  </a:lnTo>
                  <a:lnTo>
                    <a:pt x="86258" y="14692"/>
                  </a:lnTo>
                  <a:lnTo>
                    <a:pt x="86331" y="14678"/>
                  </a:lnTo>
                  <a:lnTo>
                    <a:pt x="86441" y="14637"/>
                  </a:lnTo>
                  <a:lnTo>
                    <a:pt x="86993" y="14581"/>
                  </a:lnTo>
                  <a:lnTo>
                    <a:pt x="87159" y="14581"/>
                  </a:lnTo>
                  <a:lnTo>
                    <a:pt x="87912" y="14678"/>
                  </a:lnTo>
                  <a:lnTo>
                    <a:pt x="88317" y="14844"/>
                  </a:lnTo>
                  <a:lnTo>
                    <a:pt x="88611" y="14899"/>
                  </a:lnTo>
                  <a:lnTo>
                    <a:pt x="88740" y="14927"/>
                  </a:lnTo>
                  <a:lnTo>
                    <a:pt x="88869" y="14996"/>
                  </a:lnTo>
                  <a:lnTo>
                    <a:pt x="88979" y="15024"/>
                  </a:lnTo>
                  <a:lnTo>
                    <a:pt x="89310" y="14996"/>
                  </a:lnTo>
                  <a:lnTo>
                    <a:pt x="89439" y="15010"/>
                  </a:lnTo>
                  <a:lnTo>
                    <a:pt x="89273" y="15107"/>
                  </a:lnTo>
                  <a:lnTo>
                    <a:pt x="88979" y="15148"/>
                  </a:lnTo>
                  <a:lnTo>
                    <a:pt x="88703" y="15093"/>
                  </a:lnTo>
                  <a:lnTo>
                    <a:pt x="88593" y="14996"/>
                  </a:lnTo>
                  <a:lnTo>
                    <a:pt x="88427" y="14913"/>
                  </a:lnTo>
                  <a:lnTo>
                    <a:pt x="88133" y="14899"/>
                  </a:lnTo>
                  <a:lnTo>
                    <a:pt x="87802" y="14927"/>
                  </a:lnTo>
                  <a:lnTo>
                    <a:pt x="87618" y="14982"/>
                  </a:lnTo>
                  <a:lnTo>
                    <a:pt x="87563" y="14927"/>
                  </a:lnTo>
                  <a:lnTo>
                    <a:pt x="87361" y="14996"/>
                  </a:lnTo>
                  <a:lnTo>
                    <a:pt x="87140" y="14996"/>
                  </a:lnTo>
                  <a:lnTo>
                    <a:pt x="86239" y="14968"/>
                  </a:lnTo>
                  <a:lnTo>
                    <a:pt x="86055" y="14927"/>
                  </a:lnTo>
                  <a:lnTo>
                    <a:pt x="85890" y="14844"/>
                  </a:lnTo>
                  <a:lnTo>
                    <a:pt x="85688" y="14733"/>
                  </a:lnTo>
                  <a:lnTo>
                    <a:pt x="85596" y="14720"/>
                  </a:lnTo>
                  <a:lnTo>
                    <a:pt x="85448" y="14803"/>
                  </a:lnTo>
                  <a:lnTo>
                    <a:pt x="85283" y="15051"/>
                  </a:lnTo>
                  <a:lnTo>
                    <a:pt x="85191" y="15051"/>
                  </a:lnTo>
                  <a:lnTo>
                    <a:pt x="84952" y="15010"/>
                  </a:lnTo>
                  <a:lnTo>
                    <a:pt x="84382" y="14982"/>
                  </a:lnTo>
                  <a:lnTo>
                    <a:pt x="84290" y="14927"/>
                  </a:lnTo>
                  <a:lnTo>
                    <a:pt x="84198" y="14858"/>
                  </a:lnTo>
                  <a:lnTo>
                    <a:pt x="83977" y="14457"/>
                  </a:lnTo>
                  <a:lnTo>
                    <a:pt x="83959" y="14416"/>
                  </a:lnTo>
                  <a:lnTo>
                    <a:pt x="83830" y="14374"/>
                  </a:lnTo>
                  <a:lnTo>
                    <a:pt x="83646" y="14291"/>
                  </a:lnTo>
                  <a:lnTo>
                    <a:pt x="83518" y="14236"/>
                  </a:lnTo>
                  <a:lnTo>
                    <a:pt x="83242" y="14208"/>
                  </a:lnTo>
                  <a:lnTo>
                    <a:pt x="83058" y="14236"/>
                  </a:lnTo>
                  <a:lnTo>
                    <a:pt x="82984" y="14236"/>
                  </a:lnTo>
                  <a:lnTo>
                    <a:pt x="82966" y="14181"/>
                  </a:lnTo>
                  <a:lnTo>
                    <a:pt x="82929" y="14153"/>
                  </a:lnTo>
                  <a:lnTo>
                    <a:pt x="82856" y="14139"/>
                  </a:lnTo>
                  <a:lnTo>
                    <a:pt x="82690" y="14125"/>
                  </a:lnTo>
                  <a:lnTo>
                    <a:pt x="82506" y="14111"/>
                  </a:lnTo>
                  <a:lnTo>
                    <a:pt x="82194" y="13987"/>
                  </a:lnTo>
                  <a:lnTo>
                    <a:pt x="82047" y="13973"/>
                  </a:lnTo>
                  <a:lnTo>
                    <a:pt x="82139" y="14070"/>
                  </a:lnTo>
                  <a:lnTo>
                    <a:pt x="82286" y="14167"/>
                  </a:lnTo>
                  <a:lnTo>
                    <a:pt x="82451" y="14250"/>
                  </a:lnTo>
                  <a:lnTo>
                    <a:pt x="82617" y="14319"/>
                  </a:lnTo>
                  <a:lnTo>
                    <a:pt x="82617" y="14346"/>
                  </a:lnTo>
                  <a:lnTo>
                    <a:pt x="82359" y="14402"/>
                  </a:lnTo>
                  <a:lnTo>
                    <a:pt x="82396" y="14554"/>
                  </a:lnTo>
                  <a:lnTo>
                    <a:pt x="82653" y="14858"/>
                  </a:lnTo>
                  <a:lnTo>
                    <a:pt x="82598" y="14913"/>
                  </a:lnTo>
                  <a:lnTo>
                    <a:pt x="82470" y="14844"/>
                  </a:lnTo>
                  <a:lnTo>
                    <a:pt x="82341" y="14761"/>
                  </a:lnTo>
                  <a:lnTo>
                    <a:pt x="82304" y="14733"/>
                  </a:lnTo>
                  <a:lnTo>
                    <a:pt x="82175" y="14692"/>
                  </a:lnTo>
                  <a:lnTo>
                    <a:pt x="82028" y="14651"/>
                  </a:lnTo>
                  <a:lnTo>
                    <a:pt x="81918" y="14651"/>
                  </a:lnTo>
                  <a:lnTo>
                    <a:pt x="81936" y="14733"/>
                  </a:lnTo>
                  <a:lnTo>
                    <a:pt x="81900" y="14830"/>
                  </a:lnTo>
                  <a:lnTo>
                    <a:pt x="81936" y="15051"/>
                  </a:lnTo>
                  <a:lnTo>
                    <a:pt x="81900" y="15162"/>
                  </a:lnTo>
                  <a:lnTo>
                    <a:pt x="81844" y="15120"/>
                  </a:lnTo>
                  <a:lnTo>
                    <a:pt x="81808" y="15107"/>
                  </a:lnTo>
                  <a:lnTo>
                    <a:pt x="81789" y="15079"/>
                  </a:lnTo>
                  <a:lnTo>
                    <a:pt x="81734" y="15079"/>
                  </a:lnTo>
                  <a:lnTo>
                    <a:pt x="81697" y="15162"/>
                  </a:lnTo>
                  <a:lnTo>
                    <a:pt x="81605" y="15079"/>
                  </a:lnTo>
                  <a:lnTo>
                    <a:pt x="81477" y="14816"/>
                  </a:lnTo>
                  <a:lnTo>
                    <a:pt x="81587" y="14775"/>
                  </a:lnTo>
                  <a:lnTo>
                    <a:pt x="81661" y="14830"/>
                  </a:lnTo>
                  <a:lnTo>
                    <a:pt x="81716" y="14816"/>
                  </a:lnTo>
                  <a:lnTo>
                    <a:pt x="81734" y="14747"/>
                  </a:lnTo>
                  <a:lnTo>
                    <a:pt x="81734" y="14664"/>
                  </a:lnTo>
                  <a:lnTo>
                    <a:pt x="81697" y="14581"/>
                  </a:lnTo>
                  <a:lnTo>
                    <a:pt x="81624" y="14568"/>
                  </a:lnTo>
                  <a:lnTo>
                    <a:pt x="81550" y="14568"/>
                  </a:lnTo>
                  <a:lnTo>
                    <a:pt x="81440" y="14554"/>
                  </a:lnTo>
                  <a:lnTo>
                    <a:pt x="81238" y="14485"/>
                  </a:lnTo>
                  <a:lnTo>
                    <a:pt x="80704" y="14208"/>
                  </a:lnTo>
                  <a:lnTo>
                    <a:pt x="80907" y="14167"/>
                  </a:lnTo>
                  <a:lnTo>
                    <a:pt x="81127" y="14167"/>
                  </a:lnTo>
                  <a:lnTo>
                    <a:pt x="81330" y="14139"/>
                  </a:lnTo>
                  <a:lnTo>
                    <a:pt x="81440" y="14056"/>
                  </a:lnTo>
                  <a:lnTo>
                    <a:pt x="81293" y="14042"/>
                  </a:lnTo>
                  <a:lnTo>
                    <a:pt x="81127" y="14029"/>
                  </a:lnTo>
                  <a:lnTo>
                    <a:pt x="80999" y="13973"/>
                  </a:lnTo>
                  <a:lnTo>
                    <a:pt x="80980" y="13904"/>
                  </a:lnTo>
                  <a:lnTo>
                    <a:pt x="81035" y="13890"/>
                  </a:lnTo>
                  <a:lnTo>
                    <a:pt x="81201" y="13918"/>
                  </a:lnTo>
                  <a:lnTo>
                    <a:pt x="81256" y="13918"/>
                  </a:lnTo>
                  <a:lnTo>
                    <a:pt x="81274" y="13876"/>
                  </a:lnTo>
                  <a:lnTo>
                    <a:pt x="81274" y="13821"/>
                  </a:lnTo>
                  <a:lnTo>
                    <a:pt x="81219" y="13794"/>
                  </a:lnTo>
                  <a:lnTo>
                    <a:pt x="81146" y="13780"/>
                  </a:lnTo>
                  <a:lnTo>
                    <a:pt x="81109" y="13752"/>
                  </a:lnTo>
                  <a:lnTo>
                    <a:pt x="81054" y="13697"/>
                  </a:lnTo>
                  <a:lnTo>
                    <a:pt x="81017" y="13655"/>
                  </a:lnTo>
                  <a:lnTo>
                    <a:pt x="80999" y="13669"/>
                  </a:lnTo>
                  <a:lnTo>
                    <a:pt x="80833" y="13655"/>
                  </a:lnTo>
                  <a:lnTo>
                    <a:pt x="80796" y="13628"/>
                  </a:lnTo>
                  <a:lnTo>
                    <a:pt x="80704" y="13545"/>
                  </a:lnTo>
                  <a:lnTo>
                    <a:pt x="80668" y="13517"/>
                  </a:lnTo>
                  <a:lnTo>
                    <a:pt x="80612" y="13628"/>
                  </a:lnTo>
                  <a:lnTo>
                    <a:pt x="80410" y="13600"/>
                  </a:lnTo>
                  <a:lnTo>
                    <a:pt x="79693" y="13628"/>
                  </a:lnTo>
                  <a:lnTo>
                    <a:pt x="79767" y="13738"/>
                  </a:lnTo>
                  <a:lnTo>
                    <a:pt x="79693" y="13752"/>
                  </a:lnTo>
                  <a:lnTo>
                    <a:pt x="79619" y="13724"/>
                  </a:lnTo>
                  <a:lnTo>
                    <a:pt x="79583" y="13711"/>
                  </a:lnTo>
                  <a:lnTo>
                    <a:pt x="79509" y="13738"/>
                  </a:lnTo>
                  <a:lnTo>
                    <a:pt x="79454" y="13794"/>
                  </a:lnTo>
                  <a:lnTo>
                    <a:pt x="79399" y="13946"/>
                  </a:lnTo>
                  <a:lnTo>
                    <a:pt x="79509" y="13987"/>
                  </a:lnTo>
                  <a:lnTo>
                    <a:pt x="79546" y="14111"/>
                  </a:lnTo>
                  <a:lnTo>
                    <a:pt x="79472" y="14222"/>
                  </a:lnTo>
                  <a:lnTo>
                    <a:pt x="79288" y="14236"/>
                  </a:lnTo>
                  <a:lnTo>
                    <a:pt x="79325" y="14305"/>
                  </a:lnTo>
                  <a:lnTo>
                    <a:pt x="79417" y="14346"/>
                  </a:lnTo>
                  <a:lnTo>
                    <a:pt x="79583" y="14429"/>
                  </a:lnTo>
                  <a:lnTo>
                    <a:pt x="79619" y="14471"/>
                  </a:lnTo>
                  <a:lnTo>
                    <a:pt x="79656" y="14498"/>
                  </a:lnTo>
                  <a:lnTo>
                    <a:pt x="79675" y="14540"/>
                  </a:lnTo>
                  <a:lnTo>
                    <a:pt x="79748" y="14554"/>
                  </a:lnTo>
                  <a:lnTo>
                    <a:pt x="79803" y="14540"/>
                  </a:lnTo>
                  <a:lnTo>
                    <a:pt x="79859" y="14512"/>
                  </a:lnTo>
                  <a:lnTo>
                    <a:pt x="79859" y="14485"/>
                  </a:lnTo>
                  <a:lnTo>
                    <a:pt x="79840" y="14471"/>
                  </a:lnTo>
                  <a:lnTo>
                    <a:pt x="79748" y="14457"/>
                  </a:lnTo>
                  <a:lnTo>
                    <a:pt x="79767" y="14429"/>
                  </a:lnTo>
                  <a:lnTo>
                    <a:pt x="79803" y="14402"/>
                  </a:lnTo>
                  <a:lnTo>
                    <a:pt x="79877" y="14402"/>
                  </a:lnTo>
                  <a:lnTo>
                    <a:pt x="79950" y="14416"/>
                  </a:lnTo>
                  <a:lnTo>
                    <a:pt x="80006" y="14471"/>
                  </a:lnTo>
                  <a:lnTo>
                    <a:pt x="80079" y="14512"/>
                  </a:lnTo>
                  <a:lnTo>
                    <a:pt x="80098" y="14568"/>
                  </a:lnTo>
                  <a:lnTo>
                    <a:pt x="80153" y="14581"/>
                  </a:lnTo>
                  <a:lnTo>
                    <a:pt x="80465" y="14595"/>
                  </a:lnTo>
                  <a:lnTo>
                    <a:pt x="80557" y="14623"/>
                  </a:lnTo>
                  <a:lnTo>
                    <a:pt x="80594" y="14678"/>
                  </a:lnTo>
                  <a:lnTo>
                    <a:pt x="80594" y="14761"/>
                  </a:lnTo>
                  <a:lnTo>
                    <a:pt x="80594" y="14844"/>
                  </a:lnTo>
                  <a:lnTo>
                    <a:pt x="80557" y="14899"/>
                  </a:lnTo>
                  <a:lnTo>
                    <a:pt x="80465" y="14899"/>
                  </a:lnTo>
                  <a:lnTo>
                    <a:pt x="80337" y="14858"/>
                  </a:lnTo>
                  <a:lnTo>
                    <a:pt x="80208" y="14830"/>
                  </a:lnTo>
                  <a:lnTo>
                    <a:pt x="80116" y="14775"/>
                  </a:lnTo>
                  <a:lnTo>
                    <a:pt x="80024" y="14775"/>
                  </a:lnTo>
                  <a:lnTo>
                    <a:pt x="79969" y="14803"/>
                  </a:lnTo>
                  <a:lnTo>
                    <a:pt x="79969" y="14830"/>
                  </a:lnTo>
                  <a:lnTo>
                    <a:pt x="80042" y="14913"/>
                  </a:lnTo>
                  <a:lnTo>
                    <a:pt x="80116" y="14941"/>
                  </a:lnTo>
                  <a:lnTo>
                    <a:pt x="80190" y="14982"/>
                  </a:lnTo>
                  <a:lnTo>
                    <a:pt x="80300" y="14996"/>
                  </a:lnTo>
                  <a:lnTo>
                    <a:pt x="80373" y="15051"/>
                  </a:lnTo>
                  <a:lnTo>
                    <a:pt x="80557" y="15162"/>
                  </a:lnTo>
                  <a:lnTo>
                    <a:pt x="80098" y="15148"/>
                  </a:lnTo>
                  <a:lnTo>
                    <a:pt x="79399" y="14982"/>
                  </a:lnTo>
                  <a:lnTo>
                    <a:pt x="79344" y="15065"/>
                  </a:lnTo>
                  <a:lnTo>
                    <a:pt x="79270" y="15079"/>
                  </a:lnTo>
                  <a:lnTo>
                    <a:pt x="79013" y="15051"/>
                  </a:lnTo>
                  <a:lnTo>
                    <a:pt x="79013" y="15079"/>
                  </a:lnTo>
                  <a:lnTo>
                    <a:pt x="79288" y="15148"/>
                  </a:lnTo>
                  <a:lnTo>
                    <a:pt x="80134" y="15480"/>
                  </a:lnTo>
                  <a:lnTo>
                    <a:pt x="80006" y="15494"/>
                  </a:lnTo>
                  <a:lnTo>
                    <a:pt x="79785" y="15521"/>
                  </a:lnTo>
                  <a:lnTo>
                    <a:pt x="79638" y="15590"/>
                  </a:lnTo>
                  <a:lnTo>
                    <a:pt x="79877" y="15604"/>
                  </a:lnTo>
                  <a:lnTo>
                    <a:pt x="79987" y="15632"/>
                  </a:lnTo>
                  <a:lnTo>
                    <a:pt x="80042" y="15701"/>
                  </a:lnTo>
                  <a:lnTo>
                    <a:pt x="79877" y="15715"/>
                  </a:lnTo>
                  <a:lnTo>
                    <a:pt x="79675" y="15687"/>
                  </a:lnTo>
                  <a:lnTo>
                    <a:pt x="79472" y="15618"/>
                  </a:lnTo>
                  <a:lnTo>
                    <a:pt x="79307" y="15590"/>
                  </a:lnTo>
                  <a:lnTo>
                    <a:pt x="79178" y="15535"/>
                  </a:lnTo>
                  <a:lnTo>
                    <a:pt x="78902" y="15369"/>
                  </a:lnTo>
                  <a:lnTo>
                    <a:pt x="78737" y="15355"/>
                  </a:lnTo>
                  <a:lnTo>
                    <a:pt x="78884" y="15494"/>
                  </a:lnTo>
                  <a:lnTo>
                    <a:pt x="78939" y="15563"/>
                  </a:lnTo>
                  <a:lnTo>
                    <a:pt x="78866" y="15590"/>
                  </a:lnTo>
                  <a:lnTo>
                    <a:pt x="78755" y="15577"/>
                  </a:lnTo>
                  <a:lnTo>
                    <a:pt x="78424" y="15507"/>
                  </a:lnTo>
                  <a:lnTo>
                    <a:pt x="78443" y="15563"/>
                  </a:lnTo>
                  <a:lnTo>
                    <a:pt x="78498" y="15590"/>
                  </a:lnTo>
                  <a:lnTo>
                    <a:pt x="78535" y="15604"/>
                  </a:lnTo>
                  <a:lnTo>
                    <a:pt x="78590" y="15618"/>
                  </a:lnTo>
                  <a:lnTo>
                    <a:pt x="78590" y="15618"/>
                  </a:lnTo>
                  <a:lnTo>
                    <a:pt x="78663" y="15687"/>
                  </a:lnTo>
                  <a:lnTo>
                    <a:pt x="78663" y="15701"/>
                  </a:lnTo>
                  <a:lnTo>
                    <a:pt x="78884" y="15798"/>
                  </a:lnTo>
                  <a:lnTo>
                    <a:pt x="78939" y="15839"/>
                  </a:lnTo>
                  <a:lnTo>
                    <a:pt x="78976" y="15908"/>
                  </a:lnTo>
                  <a:lnTo>
                    <a:pt x="79086" y="15936"/>
                  </a:lnTo>
                  <a:lnTo>
                    <a:pt x="79307" y="15936"/>
                  </a:lnTo>
                  <a:lnTo>
                    <a:pt x="79325" y="15908"/>
                  </a:lnTo>
                  <a:lnTo>
                    <a:pt x="79233" y="15742"/>
                  </a:lnTo>
                  <a:lnTo>
                    <a:pt x="79399" y="15770"/>
                  </a:lnTo>
                  <a:lnTo>
                    <a:pt x="79693" y="15756"/>
                  </a:lnTo>
                  <a:lnTo>
                    <a:pt x="79803" y="15825"/>
                  </a:lnTo>
                  <a:lnTo>
                    <a:pt x="79803" y="15922"/>
                  </a:lnTo>
                  <a:lnTo>
                    <a:pt x="79693" y="15964"/>
                  </a:lnTo>
                  <a:lnTo>
                    <a:pt x="79399" y="16088"/>
                  </a:lnTo>
                  <a:lnTo>
                    <a:pt x="79472" y="16199"/>
                  </a:lnTo>
                  <a:lnTo>
                    <a:pt x="79362" y="16268"/>
                  </a:lnTo>
                  <a:lnTo>
                    <a:pt x="79197" y="16295"/>
                  </a:lnTo>
                  <a:lnTo>
                    <a:pt x="79086" y="16351"/>
                  </a:lnTo>
                  <a:lnTo>
                    <a:pt x="79068" y="16392"/>
                  </a:lnTo>
                  <a:lnTo>
                    <a:pt x="79068" y="16420"/>
                  </a:lnTo>
                  <a:lnTo>
                    <a:pt x="79693" y="16475"/>
                  </a:lnTo>
                  <a:lnTo>
                    <a:pt x="79803" y="16530"/>
                  </a:lnTo>
                  <a:lnTo>
                    <a:pt x="80042" y="16696"/>
                  </a:lnTo>
                  <a:lnTo>
                    <a:pt x="80190" y="16765"/>
                  </a:lnTo>
                  <a:lnTo>
                    <a:pt x="80429" y="16848"/>
                  </a:lnTo>
                  <a:lnTo>
                    <a:pt x="80539" y="16903"/>
                  </a:lnTo>
                  <a:lnTo>
                    <a:pt x="80594" y="16986"/>
                  </a:lnTo>
                  <a:lnTo>
                    <a:pt x="80668" y="17221"/>
                  </a:lnTo>
                  <a:lnTo>
                    <a:pt x="80704" y="17318"/>
                  </a:lnTo>
                  <a:lnTo>
                    <a:pt x="80980" y="17677"/>
                  </a:lnTo>
                  <a:lnTo>
                    <a:pt x="81164" y="17747"/>
                  </a:lnTo>
                  <a:lnTo>
                    <a:pt x="81477" y="17705"/>
                  </a:lnTo>
                  <a:lnTo>
                    <a:pt x="81973" y="17567"/>
                  </a:lnTo>
                  <a:lnTo>
                    <a:pt x="82139" y="17456"/>
                  </a:lnTo>
                  <a:lnTo>
                    <a:pt x="82194" y="17235"/>
                  </a:lnTo>
                  <a:lnTo>
                    <a:pt x="82341" y="17290"/>
                  </a:lnTo>
                  <a:lnTo>
                    <a:pt x="82359" y="17401"/>
                  </a:lnTo>
                  <a:lnTo>
                    <a:pt x="82341" y="17525"/>
                  </a:lnTo>
                  <a:lnTo>
                    <a:pt x="82249" y="17622"/>
                  </a:lnTo>
                  <a:lnTo>
                    <a:pt x="82120" y="17677"/>
                  </a:lnTo>
                  <a:lnTo>
                    <a:pt x="81973" y="17719"/>
                  </a:lnTo>
                  <a:lnTo>
                    <a:pt x="81844" y="17788"/>
                  </a:lnTo>
                  <a:lnTo>
                    <a:pt x="81789" y="17871"/>
                  </a:lnTo>
                  <a:lnTo>
                    <a:pt x="81734" y="17926"/>
                  </a:lnTo>
                  <a:lnTo>
                    <a:pt x="81550" y="18064"/>
                  </a:lnTo>
                  <a:lnTo>
                    <a:pt x="81477" y="18147"/>
                  </a:lnTo>
                  <a:lnTo>
                    <a:pt x="81550" y="18244"/>
                  </a:lnTo>
                  <a:lnTo>
                    <a:pt x="81661" y="18313"/>
                  </a:lnTo>
                  <a:lnTo>
                    <a:pt x="81734" y="18382"/>
                  </a:lnTo>
                  <a:lnTo>
                    <a:pt x="81697" y="18507"/>
                  </a:lnTo>
                  <a:lnTo>
                    <a:pt x="81624" y="18465"/>
                  </a:lnTo>
                  <a:lnTo>
                    <a:pt x="81348" y="18341"/>
                  </a:lnTo>
                  <a:lnTo>
                    <a:pt x="81256" y="18313"/>
                  </a:lnTo>
                  <a:lnTo>
                    <a:pt x="81164" y="18355"/>
                  </a:lnTo>
                  <a:lnTo>
                    <a:pt x="81219" y="18479"/>
                  </a:lnTo>
                  <a:lnTo>
                    <a:pt x="81330" y="18659"/>
                  </a:lnTo>
                  <a:lnTo>
                    <a:pt x="81495" y="19101"/>
                  </a:lnTo>
                  <a:lnTo>
                    <a:pt x="81624" y="19267"/>
                  </a:lnTo>
                  <a:lnTo>
                    <a:pt x="81844" y="19433"/>
                  </a:lnTo>
                  <a:lnTo>
                    <a:pt x="81918" y="19447"/>
                  </a:lnTo>
                  <a:lnTo>
                    <a:pt x="82010" y="19447"/>
                  </a:lnTo>
                  <a:lnTo>
                    <a:pt x="82065" y="19460"/>
                  </a:lnTo>
                  <a:lnTo>
                    <a:pt x="82083" y="19516"/>
                  </a:lnTo>
                  <a:lnTo>
                    <a:pt x="82065" y="19571"/>
                  </a:lnTo>
                  <a:lnTo>
                    <a:pt x="81973" y="19585"/>
                  </a:lnTo>
                  <a:lnTo>
                    <a:pt x="81808" y="19585"/>
                  </a:lnTo>
                  <a:lnTo>
                    <a:pt x="81679" y="19530"/>
                  </a:lnTo>
                  <a:lnTo>
                    <a:pt x="81569" y="19433"/>
                  </a:lnTo>
                  <a:lnTo>
                    <a:pt x="81477" y="19322"/>
                  </a:lnTo>
                  <a:lnTo>
                    <a:pt x="81385" y="19239"/>
                  </a:lnTo>
                  <a:lnTo>
                    <a:pt x="81293" y="19198"/>
                  </a:lnTo>
                  <a:lnTo>
                    <a:pt x="81146" y="19156"/>
                  </a:lnTo>
                  <a:lnTo>
                    <a:pt x="81054" y="19101"/>
                  </a:lnTo>
                  <a:lnTo>
                    <a:pt x="81017" y="19073"/>
                  </a:lnTo>
                  <a:lnTo>
                    <a:pt x="80980" y="19018"/>
                  </a:lnTo>
                  <a:lnTo>
                    <a:pt x="80925" y="18977"/>
                  </a:lnTo>
                  <a:lnTo>
                    <a:pt x="80925" y="18908"/>
                  </a:lnTo>
                  <a:lnTo>
                    <a:pt x="80870" y="18825"/>
                  </a:lnTo>
                  <a:lnTo>
                    <a:pt x="80723" y="18728"/>
                  </a:lnTo>
                  <a:lnTo>
                    <a:pt x="80576" y="18659"/>
                  </a:lnTo>
                  <a:lnTo>
                    <a:pt x="80465" y="18617"/>
                  </a:lnTo>
                  <a:lnTo>
                    <a:pt x="80429" y="18645"/>
                  </a:lnTo>
                  <a:lnTo>
                    <a:pt x="80373" y="18686"/>
                  </a:lnTo>
                  <a:lnTo>
                    <a:pt x="80337" y="18686"/>
                  </a:lnTo>
                  <a:lnTo>
                    <a:pt x="80245" y="18438"/>
                  </a:lnTo>
                  <a:lnTo>
                    <a:pt x="80226" y="18410"/>
                  </a:lnTo>
                  <a:lnTo>
                    <a:pt x="80134" y="18327"/>
                  </a:lnTo>
                  <a:lnTo>
                    <a:pt x="80116" y="18327"/>
                  </a:lnTo>
                  <a:lnTo>
                    <a:pt x="80006" y="18313"/>
                  </a:lnTo>
                  <a:lnTo>
                    <a:pt x="79914" y="18313"/>
                  </a:lnTo>
                  <a:lnTo>
                    <a:pt x="79859" y="18341"/>
                  </a:lnTo>
                  <a:lnTo>
                    <a:pt x="79767" y="18341"/>
                  </a:lnTo>
                  <a:lnTo>
                    <a:pt x="79693" y="18272"/>
                  </a:lnTo>
                  <a:lnTo>
                    <a:pt x="79656" y="18355"/>
                  </a:lnTo>
                  <a:lnTo>
                    <a:pt x="79564" y="18493"/>
                  </a:lnTo>
                  <a:lnTo>
                    <a:pt x="79546" y="18590"/>
                  </a:lnTo>
                  <a:lnTo>
                    <a:pt x="79564" y="18894"/>
                  </a:lnTo>
                  <a:lnTo>
                    <a:pt x="79895" y="19239"/>
                  </a:lnTo>
                  <a:lnTo>
                    <a:pt x="80024" y="19336"/>
                  </a:lnTo>
                  <a:lnTo>
                    <a:pt x="80042" y="19405"/>
                  </a:lnTo>
                  <a:lnTo>
                    <a:pt x="80042" y="19502"/>
                  </a:lnTo>
                  <a:lnTo>
                    <a:pt x="80006" y="19502"/>
                  </a:lnTo>
                  <a:lnTo>
                    <a:pt x="79987" y="19488"/>
                  </a:lnTo>
                  <a:lnTo>
                    <a:pt x="79969" y="19502"/>
                  </a:lnTo>
                  <a:lnTo>
                    <a:pt x="79877" y="19516"/>
                  </a:lnTo>
                  <a:lnTo>
                    <a:pt x="79840" y="19571"/>
                  </a:lnTo>
                  <a:lnTo>
                    <a:pt x="79803" y="19626"/>
                  </a:lnTo>
                  <a:lnTo>
                    <a:pt x="79785" y="19765"/>
                  </a:lnTo>
                  <a:lnTo>
                    <a:pt x="79767" y="19806"/>
                  </a:lnTo>
                  <a:lnTo>
                    <a:pt x="79730" y="19861"/>
                  </a:lnTo>
                  <a:lnTo>
                    <a:pt x="79675" y="19930"/>
                  </a:lnTo>
                  <a:lnTo>
                    <a:pt x="79675" y="20000"/>
                  </a:lnTo>
                  <a:lnTo>
                    <a:pt x="79693" y="20055"/>
                  </a:lnTo>
                  <a:lnTo>
                    <a:pt x="79693" y="20110"/>
                  </a:lnTo>
                  <a:lnTo>
                    <a:pt x="79656" y="20193"/>
                  </a:lnTo>
                  <a:lnTo>
                    <a:pt x="79528" y="20317"/>
                  </a:lnTo>
                  <a:lnTo>
                    <a:pt x="79472" y="20387"/>
                  </a:lnTo>
                  <a:lnTo>
                    <a:pt x="79436" y="20621"/>
                  </a:lnTo>
                  <a:lnTo>
                    <a:pt x="79436" y="20870"/>
                  </a:lnTo>
                  <a:lnTo>
                    <a:pt x="79454" y="20912"/>
                  </a:lnTo>
                  <a:lnTo>
                    <a:pt x="79583" y="21119"/>
                  </a:lnTo>
                  <a:lnTo>
                    <a:pt x="79638" y="21202"/>
                  </a:lnTo>
                  <a:lnTo>
                    <a:pt x="79638" y="21243"/>
                  </a:lnTo>
                  <a:lnTo>
                    <a:pt x="79638" y="21561"/>
                  </a:lnTo>
                  <a:lnTo>
                    <a:pt x="79619" y="21603"/>
                  </a:lnTo>
                  <a:lnTo>
                    <a:pt x="79564" y="21658"/>
                  </a:lnTo>
                  <a:lnTo>
                    <a:pt x="79509" y="21686"/>
                  </a:lnTo>
                  <a:lnTo>
                    <a:pt x="79472" y="21672"/>
                  </a:lnTo>
                  <a:lnTo>
                    <a:pt x="79472" y="21589"/>
                  </a:lnTo>
                  <a:lnTo>
                    <a:pt x="79436" y="21368"/>
                  </a:lnTo>
                  <a:lnTo>
                    <a:pt x="79399" y="21257"/>
                  </a:lnTo>
                  <a:lnTo>
                    <a:pt x="79288" y="21161"/>
                  </a:lnTo>
                  <a:lnTo>
                    <a:pt x="79068" y="20995"/>
                  </a:lnTo>
                  <a:lnTo>
                    <a:pt x="78994" y="20774"/>
                  </a:lnTo>
                  <a:lnTo>
                    <a:pt x="78902" y="20691"/>
                  </a:lnTo>
                  <a:lnTo>
                    <a:pt x="78829" y="20635"/>
                  </a:lnTo>
                  <a:lnTo>
                    <a:pt x="78737" y="20539"/>
                  </a:lnTo>
                  <a:lnTo>
                    <a:pt x="78663" y="20511"/>
                  </a:lnTo>
                  <a:lnTo>
                    <a:pt x="78608" y="20400"/>
                  </a:lnTo>
                  <a:lnTo>
                    <a:pt x="78498" y="20290"/>
                  </a:lnTo>
                  <a:lnTo>
                    <a:pt x="78222" y="20207"/>
                  </a:lnTo>
                  <a:lnTo>
                    <a:pt x="78148" y="20124"/>
                  </a:lnTo>
                  <a:lnTo>
                    <a:pt x="78001" y="19930"/>
                  </a:lnTo>
                  <a:lnTo>
                    <a:pt x="78075" y="19778"/>
                  </a:lnTo>
                  <a:lnTo>
                    <a:pt x="78001" y="19626"/>
                  </a:lnTo>
                  <a:lnTo>
                    <a:pt x="77873" y="19502"/>
                  </a:lnTo>
                  <a:lnTo>
                    <a:pt x="77817" y="19405"/>
                  </a:lnTo>
                  <a:lnTo>
                    <a:pt x="77744" y="19267"/>
                  </a:lnTo>
                  <a:lnTo>
                    <a:pt x="77615" y="19129"/>
                  </a:lnTo>
                  <a:lnTo>
                    <a:pt x="77358" y="18921"/>
                  </a:lnTo>
                  <a:lnTo>
                    <a:pt x="77284" y="18838"/>
                  </a:lnTo>
                  <a:lnTo>
                    <a:pt x="77247" y="18756"/>
                  </a:lnTo>
                  <a:lnTo>
                    <a:pt x="77247" y="18521"/>
                  </a:lnTo>
                  <a:lnTo>
                    <a:pt x="77192" y="18438"/>
                  </a:lnTo>
                  <a:lnTo>
                    <a:pt x="76898" y="18230"/>
                  </a:lnTo>
                  <a:lnTo>
                    <a:pt x="76733" y="18051"/>
                  </a:lnTo>
                  <a:lnTo>
                    <a:pt x="76622" y="17968"/>
                  </a:lnTo>
                  <a:lnTo>
                    <a:pt x="76457" y="17926"/>
                  </a:lnTo>
                  <a:lnTo>
                    <a:pt x="76328" y="17885"/>
                  </a:lnTo>
                  <a:lnTo>
                    <a:pt x="76328" y="17747"/>
                  </a:lnTo>
                  <a:lnTo>
                    <a:pt x="76438" y="17553"/>
                  </a:lnTo>
                  <a:lnTo>
                    <a:pt x="76438" y="17484"/>
                  </a:lnTo>
                  <a:lnTo>
                    <a:pt x="76438" y="17373"/>
                  </a:lnTo>
                  <a:lnTo>
                    <a:pt x="76383" y="17290"/>
                  </a:lnTo>
                  <a:lnTo>
                    <a:pt x="76291" y="17235"/>
                  </a:lnTo>
                  <a:lnTo>
                    <a:pt x="76181" y="17221"/>
                  </a:lnTo>
                  <a:lnTo>
                    <a:pt x="76052" y="17152"/>
                  </a:lnTo>
                  <a:lnTo>
                    <a:pt x="75960" y="17055"/>
                  </a:lnTo>
                  <a:lnTo>
                    <a:pt x="75960" y="16931"/>
                  </a:lnTo>
                  <a:lnTo>
                    <a:pt x="76015" y="16862"/>
                  </a:lnTo>
                  <a:lnTo>
                    <a:pt x="76052" y="16848"/>
                  </a:lnTo>
                  <a:lnTo>
                    <a:pt x="76126" y="16821"/>
                  </a:lnTo>
                  <a:lnTo>
                    <a:pt x="76181" y="16793"/>
                  </a:lnTo>
                  <a:lnTo>
                    <a:pt x="76236" y="16738"/>
                  </a:lnTo>
                  <a:lnTo>
                    <a:pt x="76254" y="16655"/>
                  </a:lnTo>
                  <a:lnTo>
                    <a:pt x="76254" y="16599"/>
                  </a:lnTo>
                  <a:lnTo>
                    <a:pt x="76181" y="16599"/>
                  </a:lnTo>
                  <a:lnTo>
                    <a:pt x="76144" y="16641"/>
                  </a:lnTo>
                  <a:lnTo>
                    <a:pt x="76126" y="16696"/>
                  </a:lnTo>
                  <a:lnTo>
                    <a:pt x="76107" y="16724"/>
                  </a:lnTo>
                  <a:lnTo>
                    <a:pt x="76015" y="16738"/>
                  </a:lnTo>
                  <a:lnTo>
                    <a:pt x="75923" y="16724"/>
                  </a:lnTo>
                  <a:lnTo>
                    <a:pt x="75868" y="16696"/>
                  </a:lnTo>
                  <a:lnTo>
                    <a:pt x="75758" y="16586"/>
                  </a:lnTo>
                  <a:lnTo>
                    <a:pt x="75574" y="16627"/>
                  </a:lnTo>
                  <a:lnTo>
                    <a:pt x="75482" y="16544"/>
                  </a:lnTo>
                  <a:lnTo>
                    <a:pt x="75464" y="16392"/>
                  </a:lnTo>
                  <a:lnTo>
                    <a:pt x="75445" y="16268"/>
                  </a:lnTo>
                  <a:lnTo>
                    <a:pt x="75427" y="16199"/>
                  </a:lnTo>
                  <a:lnTo>
                    <a:pt x="75335" y="16212"/>
                  </a:lnTo>
                  <a:lnTo>
                    <a:pt x="75188" y="16281"/>
                  </a:lnTo>
                  <a:lnTo>
                    <a:pt x="75114" y="16268"/>
                  </a:lnTo>
                  <a:lnTo>
                    <a:pt x="75096" y="16212"/>
                  </a:lnTo>
                  <a:lnTo>
                    <a:pt x="75041" y="16088"/>
                  </a:lnTo>
                  <a:lnTo>
                    <a:pt x="74967" y="16005"/>
                  </a:lnTo>
                  <a:lnTo>
                    <a:pt x="75188" y="15715"/>
                  </a:lnTo>
                  <a:lnTo>
                    <a:pt x="75096" y="15590"/>
                  </a:lnTo>
                  <a:lnTo>
                    <a:pt x="75133" y="15452"/>
                  </a:lnTo>
                  <a:lnTo>
                    <a:pt x="75188" y="15411"/>
                  </a:lnTo>
                  <a:lnTo>
                    <a:pt x="75262" y="15397"/>
                  </a:lnTo>
                  <a:lnTo>
                    <a:pt x="75372" y="15411"/>
                  </a:lnTo>
                  <a:lnTo>
                    <a:pt x="75464" y="15425"/>
                  </a:lnTo>
                  <a:lnTo>
                    <a:pt x="75556" y="15438"/>
                  </a:lnTo>
                  <a:lnTo>
                    <a:pt x="75666" y="15397"/>
                  </a:lnTo>
                  <a:lnTo>
                    <a:pt x="75684" y="15286"/>
                  </a:lnTo>
                  <a:lnTo>
                    <a:pt x="75574" y="15231"/>
                  </a:lnTo>
                  <a:lnTo>
                    <a:pt x="75243" y="15120"/>
                  </a:lnTo>
                  <a:lnTo>
                    <a:pt x="75390" y="14982"/>
                  </a:lnTo>
                  <a:lnTo>
                    <a:pt x="75390" y="14899"/>
                  </a:lnTo>
                  <a:lnTo>
                    <a:pt x="75317" y="14844"/>
                  </a:lnTo>
                  <a:lnTo>
                    <a:pt x="74802" y="15079"/>
                  </a:lnTo>
                  <a:lnTo>
                    <a:pt x="74636" y="15079"/>
                  </a:lnTo>
                  <a:lnTo>
                    <a:pt x="74544" y="15272"/>
                  </a:lnTo>
                  <a:lnTo>
                    <a:pt x="74471" y="15507"/>
                  </a:lnTo>
                  <a:lnTo>
                    <a:pt x="74416" y="15618"/>
                  </a:lnTo>
                  <a:lnTo>
                    <a:pt x="74287" y="15659"/>
                  </a:lnTo>
                  <a:lnTo>
                    <a:pt x="74232" y="15701"/>
                  </a:lnTo>
                  <a:lnTo>
                    <a:pt x="74195" y="15784"/>
                  </a:lnTo>
                  <a:lnTo>
                    <a:pt x="74121" y="15853"/>
                  </a:lnTo>
                  <a:lnTo>
                    <a:pt x="74030" y="15908"/>
                  </a:lnTo>
                  <a:lnTo>
                    <a:pt x="73956" y="15908"/>
                  </a:lnTo>
                  <a:lnTo>
                    <a:pt x="73754" y="15881"/>
                  </a:lnTo>
                  <a:lnTo>
                    <a:pt x="73643" y="15922"/>
                  </a:lnTo>
                  <a:lnTo>
                    <a:pt x="73551" y="16005"/>
                  </a:lnTo>
                  <a:lnTo>
                    <a:pt x="73496" y="16088"/>
                  </a:lnTo>
                  <a:lnTo>
                    <a:pt x="73460" y="16129"/>
                  </a:lnTo>
                  <a:lnTo>
                    <a:pt x="73460" y="16337"/>
                  </a:lnTo>
                  <a:lnTo>
                    <a:pt x="73441" y="16378"/>
                  </a:lnTo>
                  <a:lnTo>
                    <a:pt x="73386" y="16461"/>
                  </a:lnTo>
                  <a:lnTo>
                    <a:pt x="73349" y="16516"/>
                  </a:lnTo>
                  <a:lnTo>
                    <a:pt x="73349" y="16696"/>
                  </a:lnTo>
                  <a:lnTo>
                    <a:pt x="73496" y="16848"/>
                  </a:lnTo>
                  <a:lnTo>
                    <a:pt x="73919" y="17125"/>
                  </a:lnTo>
                  <a:lnTo>
                    <a:pt x="73570" y="17028"/>
                  </a:lnTo>
                  <a:lnTo>
                    <a:pt x="73460" y="17014"/>
                  </a:lnTo>
                  <a:lnTo>
                    <a:pt x="73312" y="17028"/>
                  </a:lnTo>
                  <a:lnTo>
                    <a:pt x="73220" y="17055"/>
                  </a:lnTo>
                  <a:lnTo>
                    <a:pt x="73165" y="17125"/>
                  </a:lnTo>
                  <a:lnTo>
                    <a:pt x="73055" y="17152"/>
                  </a:lnTo>
                  <a:lnTo>
                    <a:pt x="73000" y="17166"/>
                  </a:lnTo>
                  <a:lnTo>
                    <a:pt x="72834" y="17152"/>
                  </a:lnTo>
                  <a:lnTo>
                    <a:pt x="72761" y="17166"/>
                  </a:lnTo>
                  <a:lnTo>
                    <a:pt x="72650" y="17221"/>
                  </a:lnTo>
                  <a:lnTo>
                    <a:pt x="72595" y="17235"/>
                  </a:lnTo>
                  <a:lnTo>
                    <a:pt x="72467" y="17235"/>
                  </a:lnTo>
                  <a:lnTo>
                    <a:pt x="72375" y="17221"/>
                  </a:lnTo>
                  <a:lnTo>
                    <a:pt x="72319" y="17152"/>
                  </a:lnTo>
                  <a:lnTo>
                    <a:pt x="72283" y="17069"/>
                  </a:lnTo>
                  <a:lnTo>
                    <a:pt x="72154" y="17125"/>
                  </a:lnTo>
                  <a:lnTo>
                    <a:pt x="72062" y="17166"/>
                  </a:lnTo>
                  <a:lnTo>
                    <a:pt x="71988" y="17235"/>
                  </a:lnTo>
                  <a:lnTo>
                    <a:pt x="71933" y="17318"/>
                  </a:lnTo>
                  <a:lnTo>
                    <a:pt x="71933" y="17332"/>
                  </a:lnTo>
                  <a:lnTo>
                    <a:pt x="71933" y="17401"/>
                  </a:lnTo>
                  <a:lnTo>
                    <a:pt x="71915" y="17456"/>
                  </a:lnTo>
                  <a:lnTo>
                    <a:pt x="71860" y="17456"/>
                  </a:lnTo>
                  <a:lnTo>
                    <a:pt x="71841" y="17456"/>
                  </a:lnTo>
                  <a:lnTo>
                    <a:pt x="71823" y="17442"/>
                  </a:lnTo>
                  <a:lnTo>
                    <a:pt x="71805" y="17470"/>
                  </a:lnTo>
                  <a:lnTo>
                    <a:pt x="71749" y="17484"/>
                  </a:lnTo>
                  <a:lnTo>
                    <a:pt x="71731" y="17525"/>
                  </a:lnTo>
                  <a:lnTo>
                    <a:pt x="71731" y="17581"/>
                  </a:lnTo>
                  <a:lnTo>
                    <a:pt x="71749" y="17650"/>
                  </a:lnTo>
                  <a:lnTo>
                    <a:pt x="71970" y="17843"/>
                  </a:lnTo>
                  <a:lnTo>
                    <a:pt x="72154" y="18106"/>
                  </a:lnTo>
                  <a:lnTo>
                    <a:pt x="72246" y="18189"/>
                  </a:lnTo>
                  <a:lnTo>
                    <a:pt x="71841" y="18147"/>
                  </a:lnTo>
                  <a:lnTo>
                    <a:pt x="71749" y="18092"/>
                  </a:lnTo>
                  <a:lnTo>
                    <a:pt x="71694" y="18037"/>
                  </a:lnTo>
                  <a:lnTo>
                    <a:pt x="71639" y="17968"/>
                  </a:lnTo>
                  <a:lnTo>
                    <a:pt x="71584" y="17912"/>
                  </a:lnTo>
                  <a:lnTo>
                    <a:pt x="71455" y="17885"/>
                  </a:lnTo>
                  <a:lnTo>
                    <a:pt x="71308" y="17912"/>
                  </a:lnTo>
                  <a:lnTo>
                    <a:pt x="71345" y="17982"/>
                  </a:lnTo>
                  <a:lnTo>
                    <a:pt x="71382" y="18078"/>
                  </a:lnTo>
                  <a:lnTo>
                    <a:pt x="71363" y="18189"/>
                  </a:lnTo>
                  <a:lnTo>
                    <a:pt x="71253" y="18258"/>
                  </a:lnTo>
                  <a:lnTo>
                    <a:pt x="71161" y="18258"/>
                  </a:lnTo>
                  <a:lnTo>
                    <a:pt x="71124" y="18175"/>
                  </a:lnTo>
                  <a:lnTo>
                    <a:pt x="71161" y="18078"/>
                  </a:lnTo>
                  <a:lnTo>
                    <a:pt x="70885" y="18217"/>
                  </a:lnTo>
                  <a:lnTo>
                    <a:pt x="69874" y="18852"/>
                  </a:lnTo>
                  <a:lnTo>
                    <a:pt x="69782" y="18921"/>
                  </a:lnTo>
                  <a:lnTo>
                    <a:pt x="69708" y="19032"/>
                  </a:lnTo>
                  <a:lnTo>
                    <a:pt x="69764" y="19073"/>
                  </a:lnTo>
                  <a:lnTo>
                    <a:pt x="69837" y="19073"/>
                  </a:lnTo>
                  <a:lnTo>
                    <a:pt x="69892" y="19129"/>
                  </a:lnTo>
                  <a:lnTo>
                    <a:pt x="69782" y="19198"/>
                  </a:lnTo>
                  <a:lnTo>
                    <a:pt x="69414" y="19530"/>
                  </a:lnTo>
                  <a:lnTo>
                    <a:pt x="69341" y="19612"/>
                  </a:lnTo>
                  <a:lnTo>
                    <a:pt x="69230" y="19640"/>
                  </a:lnTo>
                  <a:lnTo>
                    <a:pt x="69138" y="19723"/>
                  </a:lnTo>
                  <a:lnTo>
                    <a:pt x="69083" y="19834"/>
                  </a:lnTo>
                  <a:lnTo>
                    <a:pt x="69028" y="20013"/>
                  </a:lnTo>
                  <a:lnTo>
                    <a:pt x="68918" y="20276"/>
                  </a:lnTo>
                  <a:lnTo>
                    <a:pt x="68863" y="20939"/>
                  </a:lnTo>
                  <a:lnTo>
                    <a:pt x="68863" y="21506"/>
                  </a:lnTo>
                  <a:lnTo>
                    <a:pt x="68881" y="21561"/>
                  </a:lnTo>
                  <a:lnTo>
                    <a:pt x="68954" y="21658"/>
                  </a:lnTo>
                  <a:lnTo>
                    <a:pt x="68973" y="21713"/>
                  </a:lnTo>
                  <a:lnTo>
                    <a:pt x="69065" y="21893"/>
                  </a:lnTo>
                  <a:lnTo>
                    <a:pt x="69102" y="22017"/>
                  </a:lnTo>
                  <a:lnTo>
                    <a:pt x="69120" y="22073"/>
                  </a:lnTo>
                  <a:lnTo>
                    <a:pt x="69212" y="22183"/>
                  </a:lnTo>
                  <a:lnTo>
                    <a:pt x="69304" y="22280"/>
                  </a:lnTo>
                  <a:lnTo>
                    <a:pt x="69341" y="22335"/>
                  </a:lnTo>
                  <a:lnTo>
                    <a:pt x="69322" y="22404"/>
                  </a:lnTo>
                  <a:lnTo>
                    <a:pt x="69304" y="22474"/>
                  </a:lnTo>
                  <a:lnTo>
                    <a:pt x="69267" y="22515"/>
                  </a:lnTo>
                  <a:lnTo>
                    <a:pt x="69230" y="22874"/>
                  </a:lnTo>
                  <a:lnTo>
                    <a:pt x="69341" y="23261"/>
                  </a:lnTo>
                  <a:lnTo>
                    <a:pt x="69341" y="23455"/>
                  </a:lnTo>
                  <a:lnTo>
                    <a:pt x="69249" y="23648"/>
                  </a:lnTo>
                  <a:lnTo>
                    <a:pt x="69065" y="23842"/>
                  </a:lnTo>
                  <a:lnTo>
                    <a:pt x="69120" y="23870"/>
                  </a:lnTo>
                  <a:lnTo>
                    <a:pt x="69157" y="23883"/>
                  </a:lnTo>
                  <a:lnTo>
                    <a:pt x="69193" y="23925"/>
                  </a:lnTo>
                  <a:lnTo>
                    <a:pt x="69230" y="23953"/>
                  </a:lnTo>
                  <a:lnTo>
                    <a:pt x="69267" y="23953"/>
                  </a:lnTo>
                  <a:lnTo>
                    <a:pt x="69433" y="23787"/>
                  </a:lnTo>
                  <a:lnTo>
                    <a:pt x="69653" y="23731"/>
                  </a:lnTo>
                  <a:lnTo>
                    <a:pt x="69911" y="23759"/>
                  </a:lnTo>
                  <a:lnTo>
                    <a:pt x="70131" y="23800"/>
                  </a:lnTo>
                  <a:lnTo>
                    <a:pt x="70370" y="23870"/>
                  </a:lnTo>
                  <a:lnTo>
                    <a:pt x="70481" y="23966"/>
                  </a:lnTo>
                  <a:lnTo>
                    <a:pt x="70554" y="24118"/>
                  </a:lnTo>
                  <a:lnTo>
                    <a:pt x="70554" y="24312"/>
                  </a:lnTo>
                  <a:lnTo>
                    <a:pt x="70499" y="24450"/>
                  </a:lnTo>
                  <a:lnTo>
                    <a:pt x="70389" y="24644"/>
                  </a:lnTo>
                  <a:lnTo>
                    <a:pt x="70223" y="24809"/>
                  </a:lnTo>
                  <a:lnTo>
                    <a:pt x="69672" y="25003"/>
                  </a:lnTo>
                  <a:lnTo>
                    <a:pt x="69451" y="25072"/>
                  </a:lnTo>
                  <a:lnTo>
                    <a:pt x="69359" y="25141"/>
                  </a:lnTo>
                  <a:lnTo>
                    <a:pt x="69267" y="25307"/>
                  </a:lnTo>
                  <a:lnTo>
                    <a:pt x="69230" y="25266"/>
                  </a:lnTo>
                  <a:lnTo>
                    <a:pt x="69193" y="25252"/>
                  </a:lnTo>
                  <a:lnTo>
                    <a:pt x="69157" y="25224"/>
                  </a:lnTo>
                  <a:lnTo>
                    <a:pt x="68991" y="25431"/>
                  </a:lnTo>
                  <a:lnTo>
                    <a:pt x="68863" y="25528"/>
                  </a:lnTo>
                  <a:lnTo>
                    <a:pt x="68697" y="25597"/>
                  </a:lnTo>
                  <a:lnTo>
                    <a:pt x="68274" y="25749"/>
                  </a:lnTo>
                  <a:lnTo>
                    <a:pt x="68201" y="25818"/>
                  </a:lnTo>
                  <a:lnTo>
                    <a:pt x="68127" y="25984"/>
                  </a:lnTo>
                  <a:lnTo>
                    <a:pt x="67961" y="26109"/>
                  </a:lnTo>
                  <a:lnTo>
                    <a:pt x="67116" y="26551"/>
                  </a:lnTo>
                  <a:lnTo>
                    <a:pt x="66969" y="26606"/>
                  </a:lnTo>
                  <a:lnTo>
                    <a:pt x="66803" y="26606"/>
                  </a:lnTo>
                  <a:lnTo>
                    <a:pt x="66693" y="26551"/>
                  </a:lnTo>
                  <a:lnTo>
                    <a:pt x="66601" y="26510"/>
                  </a:lnTo>
                  <a:lnTo>
                    <a:pt x="66490" y="26496"/>
                  </a:lnTo>
                  <a:lnTo>
                    <a:pt x="66399" y="26551"/>
                  </a:lnTo>
                  <a:lnTo>
                    <a:pt x="66288" y="26689"/>
                  </a:lnTo>
                  <a:lnTo>
                    <a:pt x="66123" y="27021"/>
                  </a:lnTo>
                  <a:lnTo>
                    <a:pt x="66012" y="27104"/>
                  </a:lnTo>
                  <a:lnTo>
                    <a:pt x="65810" y="27214"/>
                  </a:lnTo>
                  <a:lnTo>
                    <a:pt x="66031" y="27297"/>
                  </a:lnTo>
                  <a:lnTo>
                    <a:pt x="66123" y="27366"/>
                  </a:lnTo>
                  <a:lnTo>
                    <a:pt x="66159" y="27436"/>
                  </a:lnTo>
                  <a:lnTo>
                    <a:pt x="66141" y="27546"/>
                  </a:lnTo>
                  <a:lnTo>
                    <a:pt x="66068" y="27643"/>
                  </a:lnTo>
                  <a:lnTo>
                    <a:pt x="65737" y="27878"/>
                  </a:lnTo>
                  <a:lnTo>
                    <a:pt x="65681" y="27906"/>
                  </a:lnTo>
                  <a:lnTo>
                    <a:pt x="65406" y="27933"/>
                  </a:lnTo>
                  <a:lnTo>
                    <a:pt x="65332" y="27947"/>
                  </a:lnTo>
                  <a:lnTo>
                    <a:pt x="65258" y="27975"/>
                  </a:lnTo>
                  <a:lnTo>
                    <a:pt x="65148" y="27975"/>
                  </a:lnTo>
                  <a:lnTo>
                    <a:pt x="65001" y="27947"/>
                  </a:lnTo>
                  <a:lnTo>
                    <a:pt x="64909" y="27961"/>
                  </a:lnTo>
                  <a:lnTo>
                    <a:pt x="64983" y="28113"/>
                  </a:lnTo>
                  <a:lnTo>
                    <a:pt x="65038" y="28154"/>
                  </a:lnTo>
                  <a:lnTo>
                    <a:pt x="65111" y="28196"/>
                  </a:lnTo>
                  <a:lnTo>
                    <a:pt x="65167" y="28237"/>
                  </a:lnTo>
                  <a:lnTo>
                    <a:pt x="65185" y="28320"/>
                  </a:lnTo>
                  <a:lnTo>
                    <a:pt x="65167" y="28375"/>
                  </a:lnTo>
                  <a:lnTo>
                    <a:pt x="65130" y="28500"/>
                  </a:lnTo>
                  <a:lnTo>
                    <a:pt x="65056" y="28583"/>
                  </a:lnTo>
                  <a:lnTo>
                    <a:pt x="64909" y="28818"/>
                  </a:lnTo>
                  <a:lnTo>
                    <a:pt x="64799" y="29067"/>
                  </a:lnTo>
                  <a:lnTo>
                    <a:pt x="64762" y="29136"/>
                  </a:lnTo>
                  <a:lnTo>
                    <a:pt x="64652" y="29219"/>
                  </a:lnTo>
                  <a:lnTo>
                    <a:pt x="64578" y="29260"/>
                  </a:lnTo>
                  <a:lnTo>
                    <a:pt x="64578" y="29315"/>
                  </a:lnTo>
                  <a:lnTo>
                    <a:pt x="64560" y="29426"/>
                  </a:lnTo>
                  <a:lnTo>
                    <a:pt x="64505" y="29509"/>
                  </a:lnTo>
                  <a:lnTo>
                    <a:pt x="64357" y="29647"/>
                  </a:lnTo>
                  <a:lnTo>
                    <a:pt x="64229" y="29951"/>
                  </a:lnTo>
                  <a:lnTo>
                    <a:pt x="63438" y="30808"/>
                  </a:lnTo>
                  <a:lnTo>
                    <a:pt x="62666" y="31554"/>
                  </a:lnTo>
                  <a:lnTo>
                    <a:pt x="61783" y="32218"/>
                  </a:lnTo>
                  <a:lnTo>
                    <a:pt x="61691" y="32246"/>
                  </a:lnTo>
                  <a:lnTo>
                    <a:pt x="61581" y="32287"/>
                  </a:lnTo>
                  <a:lnTo>
                    <a:pt x="61305" y="32480"/>
                  </a:lnTo>
                  <a:lnTo>
                    <a:pt x="60000" y="33116"/>
                  </a:lnTo>
                  <a:lnTo>
                    <a:pt x="58878" y="33489"/>
                  </a:lnTo>
                  <a:lnTo>
                    <a:pt x="57738" y="33849"/>
                  </a:lnTo>
                  <a:lnTo>
                    <a:pt x="55623" y="34429"/>
                  </a:lnTo>
                  <a:lnTo>
                    <a:pt x="54667" y="34637"/>
                  </a:lnTo>
                  <a:lnTo>
                    <a:pt x="53417" y="34733"/>
                  </a:lnTo>
                  <a:lnTo>
                    <a:pt x="52203" y="34872"/>
                  </a:lnTo>
                  <a:lnTo>
                    <a:pt x="51412" y="34968"/>
                  </a:lnTo>
                  <a:lnTo>
                    <a:pt x="51063" y="34955"/>
                  </a:lnTo>
                  <a:lnTo>
                    <a:pt x="50916" y="34955"/>
                  </a:lnTo>
                  <a:lnTo>
                    <a:pt x="50769" y="35024"/>
                  </a:lnTo>
                  <a:lnTo>
                    <a:pt x="50769" y="35065"/>
                  </a:lnTo>
                  <a:lnTo>
                    <a:pt x="50806" y="35134"/>
                  </a:lnTo>
                  <a:lnTo>
                    <a:pt x="50769" y="35190"/>
                  </a:lnTo>
                  <a:lnTo>
                    <a:pt x="50658" y="35245"/>
                  </a:lnTo>
                  <a:lnTo>
                    <a:pt x="50585" y="35245"/>
                  </a:lnTo>
                  <a:lnTo>
                    <a:pt x="50438" y="35217"/>
                  </a:lnTo>
                  <a:lnTo>
                    <a:pt x="50383" y="35231"/>
                  </a:lnTo>
                  <a:lnTo>
                    <a:pt x="50235" y="35383"/>
                  </a:lnTo>
                  <a:lnTo>
                    <a:pt x="50180" y="35397"/>
                  </a:lnTo>
                  <a:lnTo>
                    <a:pt x="50070" y="35425"/>
                  </a:lnTo>
                  <a:lnTo>
                    <a:pt x="49831" y="35535"/>
                  </a:lnTo>
                  <a:lnTo>
                    <a:pt x="49647" y="35549"/>
                  </a:lnTo>
                  <a:lnTo>
                    <a:pt x="49500" y="35535"/>
                  </a:lnTo>
                  <a:lnTo>
                    <a:pt x="49334" y="35466"/>
                  </a:lnTo>
                  <a:lnTo>
                    <a:pt x="49059" y="35355"/>
                  </a:lnTo>
                  <a:lnTo>
                    <a:pt x="49022" y="35300"/>
                  </a:lnTo>
                  <a:lnTo>
                    <a:pt x="49003" y="35245"/>
                  </a:lnTo>
                  <a:lnTo>
                    <a:pt x="48967" y="35203"/>
                  </a:lnTo>
                  <a:lnTo>
                    <a:pt x="48893" y="35162"/>
                  </a:lnTo>
                  <a:lnTo>
                    <a:pt x="48838" y="35190"/>
                  </a:lnTo>
                  <a:lnTo>
                    <a:pt x="48764" y="35231"/>
                  </a:lnTo>
                  <a:lnTo>
                    <a:pt x="48691" y="35245"/>
                  </a:lnTo>
                  <a:lnTo>
                    <a:pt x="48544" y="35231"/>
                  </a:lnTo>
                  <a:lnTo>
                    <a:pt x="48231" y="35148"/>
                  </a:lnTo>
                  <a:lnTo>
                    <a:pt x="48102" y="35134"/>
                  </a:lnTo>
                  <a:lnTo>
                    <a:pt x="47919" y="35120"/>
                  </a:lnTo>
                  <a:lnTo>
                    <a:pt x="47606" y="35079"/>
                  </a:lnTo>
                  <a:lnTo>
                    <a:pt x="47018" y="34955"/>
                  </a:lnTo>
                  <a:lnTo>
                    <a:pt x="46870" y="34941"/>
                  </a:lnTo>
                  <a:lnTo>
                    <a:pt x="46723" y="34955"/>
                  </a:lnTo>
                  <a:lnTo>
                    <a:pt x="46650" y="34982"/>
                  </a:lnTo>
                  <a:lnTo>
                    <a:pt x="46631" y="35065"/>
                  </a:lnTo>
                  <a:lnTo>
                    <a:pt x="46631" y="35217"/>
                  </a:lnTo>
                  <a:lnTo>
                    <a:pt x="46319" y="35024"/>
                  </a:lnTo>
                  <a:lnTo>
                    <a:pt x="46153" y="34982"/>
                  </a:lnTo>
                  <a:lnTo>
                    <a:pt x="45951" y="35065"/>
                  </a:lnTo>
                  <a:lnTo>
                    <a:pt x="45896" y="35120"/>
                  </a:lnTo>
                  <a:lnTo>
                    <a:pt x="45878" y="35162"/>
                  </a:lnTo>
                  <a:lnTo>
                    <a:pt x="45859" y="35217"/>
                  </a:lnTo>
                  <a:lnTo>
                    <a:pt x="45786" y="35245"/>
                  </a:lnTo>
                  <a:lnTo>
                    <a:pt x="45547" y="35300"/>
                  </a:lnTo>
                  <a:lnTo>
                    <a:pt x="45436" y="35369"/>
                  </a:lnTo>
                  <a:lnTo>
                    <a:pt x="45326" y="35397"/>
                  </a:lnTo>
                  <a:lnTo>
                    <a:pt x="45252" y="35452"/>
                  </a:lnTo>
                  <a:lnTo>
                    <a:pt x="45197" y="35577"/>
                  </a:lnTo>
                  <a:lnTo>
                    <a:pt x="45142" y="35756"/>
                  </a:lnTo>
                  <a:lnTo>
                    <a:pt x="44535" y="36212"/>
                  </a:lnTo>
                  <a:lnTo>
                    <a:pt x="44315" y="36489"/>
                  </a:lnTo>
                  <a:lnTo>
                    <a:pt x="44167" y="36641"/>
                  </a:lnTo>
                  <a:lnTo>
                    <a:pt x="43965" y="36751"/>
                  </a:lnTo>
                  <a:lnTo>
                    <a:pt x="43818" y="36779"/>
                  </a:lnTo>
                  <a:lnTo>
                    <a:pt x="43634" y="36779"/>
                  </a:lnTo>
                  <a:lnTo>
                    <a:pt x="43469" y="36807"/>
                  </a:lnTo>
                  <a:lnTo>
                    <a:pt x="43211" y="36945"/>
                  </a:lnTo>
                  <a:lnTo>
                    <a:pt x="43046" y="36986"/>
                  </a:lnTo>
                  <a:lnTo>
                    <a:pt x="42917" y="36986"/>
                  </a:lnTo>
                  <a:lnTo>
                    <a:pt x="42807" y="36959"/>
                  </a:lnTo>
                  <a:lnTo>
                    <a:pt x="42752" y="36945"/>
                  </a:lnTo>
                  <a:lnTo>
                    <a:pt x="42696" y="36931"/>
                  </a:lnTo>
                  <a:lnTo>
                    <a:pt x="42660" y="36903"/>
                  </a:lnTo>
                  <a:lnTo>
                    <a:pt x="42568" y="36903"/>
                  </a:lnTo>
                  <a:lnTo>
                    <a:pt x="42494" y="36903"/>
                  </a:lnTo>
                  <a:lnTo>
                    <a:pt x="42255" y="36945"/>
                  </a:lnTo>
                  <a:lnTo>
                    <a:pt x="42237" y="36945"/>
                  </a:lnTo>
                  <a:lnTo>
                    <a:pt x="42237" y="36959"/>
                  </a:lnTo>
                  <a:lnTo>
                    <a:pt x="42200" y="36959"/>
                  </a:lnTo>
                  <a:lnTo>
                    <a:pt x="42108" y="36986"/>
                  </a:lnTo>
                  <a:lnTo>
                    <a:pt x="42090" y="36986"/>
                  </a:lnTo>
                  <a:lnTo>
                    <a:pt x="42090" y="36959"/>
                  </a:lnTo>
                  <a:lnTo>
                    <a:pt x="41023" y="37111"/>
                  </a:lnTo>
                  <a:lnTo>
                    <a:pt x="40729" y="37194"/>
                  </a:lnTo>
                  <a:lnTo>
                    <a:pt x="40619" y="37194"/>
                  </a:lnTo>
                  <a:lnTo>
                    <a:pt x="40527" y="37166"/>
                  </a:lnTo>
                  <a:lnTo>
                    <a:pt x="40508" y="37111"/>
                  </a:lnTo>
                  <a:lnTo>
                    <a:pt x="40490" y="37069"/>
                  </a:lnTo>
                  <a:lnTo>
                    <a:pt x="40380" y="37042"/>
                  </a:lnTo>
                  <a:lnTo>
                    <a:pt x="40306" y="37069"/>
                  </a:lnTo>
                  <a:lnTo>
                    <a:pt x="40159" y="37111"/>
                  </a:lnTo>
                  <a:lnTo>
                    <a:pt x="40067" y="37125"/>
                  </a:lnTo>
                  <a:lnTo>
                    <a:pt x="39957" y="37166"/>
                  </a:lnTo>
                  <a:lnTo>
                    <a:pt x="39828" y="37208"/>
                  </a:lnTo>
                  <a:lnTo>
                    <a:pt x="39699" y="37249"/>
                  </a:lnTo>
                  <a:lnTo>
                    <a:pt x="39534" y="37194"/>
                  </a:lnTo>
                  <a:lnTo>
                    <a:pt x="39423" y="37249"/>
                  </a:lnTo>
                  <a:lnTo>
                    <a:pt x="39405" y="37235"/>
                  </a:lnTo>
                  <a:lnTo>
                    <a:pt x="39405" y="37166"/>
                  </a:lnTo>
                  <a:lnTo>
                    <a:pt x="39387" y="37125"/>
                  </a:lnTo>
                  <a:lnTo>
                    <a:pt x="39295" y="37111"/>
                  </a:lnTo>
                  <a:lnTo>
                    <a:pt x="39239" y="37125"/>
                  </a:lnTo>
                  <a:lnTo>
                    <a:pt x="39184" y="37166"/>
                  </a:lnTo>
                  <a:lnTo>
                    <a:pt x="39092" y="37166"/>
                  </a:lnTo>
                  <a:lnTo>
                    <a:pt x="38982" y="37194"/>
                  </a:lnTo>
                  <a:lnTo>
                    <a:pt x="37548" y="37940"/>
                  </a:lnTo>
                  <a:lnTo>
                    <a:pt x="37493" y="37968"/>
                  </a:lnTo>
                  <a:lnTo>
                    <a:pt x="37474" y="38023"/>
                  </a:lnTo>
                  <a:lnTo>
                    <a:pt x="37493" y="38134"/>
                  </a:lnTo>
                  <a:lnTo>
                    <a:pt x="37474" y="38189"/>
                  </a:lnTo>
                  <a:lnTo>
                    <a:pt x="37364" y="38286"/>
                  </a:lnTo>
                  <a:lnTo>
                    <a:pt x="37327" y="38313"/>
                  </a:lnTo>
                  <a:lnTo>
                    <a:pt x="37125" y="38313"/>
                  </a:lnTo>
                  <a:lnTo>
                    <a:pt x="37088" y="38341"/>
                  </a:lnTo>
                  <a:lnTo>
                    <a:pt x="36996" y="38396"/>
                  </a:lnTo>
                  <a:lnTo>
                    <a:pt x="36923" y="38451"/>
                  </a:lnTo>
                  <a:lnTo>
                    <a:pt x="36867" y="38562"/>
                  </a:lnTo>
                  <a:lnTo>
                    <a:pt x="36775" y="38631"/>
                  </a:lnTo>
                  <a:lnTo>
                    <a:pt x="36702" y="38645"/>
                  </a:lnTo>
                  <a:lnTo>
                    <a:pt x="36555" y="38659"/>
                  </a:lnTo>
                  <a:lnTo>
                    <a:pt x="36371" y="38728"/>
                  </a:lnTo>
                  <a:lnTo>
                    <a:pt x="36114" y="38811"/>
                  </a:lnTo>
                  <a:lnTo>
                    <a:pt x="36003" y="38866"/>
                  </a:lnTo>
                  <a:lnTo>
                    <a:pt x="35966" y="38811"/>
                  </a:lnTo>
                  <a:lnTo>
                    <a:pt x="35654" y="38908"/>
                  </a:lnTo>
                  <a:lnTo>
                    <a:pt x="35543" y="38949"/>
                  </a:lnTo>
                  <a:lnTo>
                    <a:pt x="35543" y="38908"/>
                  </a:lnTo>
                  <a:lnTo>
                    <a:pt x="35525" y="38880"/>
                  </a:lnTo>
                  <a:lnTo>
                    <a:pt x="35470" y="38852"/>
                  </a:lnTo>
                  <a:lnTo>
                    <a:pt x="35452" y="38880"/>
                  </a:lnTo>
                  <a:lnTo>
                    <a:pt x="35378" y="38949"/>
                  </a:lnTo>
                  <a:lnTo>
                    <a:pt x="35268" y="38949"/>
                  </a:lnTo>
                  <a:lnTo>
                    <a:pt x="35176" y="38880"/>
                  </a:lnTo>
                  <a:lnTo>
                    <a:pt x="35010" y="38852"/>
                  </a:lnTo>
                  <a:lnTo>
                    <a:pt x="34845" y="38908"/>
                  </a:lnTo>
                  <a:lnTo>
                    <a:pt x="34587" y="39046"/>
                  </a:lnTo>
                  <a:lnTo>
                    <a:pt x="34330" y="39129"/>
                  </a:lnTo>
                  <a:lnTo>
                    <a:pt x="33797" y="39225"/>
                  </a:lnTo>
                  <a:lnTo>
                    <a:pt x="33153" y="39239"/>
                  </a:lnTo>
                  <a:lnTo>
                    <a:pt x="32840" y="39225"/>
                  </a:lnTo>
                  <a:lnTo>
                    <a:pt x="32565" y="39156"/>
                  </a:lnTo>
                  <a:lnTo>
                    <a:pt x="31995" y="38991"/>
                  </a:lnTo>
                  <a:lnTo>
                    <a:pt x="31884" y="38949"/>
                  </a:lnTo>
                  <a:lnTo>
                    <a:pt x="31811" y="38880"/>
                  </a:lnTo>
                  <a:lnTo>
                    <a:pt x="31811" y="38866"/>
                  </a:lnTo>
                  <a:lnTo>
                    <a:pt x="31719" y="38811"/>
                  </a:lnTo>
                  <a:lnTo>
                    <a:pt x="31700" y="38783"/>
                  </a:lnTo>
                  <a:lnTo>
                    <a:pt x="31719" y="38742"/>
                  </a:lnTo>
                  <a:lnTo>
                    <a:pt x="31774" y="38659"/>
                  </a:lnTo>
                  <a:lnTo>
                    <a:pt x="31774" y="38617"/>
                  </a:lnTo>
                  <a:lnTo>
                    <a:pt x="31774" y="38576"/>
                  </a:lnTo>
                  <a:lnTo>
                    <a:pt x="31774" y="38548"/>
                  </a:lnTo>
                  <a:lnTo>
                    <a:pt x="31700" y="38521"/>
                  </a:lnTo>
                  <a:lnTo>
                    <a:pt x="31664" y="38521"/>
                  </a:lnTo>
                  <a:lnTo>
                    <a:pt x="31590" y="38562"/>
                  </a:lnTo>
                  <a:lnTo>
                    <a:pt x="31388" y="38700"/>
                  </a:lnTo>
                  <a:lnTo>
                    <a:pt x="31333" y="38728"/>
                  </a:lnTo>
                  <a:lnTo>
                    <a:pt x="31222" y="38742"/>
                  </a:lnTo>
                  <a:lnTo>
                    <a:pt x="31204" y="38728"/>
                  </a:lnTo>
                  <a:lnTo>
                    <a:pt x="31038" y="38645"/>
                  </a:lnTo>
                  <a:lnTo>
                    <a:pt x="30983" y="38645"/>
                  </a:lnTo>
                  <a:lnTo>
                    <a:pt x="30193" y="38908"/>
                  </a:lnTo>
                  <a:lnTo>
                    <a:pt x="30119" y="38963"/>
                  </a:lnTo>
                  <a:lnTo>
                    <a:pt x="30082" y="39004"/>
                  </a:lnTo>
                  <a:lnTo>
                    <a:pt x="29935" y="39073"/>
                  </a:lnTo>
                  <a:lnTo>
                    <a:pt x="29770" y="39143"/>
                  </a:lnTo>
                  <a:lnTo>
                    <a:pt x="29623" y="39156"/>
                  </a:lnTo>
                  <a:lnTo>
                    <a:pt x="29439" y="39156"/>
                  </a:lnTo>
                  <a:lnTo>
                    <a:pt x="29292" y="39115"/>
                  </a:lnTo>
                  <a:lnTo>
                    <a:pt x="28942" y="38894"/>
                  </a:lnTo>
                  <a:lnTo>
                    <a:pt x="28924" y="38852"/>
                  </a:lnTo>
                  <a:lnTo>
                    <a:pt x="28924" y="38783"/>
                  </a:lnTo>
                  <a:lnTo>
                    <a:pt x="28942" y="38714"/>
                  </a:lnTo>
                  <a:lnTo>
                    <a:pt x="29071" y="38631"/>
                  </a:lnTo>
                  <a:lnTo>
                    <a:pt x="29108" y="38576"/>
                  </a:lnTo>
                  <a:lnTo>
                    <a:pt x="29144" y="38369"/>
                  </a:lnTo>
                  <a:lnTo>
                    <a:pt x="29181" y="38258"/>
                  </a:lnTo>
                  <a:lnTo>
                    <a:pt x="29292" y="38203"/>
                  </a:lnTo>
                  <a:lnTo>
                    <a:pt x="29347" y="38189"/>
                  </a:lnTo>
                  <a:lnTo>
                    <a:pt x="29347" y="38175"/>
                  </a:lnTo>
                  <a:lnTo>
                    <a:pt x="29292" y="38147"/>
                  </a:lnTo>
                  <a:lnTo>
                    <a:pt x="29200" y="38134"/>
                  </a:lnTo>
                  <a:lnTo>
                    <a:pt x="29144" y="38120"/>
                  </a:lnTo>
                  <a:lnTo>
                    <a:pt x="29071" y="38134"/>
                  </a:lnTo>
                  <a:lnTo>
                    <a:pt x="28961" y="38175"/>
                  </a:lnTo>
                  <a:lnTo>
                    <a:pt x="28997" y="38258"/>
                  </a:lnTo>
                  <a:lnTo>
                    <a:pt x="28869" y="38313"/>
                  </a:lnTo>
                  <a:lnTo>
                    <a:pt x="28611" y="38631"/>
                  </a:lnTo>
                  <a:lnTo>
                    <a:pt x="28280" y="38866"/>
                  </a:lnTo>
                  <a:lnTo>
                    <a:pt x="27453" y="39295"/>
                  </a:lnTo>
                  <a:lnTo>
                    <a:pt x="27159" y="39364"/>
                  </a:lnTo>
                  <a:lnTo>
                    <a:pt x="27011" y="39364"/>
                  </a:lnTo>
                  <a:lnTo>
                    <a:pt x="26938" y="39378"/>
                  </a:lnTo>
                  <a:lnTo>
                    <a:pt x="26901" y="39502"/>
                  </a:lnTo>
                  <a:lnTo>
                    <a:pt x="26828" y="39543"/>
                  </a:lnTo>
                  <a:lnTo>
                    <a:pt x="26772" y="39571"/>
                  </a:lnTo>
                  <a:lnTo>
                    <a:pt x="26717" y="39585"/>
                  </a:lnTo>
                  <a:lnTo>
                    <a:pt x="26662" y="39599"/>
                  </a:lnTo>
                  <a:lnTo>
                    <a:pt x="26441" y="39737"/>
                  </a:lnTo>
                  <a:lnTo>
                    <a:pt x="26313" y="39792"/>
                  </a:lnTo>
                  <a:lnTo>
                    <a:pt x="25982" y="39806"/>
                  </a:lnTo>
                  <a:lnTo>
                    <a:pt x="25651" y="39820"/>
                  </a:lnTo>
                  <a:lnTo>
                    <a:pt x="25559" y="39834"/>
                  </a:lnTo>
                  <a:lnTo>
                    <a:pt x="25357" y="39972"/>
                  </a:lnTo>
                  <a:lnTo>
                    <a:pt x="25228" y="40000"/>
                  </a:lnTo>
                  <a:lnTo>
                    <a:pt x="25062" y="40000"/>
                  </a:lnTo>
                  <a:lnTo>
                    <a:pt x="24897" y="39972"/>
                  </a:lnTo>
                  <a:lnTo>
                    <a:pt x="24768" y="39917"/>
                  </a:lnTo>
                  <a:lnTo>
                    <a:pt x="24695" y="39889"/>
                  </a:lnTo>
                  <a:lnTo>
                    <a:pt x="24529" y="39917"/>
                  </a:lnTo>
                  <a:lnTo>
                    <a:pt x="24492" y="39986"/>
                  </a:lnTo>
                  <a:lnTo>
                    <a:pt x="24456" y="40234"/>
                  </a:lnTo>
                  <a:lnTo>
                    <a:pt x="24345" y="40456"/>
                  </a:lnTo>
                  <a:lnTo>
                    <a:pt x="24198" y="40608"/>
                  </a:lnTo>
                  <a:lnTo>
                    <a:pt x="23959" y="40691"/>
                  </a:lnTo>
                  <a:lnTo>
                    <a:pt x="23702" y="40746"/>
                  </a:lnTo>
                  <a:lnTo>
                    <a:pt x="23591" y="40787"/>
                  </a:lnTo>
                  <a:lnTo>
                    <a:pt x="23481" y="40843"/>
                  </a:lnTo>
                  <a:lnTo>
                    <a:pt x="23224" y="40884"/>
                  </a:lnTo>
                  <a:lnTo>
                    <a:pt x="22856" y="41022"/>
                  </a:lnTo>
                  <a:lnTo>
                    <a:pt x="22745" y="41036"/>
                  </a:lnTo>
                  <a:lnTo>
                    <a:pt x="22598" y="41105"/>
                  </a:lnTo>
                  <a:lnTo>
                    <a:pt x="22359" y="41257"/>
                  </a:lnTo>
                  <a:lnTo>
                    <a:pt x="22157" y="41423"/>
                  </a:lnTo>
                  <a:lnTo>
                    <a:pt x="22010" y="41644"/>
                  </a:lnTo>
                  <a:lnTo>
                    <a:pt x="21808" y="41852"/>
                  </a:lnTo>
                  <a:lnTo>
                    <a:pt x="21716" y="42045"/>
                  </a:lnTo>
                  <a:lnTo>
                    <a:pt x="21605" y="42100"/>
                  </a:lnTo>
                  <a:lnTo>
                    <a:pt x="20557" y="42446"/>
                  </a:lnTo>
                  <a:lnTo>
                    <a:pt x="20263" y="42570"/>
                  </a:lnTo>
                  <a:lnTo>
                    <a:pt x="20098" y="42709"/>
                  </a:lnTo>
                  <a:lnTo>
                    <a:pt x="19619" y="43151"/>
                  </a:lnTo>
                  <a:lnTo>
                    <a:pt x="19399" y="43303"/>
                  </a:lnTo>
                  <a:lnTo>
                    <a:pt x="19307" y="43386"/>
                  </a:lnTo>
                  <a:lnTo>
                    <a:pt x="19252" y="43483"/>
                  </a:lnTo>
                  <a:lnTo>
                    <a:pt x="19178" y="43579"/>
                  </a:lnTo>
                  <a:lnTo>
                    <a:pt x="18994" y="43648"/>
                  </a:lnTo>
                  <a:lnTo>
                    <a:pt x="17284" y="44118"/>
                  </a:lnTo>
                  <a:lnTo>
                    <a:pt x="16383" y="44505"/>
                  </a:lnTo>
                  <a:lnTo>
                    <a:pt x="16346" y="44436"/>
                  </a:lnTo>
                  <a:lnTo>
                    <a:pt x="16273" y="44436"/>
                  </a:lnTo>
                  <a:lnTo>
                    <a:pt x="16181" y="44464"/>
                  </a:lnTo>
                  <a:lnTo>
                    <a:pt x="16107" y="44519"/>
                  </a:lnTo>
                  <a:lnTo>
                    <a:pt x="16015" y="44574"/>
                  </a:lnTo>
                  <a:lnTo>
                    <a:pt x="15684" y="44657"/>
                  </a:lnTo>
                  <a:lnTo>
                    <a:pt x="15390" y="44602"/>
                  </a:lnTo>
                  <a:lnTo>
                    <a:pt x="15078" y="44671"/>
                  </a:lnTo>
                  <a:lnTo>
                    <a:pt x="13956" y="45141"/>
                  </a:lnTo>
                  <a:lnTo>
                    <a:pt x="13386" y="45307"/>
                  </a:lnTo>
                  <a:lnTo>
                    <a:pt x="13312" y="45362"/>
                  </a:lnTo>
                  <a:lnTo>
                    <a:pt x="13202" y="45445"/>
                  </a:lnTo>
                  <a:lnTo>
                    <a:pt x="13129" y="45473"/>
                  </a:lnTo>
                  <a:lnTo>
                    <a:pt x="12963" y="45487"/>
                  </a:lnTo>
                  <a:lnTo>
                    <a:pt x="12889" y="45570"/>
                  </a:lnTo>
                  <a:lnTo>
                    <a:pt x="12853" y="45805"/>
                  </a:lnTo>
                  <a:lnTo>
                    <a:pt x="12834" y="45888"/>
                  </a:lnTo>
                  <a:lnTo>
                    <a:pt x="12816" y="45915"/>
                  </a:lnTo>
                  <a:lnTo>
                    <a:pt x="12779" y="45943"/>
                  </a:lnTo>
                  <a:lnTo>
                    <a:pt x="12761" y="45957"/>
                  </a:lnTo>
                  <a:lnTo>
                    <a:pt x="12724" y="45957"/>
                  </a:lnTo>
                  <a:lnTo>
                    <a:pt x="12706" y="45957"/>
                  </a:lnTo>
                  <a:lnTo>
                    <a:pt x="12614" y="46136"/>
                  </a:lnTo>
                  <a:lnTo>
                    <a:pt x="12264" y="46620"/>
                  </a:lnTo>
                  <a:lnTo>
                    <a:pt x="12172" y="46565"/>
                  </a:lnTo>
                  <a:lnTo>
                    <a:pt x="12044" y="46427"/>
                  </a:lnTo>
                  <a:lnTo>
                    <a:pt x="11915" y="46344"/>
                  </a:lnTo>
                  <a:lnTo>
                    <a:pt x="11841" y="46399"/>
                  </a:lnTo>
                  <a:lnTo>
                    <a:pt x="11841" y="46468"/>
                  </a:lnTo>
                  <a:lnTo>
                    <a:pt x="11860" y="46579"/>
                  </a:lnTo>
                  <a:lnTo>
                    <a:pt x="11878" y="46620"/>
                  </a:lnTo>
                  <a:lnTo>
                    <a:pt x="11933" y="46648"/>
                  </a:lnTo>
                  <a:lnTo>
                    <a:pt x="12025" y="46717"/>
                  </a:lnTo>
                  <a:lnTo>
                    <a:pt x="12044" y="46758"/>
                  </a:lnTo>
                  <a:lnTo>
                    <a:pt x="12044" y="46883"/>
                  </a:lnTo>
                  <a:lnTo>
                    <a:pt x="11933" y="47090"/>
                  </a:lnTo>
                  <a:lnTo>
                    <a:pt x="11860" y="47284"/>
                  </a:lnTo>
                  <a:lnTo>
                    <a:pt x="11805" y="47325"/>
                  </a:lnTo>
                  <a:lnTo>
                    <a:pt x="11713" y="47325"/>
                  </a:lnTo>
                  <a:lnTo>
                    <a:pt x="11639" y="47339"/>
                  </a:lnTo>
                  <a:lnTo>
                    <a:pt x="11602" y="47394"/>
                  </a:lnTo>
                  <a:lnTo>
                    <a:pt x="11639" y="47477"/>
                  </a:lnTo>
                  <a:lnTo>
                    <a:pt x="11639" y="47532"/>
                  </a:lnTo>
                  <a:lnTo>
                    <a:pt x="11474" y="47698"/>
                  </a:lnTo>
                  <a:lnTo>
                    <a:pt x="11418" y="47753"/>
                  </a:lnTo>
                  <a:lnTo>
                    <a:pt x="11345" y="47906"/>
                  </a:lnTo>
                  <a:lnTo>
                    <a:pt x="11290" y="48044"/>
                  </a:lnTo>
                  <a:lnTo>
                    <a:pt x="11069" y="48375"/>
                  </a:lnTo>
                  <a:lnTo>
                    <a:pt x="11032" y="48514"/>
                  </a:lnTo>
                  <a:lnTo>
                    <a:pt x="11032" y="48624"/>
                  </a:lnTo>
                  <a:lnTo>
                    <a:pt x="11014" y="48693"/>
                  </a:lnTo>
                  <a:lnTo>
                    <a:pt x="10940" y="48804"/>
                  </a:lnTo>
                  <a:lnTo>
                    <a:pt x="10922" y="48859"/>
                  </a:lnTo>
                  <a:lnTo>
                    <a:pt x="10922" y="48984"/>
                  </a:lnTo>
                  <a:lnTo>
                    <a:pt x="10885" y="49053"/>
                  </a:lnTo>
                  <a:lnTo>
                    <a:pt x="10812" y="49108"/>
                  </a:lnTo>
                  <a:lnTo>
                    <a:pt x="10665" y="49136"/>
                  </a:lnTo>
                  <a:lnTo>
                    <a:pt x="10517" y="49108"/>
                  </a:lnTo>
                  <a:lnTo>
                    <a:pt x="10481" y="49039"/>
                  </a:lnTo>
                  <a:lnTo>
                    <a:pt x="10444" y="48970"/>
                  </a:lnTo>
                  <a:lnTo>
                    <a:pt x="10389" y="48887"/>
                  </a:lnTo>
                  <a:lnTo>
                    <a:pt x="10278" y="48859"/>
                  </a:lnTo>
                  <a:lnTo>
                    <a:pt x="10205" y="48887"/>
                  </a:lnTo>
                  <a:lnTo>
                    <a:pt x="10113" y="48928"/>
                  </a:lnTo>
                  <a:lnTo>
                    <a:pt x="10021" y="48956"/>
                  </a:lnTo>
                  <a:lnTo>
                    <a:pt x="9800" y="49011"/>
                  </a:lnTo>
                  <a:lnTo>
                    <a:pt x="9690" y="49108"/>
                  </a:lnTo>
                  <a:lnTo>
                    <a:pt x="9598" y="49219"/>
                  </a:lnTo>
                  <a:lnTo>
                    <a:pt x="9488" y="49302"/>
                  </a:lnTo>
                  <a:lnTo>
                    <a:pt x="9249" y="49302"/>
                  </a:lnTo>
                  <a:lnTo>
                    <a:pt x="9046" y="49205"/>
                  </a:lnTo>
                  <a:lnTo>
                    <a:pt x="8973" y="49053"/>
                  </a:lnTo>
                  <a:lnTo>
                    <a:pt x="9083" y="48845"/>
                  </a:lnTo>
                  <a:lnTo>
                    <a:pt x="9028" y="48693"/>
                  </a:lnTo>
                  <a:lnTo>
                    <a:pt x="9028" y="48610"/>
                  </a:lnTo>
                  <a:lnTo>
                    <a:pt x="9046" y="48555"/>
                  </a:lnTo>
                  <a:lnTo>
                    <a:pt x="9267" y="48375"/>
                  </a:lnTo>
                  <a:lnTo>
                    <a:pt x="9359" y="48362"/>
                  </a:lnTo>
                  <a:lnTo>
                    <a:pt x="9433" y="48279"/>
                  </a:lnTo>
                  <a:lnTo>
                    <a:pt x="9433" y="48168"/>
                  </a:lnTo>
                  <a:lnTo>
                    <a:pt x="9377" y="48085"/>
                  </a:lnTo>
                  <a:lnTo>
                    <a:pt x="9249" y="48030"/>
                  </a:lnTo>
                  <a:lnTo>
                    <a:pt x="9157" y="48099"/>
                  </a:lnTo>
                  <a:lnTo>
                    <a:pt x="9120" y="48210"/>
                  </a:lnTo>
                  <a:lnTo>
                    <a:pt x="9083" y="48265"/>
                  </a:lnTo>
                  <a:lnTo>
                    <a:pt x="8973" y="48237"/>
                  </a:lnTo>
                  <a:lnTo>
                    <a:pt x="8991" y="48127"/>
                  </a:lnTo>
                  <a:lnTo>
                    <a:pt x="9083" y="47919"/>
                  </a:lnTo>
                  <a:lnTo>
                    <a:pt x="9046" y="47836"/>
                  </a:lnTo>
                  <a:lnTo>
                    <a:pt x="8918" y="47615"/>
                  </a:lnTo>
                  <a:lnTo>
                    <a:pt x="8863" y="47560"/>
                  </a:lnTo>
                  <a:lnTo>
                    <a:pt x="8734" y="47353"/>
                  </a:lnTo>
                  <a:lnTo>
                    <a:pt x="8771" y="47159"/>
                  </a:lnTo>
                  <a:lnTo>
                    <a:pt x="8881" y="46979"/>
                  </a:lnTo>
                  <a:lnTo>
                    <a:pt x="9102" y="45943"/>
                  </a:lnTo>
                  <a:lnTo>
                    <a:pt x="9212" y="45708"/>
                  </a:lnTo>
                  <a:lnTo>
                    <a:pt x="9230" y="45597"/>
                  </a:lnTo>
                  <a:lnTo>
                    <a:pt x="9304" y="45514"/>
                  </a:lnTo>
                  <a:lnTo>
                    <a:pt x="9377" y="45459"/>
                  </a:lnTo>
                  <a:lnTo>
                    <a:pt x="9469" y="45376"/>
                  </a:lnTo>
                  <a:lnTo>
                    <a:pt x="9433" y="45279"/>
                  </a:lnTo>
                  <a:lnTo>
                    <a:pt x="9341" y="45210"/>
                  </a:lnTo>
                  <a:lnTo>
                    <a:pt x="9230" y="45224"/>
                  </a:lnTo>
                  <a:lnTo>
                    <a:pt x="9102" y="45279"/>
                  </a:lnTo>
                  <a:lnTo>
                    <a:pt x="8954" y="45307"/>
                  </a:lnTo>
                  <a:lnTo>
                    <a:pt x="8789" y="45321"/>
                  </a:lnTo>
                  <a:lnTo>
                    <a:pt x="8660" y="45362"/>
                  </a:lnTo>
                  <a:lnTo>
                    <a:pt x="8421" y="45473"/>
                  </a:lnTo>
                  <a:lnTo>
                    <a:pt x="8237" y="45597"/>
                  </a:lnTo>
                  <a:lnTo>
                    <a:pt x="7759" y="46123"/>
                  </a:lnTo>
                  <a:lnTo>
                    <a:pt x="7594" y="46454"/>
                  </a:lnTo>
                  <a:lnTo>
                    <a:pt x="7391" y="46648"/>
                  </a:lnTo>
                  <a:lnTo>
                    <a:pt x="7336" y="46758"/>
                  </a:lnTo>
                  <a:lnTo>
                    <a:pt x="7336" y="46883"/>
                  </a:lnTo>
                  <a:lnTo>
                    <a:pt x="7300" y="46993"/>
                  </a:lnTo>
                  <a:lnTo>
                    <a:pt x="6693" y="48237"/>
                  </a:lnTo>
                  <a:lnTo>
                    <a:pt x="6601" y="48334"/>
                  </a:lnTo>
                  <a:lnTo>
                    <a:pt x="6362" y="48527"/>
                  </a:lnTo>
                  <a:lnTo>
                    <a:pt x="6270" y="48624"/>
                  </a:lnTo>
                  <a:lnTo>
                    <a:pt x="6233" y="48762"/>
                  </a:lnTo>
                  <a:lnTo>
                    <a:pt x="6178" y="49011"/>
                  </a:lnTo>
                  <a:lnTo>
                    <a:pt x="6159" y="49067"/>
                  </a:lnTo>
                  <a:lnTo>
                    <a:pt x="6049" y="49136"/>
                  </a:lnTo>
                  <a:lnTo>
                    <a:pt x="5847" y="49384"/>
                  </a:lnTo>
                  <a:lnTo>
                    <a:pt x="5792" y="49412"/>
                  </a:lnTo>
                  <a:lnTo>
                    <a:pt x="5608" y="49481"/>
                  </a:lnTo>
                  <a:lnTo>
                    <a:pt x="5571" y="49536"/>
                  </a:lnTo>
                  <a:lnTo>
                    <a:pt x="5516" y="49619"/>
                  </a:lnTo>
                  <a:lnTo>
                    <a:pt x="5553" y="49661"/>
                  </a:lnTo>
                  <a:lnTo>
                    <a:pt x="5589" y="49716"/>
                  </a:lnTo>
                  <a:lnTo>
                    <a:pt x="5608" y="49785"/>
                  </a:lnTo>
                  <a:lnTo>
                    <a:pt x="5608" y="49965"/>
                  </a:lnTo>
                  <a:lnTo>
                    <a:pt x="5626" y="50006"/>
                  </a:lnTo>
                  <a:lnTo>
                    <a:pt x="5700" y="50131"/>
                  </a:lnTo>
                  <a:lnTo>
                    <a:pt x="5700" y="50241"/>
                  </a:lnTo>
                  <a:lnTo>
                    <a:pt x="5608" y="50463"/>
                  </a:lnTo>
                  <a:lnTo>
                    <a:pt x="5737" y="50463"/>
                  </a:lnTo>
                  <a:lnTo>
                    <a:pt x="5847" y="50476"/>
                  </a:lnTo>
                  <a:lnTo>
                    <a:pt x="5939" y="50504"/>
                  </a:lnTo>
                  <a:lnTo>
                    <a:pt x="6012" y="50545"/>
                  </a:lnTo>
                  <a:lnTo>
                    <a:pt x="6362" y="50808"/>
                  </a:lnTo>
                  <a:lnTo>
                    <a:pt x="6472" y="51154"/>
                  </a:lnTo>
                  <a:lnTo>
                    <a:pt x="6546" y="51278"/>
                  </a:lnTo>
                  <a:lnTo>
                    <a:pt x="6656" y="51416"/>
                  </a:lnTo>
                  <a:lnTo>
                    <a:pt x="6711" y="51596"/>
                  </a:lnTo>
                  <a:lnTo>
                    <a:pt x="6748" y="52273"/>
                  </a:lnTo>
                  <a:lnTo>
                    <a:pt x="6711" y="52398"/>
                  </a:lnTo>
                  <a:lnTo>
                    <a:pt x="6582" y="52522"/>
                  </a:lnTo>
                  <a:lnTo>
                    <a:pt x="6509" y="52563"/>
                  </a:lnTo>
                  <a:lnTo>
                    <a:pt x="6417" y="52605"/>
                  </a:lnTo>
                  <a:lnTo>
                    <a:pt x="6362" y="52646"/>
                  </a:lnTo>
                  <a:lnTo>
                    <a:pt x="6307" y="52702"/>
                  </a:lnTo>
                  <a:lnTo>
                    <a:pt x="6307" y="52743"/>
                  </a:lnTo>
                  <a:lnTo>
                    <a:pt x="6270" y="52895"/>
                  </a:lnTo>
                  <a:lnTo>
                    <a:pt x="6288" y="52992"/>
                  </a:lnTo>
                  <a:lnTo>
                    <a:pt x="6417" y="53324"/>
                  </a:lnTo>
                  <a:lnTo>
                    <a:pt x="6527" y="53821"/>
                  </a:lnTo>
                  <a:lnTo>
                    <a:pt x="6509" y="53932"/>
                  </a:lnTo>
                  <a:lnTo>
                    <a:pt x="6435" y="54167"/>
                  </a:lnTo>
                  <a:lnTo>
                    <a:pt x="6417" y="54554"/>
                  </a:lnTo>
                  <a:lnTo>
                    <a:pt x="6399" y="54595"/>
                  </a:lnTo>
                  <a:lnTo>
                    <a:pt x="6343" y="54664"/>
                  </a:lnTo>
                  <a:lnTo>
                    <a:pt x="6307" y="54692"/>
                  </a:lnTo>
                  <a:lnTo>
                    <a:pt x="6288" y="54844"/>
                  </a:lnTo>
                  <a:lnTo>
                    <a:pt x="6196" y="54941"/>
                  </a:lnTo>
                  <a:lnTo>
                    <a:pt x="5920" y="55065"/>
                  </a:lnTo>
                  <a:lnTo>
                    <a:pt x="5865" y="55107"/>
                  </a:lnTo>
                  <a:lnTo>
                    <a:pt x="5828" y="55176"/>
                  </a:lnTo>
                  <a:lnTo>
                    <a:pt x="5792" y="55217"/>
                  </a:lnTo>
                  <a:lnTo>
                    <a:pt x="5608" y="55272"/>
                  </a:lnTo>
                  <a:lnTo>
                    <a:pt x="5442" y="55328"/>
                  </a:lnTo>
                  <a:lnTo>
                    <a:pt x="5387" y="55355"/>
                  </a:lnTo>
                  <a:lnTo>
                    <a:pt x="5369" y="55411"/>
                  </a:lnTo>
                  <a:lnTo>
                    <a:pt x="5332" y="55438"/>
                  </a:lnTo>
                  <a:lnTo>
                    <a:pt x="5258" y="55452"/>
                  </a:lnTo>
                  <a:lnTo>
                    <a:pt x="5185" y="55494"/>
                  </a:lnTo>
                  <a:lnTo>
                    <a:pt x="5167" y="55535"/>
                  </a:lnTo>
                  <a:lnTo>
                    <a:pt x="4872" y="56143"/>
                  </a:lnTo>
                  <a:lnTo>
                    <a:pt x="4707" y="56185"/>
                  </a:lnTo>
                  <a:lnTo>
                    <a:pt x="4615" y="56268"/>
                  </a:lnTo>
                  <a:lnTo>
                    <a:pt x="4449" y="56751"/>
                  </a:lnTo>
                  <a:lnTo>
                    <a:pt x="4357" y="56876"/>
                  </a:lnTo>
                  <a:lnTo>
                    <a:pt x="4118" y="57083"/>
                  </a:lnTo>
                  <a:lnTo>
                    <a:pt x="4100" y="57166"/>
                  </a:lnTo>
                  <a:lnTo>
                    <a:pt x="4118" y="57263"/>
                  </a:lnTo>
                  <a:lnTo>
                    <a:pt x="4118" y="57401"/>
                  </a:lnTo>
                  <a:lnTo>
                    <a:pt x="4100" y="57539"/>
                  </a:lnTo>
                  <a:lnTo>
                    <a:pt x="4026" y="57636"/>
                  </a:lnTo>
                  <a:lnTo>
                    <a:pt x="3935" y="57691"/>
                  </a:lnTo>
                  <a:lnTo>
                    <a:pt x="3861" y="57760"/>
                  </a:lnTo>
                  <a:lnTo>
                    <a:pt x="3787" y="57857"/>
                  </a:lnTo>
                  <a:lnTo>
                    <a:pt x="3787" y="57982"/>
                  </a:lnTo>
                  <a:lnTo>
                    <a:pt x="3806" y="58175"/>
                  </a:lnTo>
                  <a:lnTo>
                    <a:pt x="3916" y="58410"/>
                  </a:lnTo>
                  <a:lnTo>
                    <a:pt x="3916" y="58534"/>
                  </a:lnTo>
                  <a:lnTo>
                    <a:pt x="3861" y="58659"/>
                  </a:lnTo>
                  <a:lnTo>
                    <a:pt x="3659" y="58783"/>
                  </a:lnTo>
                  <a:lnTo>
                    <a:pt x="3585" y="58866"/>
                  </a:lnTo>
                  <a:lnTo>
                    <a:pt x="3567" y="58991"/>
                  </a:lnTo>
                  <a:lnTo>
                    <a:pt x="3622" y="59903"/>
                  </a:lnTo>
                  <a:lnTo>
                    <a:pt x="3677" y="60152"/>
                  </a:lnTo>
                  <a:lnTo>
                    <a:pt x="3806" y="60373"/>
                  </a:lnTo>
                  <a:lnTo>
                    <a:pt x="3971" y="60566"/>
                  </a:lnTo>
                  <a:lnTo>
                    <a:pt x="4725" y="61188"/>
                  </a:lnTo>
                  <a:lnTo>
                    <a:pt x="5185" y="61672"/>
                  </a:lnTo>
                  <a:lnTo>
                    <a:pt x="5258" y="61769"/>
                  </a:lnTo>
                  <a:lnTo>
                    <a:pt x="5295" y="61907"/>
                  </a:lnTo>
                  <a:lnTo>
                    <a:pt x="5332" y="62059"/>
                  </a:lnTo>
                  <a:lnTo>
                    <a:pt x="5277" y="62156"/>
                  </a:lnTo>
                  <a:lnTo>
                    <a:pt x="5222" y="62239"/>
                  </a:lnTo>
                  <a:lnTo>
                    <a:pt x="5222" y="62349"/>
                  </a:lnTo>
                  <a:lnTo>
                    <a:pt x="5240" y="62460"/>
                  </a:lnTo>
                  <a:lnTo>
                    <a:pt x="5240" y="62598"/>
                  </a:lnTo>
                  <a:lnTo>
                    <a:pt x="5461" y="62612"/>
                  </a:lnTo>
                  <a:lnTo>
                    <a:pt x="5608" y="62695"/>
                  </a:lnTo>
                  <a:lnTo>
                    <a:pt x="5681" y="62805"/>
                  </a:lnTo>
                  <a:lnTo>
                    <a:pt x="5663" y="62944"/>
                  </a:lnTo>
                  <a:lnTo>
                    <a:pt x="5608" y="62971"/>
                  </a:lnTo>
                  <a:lnTo>
                    <a:pt x="5516" y="63054"/>
                  </a:lnTo>
                  <a:lnTo>
                    <a:pt x="5498" y="63109"/>
                  </a:lnTo>
                  <a:lnTo>
                    <a:pt x="5498" y="63151"/>
                  </a:lnTo>
                  <a:lnTo>
                    <a:pt x="5553" y="63220"/>
                  </a:lnTo>
                  <a:lnTo>
                    <a:pt x="5589" y="63344"/>
                  </a:lnTo>
                  <a:lnTo>
                    <a:pt x="5681" y="63455"/>
                  </a:lnTo>
                  <a:lnTo>
                    <a:pt x="5737" y="63648"/>
                  </a:lnTo>
                  <a:lnTo>
                    <a:pt x="5847" y="63787"/>
                  </a:lnTo>
                  <a:lnTo>
                    <a:pt x="6012" y="63883"/>
                  </a:lnTo>
                  <a:lnTo>
                    <a:pt x="6270" y="63953"/>
                  </a:lnTo>
                  <a:lnTo>
                    <a:pt x="6582" y="64077"/>
                  </a:lnTo>
                  <a:lnTo>
                    <a:pt x="6693" y="64146"/>
                  </a:lnTo>
                  <a:lnTo>
                    <a:pt x="6730" y="64215"/>
                  </a:lnTo>
                  <a:lnTo>
                    <a:pt x="6766" y="64367"/>
                  </a:lnTo>
                  <a:lnTo>
                    <a:pt x="7060" y="64671"/>
                  </a:lnTo>
                  <a:lnTo>
                    <a:pt x="7097" y="64754"/>
                  </a:lnTo>
                  <a:lnTo>
                    <a:pt x="7116" y="64892"/>
                  </a:lnTo>
                  <a:lnTo>
                    <a:pt x="7612" y="65708"/>
                  </a:lnTo>
                  <a:lnTo>
                    <a:pt x="7778" y="65929"/>
                  </a:lnTo>
                  <a:lnTo>
                    <a:pt x="8274" y="66385"/>
                  </a:lnTo>
                  <a:lnTo>
                    <a:pt x="8458" y="66731"/>
                  </a:lnTo>
                  <a:lnTo>
                    <a:pt x="8532" y="66814"/>
                  </a:lnTo>
                  <a:lnTo>
                    <a:pt x="8789" y="66938"/>
                  </a:lnTo>
                  <a:lnTo>
                    <a:pt x="8844" y="66952"/>
                  </a:lnTo>
                  <a:lnTo>
                    <a:pt x="8881" y="67062"/>
                  </a:lnTo>
                  <a:lnTo>
                    <a:pt x="8899" y="67076"/>
                  </a:lnTo>
                  <a:lnTo>
                    <a:pt x="9010" y="67118"/>
                  </a:lnTo>
                  <a:lnTo>
                    <a:pt x="9120" y="67201"/>
                  </a:lnTo>
                  <a:lnTo>
                    <a:pt x="9157" y="67297"/>
                  </a:lnTo>
                  <a:lnTo>
                    <a:pt x="9138" y="67394"/>
                  </a:lnTo>
                  <a:lnTo>
                    <a:pt x="9230" y="67436"/>
                  </a:lnTo>
                  <a:lnTo>
                    <a:pt x="9249" y="67532"/>
                  </a:lnTo>
                  <a:lnTo>
                    <a:pt x="9304" y="67615"/>
                  </a:lnTo>
                  <a:lnTo>
                    <a:pt x="9580" y="67671"/>
                  </a:lnTo>
                  <a:lnTo>
                    <a:pt x="9947" y="67836"/>
                  </a:lnTo>
                  <a:lnTo>
                    <a:pt x="10095" y="67906"/>
                  </a:lnTo>
                  <a:lnTo>
                    <a:pt x="10113" y="68030"/>
                  </a:lnTo>
                  <a:lnTo>
                    <a:pt x="10039" y="68154"/>
                  </a:lnTo>
                  <a:lnTo>
                    <a:pt x="9947" y="68293"/>
                  </a:lnTo>
                  <a:lnTo>
                    <a:pt x="9892" y="68389"/>
                  </a:lnTo>
                  <a:lnTo>
                    <a:pt x="9911" y="68514"/>
                  </a:lnTo>
                  <a:lnTo>
                    <a:pt x="10003" y="68569"/>
                  </a:lnTo>
                  <a:lnTo>
                    <a:pt x="10095" y="68638"/>
                  </a:lnTo>
                  <a:lnTo>
                    <a:pt x="10150" y="68735"/>
                  </a:lnTo>
                  <a:lnTo>
                    <a:pt x="10058" y="68735"/>
                  </a:lnTo>
                  <a:lnTo>
                    <a:pt x="10058" y="68735"/>
                  </a:lnTo>
                  <a:lnTo>
                    <a:pt x="10003" y="68749"/>
                  </a:lnTo>
                  <a:lnTo>
                    <a:pt x="9892" y="68762"/>
                  </a:lnTo>
                  <a:lnTo>
                    <a:pt x="9782" y="68776"/>
                  </a:lnTo>
                  <a:lnTo>
                    <a:pt x="9727" y="68749"/>
                  </a:lnTo>
                  <a:lnTo>
                    <a:pt x="9653" y="68666"/>
                  </a:lnTo>
                  <a:lnTo>
                    <a:pt x="9580" y="68638"/>
                  </a:lnTo>
                  <a:lnTo>
                    <a:pt x="9543" y="68680"/>
                  </a:lnTo>
                  <a:lnTo>
                    <a:pt x="9580" y="68818"/>
                  </a:lnTo>
                  <a:lnTo>
                    <a:pt x="9782" y="69025"/>
                  </a:lnTo>
                  <a:lnTo>
                    <a:pt x="9837" y="69163"/>
                  </a:lnTo>
                  <a:lnTo>
                    <a:pt x="9837" y="69205"/>
                  </a:lnTo>
                  <a:lnTo>
                    <a:pt x="9837" y="69288"/>
                  </a:lnTo>
                  <a:lnTo>
                    <a:pt x="9819" y="69357"/>
                  </a:lnTo>
                  <a:lnTo>
                    <a:pt x="9782" y="69398"/>
                  </a:lnTo>
                  <a:lnTo>
                    <a:pt x="9690" y="69398"/>
                  </a:lnTo>
                  <a:lnTo>
                    <a:pt x="9672" y="69426"/>
                  </a:lnTo>
                  <a:lnTo>
                    <a:pt x="9653" y="69481"/>
                  </a:lnTo>
                  <a:lnTo>
                    <a:pt x="9635" y="69523"/>
                  </a:lnTo>
                  <a:lnTo>
                    <a:pt x="9524" y="69633"/>
                  </a:lnTo>
                  <a:lnTo>
                    <a:pt x="9451" y="69758"/>
                  </a:lnTo>
                  <a:lnTo>
                    <a:pt x="9451" y="69868"/>
                  </a:lnTo>
                  <a:lnTo>
                    <a:pt x="9488" y="70006"/>
                  </a:lnTo>
                  <a:lnTo>
                    <a:pt x="9561" y="70103"/>
                  </a:lnTo>
                  <a:lnTo>
                    <a:pt x="9727" y="70338"/>
                  </a:lnTo>
                  <a:lnTo>
                    <a:pt x="9819" y="70380"/>
                  </a:lnTo>
                  <a:lnTo>
                    <a:pt x="9690" y="70767"/>
                  </a:lnTo>
                  <a:lnTo>
                    <a:pt x="9653" y="70850"/>
                  </a:lnTo>
                  <a:lnTo>
                    <a:pt x="9488" y="70891"/>
                  </a:lnTo>
                  <a:lnTo>
                    <a:pt x="9322" y="70891"/>
                  </a:lnTo>
                  <a:lnTo>
                    <a:pt x="9193" y="70932"/>
                  </a:lnTo>
                  <a:lnTo>
                    <a:pt x="9138" y="71057"/>
                  </a:lnTo>
                  <a:lnTo>
                    <a:pt x="9083" y="71126"/>
                  </a:lnTo>
                  <a:lnTo>
                    <a:pt x="8954" y="71167"/>
                  </a:lnTo>
                  <a:lnTo>
                    <a:pt x="8789" y="71278"/>
                  </a:lnTo>
                  <a:lnTo>
                    <a:pt x="8734" y="71389"/>
                  </a:lnTo>
                  <a:lnTo>
                    <a:pt x="8587" y="71306"/>
                  </a:lnTo>
                  <a:lnTo>
                    <a:pt x="8311" y="70932"/>
                  </a:lnTo>
                  <a:lnTo>
                    <a:pt x="7943" y="70642"/>
                  </a:lnTo>
                  <a:lnTo>
                    <a:pt x="7796" y="70545"/>
                  </a:lnTo>
                  <a:lnTo>
                    <a:pt x="7741" y="70435"/>
                  </a:lnTo>
                  <a:lnTo>
                    <a:pt x="7686" y="70310"/>
                  </a:lnTo>
                  <a:lnTo>
                    <a:pt x="7649" y="70034"/>
                  </a:lnTo>
                  <a:lnTo>
                    <a:pt x="7557" y="69771"/>
                  </a:lnTo>
                  <a:lnTo>
                    <a:pt x="7539" y="69619"/>
                  </a:lnTo>
                  <a:lnTo>
                    <a:pt x="7612" y="69454"/>
                  </a:lnTo>
                  <a:lnTo>
                    <a:pt x="7447" y="69454"/>
                  </a:lnTo>
                  <a:lnTo>
                    <a:pt x="7391" y="69398"/>
                  </a:lnTo>
                  <a:lnTo>
                    <a:pt x="7226" y="68845"/>
                  </a:lnTo>
                  <a:lnTo>
                    <a:pt x="7263" y="68735"/>
                  </a:lnTo>
                  <a:lnTo>
                    <a:pt x="7318" y="68583"/>
                  </a:lnTo>
                  <a:lnTo>
                    <a:pt x="7300" y="68514"/>
                  </a:lnTo>
                  <a:lnTo>
                    <a:pt x="7152" y="68500"/>
                  </a:lnTo>
                  <a:lnTo>
                    <a:pt x="7097" y="68486"/>
                  </a:lnTo>
                  <a:lnTo>
                    <a:pt x="7060" y="68486"/>
                  </a:lnTo>
                  <a:lnTo>
                    <a:pt x="7042" y="68500"/>
                  </a:lnTo>
                  <a:lnTo>
                    <a:pt x="7042" y="68583"/>
                  </a:lnTo>
                  <a:lnTo>
                    <a:pt x="7060" y="68638"/>
                  </a:lnTo>
                  <a:lnTo>
                    <a:pt x="7116" y="68735"/>
                  </a:lnTo>
                  <a:lnTo>
                    <a:pt x="7152" y="68804"/>
                  </a:lnTo>
                  <a:lnTo>
                    <a:pt x="7116" y="68984"/>
                  </a:lnTo>
                  <a:lnTo>
                    <a:pt x="7079" y="69191"/>
                  </a:lnTo>
                  <a:lnTo>
                    <a:pt x="6969" y="69398"/>
                  </a:lnTo>
                  <a:lnTo>
                    <a:pt x="6417" y="69923"/>
                  </a:lnTo>
                  <a:lnTo>
                    <a:pt x="6270" y="69923"/>
                  </a:lnTo>
                  <a:lnTo>
                    <a:pt x="6123" y="69882"/>
                  </a:lnTo>
                  <a:lnTo>
                    <a:pt x="6012" y="69882"/>
                  </a:lnTo>
                  <a:lnTo>
                    <a:pt x="5976" y="69771"/>
                  </a:lnTo>
                  <a:lnTo>
                    <a:pt x="5847" y="69606"/>
                  </a:lnTo>
                  <a:lnTo>
                    <a:pt x="5810" y="69523"/>
                  </a:lnTo>
                  <a:lnTo>
                    <a:pt x="5810" y="69260"/>
                  </a:lnTo>
                  <a:lnTo>
                    <a:pt x="5755" y="69039"/>
                  </a:lnTo>
                  <a:lnTo>
                    <a:pt x="5810" y="68942"/>
                  </a:lnTo>
                  <a:lnTo>
                    <a:pt x="5957" y="68804"/>
                  </a:lnTo>
                  <a:lnTo>
                    <a:pt x="6012" y="68693"/>
                  </a:lnTo>
                  <a:lnTo>
                    <a:pt x="6031" y="68652"/>
                  </a:lnTo>
                  <a:lnTo>
                    <a:pt x="6012" y="68486"/>
                  </a:lnTo>
                  <a:lnTo>
                    <a:pt x="6049" y="68417"/>
                  </a:lnTo>
                  <a:lnTo>
                    <a:pt x="6159" y="68334"/>
                  </a:lnTo>
                  <a:lnTo>
                    <a:pt x="6178" y="68293"/>
                  </a:lnTo>
                  <a:lnTo>
                    <a:pt x="6159" y="68168"/>
                  </a:lnTo>
                  <a:lnTo>
                    <a:pt x="6141" y="68127"/>
                  </a:lnTo>
                  <a:lnTo>
                    <a:pt x="6123" y="68085"/>
                  </a:lnTo>
                  <a:lnTo>
                    <a:pt x="6068" y="68044"/>
                  </a:lnTo>
                  <a:lnTo>
                    <a:pt x="6012" y="68002"/>
                  </a:lnTo>
                  <a:lnTo>
                    <a:pt x="5957" y="67961"/>
                  </a:lnTo>
                  <a:lnTo>
                    <a:pt x="5957" y="67864"/>
                  </a:lnTo>
                  <a:lnTo>
                    <a:pt x="5957" y="67726"/>
                  </a:lnTo>
                  <a:lnTo>
                    <a:pt x="5920" y="67629"/>
                  </a:lnTo>
                  <a:lnTo>
                    <a:pt x="5681" y="67546"/>
                  </a:lnTo>
                  <a:lnTo>
                    <a:pt x="5571" y="67463"/>
                  </a:lnTo>
                  <a:lnTo>
                    <a:pt x="5387" y="67311"/>
                  </a:lnTo>
                  <a:lnTo>
                    <a:pt x="5038" y="67131"/>
                  </a:lnTo>
                  <a:lnTo>
                    <a:pt x="5001" y="67062"/>
                  </a:lnTo>
                  <a:lnTo>
                    <a:pt x="4983" y="66966"/>
                  </a:lnTo>
                  <a:lnTo>
                    <a:pt x="4891" y="66731"/>
                  </a:lnTo>
                  <a:lnTo>
                    <a:pt x="4836" y="66675"/>
                  </a:lnTo>
                  <a:lnTo>
                    <a:pt x="4780" y="66648"/>
                  </a:lnTo>
                  <a:lnTo>
                    <a:pt x="4670" y="66648"/>
                  </a:lnTo>
                  <a:lnTo>
                    <a:pt x="4578" y="66648"/>
                  </a:lnTo>
                  <a:lnTo>
                    <a:pt x="4541" y="66606"/>
                  </a:lnTo>
                  <a:lnTo>
                    <a:pt x="4505" y="66565"/>
                  </a:lnTo>
                  <a:lnTo>
                    <a:pt x="4486" y="66537"/>
                  </a:lnTo>
                  <a:lnTo>
                    <a:pt x="4449" y="66510"/>
                  </a:lnTo>
                  <a:lnTo>
                    <a:pt x="4431" y="66454"/>
                  </a:lnTo>
                  <a:lnTo>
                    <a:pt x="4431" y="66205"/>
                  </a:lnTo>
                  <a:lnTo>
                    <a:pt x="4376" y="65984"/>
                  </a:lnTo>
                  <a:lnTo>
                    <a:pt x="4321" y="66026"/>
                  </a:lnTo>
                  <a:lnTo>
                    <a:pt x="4118" y="66261"/>
                  </a:lnTo>
                  <a:lnTo>
                    <a:pt x="4026" y="66440"/>
                  </a:lnTo>
                  <a:lnTo>
                    <a:pt x="3935" y="66537"/>
                  </a:lnTo>
                  <a:lnTo>
                    <a:pt x="3751" y="66717"/>
                  </a:lnTo>
                  <a:lnTo>
                    <a:pt x="3677" y="66800"/>
                  </a:lnTo>
                  <a:lnTo>
                    <a:pt x="3622" y="66952"/>
                  </a:lnTo>
                  <a:lnTo>
                    <a:pt x="3585" y="67076"/>
                  </a:lnTo>
                  <a:lnTo>
                    <a:pt x="3622" y="67201"/>
                  </a:lnTo>
                  <a:lnTo>
                    <a:pt x="3714" y="67311"/>
                  </a:lnTo>
                  <a:lnTo>
                    <a:pt x="4026" y="67477"/>
                  </a:lnTo>
                  <a:lnTo>
                    <a:pt x="4118" y="67546"/>
                  </a:lnTo>
                  <a:lnTo>
                    <a:pt x="4045" y="67629"/>
                  </a:lnTo>
                  <a:lnTo>
                    <a:pt x="4008" y="67657"/>
                  </a:lnTo>
                  <a:lnTo>
                    <a:pt x="4026" y="67726"/>
                  </a:lnTo>
                  <a:lnTo>
                    <a:pt x="4118" y="67809"/>
                  </a:lnTo>
                  <a:lnTo>
                    <a:pt x="4192" y="67864"/>
                  </a:lnTo>
                  <a:lnTo>
                    <a:pt x="4339" y="67919"/>
                  </a:lnTo>
                  <a:lnTo>
                    <a:pt x="4376" y="67961"/>
                  </a:lnTo>
                  <a:lnTo>
                    <a:pt x="4394" y="68044"/>
                  </a:lnTo>
                  <a:lnTo>
                    <a:pt x="4376" y="68182"/>
                  </a:lnTo>
                  <a:lnTo>
                    <a:pt x="4376" y="68265"/>
                  </a:lnTo>
                  <a:lnTo>
                    <a:pt x="4431" y="68334"/>
                  </a:lnTo>
                  <a:lnTo>
                    <a:pt x="4670" y="68500"/>
                  </a:lnTo>
                  <a:lnTo>
                    <a:pt x="4799" y="69149"/>
                  </a:lnTo>
                  <a:lnTo>
                    <a:pt x="4817" y="69205"/>
                  </a:lnTo>
                  <a:lnTo>
                    <a:pt x="4927" y="69274"/>
                  </a:lnTo>
                  <a:lnTo>
                    <a:pt x="5167" y="69371"/>
                  </a:lnTo>
                  <a:lnTo>
                    <a:pt x="5240" y="69426"/>
                  </a:lnTo>
                  <a:lnTo>
                    <a:pt x="5516" y="69689"/>
                  </a:lnTo>
                  <a:lnTo>
                    <a:pt x="5589" y="69758"/>
                  </a:lnTo>
                  <a:lnTo>
                    <a:pt x="5626" y="69854"/>
                  </a:lnTo>
                  <a:lnTo>
                    <a:pt x="5663" y="69937"/>
                  </a:lnTo>
                  <a:lnTo>
                    <a:pt x="5737" y="69993"/>
                  </a:lnTo>
                  <a:lnTo>
                    <a:pt x="6270" y="70034"/>
                  </a:lnTo>
                  <a:lnTo>
                    <a:pt x="6527" y="70145"/>
                  </a:lnTo>
                  <a:lnTo>
                    <a:pt x="6766" y="70283"/>
                  </a:lnTo>
                  <a:lnTo>
                    <a:pt x="6969" y="70449"/>
                  </a:lnTo>
                  <a:lnTo>
                    <a:pt x="7097" y="70615"/>
                  </a:lnTo>
                  <a:lnTo>
                    <a:pt x="7116" y="70711"/>
                  </a:lnTo>
                  <a:lnTo>
                    <a:pt x="7060" y="70891"/>
                  </a:lnTo>
                  <a:lnTo>
                    <a:pt x="7042" y="71029"/>
                  </a:lnTo>
                  <a:lnTo>
                    <a:pt x="7060" y="71126"/>
                  </a:lnTo>
                  <a:lnTo>
                    <a:pt x="7152" y="71361"/>
                  </a:lnTo>
                  <a:lnTo>
                    <a:pt x="7152" y="71499"/>
                  </a:lnTo>
                  <a:lnTo>
                    <a:pt x="7097" y="71596"/>
                  </a:lnTo>
                  <a:lnTo>
                    <a:pt x="7024" y="71720"/>
                  </a:lnTo>
                  <a:lnTo>
                    <a:pt x="6932" y="71803"/>
                  </a:lnTo>
                  <a:lnTo>
                    <a:pt x="6821" y="71845"/>
                  </a:lnTo>
                  <a:lnTo>
                    <a:pt x="6803" y="71900"/>
                  </a:lnTo>
                  <a:lnTo>
                    <a:pt x="6582" y="72190"/>
                  </a:lnTo>
                  <a:lnTo>
                    <a:pt x="6509" y="72163"/>
                  </a:lnTo>
                  <a:lnTo>
                    <a:pt x="6380" y="72080"/>
                  </a:lnTo>
                  <a:lnTo>
                    <a:pt x="6307" y="72080"/>
                  </a:lnTo>
                  <a:lnTo>
                    <a:pt x="6251" y="72093"/>
                  </a:lnTo>
                  <a:lnTo>
                    <a:pt x="6068" y="72190"/>
                  </a:lnTo>
                  <a:lnTo>
                    <a:pt x="5792" y="72259"/>
                  </a:lnTo>
                  <a:lnTo>
                    <a:pt x="5737" y="72328"/>
                  </a:lnTo>
                  <a:lnTo>
                    <a:pt x="5810" y="72467"/>
                  </a:lnTo>
                  <a:lnTo>
                    <a:pt x="5571" y="72467"/>
                  </a:lnTo>
                  <a:lnTo>
                    <a:pt x="5479" y="72425"/>
                  </a:lnTo>
                  <a:lnTo>
                    <a:pt x="5461" y="72356"/>
                  </a:lnTo>
                  <a:lnTo>
                    <a:pt x="5461" y="72259"/>
                  </a:lnTo>
                  <a:lnTo>
                    <a:pt x="5442" y="72176"/>
                  </a:lnTo>
                  <a:lnTo>
                    <a:pt x="5387" y="72149"/>
                  </a:lnTo>
                  <a:lnTo>
                    <a:pt x="5240" y="72149"/>
                  </a:lnTo>
                  <a:lnTo>
                    <a:pt x="5295" y="72066"/>
                  </a:lnTo>
                  <a:lnTo>
                    <a:pt x="5277" y="71969"/>
                  </a:lnTo>
                  <a:lnTo>
                    <a:pt x="5240" y="71789"/>
                  </a:lnTo>
                  <a:lnTo>
                    <a:pt x="5258" y="71679"/>
                  </a:lnTo>
                  <a:lnTo>
                    <a:pt x="5277" y="71568"/>
                  </a:lnTo>
                  <a:lnTo>
                    <a:pt x="5295" y="71485"/>
                  </a:lnTo>
                  <a:lnTo>
                    <a:pt x="5258" y="71389"/>
                  </a:lnTo>
                  <a:lnTo>
                    <a:pt x="5185" y="71402"/>
                  </a:lnTo>
                  <a:lnTo>
                    <a:pt x="5130" y="71472"/>
                  </a:lnTo>
                  <a:lnTo>
                    <a:pt x="5075" y="71554"/>
                  </a:lnTo>
                  <a:lnTo>
                    <a:pt x="5075" y="71637"/>
                  </a:lnTo>
                  <a:lnTo>
                    <a:pt x="5019" y="71734"/>
                  </a:lnTo>
                  <a:lnTo>
                    <a:pt x="5001" y="71817"/>
                  </a:lnTo>
                  <a:lnTo>
                    <a:pt x="5001" y="72190"/>
                  </a:lnTo>
                  <a:lnTo>
                    <a:pt x="4891" y="72190"/>
                  </a:lnTo>
                  <a:lnTo>
                    <a:pt x="4817" y="72107"/>
                  </a:lnTo>
                  <a:lnTo>
                    <a:pt x="4799" y="71997"/>
                  </a:lnTo>
                  <a:lnTo>
                    <a:pt x="4799" y="71568"/>
                  </a:lnTo>
                  <a:lnTo>
                    <a:pt x="4707" y="71458"/>
                  </a:lnTo>
                  <a:lnTo>
                    <a:pt x="4688" y="71361"/>
                  </a:lnTo>
                  <a:lnTo>
                    <a:pt x="4725" y="71278"/>
                  </a:lnTo>
                  <a:lnTo>
                    <a:pt x="4688" y="71223"/>
                  </a:lnTo>
                  <a:lnTo>
                    <a:pt x="4725" y="71112"/>
                  </a:lnTo>
                  <a:lnTo>
                    <a:pt x="4725" y="70960"/>
                  </a:lnTo>
                  <a:lnTo>
                    <a:pt x="4670" y="70615"/>
                  </a:lnTo>
                  <a:lnTo>
                    <a:pt x="4596" y="70504"/>
                  </a:lnTo>
                  <a:lnTo>
                    <a:pt x="4505" y="70380"/>
                  </a:lnTo>
                  <a:lnTo>
                    <a:pt x="4431" y="70310"/>
                  </a:lnTo>
                  <a:lnTo>
                    <a:pt x="4339" y="70449"/>
                  </a:lnTo>
                  <a:lnTo>
                    <a:pt x="4431" y="70725"/>
                  </a:lnTo>
                  <a:lnTo>
                    <a:pt x="4376" y="70877"/>
                  </a:lnTo>
                  <a:lnTo>
                    <a:pt x="4266" y="70946"/>
                  </a:lnTo>
                  <a:lnTo>
                    <a:pt x="4229" y="70850"/>
                  </a:lnTo>
                  <a:lnTo>
                    <a:pt x="4192" y="70697"/>
                  </a:lnTo>
                  <a:lnTo>
                    <a:pt x="4155" y="70393"/>
                  </a:lnTo>
                  <a:lnTo>
                    <a:pt x="4155" y="70366"/>
                  </a:lnTo>
                  <a:lnTo>
                    <a:pt x="4118" y="70338"/>
                  </a:lnTo>
                  <a:lnTo>
                    <a:pt x="4100" y="70338"/>
                  </a:lnTo>
                  <a:lnTo>
                    <a:pt x="4082" y="70310"/>
                  </a:lnTo>
                  <a:lnTo>
                    <a:pt x="4008" y="70089"/>
                  </a:lnTo>
                  <a:lnTo>
                    <a:pt x="3861" y="69910"/>
                  </a:lnTo>
                  <a:lnTo>
                    <a:pt x="3714" y="69592"/>
                  </a:lnTo>
                  <a:lnTo>
                    <a:pt x="3622" y="69509"/>
                  </a:lnTo>
                  <a:lnTo>
                    <a:pt x="3585" y="69619"/>
                  </a:lnTo>
                  <a:lnTo>
                    <a:pt x="3567" y="69744"/>
                  </a:lnTo>
                  <a:lnTo>
                    <a:pt x="3438" y="69080"/>
                  </a:lnTo>
                  <a:lnTo>
                    <a:pt x="3309" y="68887"/>
                  </a:lnTo>
                  <a:lnTo>
                    <a:pt x="3254" y="68997"/>
                  </a:lnTo>
                  <a:lnTo>
                    <a:pt x="3420" y="69398"/>
                  </a:lnTo>
                  <a:lnTo>
                    <a:pt x="3328" y="70034"/>
                  </a:lnTo>
                  <a:lnTo>
                    <a:pt x="3217" y="70269"/>
                  </a:lnTo>
                  <a:lnTo>
                    <a:pt x="3199" y="70393"/>
                  </a:lnTo>
                  <a:lnTo>
                    <a:pt x="3236" y="70532"/>
                  </a:lnTo>
                  <a:lnTo>
                    <a:pt x="3420" y="70794"/>
                  </a:lnTo>
                  <a:lnTo>
                    <a:pt x="3456" y="70932"/>
                  </a:lnTo>
                  <a:lnTo>
                    <a:pt x="3328" y="70891"/>
                  </a:lnTo>
                  <a:lnTo>
                    <a:pt x="3291" y="70808"/>
                  </a:lnTo>
                  <a:lnTo>
                    <a:pt x="3236" y="70697"/>
                  </a:lnTo>
                  <a:lnTo>
                    <a:pt x="3144" y="70615"/>
                  </a:lnTo>
                  <a:lnTo>
                    <a:pt x="3034" y="70656"/>
                  </a:lnTo>
                  <a:lnTo>
                    <a:pt x="3015" y="70628"/>
                  </a:lnTo>
                  <a:lnTo>
                    <a:pt x="3034" y="70559"/>
                  </a:lnTo>
                  <a:lnTo>
                    <a:pt x="3070" y="70504"/>
                  </a:lnTo>
                  <a:lnTo>
                    <a:pt x="2978" y="70297"/>
                  </a:lnTo>
                  <a:lnTo>
                    <a:pt x="2960" y="70228"/>
                  </a:lnTo>
                  <a:lnTo>
                    <a:pt x="2886" y="68942"/>
                  </a:lnTo>
                  <a:lnTo>
                    <a:pt x="2831" y="68887"/>
                  </a:lnTo>
                  <a:lnTo>
                    <a:pt x="2739" y="68928"/>
                  </a:lnTo>
                  <a:lnTo>
                    <a:pt x="2684" y="69067"/>
                  </a:lnTo>
                  <a:lnTo>
                    <a:pt x="2684" y="69315"/>
                  </a:lnTo>
                  <a:lnTo>
                    <a:pt x="2739" y="69536"/>
                  </a:lnTo>
                  <a:lnTo>
                    <a:pt x="2739" y="69661"/>
                  </a:lnTo>
                  <a:lnTo>
                    <a:pt x="2666" y="69758"/>
                  </a:lnTo>
                  <a:lnTo>
                    <a:pt x="2629" y="69854"/>
                  </a:lnTo>
                  <a:lnTo>
                    <a:pt x="2611" y="70103"/>
                  </a:lnTo>
                  <a:lnTo>
                    <a:pt x="2537" y="70089"/>
                  </a:lnTo>
                  <a:lnTo>
                    <a:pt x="2500" y="69993"/>
                  </a:lnTo>
                  <a:lnTo>
                    <a:pt x="2445" y="69882"/>
                  </a:lnTo>
                  <a:lnTo>
                    <a:pt x="2408" y="69799"/>
                  </a:lnTo>
                  <a:lnTo>
                    <a:pt x="2261" y="69771"/>
                  </a:lnTo>
                  <a:lnTo>
                    <a:pt x="2096" y="69758"/>
                  </a:lnTo>
                  <a:lnTo>
                    <a:pt x="1838" y="69661"/>
                  </a:lnTo>
                  <a:lnTo>
                    <a:pt x="1673" y="69619"/>
                  </a:lnTo>
                  <a:lnTo>
                    <a:pt x="1820" y="69771"/>
                  </a:lnTo>
                  <a:lnTo>
                    <a:pt x="2280" y="70006"/>
                  </a:lnTo>
                  <a:lnTo>
                    <a:pt x="2445" y="70255"/>
                  </a:lnTo>
                  <a:lnTo>
                    <a:pt x="2611" y="70421"/>
                  </a:lnTo>
                  <a:lnTo>
                    <a:pt x="2739" y="70573"/>
                  </a:lnTo>
                  <a:lnTo>
                    <a:pt x="2684" y="70725"/>
                  </a:lnTo>
                  <a:lnTo>
                    <a:pt x="2758" y="70808"/>
                  </a:lnTo>
                  <a:lnTo>
                    <a:pt x="2850" y="70988"/>
                  </a:lnTo>
                  <a:lnTo>
                    <a:pt x="2905" y="71071"/>
                  </a:lnTo>
                  <a:lnTo>
                    <a:pt x="3015" y="71154"/>
                  </a:lnTo>
                  <a:lnTo>
                    <a:pt x="3236" y="71278"/>
                  </a:lnTo>
                  <a:lnTo>
                    <a:pt x="3346" y="71333"/>
                  </a:lnTo>
                  <a:lnTo>
                    <a:pt x="4118" y="71969"/>
                  </a:lnTo>
                  <a:lnTo>
                    <a:pt x="4670" y="72301"/>
                  </a:lnTo>
                  <a:lnTo>
                    <a:pt x="4725" y="72356"/>
                  </a:lnTo>
                  <a:lnTo>
                    <a:pt x="4872" y="72508"/>
                  </a:lnTo>
                  <a:lnTo>
                    <a:pt x="5516" y="73102"/>
                  </a:lnTo>
                  <a:lnTo>
                    <a:pt x="6399" y="73946"/>
                  </a:lnTo>
                  <a:lnTo>
                    <a:pt x="7594" y="75369"/>
                  </a:lnTo>
                  <a:lnTo>
                    <a:pt x="8237" y="76171"/>
                  </a:lnTo>
                  <a:lnTo>
                    <a:pt x="8697" y="76903"/>
                  </a:lnTo>
                  <a:lnTo>
                    <a:pt x="9230" y="78244"/>
                  </a:lnTo>
                  <a:lnTo>
                    <a:pt x="9230" y="78313"/>
                  </a:lnTo>
                  <a:lnTo>
                    <a:pt x="9212" y="78369"/>
                  </a:lnTo>
                  <a:lnTo>
                    <a:pt x="9102" y="78493"/>
                  </a:lnTo>
                  <a:lnTo>
                    <a:pt x="9083" y="78548"/>
                  </a:lnTo>
                  <a:lnTo>
                    <a:pt x="9046" y="78659"/>
                  </a:lnTo>
                  <a:lnTo>
                    <a:pt x="8918" y="78880"/>
                  </a:lnTo>
                  <a:lnTo>
                    <a:pt x="8881" y="78991"/>
                  </a:lnTo>
                  <a:lnTo>
                    <a:pt x="8881" y="79239"/>
                  </a:lnTo>
                  <a:lnTo>
                    <a:pt x="8954" y="79474"/>
                  </a:lnTo>
                  <a:lnTo>
                    <a:pt x="9230" y="80110"/>
                  </a:lnTo>
                  <a:lnTo>
                    <a:pt x="9230" y="80165"/>
                  </a:lnTo>
                  <a:lnTo>
                    <a:pt x="9249" y="80345"/>
                  </a:lnTo>
                  <a:lnTo>
                    <a:pt x="9249" y="80400"/>
                  </a:lnTo>
                  <a:lnTo>
                    <a:pt x="9304" y="80442"/>
                  </a:lnTo>
                  <a:lnTo>
                    <a:pt x="9377" y="80608"/>
                  </a:lnTo>
                  <a:lnTo>
                    <a:pt x="9984" y="81091"/>
                  </a:lnTo>
                  <a:lnTo>
                    <a:pt x="10095" y="81147"/>
                  </a:lnTo>
                  <a:lnTo>
                    <a:pt x="10352" y="81257"/>
                  </a:lnTo>
                  <a:lnTo>
                    <a:pt x="10462" y="81299"/>
                  </a:lnTo>
                  <a:lnTo>
                    <a:pt x="10812" y="81644"/>
                  </a:lnTo>
                  <a:lnTo>
                    <a:pt x="10885" y="81727"/>
                  </a:lnTo>
                  <a:lnTo>
                    <a:pt x="10904" y="81810"/>
                  </a:lnTo>
                  <a:lnTo>
                    <a:pt x="11290" y="82239"/>
                  </a:lnTo>
                  <a:lnTo>
                    <a:pt x="11952" y="82750"/>
                  </a:lnTo>
                  <a:lnTo>
                    <a:pt x="12099" y="82930"/>
                  </a:lnTo>
                  <a:lnTo>
                    <a:pt x="12540" y="83676"/>
                  </a:lnTo>
                  <a:lnTo>
                    <a:pt x="12614" y="83939"/>
                  </a:lnTo>
                  <a:lnTo>
                    <a:pt x="12595" y="84187"/>
                  </a:lnTo>
                  <a:lnTo>
                    <a:pt x="12448" y="84395"/>
                  </a:lnTo>
                  <a:lnTo>
                    <a:pt x="12558" y="84464"/>
                  </a:lnTo>
                  <a:lnTo>
                    <a:pt x="12650" y="84699"/>
                  </a:lnTo>
                  <a:lnTo>
                    <a:pt x="12742" y="84809"/>
                  </a:lnTo>
                  <a:lnTo>
                    <a:pt x="12981" y="85058"/>
                  </a:lnTo>
                  <a:lnTo>
                    <a:pt x="13000" y="85114"/>
                  </a:lnTo>
                  <a:lnTo>
                    <a:pt x="14342" y="86123"/>
                  </a:lnTo>
                  <a:lnTo>
                    <a:pt x="14434" y="86219"/>
                  </a:lnTo>
                  <a:lnTo>
                    <a:pt x="14820" y="86910"/>
                  </a:lnTo>
                  <a:lnTo>
                    <a:pt x="14967" y="87242"/>
                  </a:lnTo>
                  <a:lnTo>
                    <a:pt x="15096" y="87436"/>
                  </a:lnTo>
                  <a:lnTo>
                    <a:pt x="15114" y="87532"/>
                  </a:lnTo>
                  <a:lnTo>
                    <a:pt x="15114" y="87657"/>
                  </a:lnTo>
                  <a:lnTo>
                    <a:pt x="15151" y="87781"/>
                  </a:lnTo>
                  <a:lnTo>
                    <a:pt x="15262" y="88016"/>
                  </a:lnTo>
                  <a:lnTo>
                    <a:pt x="15445" y="88293"/>
                  </a:lnTo>
                  <a:lnTo>
                    <a:pt x="15464" y="88431"/>
                  </a:lnTo>
                  <a:lnTo>
                    <a:pt x="15445" y="88541"/>
                  </a:lnTo>
                  <a:lnTo>
                    <a:pt x="15317" y="88859"/>
                  </a:lnTo>
                  <a:lnTo>
                    <a:pt x="15206" y="89302"/>
                  </a:lnTo>
                  <a:lnTo>
                    <a:pt x="15151" y="89785"/>
                  </a:lnTo>
                  <a:lnTo>
                    <a:pt x="15225" y="90255"/>
                  </a:lnTo>
                  <a:lnTo>
                    <a:pt x="15243" y="90338"/>
                  </a:lnTo>
                  <a:lnTo>
                    <a:pt x="15353" y="90532"/>
                  </a:lnTo>
                  <a:lnTo>
                    <a:pt x="15353" y="90670"/>
                  </a:lnTo>
                  <a:lnTo>
                    <a:pt x="15170" y="91375"/>
                  </a:lnTo>
                  <a:lnTo>
                    <a:pt x="15225" y="91582"/>
                  </a:lnTo>
                  <a:lnTo>
                    <a:pt x="15262" y="91624"/>
                  </a:lnTo>
                  <a:lnTo>
                    <a:pt x="15335" y="91679"/>
                  </a:lnTo>
                  <a:lnTo>
                    <a:pt x="15390" y="91720"/>
                  </a:lnTo>
                  <a:lnTo>
                    <a:pt x="15445" y="91859"/>
                  </a:lnTo>
                  <a:lnTo>
                    <a:pt x="15501" y="91969"/>
                  </a:lnTo>
                  <a:lnTo>
                    <a:pt x="15537" y="92024"/>
                  </a:lnTo>
                  <a:lnTo>
                    <a:pt x="15482" y="92149"/>
                  </a:lnTo>
                  <a:lnTo>
                    <a:pt x="15445" y="92287"/>
                  </a:lnTo>
                  <a:lnTo>
                    <a:pt x="15427" y="92411"/>
                  </a:lnTo>
                  <a:lnTo>
                    <a:pt x="15464" y="92522"/>
                  </a:lnTo>
                  <a:lnTo>
                    <a:pt x="15537" y="92536"/>
                  </a:lnTo>
                  <a:lnTo>
                    <a:pt x="15684" y="92605"/>
                  </a:lnTo>
                  <a:lnTo>
                    <a:pt x="15758" y="92633"/>
                  </a:lnTo>
                  <a:lnTo>
                    <a:pt x="15776" y="92688"/>
                  </a:lnTo>
                  <a:lnTo>
                    <a:pt x="15795" y="92743"/>
                  </a:lnTo>
                  <a:lnTo>
                    <a:pt x="15776" y="92868"/>
                  </a:lnTo>
                  <a:lnTo>
                    <a:pt x="15758" y="92909"/>
                  </a:lnTo>
                  <a:lnTo>
                    <a:pt x="15684" y="92964"/>
                  </a:lnTo>
                  <a:lnTo>
                    <a:pt x="15684" y="93006"/>
                  </a:lnTo>
                  <a:lnTo>
                    <a:pt x="15684" y="93033"/>
                  </a:lnTo>
                  <a:lnTo>
                    <a:pt x="15758" y="93089"/>
                  </a:lnTo>
                  <a:lnTo>
                    <a:pt x="15776" y="93130"/>
                  </a:lnTo>
                  <a:lnTo>
                    <a:pt x="15850" y="93296"/>
                  </a:lnTo>
                  <a:lnTo>
                    <a:pt x="16015" y="93724"/>
                  </a:lnTo>
                  <a:lnTo>
                    <a:pt x="16034" y="93835"/>
                  </a:lnTo>
                  <a:lnTo>
                    <a:pt x="16034" y="94056"/>
                  </a:lnTo>
                  <a:lnTo>
                    <a:pt x="16052" y="94139"/>
                  </a:lnTo>
                  <a:lnTo>
                    <a:pt x="16328" y="94609"/>
                  </a:lnTo>
                  <a:lnTo>
                    <a:pt x="16346" y="94706"/>
                  </a:lnTo>
                  <a:lnTo>
                    <a:pt x="16365" y="94761"/>
                  </a:lnTo>
                  <a:lnTo>
                    <a:pt x="16825" y="95369"/>
                  </a:lnTo>
                  <a:lnTo>
                    <a:pt x="16843" y="95438"/>
                  </a:lnTo>
                  <a:lnTo>
                    <a:pt x="16843" y="95507"/>
                  </a:lnTo>
                  <a:lnTo>
                    <a:pt x="16953" y="95853"/>
                  </a:lnTo>
                  <a:lnTo>
                    <a:pt x="17395" y="96129"/>
                  </a:lnTo>
                  <a:lnTo>
                    <a:pt x="17946" y="96751"/>
                  </a:lnTo>
                  <a:lnTo>
                    <a:pt x="18479" y="97567"/>
                  </a:lnTo>
                  <a:lnTo>
                    <a:pt x="18994" y="98521"/>
                  </a:lnTo>
                  <a:lnTo>
                    <a:pt x="19730" y="99239"/>
                  </a:lnTo>
                  <a:lnTo>
                    <a:pt x="20116" y="99875"/>
                  </a:lnTo>
                  <a:lnTo>
                    <a:pt x="20686" y="100456"/>
                  </a:lnTo>
                  <a:lnTo>
                    <a:pt x="20833" y="100677"/>
                  </a:lnTo>
                  <a:lnTo>
                    <a:pt x="20999" y="101147"/>
                  </a:lnTo>
                  <a:lnTo>
                    <a:pt x="21146" y="102017"/>
                  </a:lnTo>
                  <a:lnTo>
                    <a:pt x="21035" y="102722"/>
                  </a:lnTo>
                  <a:lnTo>
                    <a:pt x="21035" y="102847"/>
                  </a:lnTo>
                  <a:lnTo>
                    <a:pt x="21109" y="102930"/>
                  </a:lnTo>
                  <a:lnTo>
                    <a:pt x="21146" y="102985"/>
                  </a:lnTo>
                  <a:lnTo>
                    <a:pt x="21127" y="103054"/>
                  </a:lnTo>
                  <a:lnTo>
                    <a:pt x="21091" y="103137"/>
                  </a:lnTo>
                  <a:lnTo>
                    <a:pt x="21127" y="103206"/>
                  </a:lnTo>
                  <a:lnTo>
                    <a:pt x="21219" y="103275"/>
                  </a:lnTo>
                  <a:lnTo>
                    <a:pt x="21238" y="103331"/>
                  </a:lnTo>
                  <a:lnTo>
                    <a:pt x="21256" y="103455"/>
                  </a:lnTo>
                  <a:lnTo>
                    <a:pt x="21164" y="103662"/>
                  </a:lnTo>
                  <a:lnTo>
                    <a:pt x="21146" y="103787"/>
                  </a:lnTo>
                  <a:lnTo>
                    <a:pt x="21091" y="103897"/>
                  </a:lnTo>
                  <a:lnTo>
                    <a:pt x="20980" y="103953"/>
                  </a:lnTo>
                  <a:lnTo>
                    <a:pt x="20612" y="103953"/>
                  </a:lnTo>
                  <a:lnTo>
                    <a:pt x="20723" y="104049"/>
                  </a:lnTo>
                  <a:lnTo>
                    <a:pt x="20925" y="104118"/>
                  </a:lnTo>
                  <a:lnTo>
                    <a:pt x="21035" y="104174"/>
                  </a:lnTo>
                  <a:lnTo>
                    <a:pt x="21091" y="104298"/>
                  </a:lnTo>
                  <a:lnTo>
                    <a:pt x="21054" y="104353"/>
                  </a:lnTo>
                  <a:lnTo>
                    <a:pt x="20888" y="104492"/>
                  </a:lnTo>
                  <a:lnTo>
                    <a:pt x="21091" y="104588"/>
                  </a:lnTo>
                  <a:lnTo>
                    <a:pt x="21164" y="104768"/>
                  </a:lnTo>
                  <a:lnTo>
                    <a:pt x="21164" y="104975"/>
                  </a:lnTo>
                  <a:lnTo>
                    <a:pt x="21091" y="105183"/>
                  </a:lnTo>
                  <a:lnTo>
                    <a:pt x="21035" y="105238"/>
                  </a:lnTo>
                  <a:lnTo>
                    <a:pt x="20943" y="105335"/>
                  </a:lnTo>
                  <a:lnTo>
                    <a:pt x="20925" y="105362"/>
                  </a:lnTo>
                  <a:lnTo>
                    <a:pt x="20925" y="105431"/>
                  </a:lnTo>
                  <a:lnTo>
                    <a:pt x="20999" y="105542"/>
                  </a:lnTo>
                  <a:lnTo>
                    <a:pt x="21035" y="105597"/>
                  </a:lnTo>
                  <a:lnTo>
                    <a:pt x="21164" y="105611"/>
                  </a:lnTo>
                  <a:lnTo>
                    <a:pt x="21293" y="105666"/>
                  </a:lnTo>
                  <a:lnTo>
                    <a:pt x="21348" y="105791"/>
                  </a:lnTo>
                  <a:lnTo>
                    <a:pt x="21293" y="105943"/>
                  </a:lnTo>
                  <a:lnTo>
                    <a:pt x="21201" y="105998"/>
                  </a:lnTo>
                  <a:lnTo>
                    <a:pt x="20870" y="105998"/>
                  </a:lnTo>
                  <a:lnTo>
                    <a:pt x="20778" y="105970"/>
                  </a:lnTo>
                  <a:lnTo>
                    <a:pt x="20649" y="105915"/>
                  </a:lnTo>
                  <a:lnTo>
                    <a:pt x="20576" y="105915"/>
                  </a:lnTo>
                  <a:lnTo>
                    <a:pt x="20520" y="105943"/>
                  </a:lnTo>
                  <a:lnTo>
                    <a:pt x="20539" y="105970"/>
                  </a:lnTo>
                  <a:lnTo>
                    <a:pt x="20612" y="106026"/>
                  </a:lnTo>
                  <a:lnTo>
                    <a:pt x="20668" y="106095"/>
                  </a:lnTo>
                  <a:lnTo>
                    <a:pt x="20686" y="106136"/>
                  </a:lnTo>
                  <a:lnTo>
                    <a:pt x="20686" y="106233"/>
                  </a:lnTo>
                  <a:lnTo>
                    <a:pt x="20704" y="106288"/>
                  </a:lnTo>
                  <a:lnTo>
                    <a:pt x="20815" y="106357"/>
                  </a:lnTo>
                  <a:lnTo>
                    <a:pt x="20943" y="106565"/>
                  </a:lnTo>
                  <a:lnTo>
                    <a:pt x="20999" y="106703"/>
                  </a:lnTo>
                  <a:lnTo>
                    <a:pt x="20925" y="106800"/>
                  </a:lnTo>
                  <a:lnTo>
                    <a:pt x="20760" y="106731"/>
                  </a:lnTo>
                  <a:lnTo>
                    <a:pt x="20576" y="106523"/>
                  </a:lnTo>
                  <a:lnTo>
                    <a:pt x="20373" y="106109"/>
                  </a:lnTo>
                  <a:lnTo>
                    <a:pt x="20373" y="105832"/>
                  </a:lnTo>
                  <a:lnTo>
                    <a:pt x="20778" y="105514"/>
                  </a:lnTo>
                  <a:lnTo>
                    <a:pt x="20833" y="105293"/>
                  </a:lnTo>
                  <a:lnTo>
                    <a:pt x="20649" y="105418"/>
                  </a:lnTo>
                  <a:lnTo>
                    <a:pt x="20300" y="105749"/>
                  </a:lnTo>
                  <a:lnTo>
                    <a:pt x="20190" y="105915"/>
                  </a:lnTo>
                  <a:lnTo>
                    <a:pt x="20098" y="106123"/>
                  </a:lnTo>
                  <a:lnTo>
                    <a:pt x="20116" y="106302"/>
                  </a:lnTo>
                  <a:lnTo>
                    <a:pt x="20190" y="106510"/>
                  </a:lnTo>
                  <a:lnTo>
                    <a:pt x="20263" y="106966"/>
                  </a:lnTo>
                  <a:lnTo>
                    <a:pt x="20539" y="107671"/>
                  </a:lnTo>
                  <a:lnTo>
                    <a:pt x="20649" y="108168"/>
                  </a:lnTo>
                  <a:lnTo>
                    <a:pt x="20612" y="108693"/>
                  </a:lnTo>
                  <a:lnTo>
                    <a:pt x="20576" y="109633"/>
                  </a:lnTo>
                  <a:lnTo>
                    <a:pt x="20612" y="109633"/>
                  </a:lnTo>
                  <a:lnTo>
                    <a:pt x="20723" y="109371"/>
                  </a:lnTo>
                  <a:lnTo>
                    <a:pt x="20760" y="109177"/>
                  </a:lnTo>
                  <a:lnTo>
                    <a:pt x="20815" y="109108"/>
                  </a:lnTo>
                  <a:lnTo>
                    <a:pt x="20870" y="109108"/>
                  </a:lnTo>
                  <a:lnTo>
                    <a:pt x="20888" y="109191"/>
                  </a:lnTo>
                  <a:lnTo>
                    <a:pt x="20907" y="109536"/>
                  </a:lnTo>
                  <a:lnTo>
                    <a:pt x="20833" y="109689"/>
                  </a:lnTo>
                  <a:lnTo>
                    <a:pt x="20668" y="109758"/>
                  </a:lnTo>
                  <a:lnTo>
                    <a:pt x="20520" y="109730"/>
                  </a:lnTo>
                  <a:lnTo>
                    <a:pt x="20429" y="109702"/>
                  </a:lnTo>
                  <a:lnTo>
                    <a:pt x="20355" y="109702"/>
                  </a:lnTo>
                  <a:lnTo>
                    <a:pt x="20263" y="109758"/>
                  </a:lnTo>
                  <a:lnTo>
                    <a:pt x="20226" y="109813"/>
                  </a:lnTo>
                  <a:lnTo>
                    <a:pt x="20116" y="110103"/>
                  </a:lnTo>
                  <a:lnTo>
                    <a:pt x="19895" y="110407"/>
                  </a:lnTo>
                  <a:lnTo>
                    <a:pt x="19454" y="110891"/>
                  </a:lnTo>
                  <a:lnTo>
                    <a:pt x="18847" y="111347"/>
                  </a:lnTo>
                  <a:lnTo>
                    <a:pt x="18627" y="111472"/>
                  </a:lnTo>
                  <a:lnTo>
                    <a:pt x="18332" y="111568"/>
                  </a:lnTo>
                  <a:lnTo>
                    <a:pt x="18001" y="111637"/>
                  </a:lnTo>
                  <a:lnTo>
                    <a:pt x="17726" y="111665"/>
                  </a:lnTo>
                  <a:lnTo>
                    <a:pt x="17376" y="111665"/>
                  </a:lnTo>
                  <a:lnTo>
                    <a:pt x="17064" y="111637"/>
                  </a:lnTo>
                  <a:lnTo>
                    <a:pt x="16751" y="111568"/>
                  </a:lnTo>
                  <a:lnTo>
                    <a:pt x="16494" y="111485"/>
                  </a:lnTo>
                  <a:lnTo>
                    <a:pt x="16273" y="111347"/>
                  </a:lnTo>
                  <a:lnTo>
                    <a:pt x="16126" y="111181"/>
                  </a:lnTo>
                  <a:lnTo>
                    <a:pt x="15942" y="111043"/>
                  </a:lnTo>
                  <a:lnTo>
                    <a:pt x="15611" y="110946"/>
                  </a:lnTo>
                  <a:lnTo>
                    <a:pt x="15537" y="110946"/>
                  </a:lnTo>
                  <a:lnTo>
                    <a:pt x="15537" y="111057"/>
                  </a:lnTo>
                  <a:lnTo>
                    <a:pt x="15611" y="111347"/>
                  </a:lnTo>
                  <a:lnTo>
                    <a:pt x="15648" y="111485"/>
                  </a:lnTo>
                  <a:lnTo>
                    <a:pt x="15593" y="111568"/>
                  </a:lnTo>
                  <a:lnTo>
                    <a:pt x="15390" y="111679"/>
                  </a:lnTo>
                  <a:lnTo>
                    <a:pt x="15280" y="111845"/>
                  </a:lnTo>
                  <a:lnTo>
                    <a:pt x="15317" y="112066"/>
                  </a:lnTo>
                  <a:lnTo>
                    <a:pt x="15390" y="112259"/>
                  </a:lnTo>
                  <a:lnTo>
                    <a:pt x="15537" y="112398"/>
                  </a:lnTo>
                  <a:lnTo>
                    <a:pt x="15464" y="112494"/>
                  </a:lnTo>
                  <a:lnTo>
                    <a:pt x="15335" y="112743"/>
                  </a:lnTo>
                  <a:lnTo>
                    <a:pt x="15317" y="112840"/>
                  </a:lnTo>
                  <a:lnTo>
                    <a:pt x="15335" y="112964"/>
                  </a:lnTo>
                  <a:lnTo>
                    <a:pt x="15390" y="113199"/>
                  </a:lnTo>
                  <a:lnTo>
                    <a:pt x="15427" y="113973"/>
                  </a:lnTo>
                  <a:lnTo>
                    <a:pt x="15390" y="114084"/>
                  </a:lnTo>
                  <a:lnTo>
                    <a:pt x="15427" y="114139"/>
                  </a:lnTo>
                  <a:lnTo>
                    <a:pt x="15611" y="114443"/>
                  </a:lnTo>
                  <a:lnTo>
                    <a:pt x="15684" y="114540"/>
                  </a:lnTo>
                  <a:lnTo>
                    <a:pt x="15684" y="114637"/>
                  </a:lnTo>
                  <a:lnTo>
                    <a:pt x="15684" y="114844"/>
                  </a:lnTo>
                  <a:lnTo>
                    <a:pt x="15684" y="114996"/>
                  </a:lnTo>
                  <a:lnTo>
                    <a:pt x="15758" y="115093"/>
                  </a:lnTo>
                  <a:lnTo>
                    <a:pt x="16402" y="115563"/>
                  </a:lnTo>
                  <a:lnTo>
                    <a:pt x="16494" y="115659"/>
                  </a:lnTo>
                  <a:lnTo>
                    <a:pt x="16622" y="115590"/>
                  </a:lnTo>
                  <a:lnTo>
                    <a:pt x="16843" y="115355"/>
                  </a:lnTo>
                  <a:lnTo>
                    <a:pt x="16972" y="115314"/>
                  </a:lnTo>
                  <a:lnTo>
                    <a:pt x="17578" y="115300"/>
                  </a:lnTo>
                  <a:lnTo>
                    <a:pt x="17762" y="115314"/>
                  </a:lnTo>
                  <a:lnTo>
                    <a:pt x="18093" y="115397"/>
                  </a:lnTo>
                  <a:lnTo>
                    <a:pt x="19252" y="115770"/>
                  </a:lnTo>
                  <a:lnTo>
                    <a:pt x="19325" y="115770"/>
                  </a:lnTo>
                  <a:lnTo>
                    <a:pt x="19399" y="115784"/>
                  </a:lnTo>
                  <a:lnTo>
                    <a:pt x="19436" y="115839"/>
                  </a:lnTo>
                  <a:lnTo>
                    <a:pt x="19472" y="115908"/>
                  </a:lnTo>
                  <a:lnTo>
                    <a:pt x="19528" y="115950"/>
                  </a:lnTo>
                  <a:lnTo>
                    <a:pt x="19583" y="115977"/>
                  </a:lnTo>
                  <a:lnTo>
                    <a:pt x="19859" y="116005"/>
                  </a:lnTo>
                  <a:lnTo>
                    <a:pt x="20190" y="116116"/>
                  </a:lnTo>
                  <a:lnTo>
                    <a:pt x="21164" y="116641"/>
                  </a:lnTo>
                  <a:lnTo>
                    <a:pt x="22231" y="117429"/>
                  </a:lnTo>
                  <a:lnTo>
                    <a:pt x="22451" y="117553"/>
                  </a:lnTo>
                  <a:lnTo>
                    <a:pt x="22580" y="117664"/>
                  </a:lnTo>
                  <a:lnTo>
                    <a:pt x="22653" y="117871"/>
                  </a:lnTo>
                  <a:lnTo>
                    <a:pt x="22856" y="118009"/>
                  </a:lnTo>
                  <a:lnTo>
                    <a:pt x="22929" y="118120"/>
                  </a:lnTo>
                  <a:lnTo>
                    <a:pt x="22874" y="118217"/>
                  </a:lnTo>
                  <a:lnTo>
                    <a:pt x="22856" y="118286"/>
                  </a:lnTo>
                  <a:lnTo>
                    <a:pt x="22911" y="118313"/>
                  </a:lnTo>
                  <a:lnTo>
                    <a:pt x="22984" y="118299"/>
                  </a:lnTo>
                  <a:lnTo>
                    <a:pt x="23132" y="118286"/>
                  </a:lnTo>
                  <a:lnTo>
                    <a:pt x="23205" y="118286"/>
                  </a:lnTo>
                  <a:lnTo>
                    <a:pt x="23775" y="118327"/>
                  </a:lnTo>
                  <a:lnTo>
                    <a:pt x="24915" y="118548"/>
                  </a:lnTo>
                  <a:lnTo>
                    <a:pt x="25228" y="118659"/>
                  </a:lnTo>
                  <a:lnTo>
                    <a:pt x="25540" y="118742"/>
                  </a:lnTo>
                  <a:lnTo>
                    <a:pt x="25871" y="118769"/>
                  </a:lnTo>
                  <a:lnTo>
                    <a:pt x="26037" y="118686"/>
                  </a:lnTo>
                  <a:lnTo>
                    <a:pt x="25853" y="118465"/>
                  </a:lnTo>
                  <a:lnTo>
                    <a:pt x="25908" y="118424"/>
                  </a:lnTo>
                  <a:lnTo>
                    <a:pt x="25945" y="118424"/>
                  </a:lnTo>
                  <a:lnTo>
                    <a:pt x="26000" y="118451"/>
                  </a:lnTo>
                  <a:lnTo>
                    <a:pt x="26037" y="118465"/>
                  </a:lnTo>
                  <a:lnTo>
                    <a:pt x="26147" y="118548"/>
                  </a:lnTo>
                  <a:lnTo>
                    <a:pt x="26239" y="118631"/>
                  </a:lnTo>
                  <a:lnTo>
                    <a:pt x="26368" y="118714"/>
                  </a:lnTo>
                  <a:lnTo>
                    <a:pt x="26607" y="118742"/>
                  </a:lnTo>
                  <a:lnTo>
                    <a:pt x="26717" y="118769"/>
                  </a:lnTo>
                  <a:lnTo>
                    <a:pt x="26791" y="118825"/>
                  </a:lnTo>
                  <a:lnTo>
                    <a:pt x="26809" y="118894"/>
                  </a:lnTo>
                  <a:lnTo>
                    <a:pt x="26772" y="118921"/>
                  </a:lnTo>
                  <a:lnTo>
                    <a:pt x="26699" y="118921"/>
                  </a:lnTo>
                  <a:lnTo>
                    <a:pt x="26570" y="118894"/>
                  </a:lnTo>
                  <a:lnTo>
                    <a:pt x="25908" y="118811"/>
                  </a:lnTo>
                  <a:lnTo>
                    <a:pt x="25871" y="118852"/>
                  </a:lnTo>
                  <a:lnTo>
                    <a:pt x="26000" y="118935"/>
                  </a:lnTo>
                  <a:lnTo>
                    <a:pt x="26313" y="119087"/>
                  </a:lnTo>
                  <a:lnTo>
                    <a:pt x="26478" y="119225"/>
                  </a:lnTo>
                  <a:lnTo>
                    <a:pt x="26533" y="119239"/>
                  </a:lnTo>
                  <a:lnTo>
                    <a:pt x="26717" y="119225"/>
                  </a:lnTo>
                  <a:lnTo>
                    <a:pt x="26809" y="119239"/>
                  </a:lnTo>
                  <a:lnTo>
                    <a:pt x="26901" y="119253"/>
                  </a:lnTo>
                  <a:lnTo>
                    <a:pt x="27030" y="119322"/>
                  </a:lnTo>
                  <a:lnTo>
                    <a:pt x="27416" y="119350"/>
                  </a:lnTo>
                  <a:lnTo>
                    <a:pt x="27673" y="119474"/>
                  </a:lnTo>
                  <a:lnTo>
                    <a:pt x="27821" y="119516"/>
                  </a:lnTo>
                  <a:lnTo>
                    <a:pt x="27894" y="119447"/>
                  </a:lnTo>
                  <a:lnTo>
                    <a:pt x="27968" y="119391"/>
                  </a:lnTo>
                  <a:lnTo>
                    <a:pt x="28501" y="119391"/>
                  </a:lnTo>
                  <a:lnTo>
                    <a:pt x="28482" y="119350"/>
                  </a:lnTo>
                  <a:lnTo>
                    <a:pt x="28501" y="119336"/>
                  </a:lnTo>
                  <a:lnTo>
                    <a:pt x="28519" y="119322"/>
                  </a:lnTo>
                  <a:lnTo>
                    <a:pt x="28538" y="119267"/>
                  </a:lnTo>
                  <a:lnTo>
                    <a:pt x="28648" y="119308"/>
                  </a:lnTo>
                  <a:lnTo>
                    <a:pt x="28961" y="119350"/>
                  </a:lnTo>
                  <a:lnTo>
                    <a:pt x="29273" y="119474"/>
                  </a:lnTo>
                  <a:lnTo>
                    <a:pt x="29347" y="119502"/>
                  </a:lnTo>
                  <a:lnTo>
                    <a:pt x="29604" y="119530"/>
                  </a:lnTo>
                  <a:lnTo>
                    <a:pt x="29770" y="119516"/>
                  </a:lnTo>
                  <a:lnTo>
                    <a:pt x="29898" y="119433"/>
                  </a:lnTo>
                  <a:lnTo>
                    <a:pt x="30064" y="119336"/>
                  </a:lnTo>
                  <a:lnTo>
                    <a:pt x="30137" y="119308"/>
                  </a:lnTo>
                  <a:lnTo>
                    <a:pt x="30248" y="119308"/>
                  </a:lnTo>
                  <a:lnTo>
                    <a:pt x="30395" y="119336"/>
                  </a:lnTo>
                  <a:lnTo>
                    <a:pt x="30450" y="119364"/>
                  </a:lnTo>
                  <a:lnTo>
                    <a:pt x="30542" y="119391"/>
                  </a:lnTo>
                  <a:lnTo>
                    <a:pt x="30634" y="119391"/>
                  </a:lnTo>
                  <a:lnTo>
                    <a:pt x="30744" y="119364"/>
                  </a:lnTo>
                  <a:lnTo>
                    <a:pt x="30818" y="119350"/>
                  </a:lnTo>
                  <a:lnTo>
                    <a:pt x="30910" y="119364"/>
                  </a:lnTo>
                  <a:lnTo>
                    <a:pt x="31112" y="119419"/>
                  </a:lnTo>
                  <a:lnTo>
                    <a:pt x="31222" y="119419"/>
                  </a:lnTo>
                  <a:lnTo>
                    <a:pt x="31314" y="119447"/>
                  </a:lnTo>
                  <a:lnTo>
                    <a:pt x="31461" y="119543"/>
                  </a:lnTo>
                  <a:lnTo>
                    <a:pt x="31572" y="119585"/>
                  </a:lnTo>
                  <a:lnTo>
                    <a:pt x="31700" y="119391"/>
                  </a:lnTo>
                  <a:lnTo>
                    <a:pt x="31792" y="119308"/>
                  </a:lnTo>
                  <a:lnTo>
                    <a:pt x="31939" y="119267"/>
                  </a:lnTo>
                  <a:lnTo>
                    <a:pt x="32013" y="119281"/>
                  </a:lnTo>
                  <a:lnTo>
                    <a:pt x="32105" y="119322"/>
                  </a:lnTo>
                  <a:lnTo>
                    <a:pt x="32178" y="119350"/>
                  </a:lnTo>
                  <a:lnTo>
                    <a:pt x="32252" y="119336"/>
                  </a:lnTo>
                  <a:lnTo>
                    <a:pt x="32289" y="119322"/>
                  </a:lnTo>
                  <a:lnTo>
                    <a:pt x="32381" y="119308"/>
                  </a:lnTo>
                  <a:lnTo>
                    <a:pt x="32509" y="119322"/>
                  </a:lnTo>
                  <a:lnTo>
                    <a:pt x="32804" y="119405"/>
                  </a:lnTo>
                  <a:lnTo>
                    <a:pt x="32932" y="119419"/>
                  </a:lnTo>
                  <a:lnTo>
                    <a:pt x="33006" y="119336"/>
                  </a:lnTo>
                  <a:lnTo>
                    <a:pt x="33061" y="119336"/>
                  </a:lnTo>
                  <a:lnTo>
                    <a:pt x="33190" y="119364"/>
                  </a:lnTo>
                  <a:lnTo>
                    <a:pt x="33410" y="119447"/>
                  </a:lnTo>
                  <a:lnTo>
                    <a:pt x="33521" y="119502"/>
                  </a:lnTo>
                  <a:lnTo>
                    <a:pt x="33944" y="119654"/>
                  </a:lnTo>
                  <a:lnTo>
                    <a:pt x="34036" y="119682"/>
                  </a:lnTo>
                  <a:lnTo>
                    <a:pt x="34275" y="119695"/>
                  </a:lnTo>
                  <a:lnTo>
                    <a:pt x="34532" y="119751"/>
                  </a:lnTo>
                  <a:lnTo>
                    <a:pt x="34900" y="119930"/>
                  </a:lnTo>
                  <a:lnTo>
                    <a:pt x="35157" y="120000"/>
                  </a:lnTo>
                  <a:lnTo>
                    <a:pt x="35157" y="119834"/>
                  </a:lnTo>
                  <a:lnTo>
                    <a:pt x="35194" y="119682"/>
                  </a:lnTo>
                  <a:lnTo>
                    <a:pt x="35304" y="119571"/>
                  </a:lnTo>
                  <a:lnTo>
                    <a:pt x="35507" y="119502"/>
                  </a:lnTo>
                  <a:lnTo>
                    <a:pt x="35635" y="119488"/>
                  </a:lnTo>
                  <a:lnTo>
                    <a:pt x="36095" y="119516"/>
                  </a:lnTo>
                  <a:lnTo>
                    <a:pt x="36555" y="119626"/>
                  </a:lnTo>
                  <a:lnTo>
                    <a:pt x="36923" y="119847"/>
                  </a:lnTo>
                  <a:lnTo>
                    <a:pt x="37162" y="119903"/>
                  </a:lnTo>
                  <a:lnTo>
                    <a:pt x="37474" y="119917"/>
                  </a:lnTo>
                  <a:lnTo>
                    <a:pt x="37585" y="119903"/>
                  </a:lnTo>
                  <a:lnTo>
                    <a:pt x="37768" y="119820"/>
                  </a:lnTo>
                  <a:lnTo>
                    <a:pt x="37842" y="119778"/>
                  </a:lnTo>
                  <a:lnTo>
                    <a:pt x="37952" y="119820"/>
                  </a:lnTo>
                  <a:lnTo>
                    <a:pt x="37989" y="119737"/>
                  </a:lnTo>
                  <a:lnTo>
                    <a:pt x="37897" y="119695"/>
                  </a:lnTo>
                  <a:lnTo>
                    <a:pt x="37603" y="119737"/>
                  </a:lnTo>
                  <a:lnTo>
                    <a:pt x="37493" y="119682"/>
                  </a:lnTo>
                  <a:lnTo>
                    <a:pt x="37364" y="119502"/>
                  </a:lnTo>
                  <a:lnTo>
                    <a:pt x="37235" y="119474"/>
                  </a:lnTo>
                  <a:lnTo>
                    <a:pt x="37162" y="119488"/>
                  </a:lnTo>
                  <a:lnTo>
                    <a:pt x="37198" y="119530"/>
                  </a:lnTo>
                  <a:lnTo>
                    <a:pt x="37217" y="119585"/>
                  </a:lnTo>
                  <a:lnTo>
                    <a:pt x="37235" y="119626"/>
                  </a:lnTo>
                  <a:lnTo>
                    <a:pt x="37217" y="119682"/>
                  </a:lnTo>
                  <a:lnTo>
                    <a:pt x="37143" y="119682"/>
                  </a:lnTo>
                  <a:lnTo>
                    <a:pt x="36923" y="119626"/>
                  </a:lnTo>
                  <a:lnTo>
                    <a:pt x="36812" y="119571"/>
                  </a:lnTo>
                  <a:lnTo>
                    <a:pt x="36720" y="119488"/>
                  </a:lnTo>
                  <a:lnTo>
                    <a:pt x="36757" y="119405"/>
                  </a:lnTo>
                  <a:lnTo>
                    <a:pt x="36867" y="119364"/>
                  </a:lnTo>
                  <a:lnTo>
                    <a:pt x="37272" y="119350"/>
                  </a:lnTo>
                  <a:lnTo>
                    <a:pt x="37309" y="119336"/>
                  </a:lnTo>
                  <a:lnTo>
                    <a:pt x="37364" y="119281"/>
                  </a:lnTo>
                  <a:lnTo>
                    <a:pt x="37382" y="119267"/>
                  </a:lnTo>
                  <a:lnTo>
                    <a:pt x="37456" y="119267"/>
                  </a:lnTo>
                  <a:lnTo>
                    <a:pt x="37474" y="119281"/>
                  </a:lnTo>
                  <a:lnTo>
                    <a:pt x="37511" y="119308"/>
                  </a:lnTo>
                  <a:lnTo>
                    <a:pt x="37566" y="119322"/>
                  </a:lnTo>
                  <a:lnTo>
                    <a:pt x="37621" y="119308"/>
                  </a:lnTo>
                  <a:lnTo>
                    <a:pt x="37768" y="119281"/>
                  </a:lnTo>
                  <a:lnTo>
                    <a:pt x="37824" y="119267"/>
                  </a:lnTo>
                  <a:lnTo>
                    <a:pt x="37897" y="119281"/>
                  </a:lnTo>
                  <a:lnTo>
                    <a:pt x="38044" y="119308"/>
                  </a:lnTo>
                  <a:lnTo>
                    <a:pt x="38081" y="119322"/>
                  </a:lnTo>
                  <a:lnTo>
                    <a:pt x="38173" y="119308"/>
                  </a:lnTo>
                  <a:lnTo>
                    <a:pt x="38228" y="119308"/>
                  </a:lnTo>
                  <a:lnTo>
                    <a:pt x="38302" y="119267"/>
                  </a:lnTo>
                  <a:lnTo>
                    <a:pt x="38669" y="119198"/>
                  </a:lnTo>
                  <a:lnTo>
                    <a:pt x="38761" y="119156"/>
                  </a:lnTo>
                  <a:lnTo>
                    <a:pt x="38817" y="119198"/>
                  </a:lnTo>
                  <a:lnTo>
                    <a:pt x="38853" y="119156"/>
                  </a:lnTo>
                  <a:lnTo>
                    <a:pt x="39239" y="119322"/>
                  </a:lnTo>
                  <a:lnTo>
                    <a:pt x="39313" y="119350"/>
                  </a:lnTo>
                  <a:lnTo>
                    <a:pt x="39479" y="119322"/>
                  </a:lnTo>
                  <a:lnTo>
                    <a:pt x="39479" y="119239"/>
                  </a:lnTo>
                  <a:lnTo>
                    <a:pt x="39405" y="119143"/>
                  </a:lnTo>
                  <a:lnTo>
                    <a:pt x="39313" y="119032"/>
                  </a:lnTo>
                  <a:lnTo>
                    <a:pt x="39276" y="119018"/>
                  </a:lnTo>
                  <a:lnTo>
                    <a:pt x="39203" y="119018"/>
                  </a:lnTo>
                  <a:lnTo>
                    <a:pt x="39166" y="118991"/>
                  </a:lnTo>
                  <a:lnTo>
                    <a:pt x="39166" y="118921"/>
                  </a:lnTo>
                  <a:lnTo>
                    <a:pt x="39239" y="118908"/>
                  </a:lnTo>
                  <a:lnTo>
                    <a:pt x="39497" y="118894"/>
                  </a:lnTo>
                  <a:lnTo>
                    <a:pt x="39809" y="118756"/>
                  </a:lnTo>
                  <a:lnTo>
                    <a:pt x="39957" y="118728"/>
                  </a:lnTo>
                  <a:lnTo>
                    <a:pt x="40527" y="118686"/>
                  </a:lnTo>
                  <a:lnTo>
                    <a:pt x="40858" y="118714"/>
                  </a:lnTo>
                  <a:lnTo>
                    <a:pt x="40950" y="118673"/>
                  </a:lnTo>
                  <a:lnTo>
                    <a:pt x="40968" y="118548"/>
                  </a:lnTo>
                  <a:lnTo>
                    <a:pt x="40876" y="118369"/>
                  </a:lnTo>
                  <a:lnTo>
                    <a:pt x="40858" y="118244"/>
                  </a:lnTo>
                  <a:lnTo>
                    <a:pt x="40950" y="118134"/>
                  </a:lnTo>
                  <a:lnTo>
                    <a:pt x="41023" y="118051"/>
                  </a:lnTo>
                  <a:lnTo>
                    <a:pt x="41189" y="117857"/>
                  </a:lnTo>
                  <a:lnTo>
                    <a:pt x="41281" y="117774"/>
                  </a:lnTo>
                  <a:lnTo>
                    <a:pt x="41556" y="117636"/>
                  </a:lnTo>
                  <a:lnTo>
                    <a:pt x="41887" y="117567"/>
                  </a:lnTo>
                  <a:lnTo>
                    <a:pt x="42549" y="117470"/>
                  </a:lnTo>
                  <a:lnTo>
                    <a:pt x="42696" y="117429"/>
                  </a:lnTo>
                  <a:lnTo>
                    <a:pt x="42935" y="117304"/>
                  </a:lnTo>
                  <a:lnTo>
                    <a:pt x="43248" y="117263"/>
                  </a:lnTo>
                  <a:lnTo>
                    <a:pt x="43377" y="117194"/>
                  </a:lnTo>
                  <a:lnTo>
                    <a:pt x="43616" y="117014"/>
                  </a:lnTo>
                  <a:lnTo>
                    <a:pt x="43450" y="116973"/>
                  </a:lnTo>
                  <a:lnTo>
                    <a:pt x="43377" y="116862"/>
                  </a:lnTo>
                  <a:lnTo>
                    <a:pt x="43395" y="116751"/>
                  </a:lnTo>
                  <a:lnTo>
                    <a:pt x="43487" y="116696"/>
                  </a:lnTo>
                  <a:lnTo>
                    <a:pt x="43597" y="116668"/>
                  </a:lnTo>
                  <a:lnTo>
                    <a:pt x="43855" y="116530"/>
                  </a:lnTo>
                  <a:lnTo>
                    <a:pt x="44020" y="116503"/>
                  </a:lnTo>
                  <a:lnTo>
                    <a:pt x="44498" y="116461"/>
                  </a:lnTo>
                  <a:lnTo>
                    <a:pt x="44590" y="116434"/>
                  </a:lnTo>
                  <a:lnTo>
                    <a:pt x="44535" y="116378"/>
                  </a:lnTo>
                  <a:lnTo>
                    <a:pt x="44241" y="116171"/>
                  </a:lnTo>
                  <a:lnTo>
                    <a:pt x="44278" y="116171"/>
                  </a:lnTo>
                  <a:lnTo>
                    <a:pt x="44682" y="116199"/>
                  </a:lnTo>
                  <a:lnTo>
                    <a:pt x="44719" y="116185"/>
                  </a:lnTo>
                  <a:lnTo>
                    <a:pt x="44848" y="116129"/>
                  </a:lnTo>
                  <a:lnTo>
                    <a:pt x="44921" y="116116"/>
                  </a:lnTo>
                  <a:lnTo>
                    <a:pt x="46300" y="116268"/>
                  </a:lnTo>
                  <a:lnTo>
                    <a:pt x="46337" y="116281"/>
                  </a:lnTo>
                  <a:lnTo>
                    <a:pt x="46466" y="116364"/>
                  </a:lnTo>
                  <a:lnTo>
                    <a:pt x="46539" y="116406"/>
                  </a:lnTo>
                  <a:lnTo>
                    <a:pt x="46631" y="116406"/>
                  </a:lnTo>
                  <a:lnTo>
                    <a:pt x="46760" y="116378"/>
                  </a:lnTo>
                  <a:lnTo>
                    <a:pt x="46852" y="116406"/>
                  </a:lnTo>
                  <a:lnTo>
                    <a:pt x="46926" y="116420"/>
                  </a:lnTo>
                  <a:lnTo>
                    <a:pt x="46999" y="116447"/>
                  </a:lnTo>
                  <a:lnTo>
                    <a:pt x="47036" y="116503"/>
                  </a:lnTo>
                  <a:lnTo>
                    <a:pt x="47036" y="116558"/>
                  </a:lnTo>
                  <a:lnTo>
                    <a:pt x="47073" y="116613"/>
                  </a:lnTo>
                  <a:lnTo>
                    <a:pt x="47146" y="116613"/>
                  </a:lnTo>
                  <a:lnTo>
                    <a:pt x="47257" y="116586"/>
                  </a:lnTo>
                  <a:lnTo>
                    <a:pt x="47367" y="116544"/>
                  </a:lnTo>
                  <a:lnTo>
                    <a:pt x="47422" y="116489"/>
                  </a:lnTo>
                  <a:lnTo>
                    <a:pt x="47404" y="116351"/>
                  </a:lnTo>
                  <a:lnTo>
                    <a:pt x="47441" y="116240"/>
                  </a:lnTo>
                  <a:lnTo>
                    <a:pt x="47477" y="116199"/>
                  </a:lnTo>
                  <a:lnTo>
                    <a:pt x="47551" y="116171"/>
                  </a:lnTo>
                  <a:lnTo>
                    <a:pt x="47680" y="116116"/>
                  </a:lnTo>
                  <a:lnTo>
                    <a:pt x="47808" y="116116"/>
                  </a:lnTo>
                  <a:lnTo>
                    <a:pt x="47919" y="116157"/>
                  </a:lnTo>
                  <a:lnTo>
                    <a:pt x="47974" y="116281"/>
                  </a:lnTo>
                  <a:lnTo>
                    <a:pt x="48029" y="116364"/>
                  </a:lnTo>
                  <a:lnTo>
                    <a:pt x="48047" y="116406"/>
                  </a:lnTo>
                  <a:lnTo>
                    <a:pt x="48139" y="116406"/>
                  </a:lnTo>
                  <a:lnTo>
                    <a:pt x="48158" y="116378"/>
                  </a:lnTo>
                  <a:lnTo>
                    <a:pt x="48158" y="116351"/>
                  </a:lnTo>
                  <a:lnTo>
                    <a:pt x="48158" y="116323"/>
                  </a:lnTo>
                  <a:lnTo>
                    <a:pt x="48342" y="116212"/>
                  </a:lnTo>
                  <a:lnTo>
                    <a:pt x="48433" y="116199"/>
                  </a:lnTo>
                  <a:lnTo>
                    <a:pt x="48268" y="116088"/>
                  </a:lnTo>
                  <a:lnTo>
                    <a:pt x="48231" y="115936"/>
                  </a:lnTo>
                  <a:lnTo>
                    <a:pt x="48286" y="115784"/>
                  </a:lnTo>
                  <a:lnTo>
                    <a:pt x="48470" y="115701"/>
                  </a:lnTo>
                  <a:lnTo>
                    <a:pt x="48728" y="115729"/>
                  </a:lnTo>
                  <a:lnTo>
                    <a:pt x="49003" y="115894"/>
                  </a:lnTo>
                  <a:lnTo>
                    <a:pt x="49243" y="115853"/>
                  </a:lnTo>
                  <a:lnTo>
                    <a:pt x="49408" y="115812"/>
                  </a:lnTo>
                  <a:lnTo>
                    <a:pt x="49500" y="115812"/>
                  </a:lnTo>
                  <a:lnTo>
                    <a:pt x="49610" y="115770"/>
                  </a:lnTo>
                  <a:lnTo>
                    <a:pt x="49408" y="115701"/>
                  </a:lnTo>
                  <a:lnTo>
                    <a:pt x="49224" y="115673"/>
                  </a:lnTo>
                  <a:lnTo>
                    <a:pt x="49040" y="115646"/>
                  </a:lnTo>
                  <a:lnTo>
                    <a:pt x="48930" y="115507"/>
                  </a:lnTo>
                  <a:lnTo>
                    <a:pt x="48930" y="115383"/>
                  </a:lnTo>
                  <a:lnTo>
                    <a:pt x="48967" y="115231"/>
                  </a:lnTo>
                  <a:lnTo>
                    <a:pt x="49040" y="115079"/>
                  </a:lnTo>
                  <a:lnTo>
                    <a:pt x="49132" y="114968"/>
                  </a:lnTo>
                  <a:lnTo>
                    <a:pt x="49408" y="114830"/>
                  </a:lnTo>
                  <a:lnTo>
                    <a:pt x="49463" y="114803"/>
                  </a:lnTo>
                  <a:lnTo>
                    <a:pt x="49702" y="114416"/>
                  </a:lnTo>
                  <a:lnTo>
                    <a:pt x="49757" y="114374"/>
                  </a:lnTo>
                  <a:lnTo>
                    <a:pt x="49941" y="114333"/>
                  </a:lnTo>
                  <a:lnTo>
                    <a:pt x="50052" y="114305"/>
                  </a:lnTo>
                  <a:lnTo>
                    <a:pt x="50070" y="114250"/>
                  </a:lnTo>
                  <a:lnTo>
                    <a:pt x="50015" y="114208"/>
                  </a:lnTo>
                  <a:lnTo>
                    <a:pt x="50199" y="114111"/>
                  </a:lnTo>
                  <a:lnTo>
                    <a:pt x="50658" y="113973"/>
                  </a:lnTo>
                  <a:lnTo>
                    <a:pt x="50879" y="113890"/>
                  </a:lnTo>
                  <a:lnTo>
                    <a:pt x="51339" y="113600"/>
                  </a:lnTo>
                  <a:lnTo>
                    <a:pt x="51431" y="113545"/>
                  </a:lnTo>
                  <a:lnTo>
                    <a:pt x="51835" y="113448"/>
                  </a:lnTo>
                  <a:lnTo>
                    <a:pt x="52203" y="113434"/>
                  </a:lnTo>
                  <a:lnTo>
                    <a:pt x="52350" y="113420"/>
                  </a:lnTo>
                  <a:lnTo>
                    <a:pt x="52460" y="113379"/>
                  </a:lnTo>
                  <a:lnTo>
                    <a:pt x="52663" y="113282"/>
                  </a:lnTo>
                  <a:lnTo>
                    <a:pt x="52773" y="113255"/>
                  </a:lnTo>
                  <a:lnTo>
                    <a:pt x="52902" y="113213"/>
                  </a:lnTo>
                  <a:lnTo>
                    <a:pt x="53030" y="113199"/>
                  </a:lnTo>
                  <a:lnTo>
                    <a:pt x="53159" y="113199"/>
                  </a:lnTo>
                  <a:lnTo>
                    <a:pt x="53306" y="113227"/>
                  </a:lnTo>
                  <a:lnTo>
                    <a:pt x="53527" y="113337"/>
                  </a:lnTo>
                  <a:lnTo>
                    <a:pt x="53619" y="113365"/>
                  </a:lnTo>
                  <a:lnTo>
                    <a:pt x="53803" y="113351"/>
                  </a:lnTo>
                  <a:lnTo>
                    <a:pt x="54060" y="113268"/>
                  </a:lnTo>
                  <a:lnTo>
                    <a:pt x="54226" y="113255"/>
                  </a:lnTo>
                  <a:lnTo>
                    <a:pt x="54961" y="113282"/>
                  </a:lnTo>
                  <a:lnTo>
                    <a:pt x="55733" y="113420"/>
                  </a:lnTo>
                  <a:lnTo>
                    <a:pt x="55825" y="113476"/>
                  </a:lnTo>
                  <a:lnTo>
                    <a:pt x="56046" y="113462"/>
                  </a:lnTo>
                  <a:lnTo>
                    <a:pt x="56818" y="113268"/>
                  </a:lnTo>
                  <a:lnTo>
                    <a:pt x="56947" y="113213"/>
                  </a:lnTo>
                  <a:lnTo>
                    <a:pt x="56965" y="113185"/>
                  </a:lnTo>
                  <a:lnTo>
                    <a:pt x="56947" y="113144"/>
                  </a:lnTo>
                  <a:lnTo>
                    <a:pt x="56965" y="113102"/>
                  </a:lnTo>
                  <a:lnTo>
                    <a:pt x="57002" y="113047"/>
                  </a:lnTo>
                  <a:lnTo>
                    <a:pt x="57076" y="113033"/>
                  </a:lnTo>
                  <a:lnTo>
                    <a:pt x="57168" y="113020"/>
                  </a:lnTo>
                  <a:lnTo>
                    <a:pt x="58455" y="113020"/>
                  </a:lnTo>
                  <a:lnTo>
                    <a:pt x="58584" y="112964"/>
                  </a:lnTo>
                  <a:lnTo>
                    <a:pt x="58786" y="112992"/>
                  </a:lnTo>
                  <a:lnTo>
                    <a:pt x="58988" y="112937"/>
                  </a:lnTo>
                  <a:lnTo>
                    <a:pt x="59154" y="112868"/>
                  </a:lnTo>
                  <a:lnTo>
                    <a:pt x="59356" y="112826"/>
                  </a:lnTo>
                  <a:lnTo>
                    <a:pt x="59742" y="112826"/>
                  </a:lnTo>
                  <a:lnTo>
                    <a:pt x="59963" y="112854"/>
                  </a:lnTo>
                  <a:lnTo>
                    <a:pt x="60128" y="112909"/>
                  </a:lnTo>
                  <a:lnTo>
                    <a:pt x="60220" y="112868"/>
                  </a:lnTo>
                  <a:lnTo>
                    <a:pt x="60294" y="112854"/>
                  </a:lnTo>
                  <a:lnTo>
                    <a:pt x="60496" y="112854"/>
                  </a:lnTo>
                  <a:lnTo>
                    <a:pt x="60625" y="112840"/>
                  </a:lnTo>
                  <a:lnTo>
                    <a:pt x="60937" y="112757"/>
                  </a:lnTo>
                  <a:lnTo>
                    <a:pt x="61066" y="112743"/>
                  </a:lnTo>
                  <a:lnTo>
                    <a:pt x="61158" y="112757"/>
                  </a:lnTo>
                  <a:lnTo>
                    <a:pt x="61323" y="112785"/>
                  </a:lnTo>
                  <a:lnTo>
                    <a:pt x="61507" y="112868"/>
                  </a:lnTo>
                  <a:lnTo>
                    <a:pt x="61544" y="112881"/>
                  </a:lnTo>
                  <a:lnTo>
                    <a:pt x="61599" y="112881"/>
                  </a:lnTo>
                  <a:lnTo>
                    <a:pt x="61930" y="112757"/>
                  </a:lnTo>
                  <a:lnTo>
                    <a:pt x="62059" y="112715"/>
                  </a:lnTo>
                  <a:lnTo>
                    <a:pt x="62427" y="112688"/>
                  </a:lnTo>
                  <a:lnTo>
                    <a:pt x="62684" y="112619"/>
                  </a:lnTo>
                  <a:lnTo>
                    <a:pt x="62831" y="112591"/>
                  </a:lnTo>
                  <a:lnTo>
                    <a:pt x="64045" y="112619"/>
                  </a:lnTo>
                  <a:lnTo>
                    <a:pt x="64229" y="112605"/>
                  </a:lnTo>
                  <a:lnTo>
                    <a:pt x="64321" y="112619"/>
                  </a:lnTo>
                  <a:lnTo>
                    <a:pt x="64449" y="112674"/>
                  </a:lnTo>
                  <a:lnTo>
                    <a:pt x="64652" y="112743"/>
                  </a:lnTo>
                  <a:lnTo>
                    <a:pt x="64707" y="112743"/>
                  </a:lnTo>
                  <a:lnTo>
                    <a:pt x="64836" y="112785"/>
                  </a:lnTo>
                  <a:lnTo>
                    <a:pt x="64927" y="112868"/>
                  </a:lnTo>
                  <a:lnTo>
                    <a:pt x="65038" y="112937"/>
                  </a:lnTo>
                  <a:lnTo>
                    <a:pt x="65185" y="112937"/>
                  </a:lnTo>
                  <a:lnTo>
                    <a:pt x="65240" y="112909"/>
                  </a:lnTo>
                  <a:lnTo>
                    <a:pt x="65295" y="112868"/>
                  </a:lnTo>
                  <a:lnTo>
                    <a:pt x="65369" y="112840"/>
                  </a:lnTo>
                  <a:lnTo>
                    <a:pt x="65461" y="112826"/>
                  </a:lnTo>
                  <a:lnTo>
                    <a:pt x="65553" y="112826"/>
                  </a:lnTo>
                  <a:lnTo>
                    <a:pt x="65700" y="112854"/>
                  </a:lnTo>
                  <a:lnTo>
                    <a:pt x="65773" y="112854"/>
                  </a:lnTo>
                  <a:lnTo>
                    <a:pt x="65902" y="112881"/>
                  </a:lnTo>
                  <a:lnTo>
                    <a:pt x="66141" y="113020"/>
                  </a:lnTo>
                  <a:lnTo>
                    <a:pt x="66270" y="113047"/>
                  </a:lnTo>
                  <a:lnTo>
                    <a:pt x="66399" y="113033"/>
                  </a:lnTo>
                  <a:lnTo>
                    <a:pt x="66656" y="112950"/>
                  </a:lnTo>
                  <a:lnTo>
                    <a:pt x="66803" y="112937"/>
                  </a:lnTo>
                  <a:lnTo>
                    <a:pt x="66913" y="112909"/>
                  </a:lnTo>
                  <a:lnTo>
                    <a:pt x="67152" y="112715"/>
                  </a:lnTo>
                  <a:lnTo>
                    <a:pt x="67318" y="112674"/>
                  </a:lnTo>
                  <a:lnTo>
                    <a:pt x="67667" y="112674"/>
                  </a:lnTo>
                  <a:lnTo>
                    <a:pt x="67759" y="112633"/>
                  </a:lnTo>
                  <a:lnTo>
                    <a:pt x="67851" y="112619"/>
                  </a:lnTo>
                  <a:lnTo>
                    <a:pt x="67906" y="112660"/>
                  </a:lnTo>
                  <a:lnTo>
                    <a:pt x="68090" y="112826"/>
                  </a:lnTo>
                  <a:lnTo>
                    <a:pt x="68274" y="112909"/>
                  </a:lnTo>
                  <a:lnTo>
                    <a:pt x="68311" y="112937"/>
                  </a:lnTo>
                  <a:lnTo>
                    <a:pt x="68348" y="113020"/>
                  </a:lnTo>
                  <a:lnTo>
                    <a:pt x="68421" y="113213"/>
                  </a:lnTo>
                  <a:lnTo>
                    <a:pt x="68587" y="113434"/>
                  </a:lnTo>
                  <a:lnTo>
                    <a:pt x="68568" y="113517"/>
                  </a:lnTo>
                  <a:lnTo>
                    <a:pt x="68348" y="113655"/>
                  </a:lnTo>
                  <a:lnTo>
                    <a:pt x="68348" y="113711"/>
                  </a:lnTo>
                  <a:lnTo>
                    <a:pt x="68513" y="113724"/>
                  </a:lnTo>
                  <a:lnTo>
                    <a:pt x="69193" y="113738"/>
                  </a:lnTo>
                  <a:lnTo>
                    <a:pt x="69230" y="113711"/>
                  </a:lnTo>
                  <a:lnTo>
                    <a:pt x="69304" y="113655"/>
                  </a:lnTo>
                  <a:lnTo>
                    <a:pt x="69341" y="113614"/>
                  </a:lnTo>
                  <a:lnTo>
                    <a:pt x="69433" y="113600"/>
                  </a:lnTo>
                  <a:lnTo>
                    <a:pt x="69469" y="113628"/>
                  </a:lnTo>
                  <a:lnTo>
                    <a:pt x="69580" y="113711"/>
                  </a:lnTo>
                  <a:lnTo>
                    <a:pt x="69708" y="113738"/>
                  </a:lnTo>
                  <a:lnTo>
                    <a:pt x="69782" y="113642"/>
                  </a:lnTo>
                  <a:lnTo>
                    <a:pt x="69782" y="113462"/>
                  </a:lnTo>
                  <a:lnTo>
                    <a:pt x="69800" y="113393"/>
                  </a:lnTo>
                  <a:lnTo>
                    <a:pt x="69892" y="113310"/>
                  </a:lnTo>
                  <a:lnTo>
                    <a:pt x="70131" y="113199"/>
                  </a:lnTo>
                  <a:lnTo>
                    <a:pt x="70425" y="113144"/>
                  </a:lnTo>
                  <a:lnTo>
                    <a:pt x="70701" y="113144"/>
                  </a:lnTo>
                  <a:lnTo>
                    <a:pt x="71455" y="113310"/>
                  </a:lnTo>
                  <a:lnTo>
                    <a:pt x="71529" y="113310"/>
                  </a:lnTo>
                  <a:lnTo>
                    <a:pt x="71694" y="113227"/>
                  </a:lnTo>
                  <a:lnTo>
                    <a:pt x="71731" y="113255"/>
                  </a:lnTo>
                  <a:lnTo>
                    <a:pt x="71749" y="113268"/>
                  </a:lnTo>
                  <a:lnTo>
                    <a:pt x="71805" y="113282"/>
                  </a:lnTo>
                  <a:lnTo>
                    <a:pt x="71841" y="113296"/>
                  </a:lnTo>
                  <a:lnTo>
                    <a:pt x="71970" y="113393"/>
                  </a:lnTo>
                  <a:lnTo>
                    <a:pt x="72080" y="113351"/>
                  </a:lnTo>
                  <a:lnTo>
                    <a:pt x="72154" y="113268"/>
                  </a:lnTo>
                  <a:lnTo>
                    <a:pt x="72154" y="113199"/>
                  </a:lnTo>
                  <a:lnTo>
                    <a:pt x="72080" y="113116"/>
                  </a:lnTo>
                  <a:lnTo>
                    <a:pt x="72319" y="113033"/>
                  </a:lnTo>
                  <a:lnTo>
                    <a:pt x="72632" y="113006"/>
                  </a:lnTo>
                  <a:lnTo>
                    <a:pt x="73294" y="113020"/>
                  </a:lnTo>
                  <a:lnTo>
                    <a:pt x="73496" y="112950"/>
                  </a:lnTo>
                  <a:lnTo>
                    <a:pt x="73607" y="112937"/>
                  </a:lnTo>
                  <a:lnTo>
                    <a:pt x="73662" y="112950"/>
                  </a:lnTo>
                  <a:lnTo>
                    <a:pt x="73827" y="113061"/>
                  </a:lnTo>
                  <a:lnTo>
                    <a:pt x="73901" y="113089"/>
                  </a:lnTo>
                  <a:lnTo>
                    <a:pt x="74066" y="113089"/>
                  </a:lnTo>
                  <a:lnTo>
                    <a:pt x="74342" y="113047"/>
                  </a:lnTo>
                  <a:lnTo>
                    <a:pt x="74912" y="112923"/>
                  </a:lnTo>
                  <a:lnTo>
                    <a:pt x="75206" y="112881"/>
                  </a:lnTo>
                  <a:lnTo>
                    <a:pt x="75317" y="112868"/>
                  </a:lnTo>
                  <a:lnTo>
                    <a:pt x="75427" y="112840"/>
                  </a:lnTo>
                  <a:lnTo>
                    <a:pt x="75593" y="112854"/>
                  </a:lnTo>
                  <a:lnTo>
                    <a:pt x="75887" y="112937"/>
                  </a:lnTo>
                  <a:lnTo>
                    <a:pt x="76107" y="113089"/>
                  </a:lnTo>
                  <a:lnTo>
                    <a:pt x="76254" y="113282"/>
                  </a:lnTo>
                  <a:lnTo>
                    <a:pt x="76365" y="113642"/>
                  </a:lnTo>
                  <a:lnTo>
                    <a:pt x="76402" y="113683"/>
                  </a:lnTo>
                  <a:lnTo>
                    <a:pt x="76641" y="113655"/>
                  </a:lnTo>
                  <a:lnTo>
                    <a:pt x="76714" y="113655"/>
                  </a:lnTo>
                  <a:lnTo>
                    <a:pt x="76788" y="113614"/>
                  </a:lnTo>
                  <a:lnTo>
                    <a:pt x="76825" y="113600"/>
                  </a:lnTo>
                  <a:lnTo>
                    <a:pt x="76898" y="113600"/>
                  </a:lnTo>
                  <a:lnTo>
                    <a:pt x="76935" y="113600"/>
                  </a:lnTo>
                  <a:lnTo>
                    <a:pt x="76953" y="113628"/>
                  </a:lnTo>
                  <a:lnTo>
                    <a:pt x="76972" y="113628"/>
                  </a:lnTo>
                  <a:lnTo>
                    <a:pt x="77247" y="113545"/>
                  </a:lnTo>
                  <a:lnTo>
                    <a:pt x="77597" y="113227"/>
                  </a:lnTo>
                  <a:lnTo>
                    <a:pt x="77817" y="113089"/>
                  </a:lnTo>
                  <a:lnTo>
                    <a:pt x="78112" y="113020"/>
                  </a:lnTo>
                  <a:lnTo>
                    <a:pt x="78682" y="113061"/>
                  </a:lnTo>
                  <a:lnTo>
                    <a:pt x="78774" y="113116"/>
                  </a:lnTo>
                  <a:lnTo>
                    <a:pt x="78829" y="113172"/>
                  </a:lnTo>
                  <a:lnTo>
                    <a:pt x="78939" y="113255"/>
                  </a:lnTo>
                  <a:lnTo>
                    <a:pt x="79068" y="113282"/>
                  </a:lnTo>
                  <a:lnTo>
                    <a:pt x="79178" y="113282"/>
                  </a:lnTo>
                  <a:lnTo>
                    <a:pt x="79472" y="112992"/>
                  </a:lnTo>
                  <a:lnTo>
                    <a:pt x="79583" y="112937"/>
                  </a:lnTo>
                  <a:lnTo>
                    <a:pt x="79803" y="112937"/>
                  </a:lnTo>
                  <a:lnTo>
                    <a:pt x="79895" y="112937"/>
                  </a:lnTo>
                  <a:lnTo>
                    <a:pt x="79950" y="112909"/>
                  </a:lnTo>
                  <a:lnTo>
                    <a:pt x="80042" y="112785"/>
                  </a:lnTo>
                  <a:lnTo>
                    <a:pt x="80098" y="112743"/>
                  </a:lnTo>
                  <a:lnTo>
                    <a:pt x="80226" y="112688"/>
                  </a:lnTo>
                  <a:lnTo>
                    <a:pt x="80557" y="112591"/>
                  </a:lnTo>
                  <a:lnTo>
                    <a:pt x="80686" y="112536"/>
                  </a:lnTo>
                  <a:lnTo>
                    <a:pt x="80778" y="112480"/>
                  </a:lnTo>
                  <a:lnTo>
                    <a:pt x="80760" y="112439"/>
                  </a:lnTo>
                  <a:lnTo>
                    <a:pt x="80723" y="112398"/>
                  </a:lnTo>
                  <a:lnTo>
                    <a:pt x="80704" y="112328"/>
                  </a:lnTo>
                  <a:lnTo>
                    <a:pt x="80723" y="112273"/>
                  </a:lnTo>
                  <a:lnTo>
                    <a:pt x="80796" y="112163"/>
                  </a:lnTo>
                  <a:lnTo>
                    <a:pt x="80907" y="112024"/>
                  </a:lnTo>
                  <a:lnTo>
                    <a:pt x="81330" y="111720"/>
                  </a:lnTo>
                  <a:lnTo>
                    <a:pt x="81661" y="111568"/>
                  </a:lnTo>
                  <a:lnTo>
                    <a:pt x="81697" y="111554"/>
                  </a:lnTo>
                  <a:lnTo>
                    <a:pt x="81697" y="111541"/>
                  </a:lnTo>
                  <a:lnTo>
                    <a:pt x="81697" y="111499"/>
                  </a:lnTo>
                  <a:lnTo>
                    <a:pt x="81697" y="111485"/>
                  </a:lnTo>
                  <a:lnTo>
                    <a:pt x="81697" y="111485"/>
                  </a:lnTo>
                  <a:lnTo>
                    <a:pt x="81789" y="111389"/>
                  </a:lnTo>
                  <a:lnTo>
                    <a:pt x="81900" y="111319"/>
                  </a:lnTo>
                  <a:lnTo>
                    <a:pt x="82047" y="111264"/>
                  </a:lnTo>
                  <a:lnTo>
                    <a:pt x="82231" y="111250"/>
                  </a:lnTo>
                  <a:lnTo>
                    <a:pt x="82359" y="111209"/>
                  </a:lnTo>
                  <a:lnTo>
                    <a:pt x="82414" y="111085"/>
                  </a:lnTo>
                  <a:lnTo>
                    <a:pt x="82470" y="110822"/>
                  </a:lnTo>
                  <a:lnTo>
                    <a:pt x="82488" y="110711"/>
                  </a:lnTo>
                  <a:lnTo>
                    <a:pt x="82617" y="110463"/>
                  </a:lnTo>
                  <a:lnTo>
                    <a:pt x="82653" y="110324"/>
                  </a:lnTo>
                  <a:lnTo>
                    <a:pt x="82745" y="110200"/>
                  </a:lnTo>
                  <a:lnTo>
                    <a:pt x="82764" y="110131"/>
                  </a:lnTo>
                  <a:lnTo>
                    <a:pt x="82764" y="110089"/>
                  </a:lnTo>
                  <a:lnTo>
                    <a:pt x="82764" y="110048"/>
                  </a:lnTo>
                  <a:lnTo>
                    <a:pt x="82764" y="110006"/>
                  </a:lnTo>
                  <a:lnTo>
                    <a:pt x="83058" y="109619"/>
                  </a:lnTo>
                  <a:lnTo>
                    <a:pt x="83150" y="109536"/>
                  </a:lnTo>
                  <a:lnTo>
                    <a:pt x="83242" y="109440"/>
                  </a:lnTo>
                  <a:lnTo>
                    <a:pt x="83279" y="109329"/>
                  </a:lnTo>
                  <a:lnTo>
                    <a:pt x="83315" y="109094"/>
                  </a:lnTo>
                  <a:lnTo>
                    <a:pt x="83407" y="108901"/>
                  </a:lnTo>
                  <a:lnTo>
                    <a:pt x="83591" y="108693"/>
                  </a:lnTo>
                  <a:lnTo>
                    <a:pt x="83941" y="108403"/>
                  </a:lnTo>
                  <a:lnTo>
                    <a:pt x="84216" y="108237"/>
                  </a:lnTo>
                  <a:lnTo>
                    <a:pt x="84382" y="108168"/>
                  </a:lnTo>
                  <a:lnTo>
                    <a:pt x="84529" y="108140"/>
                  </a:lnTo>
                  <a:lnTo>
                    <a:pt x="84621" y="108099"/>
                  </a:lnTo>
                  <a:lnTo>
                    <a:pt x="84915" y="107906"/>
                  </a:lnTo>
                  <a:lnTo>
                    <a:pt x="85062" y="107836"/>
                  </a:lnTo>
                  <a:lnTo>
                    <a:pt x="85375" y="107753"/>
                  </a:lnTo>
                  <a:lnTo>
                    <a:pt x="86644" y="107684"/>
                  </a:lnTo>
                  <a:lnTo>
                    <a:pt x="88004" y="107477"/>
                  </a:lnTo>
                  <a:lnTo>
                    <a:pt x="88280" y="107408"/>
                  </a:lnTo>
                  <a:lnTo>
                    <a:pt x="88942" y="107159"/>
                  </a:lnTo>
                  <a:lnTo>
                    <a:pt x="89200" y="107104"/>
                  </a:lnTo>
                  <a:lnTo>
                    <a:pt x="90174" y="106551"/>
                  </a:lnTo>
                  <a:lnTo>
                    <a:pt x="90303" y="106523"/>
                  </a:lnTo>
                  <a:lnTo>
                    <a:pt x="90432" y="106510"/>
                  </a:lnTo>
                  <a:lnTo>
                    <a:pt x="90891" y="106399"/>
                  </a:lnTo>
                  <a:lnTo>
                    <a:pt x="92013" y="105915"/>
                  </a:lnTo>
                  <a:lnTo>
                    <a:pt x="92601" y="105749"/>
                  </a:lnTo>
                  <a:lnTo>
                    <a:pt x="93833" y="105514"/>
                  </a:lnTo>
                  <a:lnTo>
                    <a:pt x="94128" y="105431"/>
                  </a:lnTo>
                  <a:lnTo>
                    <a:pt x="95157" y="104892"/>
                  </a:lnTo>
                  <a:lnTo>
                    <a:pt x="96224" y="104340"/>
                  </a:lnTo>
                  <a:lnTo>
                    <a:pt x="96518" y="104257"/>
                  </a:lnTo>
                  <a:lnTo>
                    <a:pt x="97051" y="104008"/>
                  </a:lnTo>
                  <a:lnTo>
                    <a:pt x="97364" y="103911"/>
                  </a:lnTo>
                  <a:lnTo>
                    <a:pt x="97676" y="103953"/>
                  </a:lnTo>
                  <a:lnTo>
                    <a:pt x="98228" y="103994"/>
                  </a:lnTo>
                  <a:lnTo>
                    <a:pt x="98394" y="103953"/>
                  </a:lnTo>
                  <a:lnTo>
                    <a:pt x="98449" y="103911"/>
                  </a:lnTo>
                  <a:lnTo>
                    <a:pt x="98577" y="103828"/>
                  </a:lnTo>
                  <a:lnTo>
                    <a:pt x="98669" y="103800"/>
                  </a:lnTo>
                  <a:lnTo>
                    <a:pt x="98927" y="103745"/>
                  </a:lnTo>
                  <a:lnTo>
                    <a:pt x="99019" y="103718"/>
                  </a:lnTo>
                  <a:lnTo>
                    <a:pt x="99148" y="103745"/>
                  </a:lnTo>
                  <a:lnTo>
                    <a:pt x="99479" y="103759"/>
                  </a:lnTo>
                  <a:lnTo>
                    <a:pt x="99699" y="103842"/>
                  </a:lnTo>
                  <a:lnTo>
                    <a:pt x="100398" y="103994"/>
                  </a:lnTo>
                  <a:lnTo>
                    <a:pt x="102678" y="104187"/>
                  </a:lnTo>
                  <a:lnTo>
                    <a:pt x="103285" y="104160"/>
                  </a:lnTo>
                  <a:lnTo>
                    <a:pt x="103505" y="104118"/>
                  </a:lnTo>
                  <a:lnTo>
                    <a:pt x="103745" y="104160"/>
                  </a:lnTo>
                  <a:lnTo>
                    <a:pt x="104609" y="104118"/>
                  </a:lnTo>
                  <a:lnTo>
                    <a:pt x="105491" y="104118"/>
                  </a:lnTo>
                  <a:lnTo>
                    <a:pt x="105712" y="104063"/>
                  </a:lnTo>
                  <a:lnTo>
                    <a:pt x="105749" y="104118"/>
                  </a:lnTo>
                  <a:lnTo>
                    <a:pt x="105896" y="104063"/>
                  </a:lnTo>
                  <a:lnTo>
                    <a:pt x="107238" y="103953"/>
                  </a:lnTo>
                  <a:lnTo>
                    <a:pt x="109040" y="103607"/>
                  </a:lnTo>
                  <a:lnTo>
                    <a:pt x="109077" y="103579"/>
                  </a:lnTo>
                  <a:lnTo>
                    <a:pt x="109224" y="103469"/>
                  </a:lnTo>
                  <a:lnTo>
                    <a:pt x="109298" y="103455"/>
                  </a:lnTo>
                  <a:lnTo>
                    <a:pt x="109463" y="103441"/>
                  </a:lnTo>
                  <a:lnTo>
                    <a:pt x="110806" y="103109"/>
                  </a:lnTo>
                  <a:lnTo>
                    <a:pt x="112663" y="102888"/>
                  </a:lnTo>
                  <a:lnTo>
                    <a:pt x="114171" y="102515"/>
                  </a:lnTo>
                  <a:lnTo>
                    <a:pt x="117425" y="101561"/>
                  </a:lnTo>
                  <a:lnTo>
                    <a:pt x="117922" y="101326"/>
                  </a:lnTo>
                  <a:lnTo>
                    <a:pt x="118179" y="101257"/>
                  </a:lnTo>
                  <a:lnTo>
                    <a:pt x="118289" y="101174"/>
                  </a:lnTo>
                  <a:lnTo>
                    <a:pt x="119485" y="100774"/>
                  </a:lnTo>
                  <a:lnTo>
                    <a:pt x="119926" y="100677"/>
                  </a:lnTo>
                  <a:lnTo>
                    <a:pt x="120000" y="100677"/>
                  </a:lnTo>
                  <a:lnTo>
                    <a:pt x="120000" y="13987"/>
                  </a:lnTo>
                  <a:lnTo>
                    <a:pt x="119779" y="14001"/>
                  </a:lnTo>
                  <a:lnTo>
                    <a:pt x="119760" y="14029"/>
                  </a:lnTo>
                  <a:lnTo>
                    <a:pt x="119650" y="14111"/>
                  </a:lnTo>
                  <a:lnTo>
                    <a:pt x="119595" y="14125"/>
                  </a:lnTo>
                  <a:lnTo>
                    <a:pt x="119540" y="14125"/>
                  </a:lnTo>
                  <a:lnTo>
                    <a:pt x="119466" y="14111"/>
                  </a:lnTo>
                  <a:lnTo>
                    <a:pt x="119429" y="14111"/>
                  </a:lnTo>
                  <a:lnTo>
                    <a:pt x="119393" y="14153"/>
                  </a:lnTo>
                  <a:lnTo>
                    <a:pt x="119429" y="14181"/>
                  </a:lnTo>
                  <a:lnTo>
                    <a:pt x="119595" y="14250"/>
                  </a:lnTo>
                  <a:lnTo>
                    <a:pt x="119669" y="14291"/>
                  </a:lnTo>
                  <a:lnTo>
                    <a:pt x="119613" y="14319"/>
                  </a:lnTo>
                  <a:lnTo>
                    <a:pt x="119558" y="14429"/>
                  </a:lnTo>
                  <a:lnTo>
                    <a:pt x="119669" y="14402"/>
                  </a:lnTo>
                  <a:lnTo>
                    <a:pt x="119760" y="14388"/>
                  </a:lnTo>
                  <a:lnTo>
                    <a:pt x="119797" y="14402"/>
                  </a:lnTo>
                  <a:lnTo>
                    <a:pt x="119852" y="14471"/>
                  </a:lnTo>
                  <a:lnTo>
                    <a:pt x="119797" y="14498"/>
                  </a:lnTo>
                  <a:lnTo>
                    <a:pt x="119558" y="14581"/>
                  </a:lnTo>
                  <a:lnTo>
                    <a:pt x="119485" y="14581"/>
                  </a:lnTo>
                  <a:lnTo>
                    <a:pt x="119429" y="14581"/>
                  </a:lnTo>
                  <a:lnTo>
                    <a:pt x="119393" y="14651"/>
                  </a:lnTo>
                  <a:lnTo>
                    <a:pt x="119448" y="14678"/>
                  </a:lnTo>
                  <a:lnTo>
                    <a:pt x="119595" y="14747"/>
                  </a:lnTo>
                  <a:lnTo>
                    <a:pt x="119669" y="14775"/>
                  </a:lnTo>
                  <a:lnTo>
                    <a:pt x="119613" y="14858"/>
                  </a:lnTo>
                  <a:lnTo>
                    <a:pt x="119319" y="14775"/>
                  </a:lnTo>
                  <a:lnTo>
                    <a:pt x="119246" y="14830"/>
                  </a:lnTo>
                  <a:lnTo>
                    <a:pt x="119209" y="14941"/>
                  </a:lnTo>
                  <a:lnTo>
                    <a:pt x="119209" y="14996"/>
                  </a:lnTo>
                  <a:lnTo>
                    <a:pt x="119338" y="15024"/>
                  </a:lnTo>
                  <a:lnTo>
                    <a:pt x="119338" y="15093"/>
                  </a:lnTo>
                  <a:lnTo>
                    <a:pt x="119264" y="15162"/>
                  </a:lnTo>
                  <a:lnTo>
                    <a:pt x="119209" y="15190"/>
                  </a:lnTo>
                  <a:lnTo>
                    <a:pt x="119154" y="15176"/>
                  </a:lnTo>
                  <a:lnTo>
                    <a:pt x="119135" y="15162"/>
                  </a:lnTo>
                  <a:lnTo>
                    <a:pt x="119117" y="15148"/>
                  </a:lnTo>
                  <a:lnTo>
                    <a:pt x="119098" y="15120"/>
                  </a:lnTo>
                  <a:lnTo>
                    <a:pt x="119080" y="15190"/>
                  </a:lnTo>
                  <a:lnTo>
                    <a:pt x="119025" y="15259"/>
                  </a:lnTo>
                  <a:lnTo>
                    <a:pt x="118970" y="15272"/>
                  </a:lnTo>
                  <a:lnTo>
                    <a:pt x="118933" y="15259"/>
                  </a:lnTo>
                  <a:lnTo>
                    <a:pt x="118970" y="15107"/>
                  </a:lnTo>
                  <a:lnTo>
                    <a:pt x="118970" y="15024"/>
                  </a:lnTo>
                  <a:lnTo>
                    <a:pt x="118915" y="15024"/>
                  </a:lnTo>
                  <a:lnTo>
                    <a:pt x="118896" y="15051"/>
                  </a:lnTo>
                  <a:lnTo>
                    <a:pt x="118859" y="15107"/>
                  </a:lnTo>
                  <a:lnTo>
                    <a:pt x="118804" y="15190"/>
                  </a:lnTo>
                  <a:lnTo>
                    <a:pt x="118786" y="15176"/>
                  </a:lnTo>
                  <a:lnTo>
                    <a:pt x="118749" y="15148"/>
                  </a:lnTo>
                  <a:lnTo>
                    <a:pt x="118712" y="15120"/>
                  </a:lnTo>
                  <a:lnTo>
                    <a:pt x="118657" y="15051"/>
                  </a:lnTo>
                  <a:lnTo>
                    <a:pt x="118602" y="15051"/>
                  </a:lnTo>
                  <a:lnTo>
                    <a:pt x="118528" y="15120"/>
                  </a:lnTo>
                  <a:lnTo>
                    <a:pt x="118565" y="15203"/>
                  </a:lnTo>
                  <a:lnTo>
                    <a:pt x="118528" y="15314"/>
                  </a:lnTo>
                  <a:lnTo>
                    <a:pt x="118455" y="15397"/>
                  </a:lnTo>
                  <a:lnTo>
                    <a:pt x="118437" y="15480"/>
                  </a:lnTo>
                  <a:lnTo>
                    <a:pt x="118437" y="15521"/>
                  </a:lnTo>
                  <a:lnTo>
                    <a:pt x="118528" y="15577"/>
                  </a:lnTo>
                  <a:lnTo>
                    <a:pt x="118528" y="15618"/>
                  </a:lnTo>
                  <a:lnTo>
                    <a:pt x="118492" y="15632"/>
                  </a:lnTo>
                  <a:lnTo>
                    <a:pt x="118455" y="15673"/>
                  </a:lnTo>
                  <a:lnTo>
                    <a:pt x="118400" y="15701"/>
                  </a:lnTo>
                  <a:lnTo>
                    <a:pt x="118363" y="15756"/>
                  </a:lnTo>
                  <a:lnTo>
                    <a:pt x="118363" y="15825"/>
                  </a:lnTo>
                  <a:lnTo>
                    <a:pt x="118400" y="15839"/>
                  </a:lnTo>
                  <a:lnTo>
                    <a:pt x="118437" y="15853"/>
                  </a:lnTo>
                  <a:lnTo>
                    <a:pt x="118492" y="15853"/>
                  </a:lnTo>
                  <a:lnTo>
                    <a:pt x="118565" y="15881"/>
                  </a:lnTo>
                  <a:lnTo>
                    <a:pt x="118602" y="15936"/>
                  </a:lnTo>
                  <a:lnTo>
                    <a:pt x="118639" y="15991"/>
                  </a:lnTo>
                  <a:lnTo>
                    <a:pt x="118602" y="16005"/>
                  </a:lnTo>
                  <a:lnTo>
                    <a:pt x="118492" y="16005"/>
                  </a:lnTo>
                  <a:lnTo>
                    <a:pt x="118400" y="16019"/>
                  </a:lnTo>
                  <a:lnTo>
                    <a:pt x="118308" y="16074"/>
                  </a:lnTo>
                  <a:lnTo>
                    <a:pt x="118289" y="16171"/>
                  </a:lnTo>
                  <a:lnTo>
                    <a:pt x="118326" y="16281"/>
                  </a:lnTo>
                  <a:lnTo>
                    <a:pt x="118437" y="16309"/>
                  </a:lnTo>
                  <a:lnTo>
                    <a:pt x="118528" y="16337"/>
                  </a:lnTo>
                  <a:lnTo>
                    <a:pt x="118584" y="16392"/>
                  </a:lnTo>
                  <a:lnTo>
                    <a:pt x="118547" y="16447"/>
                  </a:lnTo>
                  <a:lnTo>
                    <a:pt x="118492" y="16503"/>
                  </a:lnTo>
                  <a:lnTo>
                    <a:pt x="118418" y="16516"/>
                  </a:lnTo>
                  <a:lnTo>
                    <a:pt x="118363" y="16544"/>
                  </a:lnTo>
                  <a:lnTo>
                    <a:pt x="118326" y="16613"/>
                  </a:lnTo>
                  <a:lnTo>
                    <a:pt x="118326" y="16641"/>
                  </a:lnTo>
                  <a:lnTo>
                    <a:pt x="118326" y="16765"/>
                  </a:lnTo>
                  <a:lnTo>
                    <a:pt x="118308" y="16862"/>
                  </a:lnTo>
                  <a:lnTo>
                    <a:pt x="118289" y="16945"/>
                  </a:lnTo>
                  <a:lnTo>
                    <a:pt x="118216" y="17028"/>
                  </a:lnTo>
                  <a:lnTo>
                    <a:pt x="118142" y="17111"/>
                  </a:lnTo>
                  <a:lnTo>
                    <a:pt x="118087" y="17194"/>
                  </a:lnTo>
                  <a:lnTo>
                    <a:pt x="118032" y="17221"/>
                  </a:lnTo>
                  <a:lnTo>
                    <a:pt x="118014" y="17194"/>
                  </a:lnTo>
                  <a:lnTo>
                    <a:pt x="117995" y="17125"/>
                  </a:lnTo>
                  <a:lnTo>
                    <a:pt x="117977" y="17097"/>
                  </a:lnTo>
                  <a:lnTo>
                    <a:pt x="117977" y="17055"/>
                  </a:lnTo>
                  <a:lnTo>
                    <a:pt x="118106" y="16931"/>
                  </a:lnTo>
                  <a:lnTo>
                    <a:pt x="118179" y="16765"/>
                  </a:lnTo>
                  <a:lnTo>
                    <a:pt x="118179" y="16599"/>
                  </a:lnTo>
                  <a:lnTo>
                    <a:pt x="118014" y="16516"/>
                  </a:lnTo>
                  <a:lnTo>
                    <a:pt x="117995" y="16613"/>
                  </a:lnTo>
                  <a:lnTo>
                    <a:pt x="117903" y="16599"/>
                  </a:lnTo>
                  <a:lnTo>
                    <a:pt x="117775" y="16544"/>
                  </a:lnTo>
                  <a:lnTo>
                    <a:pt x="117664" y="16544"/>
                  </a:lnTo>
                  <a:lnTo>
                    <a:pt x="117719" y="16586"/>
                  </a:lnTo>
                  <a:lnTo>
                    <a:pt x="117609" y="16599"/>
                  </a:lnTo>
                  <a:lnTo>
                    <a:pt x="117425" y="16558"/>
                  </a:lnTo>
                  <a:lnTo>
                    <a:pt x="117352" y="16586"/>
                  </a:lnTo>
                  <a:lnTo>
                    <a:pt x="117296" y="16586"/>
                  </a:lnTo>
                  <a:lnTo>
                    <a:pt x="117278" y="16544"/>
                  </a:lnTo>
                  <a:lnTo>
                    <a:pt x="117278" y="16516"/>
                  </a:lnTo>
                  <a:lnTo>
                    <a:pt x="117223" y="16516"/>
                  </a:lnTo>
                  <a:lnTo>
                    <a:pt x="117131" y="16516"/>
                  </a:lnTo>
                  <a:lnTo>
                    <a:pt x="117168" y="16461"/>
                  </a:lnTo>
                  <a:lnTo>
                    <a:pt x="117186" y="16420"/>
                  </a:lnTo>
                  <a:lnTo>
                    <a:pt x="117205" y="16378"/>
                  </a:lnTo>
                  <a:lnTo>
                    <a:pt x="117241" y="16351"/>
                  </a:lnTo>
                  <a:lnTo>
                    <a:pt x="117241" y="16309"/>
                  </a:lnTo>
                  <a:lnTo>
                    <a:pt x="117168" y="16337"/>
                  </a:lnTo>
                  <a:lnTo>
                    <a:pt x="117076" y="16364"/>
                  </a:lnTo>
                  <a:lnTo>
                    <a:pt x="116947" y="16434"/>
                  </a:lnTo>
                  <a:lnTo>
                    <a:pt x="116837" y="16392"/>
                  </a:lnTo>
                  <a:lnTo>
                    <a:pt x="116947" y="16295"/>
                  </a:lnTo>
                  <a:lnTo>
                    <a:pt x="116984" y="16268"/>
                  </a:lnTo>
                  <a:lnTo>
                    <a:pt x="117057" y="16226"/>
                  </a:lnTo>
                  <a:lnTo>
                    <a:pt x="117057" y="16199"/>
                  </a:lnTo>
                  <a:lnTo>
                    <a:pt x="116745" y="16199"/>
                  </a:lnTo>
                  <a:lnTo>
                    <a:pt x="116671" y="16185"/>
                  </a:lnTo>
                  <a:lnTo>
                    <a:pt x="116726" y="16116"/>
                  </a:lnTo>
                  <a:lnTo>
                    <a:pt x="116818" y="16102"/>
                  </a:lnTo>
                  <a:lnTo>
                    <a:pt x="117002" y="16116"/>
                  </a:lnTo>
                  <a:lnTo>
                    <a:pt x="117076" y="16102"/>
                  </a:lnTo>
                  <a:lnTo>
                    <a:pt x="117113" y="16033"/>
                  </a:lnTo>
                  <a:lnTo>
                    <a:pt x="117113" y="15964"/>
                  </a:lnTo>
                  <a:lnTo>
                    <a:pt x="117094" y="15936"/>
                  </a:lnTo>
                  <a:lnTo>
                    <a:pt x="117002" y="15922"/>
                  </a:lnTo>
                  <a:lnTo>
                    <a:pt x="116874" y="15936"/>
                  </a:lnTo>
                  <a:lnTo>
                    <a:pt x="116671" y="15964"/>
                  </a:lnTo>
                  <a:lnTo>
                    <a:pt x="116726" y="15825"/>
                  </a:lnTo>
                  <a:lnTo>
                    <a:pt x="116763" y="15784"/>
                  </a:lnTo>
                  <a:lnTo>
                    <a:pt x="117076" y="15673"/>
                  </a:lnTo>
                  <a:lnTo>
                    <a:pt x="117094" y="15618"/>
                  </a:lnTo>
                  <a:lnTo>
                    <a:pt x="116947" y="15590"/>
                  </a:lnTo>
                  <a:lnTo>
                    <a:pt x="116726" y="15618"/>
                  </a:lnTo>
                  <a:lnTo>
                    <a:pt x="116451" y="15853"/>
                  </a:lnTo>
                  <a:lnTo>
                    <a:pt x="116248" y="15853"/>
                  </a:lnTo>
                  <a:lnTo>
                    <a:pt x="116285" y="15798"/>
                  </a:lnTo>
                  <a:lnTo>
                    <a:pt x="116359" y="15687"/>
                  </a:lnTo>
                  <a:lnTo>
                    <a:pt x="116395" y="15618"/>
                  </a:lnTo>
                  <a:lnTo>
                    <a:pt x="116561" y="15480"/>
                  </a:lnTo>
                  <a:lnTo>
                    <a:pt x="116598" y="15411"/>
                  </a:lnTo>
                  <a:lnTo>
                    <a:pt x="117205" y="14830"/>
                  </a:lnTo>
                  <a:lnTo>
                    <a:pt x="117315" y="14720"/>
                  </a:lnTo>
                  <a:lnTo>
                    <a:pt x="117352" y="14568"/>
                  </a:lnTo>
                  <a:lnTo>
                    <a:pt x="117315" y="14457"/>
                  </a:lnTo>
                  <a:lnTo>
                    <a:pt x="117131" y="14263"/>
                  </a:lnTo>
                  <a:lnTo>
                    <a:pt x="117094" y="14167"/>
                  </a:lnTo>
                  <a:lnTo>
                    <a:pt x="117205" y="14181"/>
                  </a:lnTo>
                  <a:lnTo>
                    <a:pt x="117333" y="14111"/>
                  </a:lnTo>
                  <a:lnTo>
                    <a:pt x="117444" y="14125"/>
                  </a:lnTo>
                  <a:lnTo>
                    <a:pt x="117462" y="14070"/>
                  </a:lnTo>
                  <a:lnTo>
                    <a:pt x="117499" y="14042"/>
                  </a:lnTo>
                  <a:lnTo>
                    <a:pt x="117536" y="14001"/>
                  </a:lnTo>
                  <a:lnTo>
                    <a:pt x="117609" y="14001"/>
                  </a:lnTo>
                  <a:lnTo>
                    <a:pt x="117627" y="14042"/>
                  </a:lnTo>
                  <a:lnTo>
                    <a:pt x="117719" y="14208"/>
                  </a:lnTo>
                  <a:lnTo>
                    <a:pt x="117793" y="14111"/>
                  </a:lnTo>
                  <a:lnTo>
                    <a:pt x="117866" y="14001"/>
                  </a:lnTo>
                  <a:lnTo>
                    <a:pt x="117775" y="13946"/>
                  </a:lnTo>
                  <a:lnTo>
                    <a:pt x="117536" y="13752"/>
                  </a:lnTo>
                  <a:lnTo>
                    <a:pt x="117462" y="13752"/>
                  </a:lnTo>
                  <a:lnTo>
                    <a:pt x="117296" y="13724"/>
                  </a:lnTo>
                  <a:lnTo>
                    <a:pt x="117186" y="13697"/>
                  </a:lnTo>
                  <a:lnTo>
                    <a:pt x="117407" y="13642"/>
                  </a:lnTo>
                  <a:lnTo>
                    <a:pt x="117444" y="13614"/>
                  </a:lnTo>
                  <a:lnTo>
                    <a:pt x="117499" y="13545"/>
                  </a:lnTo>
                  <a:lnTo>
                    <a:pt x="117536" y="13489"/>
                  </a:lnTo>
                  <a:lnTo>
                    <a:pt x="117572" y="13489"/>
                  </a:lnTo>
                  <a:lnTo>
                    <a:pt x="117719" y="13559"/>
                  </a:lnTo>
                  <a:lnTo>
                    <a:pt x="117775" y="13600"/>
                  </a:lnTo>
                  <a:lnTo>
                    <a:pt x="117922" y="13559"/>
                  </a:lnTo>
                  <a:lnTo>
                    <a:pt x="117995" y="13476"/>
                  </a:lnTo>
                  <a:lnTo>
                    <a:pt x="118032" y="13379"/>
                  </a:lnTo>
                  <a:lnTo>
                    <a:pt x="118087" y="13296"/>
                  </a:lnTo>
                  <a:lnTo>
                    <a:pt x="118289" y="13185"/>
                  </a:lnTo>
                  <a:lnTo>
                    <a:pt x="118418" y="13144"/>
                  </a:lnTo>
                  <a:lnTo>
                    <a:pt x="118528" y="13130"/>
                  </a:lnTo>
                  <a:lnTo>
                    <a:pt x="118676" y="13158"/>
                  </a:lnTo>
                  <a:lnTo>
                    <a:pt x="118657" y="13241"/>
                  </a:lnTo>
                  <a:lnTo>
                    <a:pt x="118565" y="13324"/>
                  </a:lnTo>
                  <a:lnTo>
                    <a:pt x="118124" y="13531"/>
                  </a:lnTo>
                  <a:lnTo>
                    <a:pt x="117995" y="13614"/>
                  </a:lnTo>
                  <a:lnTo>
                    <a:pt x="117977" y="13711"/>
                  </a:lnTo>
                  <a:lnTo>
                    <a:pt x="118032" y="13711"/>
                  </a:lnTo>
                  <a:lnTo>
                    <a:pt x="118326" y="13614"/>
                  </a:lnTo>
                  <a:lnTo>
                    <a:pt x="118473" y="13600"/>
                  </a:lnTo>
                  <a:lnTo>
                    <a:pt x="118455" y="13628"/>
                  </a:lnTo>
                  <a:lnTo>
                    <a:pt x="118437" y="13669"/>
                  </a:lnTo>
                  <a:lnTo>
                    <a:pt x="118437" y="13711"/>
                  </a:lnTo>
                  <a:lnTo>
                    <a:pt x="118492" y="13655"/>
                  </a:lnTo>
                  <a:lnTo>
                    <a:pt x="118528" y="13628"/>
                  </a:lnTo>
                  <a:lnTo>
                    <a:pt x="118565" y="13697"/>
                  </a:lnTo>
                  <a:lnTo>
                    <a:pt x="118547" y="13752"/>
                  </a:lnTo>
                  <a:lnTo>
                    <a:pt x="118437" y="13863"/>
                  </a:lnTo>
                  <a:lnTo>
                    <a:pt x="118492" y="13835"/>
                  </a:lnTo>
                  <a:lnTo>
                    <a:pt x="118584" y="13807"/>
                  </a:lnTo>
                  <a:lnTo>
                    <a:pt x="118657" y="13752"/>
                  </a:lnTo>
                  <a:lnTo>
                    <a:pt x="118712" y="13600"/>
                  </a:lnTo>
                  <a:lnTo>
                    <a:pt x="118804" y="13559"/>
                  </a:lnTo>
                  <a:lnTo>
                    <a:pt x="118859" y="13614"/>
                  </a:lnTo>
                  <a:lnTo>
                    <a:pt x="118786" y="13711"/>
                  </a:lnTo>
                  <a:lnTo>
                    <a:pt x="118915" y="13697"/>
                  </a:lnTo>
                  <a:lnTo>
                    <a:pt x="118988" y="13642"/>
                  </a:lnTo>
                  <a:lnTo>
                    <a:pt x="119025" y="13572"/>
                  </a:lnTo>
                  <a:lnTo>
                    <a:pt x="119117" y="13489"/>
                  </a:lnTo>
                  <a:lnTo>
                    <a:pt x="119227" y="13434"/>
                  </a:lnTo>
                  <a:lnTo>
                    <a:pt x="119356" y="13379"/>
                  </a:lnTo>
                  <a:lnTo>
                    <a:pt x="119466" y="13365"/>
                  </a:lnTo>
                  <a:lnTo>
                    <a:pt x="119613" y="13365"/>
                  </a:lnTo>
                  <a:lnTo>
                    <a:pt x="120000" y="13379"/>
                  </a:lnTo>
                  <a:lnTo>
                    <a:pt x="120000" y="6413"/>
                  </a:lnTo>
                  <a:lnTo>
                    <a:pt x="119926" y="6399"/>
                  </a:lnTo>
                  <a:close/>
                  <a:moveTo>
                    <a:pt x="86331" y="9274"/>
                  </a:moveTo>
                  <a:lnTo>
                    <a:pt x="86423" y="9274"/>
                  </a:lnTo>
                  <a:lnTo>
                    <a:pt x="86552" y="9177"/>
                  </a:lnTo>
                  <a:lnTo>
                    <a:pt x="86478" y="9288"/>
                  </a:lnTo>
                  <a:lnTo>
                    <a:pt x="86570" y="9274"/>
                  </a:lnTo>
                  <a:lnTo>
                    <a:pt x="86662" y="9219"/>
                  </a:lnTo>
                  <a:lnTo>
                    <a:pt x="86717" y="9205"/>
                  </a:lnTo>
                  <a:lnTo>
                    <a:pt x="86956" y="9232"/>
                  </a:lnTo>
                  <a:lnTo>
                    <a:pt x="87048" y="9232"/>
                  </a:lnTo>
                  <a:lnTo>
                    <a:pt x="86938" y="9274"/>
                  </a:lnTo>
                  <a:lnTo>
                    <a:pt x="86846" y="9343"/>
                  </a:lnTo>
                  <a:lnTo>
                    <a:pt x="86699" y="9467"/>
                  </a:lnTo>
                  <a:lnTo>
                    <a:pt x="86644" y="9454"/>
                  </a:lnTo>
                  <a:lnTo>
                    <a:pt x="86570" y="9467"/>
                  </a:lnTo>
                  <a:lnTo>
                    <a:pt x="86552" y="9523"/>
                  </a:lnTo>
                  <a:lnTo>
                    <a:pt x="86589" y="9592"/>
                  </a:lnTo>
                  <a:lnTo>
                    <a:pt x="86680" y="9619"/>
                  </a:lnTo>
                  <a:lnTo>
                    <a:pt x="86809" y="9606"/>
                  </a:lnTo>
                  <a:lnTo>
                    <a:pt x="87453" y="9426"/>
                  </a:lnTo>
                  <a:lnTo>
                    <a:pt x="87563" y="9371"/>
                  </a:lnTo>
                  <a:lnTo>
                    <a:pt x="87398" y="9315"/>
                  </a:lnTo>
                  <a:lnTo>
                    <a:pt x="87214" y="9080"/>
                  </a:lnTo>
                  <a:lnTo>
                    <a:pt x="87011" y="9011"/>
                  </a:lnTo>
                  <a:lnTo>
                    <a:pt x="87048" y="8928"/>
                  </a:lnTo>
                  <a:lnTo>
                    <a:pt x="87011" y="8887"/>
                  </a:lnTo>
                  <a:lnTo>
                    <a:pt x="86901" y="8873"/>
                  </a:lnTo>
                  <a:lnTo>
                    <a:pt x="86828" y="8859"/>
                  </a:lnTo>
                  <a:lnTo>
                    <a:pt x="86809" y="8804"/>
                  </a:lnTo>
                  <a:lnTo>
                    <a:pt x="86920" y="8583"/>
                  </a:lnTo>
                  <a:lnTo>
                    <a:pt x="86956" y="8514"/>
                  </a:lnTo>
                  <a:lnTo>
                    <a:pt x="86828" y="8541"/>
                  </a:lnTo>
                  <a:lnTo>
                    <a:pt x="86478" y="8707"/>
                  </a:lnTo>
                  <a:lnTo>
                    <a:pt x="86386" y="8790"/>
                  </a:lnTo>
                  <a:lnTo>
                    <a:pt x="86552" y="8790"/>
                  </a:lnTo>
                  <a:lnTo>
                    <a:pt x="86478" y="8832"/>
                  </a:lnTo>
                  <a:lnTo>
                    <a:pt x="86460" y="8873"/>
                  </a:lnTo>
                  <a:lnTo>
                    <a:pt x="86460" y="8928"/>
                  </a:lnTo>
                  <a:lnTo>
                    <a:pt x="86478" y="8970"/>
                  </a:lnTo>
                  <a:lnTo>
                    <a:pt x="86423" y="8928"/>
                  </a:lnTo>
                  <a:lnTo>
                    <a:pt x="86349" y="8914"/>
                  </a:lnTo>
                  <a:lnTo>
                    <a:pt x="86276" y="8928"/>
                  </a:lnTo>
                  <a:lnTo>
                    <a:pt x="86239" y="8970"/>
                  </a:lnTo>
                  <a:lnTo>
                    <a:pt x="86239" y="9011"/>
                  </a:lnTo>
                  <a:lnTo>
                    <a:pt x="86239" y="9053"/>
                  </a:lnTo>
                  <a:lnTo>
                    <a:pt x="86221" y="9122"/>
                  </a:lnTo>
                  <a:lnTo>
                    <a:pt x="86129" y="9177"/>
                  </a:lnTo>
                  <a:lnTo>
                    <a:pt x="86239" y="9219"/>
                  </a:lnTo>
                  <a:lnTo>
                    <a:pt x="86331" y="9274"/>
                  </a:lnTo>
                  <a:close/>
                  <a:moveTo>
                    <a:pt x="115200" y="6897"/>
                  </a:moveTo>
                  <a:lnTo>
                    <a:pt x="115605" y="7256"/>
                  </a:lnTo>
                  <a:lnTo>
                    <a:pt x="115825" y="7353"/>
                  </a:lnTo>
                  <a:lnTo>
                    <a:pt x="115825" y="7242"/>
                  </a:lnTo>
                  <a:lnTo>
                    <a:pt x="115807" y="7090"/>
                  </a:lnTo>
                  <a:lnTo>
                    <a:pt x="115733" y="6966"/>
                  </a:lnTo>
                  <a:lnTo>
                    <a:pt x="115642" y="6897"/>
                  </a:lnTo>
                  <a:lnTo>
                    <a:pt x="115586" y="6841"/>
                  </a:lnTo>
                  <a:lnTo>
                    <a:pt x="115403" y="6537"/>
                  </a:lnTo>
                  <a:lnTo>
                    <a:pt x="115311" y="6454"/>
                  </a:lnTo>
                  <a:lnTo>
                    <a:pt x="115163" y="6413"/>
                  </a:lnTo>
                  <a:lnTo>
                    <a:pt x="115145" y="6496"/>
                  </a:lnTo>
                  <a:lnTo>
                    <a:pt x="115163" y="6758"/>
                  </a:lnTo>
                  <a:lnTo>
                    <a:pt x="115200" y="6897"/>
                  </a:lnTo>
                  <a:close/>
                  <a:moveTo>
                    <a:pt x="90891" y="5017"/>
                  </a:moveTo>
                  <a:lnTo>
                    <a:pt x="90928" y="5003"/>
                  </a:lnTo>
                  <a:lnTo>
                    <a:pt x="91020" y="4989"/>
                  </a:lnTo>
                  <a:lnTo>
                    <a:pt x="91075" y="5017"/>
                  </a:lnTo>
                  <a:lnTo>
                    <a:pt x="91112" y="5072"/>
                  </a:lnTo>
                  <a:lnTo>
                    <a:pt x="91204" y="5183"/>
                  </a:lnTo>
                  <a:lnTo>
                    <a:pt x="91241" y="5155"/>
                  </a:lnTo>
                  <a:lnTo>
                    <a:pt x="91296" y="5127"/>
                  </a:lnTo>
                  <a:lnTo>
                    <a:pt x="91314" y="5086"/>
                  </a:lnTo>
                  <a:lnTo>
                    <a:pt x="91259" y="5044"/>
                  </a:lnTo>
                  <a:lnTo>
                    <a:pt x="91259" y="5003"/>
                  </a:lnTo>
                  <a:lnTo>
                    <a:pt x="91314" y="4961"/>
                  </a:lnTo>
                  <a:lnTo>
                    <a:pt x="91369" y="4948"/>
                  </a:lnTo>
                  <a:lnTo>
                    <a:pt x="91406" y="4961"/>
                  </a:lnTo>
                  <a:lnTo>
                    <a:pt x="91443" y="4961"/>
                  </a:lnTo>
                  <a:lnTo>
                    <a:pt x="91608" y="4879"/>
                  </a:lnTo>
                  <a:lnTo>
                    <a:pt x="91700" y="4865"/>
                  </a:lnTo>
                  <a:lnTo>
                    <a:pt x="91664" y="4782"/>
                  </a:lnTo>
                  <a:lnTo>
                    <a:pt x="91535" y="4644"/>
                  </a:lnTo>
                  <a:lnTo>
                    <a:pt x="91480" y="4588"/>
                  </a:lnTo>
                  <a:lnTo>
                    <a:pt x="91535" y="4533"/>
                  </a:lnTo>
                  <a:lnTo>
                    <a:pt x="91664" y="4409"/>
                  </a:lnTo>
                  <a:lnTo>
                    <a:pt x="91719" y="4243"/>
                  </a:lnTo>
                  <a:lnTo>
                    <a:pt x="91700" y="4187"/>
                  </a:lnTo>
                  <a:lnTo>
                    <a:pt x="91608" y="4174"/>
                  </a:lnTo>
                  <a:lnTo>
                    <a:pt x="91553" y="4174"/>
                  </a:lnTo>
                  <a:lnTo>
                    <a:pt x="91535" y="4160"/>
                  </a:lnTo>
                  <a:lnTo>
                    <a:pt x="91498" y="4132"/>
                  </a:lnTo>
                  <a:lnTo>
                    <a:pt x="91480" y="4077"/>
                  </a:lnTo>
                  <a:lnTo>
                    <a:pt x="91443" y="4008"/>
                  </a:lnTo>
                  <a:lnTo>
                    <a:pt x="91369" y="3994"/>
                  </a:lnTo>
                  <a:lnTo>
                    <a:pt x="91314" y="4022"/>
                  </a:lnTo>
                  <a:lnTo>
                    <a:pt x="91351" y="4105"/>
                  </a:lnTo>
                  <a:lnTo>
                    <a:pt x="91222" y="4160"/>
                  </a:lnTo>
                  <a:lnTo>
                    <a:pt x="91094" y="4243"/>
                  </a:lnTo>
                  <a:lnTo>
                    <a:pt x="91020" y="4326"/>
                  </a:lnTo>
                  <a:lnTo>
                    <a:pt x="91130" y="4409"/>
                  </a:lnTo>
                  <a:lnTo>
                    <a:pt x="91204" y="4409"/>
                  </a:lnTo>
                  <a:lnTo>
                    <a:pt x="91186" y="4574"/>
                  </a:lnTo>
                  <a:lnTo>
                    <a:pt x="91204" y="4671"/>
                  </a:lnTo>
                  <a:lnTo>
                    <a:pt x="91130" y="4644"/>
                  </a:lnTo>
                  <a:lnTo>
                    <a:pt x="91020" y="4588"/>
                  </a:lnTo>
                  <a:lnTo>
                    <a:pt x="90928" y="4574"/>
                  </a:lnTo>
                  <a:lnTo>
                    <a:pt x="90891" y="4616"/>
                  </a:lnTo>
                  <a:lnTo>
                    <a:pt x="90873" y="4782"/>
                  </a:lnTo>
                  <a:lnTo>
                    <a:pt x="90855" y="4948"/>
                  </a:lnTo>
                  <a:lnTo>
                    <a:pt x="90855" y="5017"/>
                  </a:lnTo>
                  <a:lnTo>
                    <a:pt x="90891" y="5017"/>
                  </a:lnTo>
                  <a:close/>
                  <a:moveTo>
                    <a:pt x="89218" y="7118"/>
                  </a:moveTo>
                  <a:lnTo>
                    <a:pt x="89365" y="7090"/>
                  </a:lnTo>
                  <a:lnTo>
                    <a:pt x="89402" y="7090"/>
                  </a:lnTo>
                  <a:lnTo>
                    <a:pt x="89420" y="7131"/>
                  </a:lnTo>
                  <a:lnTo>
                    <a:pt x="89494" y="7228"/>
                  </a:lnTo>
                  <a:lnTo>
                    <a:pt x="89512" y="7256"/>
                  </a:lnTo>
                  <a:lnTo>
                    <a:pt x="89623" y="7311"/>
                  </a:lnTo>
                  <a:lnTo>
                    <a:pt x="89678" y="7297"/>
                  </a:lnTo>
                  <a:lnTo>
                    <a:pt x="89733" y="7228"/>
                  </a:lnTo>
                  <a:lnTo>
                    <a:pt x="89714" y="7145"/>
                  </a:lnTo>
                  <a:lnTo>
                    <a:pt x="89678" y="7131"/>
                  </a:lnTo>
                  <a:lnTo>
                    <a:pt x="89623" y="7090"/>
                  </a:lnTo>
                  <a:lnTo>
                    <a:pt x="89567" y="7062"/>
                  </a:lnTo>
                  <a:lnTo>
                    <a:pt x="89641" y="6993"/>
                  </a:lnTo>
                  <a:lnTo>
                    <a:pt x="89659" y="6966"/>
                  </a:lnTo>
                  <a:lnTo>
                    <a:pt x="89659" y="6897"/>
                  </a:lnTo>
                  <a:lnTo>
                    <a:pt x="89641" y="6827"/>
                  </a:lnTo>
                  <a:lnTo>
                    <a:pt x="89604" y="6800"/>
                  </a:lnTo>
                  <a:lnTo>
                    <a:pt x="89549" y="6827"/>
                  </a:lnTo>
                  <a:lnTo>
                    <a:pt x="89512" y="6883"/>
                  </a:lnTo>
                  <a:lnTo>
                    <a:pt x="89457" y="6924"/>
                  </a:lnTo>
                  <a:lnTo>
                    <a:pt x="89439" y="6979"/>
                  </a:lnTo>
                  <a:lnTo>
                    <a:pt x="89328" y="6883"/>
                  </a:lnTo>
                  <a:lnTo>
                    <a:pt x="89200" y="6910"/>
                  </a:lnTo>
                  <a:lnTo>
                    <a:pt x="89163" y="6993"/>
                  </a:lnTo>
                  <a:lnTo>
                    <a:pt x="89200" y="7090"/>
                  </a:lnTo>
                  <a:lnTo>
                    <a:pt x="89218" y="7118"/>
                  </a:lnTo>
                  <a:close/>
                  <a:moveTo>
                    <a:pt x="101409" y="953"/>
                  </a:moveTo>
                  <a:lnTo>
                    <a:pt x="101464" y="1008"/>
                  </a:lnTo>
                  <a:lnTo>
                    <a:pt x="101556" y="1008"/>
                  </a:lnTo>
                  <a:lnTo>
                    <a:pt x="101648" y="981"/>
                  </a:lnTo>
                  <a:lnTo>
                    <a:pt x="101777" y="953"/>
                  </a:lnTo>
                  <a:lnTo>
                    <a:pt x="101887" y="981"/>
                  </a:lnTo>
                  <a:lnTo>
                    <a:pt x="101998" y="995"/>
                  </a:lnTo>
                  <a:lnTo>
                    <a:pt x="102090" y="1008"/>
                  </a:lnTo>
                  <a:lnTo>
                    <a:pt x="102182" y="995"/>
                  </a:lnTo>
                  <a:lnTo>
                    <a:pt x="102182" y="953"/>
                  </a:lnTo>
                  <a:lnTo>
                    <a:pt x="101998" y="898"/>
                  </a:lnTo>
                  <a:lnTo>
                    <a:pt x="101759" y="843"/>
                  </a:lnTo>
                  <a:lnTo>
                    <a:pt x="101538" y="829"/>
                  </a:lnTo>
                  <a:lnTo>
                    <a:pt x="101354" y="843"/>
                  </a:lnTo>
                  <a:lnTo>
                    <a:pt x="101409" y="926"/>
                  </a:lnTo>
                  <a:lnTo>
                    <a:pt x="101409" y="953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Shape 4775">
              <a:extLst>
                <a:ext uri="{FF2B5EF4-FFF2-40B4-BE49-F238E27FC236}">
                  <a16:creationId xmlns:a16="http://schemas.microsoft.com/office/drawing/2014/main" id="{6F237987-5E75-E627-8559-260F5AC2968F}"/>
                </a:ext>
              </a:extLst>
            </p:cNvPr>
            <p:cNvSpPr/>
            <p:nvPr/>
          </p:nvSpPr>
          <p:spPr>
            <a:xfrm>
              <a:off x="3956415" y="7160395"/>
              <a:ext cx="10098" cy="48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111250"/>
                  </a:moveTo>
                  <a:lnTo>
                    <a:pt x="18947" y="116250"/>
                  </a:lnTo>
                  <a:lnTo>
                    <a:pt x="18947" y="120000"/>
                  </a:lnTo>
                  <a:lnTo>
                    <a:pt x="25263" y="110000"/>
                  </a:lnTo>
                  <a:lnTo>
                    <a:pt x="44210" y="101250"/>
                  </a:lnTo>
                  <a:lnTo>
                    <a:pt x="107368" y="86250"/>
                  </a:lnTo>
                  <a:lnTo>
                    <a:pt x="63157" y="81250"/>
                  </a:lnTo>
                  <a:lnTo>
                    <a:pt x="63157" y="68750"/>
                  </a:lnTo>
                  <a:lnTo>
                    <a:pt x="120000" y="23750"/>
                  </a:lnTo>
                  <a:lnTo>
                    <a:pt x="120000" y="10000"/>
                  </a:lnTo>
                  <a:lnTo>
                    <a:pt x="107368" y="0"/>
                  </a:lnTo>
                  <a:lnTo>
                    <a:pt x="50526" y="23750"/>
                  </a:lnTo>
                  <a:lnTo>
                    <a:pt x="0" y="103750"/>
                  </a:lnTo>
                  <a:lnTo>
                    <a:pt x="6315" y="107500"/>
                  </a:lnTo>
                  <a:lnTo>
                    <a:pt x="18947" y="11125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Shape 4776">
              <a:extLst>
                <a:ext uri="{FF2B5EF4-FFF2-40B4-BE49-F238E27FC236}">
                  <a16:creationId xmlns:a16="http://schemas.microsoft.com/office/drawing/2014/main" id="{A147E506-4919-1500-B828-E792E65AC62F}"/>
                </a:ext>
              </a:extLst>
            </p:cNvPr>
            <p:cNvSpPr/>
            <p:nvPr/>
          </p:nvSpPr>
          <p:spPr>
            <a:xfrm>
              <a:off x="4402702" y="6322343"/>
              <a:ext cx="36349" cy="444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428" y="118588"/>
                  </a:moveTo>
                  <a:lnTo>
                    <a:pt x="22285" y="112941"/>
                  </a:lnTo>
                  <a:lnTo>
                    <a:pt x="24000" y="105882"/>
                  </a:lnTo>
                  <a:lnTo>
                    <a:pt x="27428" y="104470"/>
                  </a:lnTo>
                  <a:lnTo>
                    <a:pt x="36000" y="105882"/>
                  </a:lnTo>
                  <a:lnTo>
                    <a:pt x="44571" y="112941"/>
                  </a:lnTo>
                  <a:lnTo>
                    <a:pt x="48000" y="120000"/>
                  </a:lnTo>
                  <a:lnTo>
                    <a:pt x="68571" y="112941"/>
                  </a:lnTo>
                  <a:lnTo>
                    <a:pt x="77142" y="105882"/>
                  </a:lnTo>
                  <a:lnTo>
                    <a:pt x="80571" y="97411"/>
                  </a:lnTo>
                  <a:lnTo>
                    <a:pt x="84000" y="96000"/>
                  </a:lnTo>
                  <a:lnTo>
                    <a:pt x="89142" y="90352"/>
                  </a:lnTo>
                  <a:lnTo>
                    <a:pt x="94285" y="90352"/>
                  </a:lnTo>
                  <a:lnTo>
                    <a:pt x="97714" y="86117"/>
                  </a:lnTo>
                  <a:lnTo>
                    <a:pt x="99428" y="83294"/>
                  </a:lnTo>
                  <a:lnTo>
                    <a:pt x="99428" y="77647"/>
                  </a:lnTo>
                  <a:lnTo>
                    <a:pt x="99428" y="73411"/>
                  </a:lnTo>
                  <a:lnTo>
                    <a:pt x="116571" y="56470"/>
                  </a:lnTo>
                  <a:lnTo>
                    <a:pt x="120000" y="46588"/>
                  </a:lnTo>
                  <a:lnTo>
                    <a:pt x="116571" y="35294"/>
                  </a:lnTo>
                  <a:lnTo>
                    <a:pt x="111428" y="26823"/>
                  </a:lnTo>
                  <a:lnTo>
                    <a:pt x="111428" y="8470"/>
                  </a:lnTo>
                  <a:lnTo>
                    <a:pt x="108000" y="0"/>
                  </a:lnTo>
                  <a:lnTo>
                    <a:pt x="90857" y="1411"/>
                  </a:lnTo>
                  <a:lnTo>
                    <a:pt x="70285" y="15529"/>
                  </a:lnTo>
                  <a:lnTo>
                    <a:pt x="22285" y="60705"/>
                  </a:lnTo>
                  <a:lnTo>
                    <a:pt x="10285" y="77647"/>
                  </a:lnTo>
                  <a:lnTo>
                    <a:pt x="3428" y="101647"/>
                  </a:lnTo>
                  <a:lnTo>
                    <a:pt x="0" y="108705"/>
                  </a:lnTo>
                  <a:lnTo>
                    <a:pt x="6857" y="117176"/>
                  </a:lnTo>
                  <a:lnTo>
                    <a:pt x="15428" y="1185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Shape 4777">
              <a:extLst>
                <a:ext uri="{FF2B5EF4-FFF2-40B4-BE49-F238E27FC236}">
                  <a16:creationId xmlns:a16="http://schemas.microsoft.com/office/drawing/2014/main" id="{B6A57731-19E2-F1A2-85CC-6872C66880B4}"/>
                </a:ext>
              </a:extLst>
            </p:cNvPr>
            <p:cNvSpPr/>
            <p:nvPr/>
          </p:nvSpPr>
          <p:spPr>
            <a:xfrm>
              <a:off x="3944298" y="7210881"/>
              <a:ext cx="12116" cy="565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" y="115596"/>
                  </a:moveTo>
                  <a:lnTo>
                    <a:pt x="21428" y="120000"/>
                  </a:lnTo>
                  <a:lnTo>
                    <a:pt x="34285" y="120000"/>
                  </a:lnTo>
                  <a:lnTo>
                    <a:pt x="42857" y="112293"/>
                  </a:lnTo>
                  <a:lnTo>
                    <a:pt x="47142" y="104587"/>
                  </a:lnTo>
                  <a:lnTo>
                    <a:pt x="47142" y="88073"/>
                  </a:lnTo>
                  <a:lnTo>
                    <a:pt x="51428" y="81467"/>
                  </a:lnTo>
                  <a:lnTo>
                    <a:pt x="81428" y="66055"/>
                  </a:lnTo>
                  <a:lnTo>
                    <a:pt x="94285" y="59449"/>
                  </a:lnTo>
                  <a:lnTo>
                    <a:pt x="94285" y="40733"/>
                  </a:lnTo>
                  <a:lnTo>
                    <a:pt x="98571" y="31926"/>
                  </a:lnTo>
                  <a:lnTo>
                    <a:pt x="111428" y="28623"/>
                  </a:lnTo>
                  <a:lnTo>
                    <a:pt x="102857" y="24220"/>
                  </a:lnTo>
                  <a:lnTo>
                    <a:pt x="107142" y="16513"/>
                  </a:lnTo>
                  <a:lnTo>
                    <a:pt x="119999" y="0"/>
                  </a:lnTo>
                  <a:lnTo>
                    <a:pt x="68571" y="9908"/>
                  </a:lnTo>
                  <a:lnTo>
                    <a:pt x="51428" y="24220"/>
                  </a:lnTo>
                  <a:lnTo>
                    <a:pt x="55714" y="57247"/>
                  </a:lnTo>
                  <a:lnTo>
                    <a:pt x="47142" y="72660"/>
                  </a:lnTo>
                  <a:lnTo>
                    <a:pt x="0" y="103486"/>
                  </a:lnTo>
                  <a:lnTo>
                    <a:pt x="8571" y="113394"/>
                  </a:lnTo>
                  <a:lnTo>
                    <a:pt x="8571" y="11559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4778">
              <a:extLst>
                <a:ext uri="{FF2B5EF4-FFF2-40B4-BE49-F238E27FC236}">
                  <a16:creationId xmlns:a16="http://schemas.microsoft.com/office/drawing/2014/main" id="{3704F8A8-7740-18DF-D38E-30DAA2098F96}"/>
                </a:ext>
              </a:extLst>
            </p:cNvPr>
            <p:cNvSpPr/>
            <p:nvPr/>
          </p:nvSpPr>
          <p:spPr>
            <a:xfrm>
              <a:off x="3914008" y="7307813"/>
              <a:ext cx="64621" cy="135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750" y="112781"/>
                  </a:moveTo>
                  <a:lnTo>
                    <a:pt x="95625" y="115037"/>
                  </a:lnTo>
                  <a:lnTo>
                    <a:pt x="102187" y="117293"/>
                  </a:lnTo>
                  <a:lnTo>
                    <a:pt x="110625" y="119097"/>
                  </a:lnTo>
                  <a:lnTo>
                    <a:pt x="113437" y="120000"/>
                  </a:lnTo>
                  <a:lnTo>
                    <a:pt x="118125" y="118195"/>
                  </a:lnTo>
                  <a:lnTo>
                    <a:pt x="120000" y="114586"/>
                  </a:lnTo>
                  <a:lnTo>
                    <a:pt x="120000" y="110075"/>
                  </a:lnTo>
                  <a:lnTo>
                    <a:pt x="118125" y="106917"/>
                  </a:lnTo>
                  <a:lnTo>
                    <a:pt x="116250" y="105112"/>
                  </a:lnTo>
                  <a:lnTo>
                    <a:pt x="115312" y="101052"/>
                  </a:lnTo>
                  <a:lnTo>
                    <a:pt x="112500" y="99248"/>
                  </a:lnTo>
                  <a:lnTo>
                    <a:pt x="110625" y="97894"/>
                  </a:lnTo>
                  <a:lnTo>
                    <a:pt x="105000" y="94736"/>
                  </a:lnTo>
                  <a:lnTo>
                    <a:pt x="102187" y="92932"/>
                  </a:lnTo>
                  <a:lnTo>
                    <a:pt x="98437" y="90225"/>
                  </a:lnTo>
                  <a:lnTo>
                    <a:pt x="94687" y="87067"/>
                  </a:lnTo>
                  <a:lnTo>
                    <a:pt x="90000" y="84360"/>
                  </a:lnTo>
                  <a:lnTo>
                    <a:pt x="85312" y="84812"/>
                  </a:lnTo>
                  <a:lnTo>
                    <a:pt x="87187" y="85263"/>
                  </a:lnTo>
                  <a:lnTo>
                    <a:pt x="89062" y="87518"/>
                  </a:lnTo>
                  <a:lnTo>
                    <a:pt x="90000" y="88421"/>
                  </a:lnTo>
                  <a:lnTo>
                    <a:pt x="78750" y="87518"/>
                  </a:lnTo>
                  <a:lnTo>
                    <a:pt x="78750" y="83458"/>
                  </a:lnTo>
                  <a:lnTo>
                    <a:pt x="88125" y="73533"/>
                  </a:lnTo>
                  <a:lnTo>
                    <a:pt x="77812" y="71729"/>
                  </a:lnTo>
                  <a:lnTo>
                    <a:pt x="73125" y="67218"/>
                  </a:lnTo>
                  <a:lnTo>
                    <a:pt x="66562" y="55939"/>
                  </a:lnTo>
                  <a:lnTo>
                    <a:pt x="58125" y="47819"/>
                  </a:lnTo>
                  <a:lnTo>
                    <a:pt x="54375" y="42857"/>
                  </a:lnTo>
                  <a:lnTo>
                    <a:pt x="47812" y="36992"/>
                  </a:lnTo>
                  <a:lnTo>
                    <a:pt x="43125" y="28421"/>
                  </a:lnTo>
                  <a:lnTo>
                    <a:pt x="32812" y="19398"/>
                  </a:lnTo>
                  <a:lnTo>
                    <a:pt x="30937" y="14436"/>
                  </a:lnTo>
                  <a:lnTo>
                    <a:pt x="30937" y="7669"/>
                  </a:lnTo>
                  <a:lnTo>
                    <a:pt x="31875" y="6315"/>
                  </a:lnTo>
                  <a:lnTo>
                    <a:pt x="37500" y="3609"/>
                  </a:lnTo>
                  <a:lnTo>
                    <a:pt x="38437" y="2706"/>
                  </a:lnTo>
                  <a:lnTo>
                    <a:pt x="34687" y="902"/>
                  </a:lnTo>
                  <a:lnTo>
                    <a:pt x="29062" y="1804"/>
                  </a:lnTo>
                  <a:lnTo>
                    <a:pt x="23437" y="1804"/>
                  </a:lnTo>
                  <a:lnTo>
                    <a:pt x="19687" y="0"/>
                  </a:lnTo>
                  <a:lnTo>
                    <a:pt x="15000" y="1353"/>
                  </a:lnTo>
                  <a:lnTo>
                    <a:pt x="9375" y="4060"/>
                  </a:lnTo>
                  <a:lnTo>
                    <a:pt x="5625" y="7218"/>
                  </a:lnTo>
                  <a:lnTo>
                    <a:pt x="1875" y="9924"/>
                  </a:lnTo>
                  <a:lnTo>
                    <a:pt x="0" y="18045"/>
                  </a:lnTo>
                  <a:lnTo>
                    <a:pt x="2812" y="25714"/>
                  </a:lnTo>
                  <a:lnTo>
                    <a:pt x="12187" y="39699"/>
                  </a:lnTo>
                  <a:lnTo>
                    <a:pt x="21562" y="49172"/>
                  </a:lnTo>
                  <a:lnTo>
                    <a:pt x="20625" y="50977"/>
                  </a:lnTo>
                  <a:lnTo>
                    <a:pt x="17812" y="53233"/>
                  </a:lnTo>
                  <a:lnTo>
                    <a:pt x="21562" y="56842"/>
                  </a:lnTo>
                  <a:lnTo>
                    <a:pt x="32812" y="63157"/>
                  </a:lnTo>
                  <a:lnTo>
                    <a:pt x="53437" y="83458"/>
                  </a:lnTo>
                  <a:lnTo>
                    <a:pt x="61875" y="88421"/>
                  </a:lnTo>
                  <a:lnTo>
                    <a:pt x="83437" y="98796"/>
                  </a:lnTo>
                  <a:lnTo>
                    <a:pt x="87187" y="100601"/>
                  </a:lnTo>
                  <a:lnTo>
                    <a:pt x="93750" y="11278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4779">
              <a:extLst>
                <a:ext uri="{FF2B5EF4-FFF2-40B4-BE49-F238E27FC236}">
                  <a16:creationId xmlns:a16="http://schemas.microsoft.com/office/drawing/2014/main" id="{3099DC4D-32AA-507D-BAC7-7ECA3C84690A}"/>
                </a:ext>
              </a:extLst>
            </p:cNvPr>
            <p:cNvSpPr/>
            <p:nvPr/>
          </p:nvSpPr>
          <p:spPr>
            <a:xfrm>
              <a:off x="6252476" y="5213691"/>
              <a:ext cx="24233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00" y="96000"/>
                  </a:moveTo>
                  <a:lnTo>
                    <a:pt x="37500" y="116000"/>
                  </a:lnTo>
                  <a:lnTo>
                    <a:pt x="42500" y="120000"/>
                  </a:lnTo>
                  <a:lnTo>
                    <a:pt x="50000" y="116000"/>
                  </a:lnTo>
                  <a:lnTo>
                    <a:pt x="57500" y="100000"/>
                  </a:lnTo>
                  <a:lnTo>
                    <a:pt x="60000" y="92000"/>
                  </a:lnTo>
                  <a:lnTo>
                    <a:pt x="62500" y="88000"/>
                  </a:lnTo>
                  <a:lnTo>
                    <a:pt x="77500" y="92000"/>
                  </a:lnTo>
                  <a:lnTo>
                    <a:pt x="87500" y="96000"/>
                  </a:lnTo>
                  <a:lnTo>
                    <a:pt x="97500" y="100000"/>
                  </a:lnTo>
                  <a:lnTo>
                    <a:pt x="110000" y="88000"/>
                  </a:lnTo>
                  <a:lnTo>
                    <a:pt x="97500" y="76000"/>
                  </a:lnTo>
                  <a:lnTo>
                    <a:pt x="105000" y="64000"/>
                  </a:lnTo>
                  <a:lnTo>
                    <a:pt x="112500" y="48000"/>
                  </a:lnTo>
                  <a:lnTo>
                    <a:pt x="120000" y="28000"/>
                  </a:lnTo>
                  <a:lnTo>
                    <a:pt x="112500" y="12000"/>
                  </a:lnTo>
                  <a:lnTo>
                    <a:pt x="102500" y="0"/>
                  </a:lnTo>
                  <a:lnTo>
                    <a:pt x="90000" y="0"/>
                  </a:lnTo>
                  <a:lnTo>
                    <a:pt x="82500" y="16000"/>
                  </a:lnTo>
                  <a:lnTo>
                    <a:pt x="75000" y="44000"/>
                  </a:lnTo>
                  <a:lnTo>
                    <a:pt x="50000" y="56000"/>
                  </a:lnTo>
                  <a:lnTo>
                    <a:pt x="0" y="76000"/>
                  </a:lnTo>
                  <a:lnTo>
                    <a:pt x="0" y="80000"/>
                  </a:lnTo>
                  <a:lnTo>
                    <a:pt x="0" y="88000"/>
                  </a:lnTo>
                  <a:lnTo>
                    <a:pt x="10000" y="96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Shape 4780">
              <a:extLst>
                <a:ext uri="{FF2B5EF4-FFF2-40B4-BE49-F238E27FC236}">
                  <a16:creationId xmlns:a16="http://schemas.microsoft.com/office/drawing/2014/main" id="{1C92C397-0C36-E1E2-53A9-A434F81FFBCC}"/>
                </a:ext>
              </a:extLst>
            </p:cNvPr>
            <p:cNvSpPr/>
            <p:nvPr/>
          </p:nvSpPr>
          <p:spPr>
            <a:xfrm>
              <a:off x="7027926" y="5171285"/>
              <a:ext cx="16156" cy="30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903" y="54193"/>
                  </a:moveTo>
                  <a:lnTo>
                    <a:pt x="73548" y="52258"/>
                  </a:lnTo>
                  <a:lnTo>
                    <a:pt x="65806" y="46451"/>
                  </a:lnTo>
                  <a:lnTo>
                    <a:pt x="54193" y="42580"/>
                  </a:lnTo>
                  <a:lnTo>
                    <a:pt x="54193" y="40645"/>
                  </a:lnTo>
                  <a:lnTo>
                    <a:pt x="46451" y="11612"/>
                  </a:lnTo>
                  <a:lnTo>
                    <a:pt x="15483" y="0"/>
                  </a:lnTo>
                  <a:lnTo>
                    <a:pt x="0" y="9677"/>
                  </a:lnTo>
                  <a:lnTo>
                    <a:pt x="3870" y="65806"/>
                  </a:lnTo>
                  <a:lnTo>
                    <a:pt x="3870" y="77419"/>
                  </a:lnTo>
                  <a:lnTo>
                    <a:pt x="19354" y="87096"/>
                  </a:lnTo>
                  <a:lnTo>
                    <a:pt x="46451" y="98709"/>
                  </a:lnTo>
                  <a:lnTo>
                    <a:pt x="65806" y="102580"/>
                  </a:lnTo>
                  <a:lnTo>
                    <a:pt x="77419" y="106451"/>
                  </a:lnTo>
                  <a:lnTo>
                    <a:pt x="92903" y="114193"/>
                  </a:lnTo>
                  <a:lnTo>
                    <a:pt x="100645" y="120000"/>
                  </a:lnTo>
                  <a:lnTo>
                    <a:pt x="116129" y="110322"/>
                  </a:lnTo>
                  <a:lnTo>
                    <a:pt x="120000" y="90967"/>
                  </a:lnTo>
                  <a:lnTo>
                    <a:pt x="112258" y="69677"/>
                  </a:lnTo>
                  <a:lnTo>
                    <a:pt x="100645" y="56129"/>
                  </a:lnTo>
                  <a:lnTo>
                    <a:pt x="92903" y="541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4781">
              <a:extLst>
                <a:ext uri="{FF2B5EF4-FFF2-40B4-BE49-F238E27FC236}">
                  <a16:creationId xmlns:a16="http://schemas.microsoft.com/office/drawing/2014/main" id="{839D86D8-8AE1-79A0-EA75-E034666E96E6}"/>
                </a:ext>
              </a:extLst>
            </p:cNvPr>
            <p:cNvSpPr/>
            <p:nvPr/>
          </p:nvSpPr>
          <p:spPr>
            <a:xfrm>
              <a:off x="4475401" y="8672929"/>
              <a:ext cx="6058" cy="18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428" y="110270"/>
                  </a:moveTo>
                  <a:lnTo>
                    <a:pt x="59999" y="113513"/>
                  </a:lnTo>
                  <a:lnTo>
                    <a:pt x="119999" y="120000"/>
                  </a:lnTo>
                  <a:lnTo>
                    <a:pt x="111428" y="90810"/>
                  </a:lnTo>
                  <a:lnTo>
                    <a:pt x="59999" y="32432"/>
                  </a:lnTo>
                  <a:lnTo>
                    <a:pt x="51428" y="0"/>
                  </a:lnTo>
                  <a:lnTo>
                    <a:pt x="0" y="19459"/>
                  </a:lnTo>
                  <a:lnTo>
                    <a:pt x="8571" y="48648"/>
                  </a:lnTo>
                  <a:lnTo>
                    <a:pt x="42857" y="77837"/>
                  </a:lnTo>
                  <a:lnTo>
                    <a:pt x="51428" y="1102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4782">
              <a:extLst>
                <a:ext uri="{FF2B5EF4-FFF2-40B4-BE49-F238E27FC236}">
                  <a16:creationId xmlns:a16="http://schemas.microsoft.com/office/drawing/2014/main" id="{F917D4AD-E612-4509-12FD-B8CB396A5C53}"/>
                </a:ext>
              </a:extLst>
            </p:cNvPr>
            <p:cNvSpPr/>
            <p:nvPr/>
          </p:nvSpPr>
          <p:spPr>
            <a:xfrm>
              <a:off x="6278726" y="5211673"/>
              <a:ext cx="38368" cy="40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923" y="82500"/>
                  </a:moveTo>
                  <a:lnTo>
                    <a:pt x="24615" y="82500"/>
                  </a:lnTo>
                  <a:lnTo>
                    <a:pt x="35384" y="72000"/>
                  </a:lnTo>
                  <a:lnTo>
                    <a:pt x="29230" y="84000"/>
                  </a:lnTo>
                  <a:lnTo>
                    <a:pt x="36923" y="82500"/>
                  </a:lnTo>
                  <a:lnTo>
                    <a:pt x="44615" y="76500"/>
                  </a:lnTo>
                  <a:lnTo>
                    <a:pt x="49230" y="75000"/>
                  </a:lnTo>
                  <a:lnTo>
                    <a:pt x="69230" y="78000"/>
                  </a:lnTo>
                  <a:lnTo>
                    <a:pt x="76923" y="78000"/>
                  </a:lnTo>
                  <a:lnTo>
                    <a:pt x="67692" y="82500"/>
                  </a:lnTo>
                  <a:lnTo>
                    <a:pt x="60000" y="90000"/>
                  </a:lnTo>
                  <a:lnTo>
                    <a:pt x="47692" y="103500"/>
                  </a:lnTo>
                  <a:lnTo>
                    <a:pt x="43076" y="102000"/>
                  </a:lnTo>
                  <a:lnTo>
                    <a:pt x="36923" y="103500"/>
                  </a:lnTo>
                  <a:lnTo>
                    <a:pt x="35384" y="109500"/>
                  </a:lnTo>
                  <a:lnTo>
                    <a:pt x="38461" y="117000"/>
                  </a:lnTo>
                  <a:lnTo>
                    <a:pt x="46153" y="120000"/>
                  </a:lnTo>
                  <a:lnTo>
                    <a:pt x="56923" y="118500"/>
                  </a:lnTo>
                  <a:lnTo>
                    <a:pt x="110769" y="99000"/>
                  </a:lnTo>
                  <a:lnTo>
                    <a:pt x="120000" y="93000"/>
                  </a:lnTo>
                  <a:lnTo>
                    <a:pt x="106153" y="87000"/>
                  </a:lnTo>
                  <a:lnTo>
                    <a:pt x="90769" y="61500"/>
                  </a:lnTo>
                  <a:lnTo>
                    <a:pt x="73846" y="54000"/>
                  </a:lnTo>
                  <a:lnTo>
                    <a:pt x="76923" y="45000"/>
                  </a:lnTo>
                  <a:lnTo>
                    <a:pt x="73846" y="40500"/>
                  </a:lnTo>
                  <a:lnTo>
                    <a:pt x="64615" y="39000"/>
                  </a:lnTo>
                  <a:lnTo>
                    <a:pt x="58461" y="37500"/>
                  </a:lnTo>
                  <a:lnTo>
                    <a:pt x="56923" y="31500"/>
                  </a:lnTo>
                  <a:lnTo>
                    <a:pt x="66153" y="7500"/>
                  </a:lnTo>
                  <a:lnTo>
                    <a:pt x="69230" y="0"/>
                  </a:lnTo>
                  <a:lnTo>
                    <a:pt x="58461" y="3000"/>
                  </a:lnTo>
                  <a:lnTo>
                    <a:pt x="29230" y="21000"/>
                  </a:lnTo>
                  <a:lnTo>
                    <a:pt x="21538" y="30000"/>
                  </a:lnTo>
                  <a:lnTo>
                    <a:pt x="35384" y="30000"/>
                  </a:lnTo>
                  <a:lnTo>
                    <a:pt x="29230" y="34500"/>
                  </a:lnTo>
                  <a:lnTo>
                    <a:pt x="27692" y="39000"/>
                  </a:lnTo>
                  <a:lnTo>
                    <a:pt x="27692" y="45000"/>
                  </a:lnTo>
                  <a:lnTo>
                    <a:pt x="29230" y="49500"/>
                  </a:lnTo>
                  <a:lnTo>
                    <a:pt x="24615" y="45000"/>
                  </a:lnTo>
                  <a:lnTo>
                    <a:pt x="18461" y="43500"/>
                  </a:lnTo>
                  <a:lnTo>
                    <a:pt x="12307" y="45000"/>
                  </a:lnTo>
                  <a:lnTo>
                    <a:pt x="9230" y="49500"/>
                  </a:lnTo>
                  <a:lnTo>
                    <a:pt x="9230" y="54000"/>
                  </a:lnTo>
                  <a:lnTo>
                    <a:pt x="9230" y="58500"/>
                  </a:lnTo>
                  <a:lnTo>
                    <a:pt x="7692" y="66000"/>
                  </a:lnTo>
                  <a:lnTo>
                    <a:pt x="0" y="72000"/>
                  </a:lnTo>
                  <a:lnTo>
                    <a:pt x="9230" y="76500"/>
                  </a:lnTo>
                  <a:lnTo>
                    <a:pt x="16923" y="825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4783">
              <a:extLst>
                <a:ext uri="{FF2B5EF4-FFF2-40B4-BE49-F238E27FC236}">
                  <a16:creationId xmlns:a16="http://schemas.microsoft.com/office/drawing/2014/main" id="{9C66F73C-AD2F-B2DF-630B-EB4C4DF85060}"/>
                </a:ext>
              </a:extLst>
            </p:cNvPr>
            <p:cNvSpPr/>
            <p:nvPr/>
          </p:nvSpPr>
          <p:spPr>
            <a:xfrm>
              <a:off x="7074371" y="5136954"/>
              <a:ext cx="20194" cy="34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29" y="61764"/>
                  </a:moveTo>
                  <a:lnTo>
                    <a:pt x="81081" y="107647"/>
                  </a:lnTo>
                  <a:lnTo>
                    <a:pt x="120000" y="120000"/>
                  </a:lnTo>
                  <a:lnTo>
                    <a:pt x="120000" y="105882"/>
                  </a:lnTo>
                  <a:lnTo>
                    <a:pt x="116756" y="86470"/>
                  </a:lnTo>
                  <a:lnTo>
                    <a:pt x="103783" y="70588"/>
                  </a:lnTo>
                  <a:lnTo>
                    <a:pt x="87567" y="61764"/>
                  </a:lnTo>
                  <a:lnTo>
                    <a:pt x="77837" y="54705"/>
                  </a:lnTo>
                  <a:lnTo>
                    <a:pt x="45405" y="15882"/>
                  </a:lnTo>
                  <a:lnTo>
                    <a:pt x="29189" y="5294"/>
                  </a:lnTo>
                  <a:lnTo>
                    <a:pt x="3243" y="0"/>
                  </a:lnTo>
                  <a:lnTo>
                    <a:pt x="0" y="10588"/>
                  </a:lnTo>
                  <a:lnTo>
                    <a:pt x="3243" y="44117"/>
                  </a:lnTo>
                  <a:lnTo>
                    <a:pt x="9729" y="6176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4784">
              <a:extLst>
                <a:ext uri="{FF2B5EF4-FFF2-40B4-BE49-F238E27FC236}">
                  <a16:creationId xmlns:a16="http://schemas.microsoft.com/office/drawing/2014/main" id="{EC97792D-314F-2B7D-6F17-AE29C66A357F}"/>
                </a:ext>
              </a:extLst>
            </p:cNvPr>
            <p:cNvSpPr/>
            <p:nvPr/>
          </p:nvSpPr>
          <p:spPr>
            <a:xfrm>
              <a:off x="6407968" y="5048101"/>
              <a:ext cx="24233" cy="42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03255"/>
                  </a:moveTo>
                  <a:lnTo>
                    <a:pt x="10212" y="101860"/>
                  </a:lnTo>
                  <a:lnTo>
                    <a:pt x="22978" y="100465"/>
                  </a:lnTo>
                  <a:lnTo>
                    <a:pt x="30638" y="103255"/>
                  </a:lnTo>
                  <a:lnTo>
                    <a:pt x="35744" y="108837"/>
                  </a:lnTo>
                  <a:lnTo>
                    <a:pt x="48510" y="120000"/>
                  </a:lnTo>
                  <a:lnTo>
                    <a:pt x="53617" y="117209"/>
                  </a:lnTo>
                  <a:lnTo>
                    <a:pt x="61276" y="114418"/>
                  </a:lnTo>
                  <a:lnTo>
                    <a:pt x="63829" y="110232"/>
                  </a:lnTo>
                  <a:lnTo>
                    <a:pt x="56170" y="106046"/>
                  </a:lnTo>
                  <a:lnTo>
                    <a:pt x="56170" y="101860"/>
                  </a:lnTo>
                  <a:lnTo>
                    <a:pt x="63829" y="97674"/>
                  </a:lnTo>
                  <a:lnTo>
                    <a:pt x="71489" y="96279"/>
                  </a:lnTo>
                  <a:lnTo>
                    <a:pt x="76595" y="97674"/>
                  </a:lnTo>
                  <a:lnTo>
                    <a:pt x="81702" y="97674"/>
                  </a:lnTo>
                  <a:lnTo>
                    <a:pt x="104680" y="89302"/>
                  </a:lnTo>
                  <a:lnTo>
                    <a:pt x="117446" y="87906"/>
                  </a:lnTo>
                  <a:lnTo>
                    <a:pt x="112340" y="79534"/>
                  </a:lnTo>
                  <a:lnTo>
                    <a:pt x="94468" y="65581"/>
                  </a:lnTo>
                  <a:lnTo>
                    <a:pt x="86808" y="60000"/>
                  </a:lnTo>
                  <a:lnTo>
                    <a:pt x="94468" y="54418"/>
                  </a:lnTo>
                  <a:lnTo>
                    <a:pt x="112340" y="41860"/>
                  </a:lnTo>
                  <a:lnTo>
                    <a:pt x="120000" y="25116"/>
                  </a:lnTo>
                  <a:lnTo>
                    <a:pt x="117446" y="19534"/>
                  </a:lnTo>
                  <a:lnTo>
                    <a:pt x="104680" y="18139"/>
                  </a:lnTo>
                  <a:lnTo>
                    <a:pt x="97021" y="18139"/>
                  </a:lnTo>
                  <a:lnTo>
                    <a:pt x="94468" y="16744"/>
                  </a:lnTo>
                  <a:lnTo>
                    <a:pt x="89361" y="13953"/>
                  </a:lnTo>
                  <a:lnTo>
                    <a:pt x="86808" y="8372"/>
                  </a:lnTo>
                  <a:lnTo>
                    <a:pt x="81702" y="1395"/>
                  </a:lnTo>
                  <a:lnTo>
                    <a:pt x="71489" y="0"/>
                  </a:lnTo>
                  <a:lnTo>
                    <a:pt x="63829" y="2790"/>
                  </a:lnTo>
                  <a:lnTo>
                    <a:pt x="68936" y="11162"/>
                  </a:lnTo>
                  <a:lnTo>
                    <a:pt x="51063" y="16744"/>
                  </a:lnTo>
                  <a:lnTo>
                    <a:pt x="33191" y="25116"/>
                  </a:lnTo>
                  <a:lnTo>
                    <a:pt x="22978" y="33488"/>
                  </a:lnTo>
                  <a:lnTo>
                    <a:pt x="38297" y="41860"/>
                  </a:lnTo>
                  <a:lnTo>
                    <a:pt x="48510" y="41860"/>
                  </a:lnTo>
                  <a:lnTo>
                    <a:pt x="45957" y="58604"/>
                  </a:lnTo>
                  <a:lnTo>
                    <a:pt x="48510" y="68372"/>
                  </a:lnTo>
                  <a:lnTo>
                    <a:pt x="38297" y="65581"/>
                  </a:lnTo>
                  <a:lnTo>
                    <a:pt x="22978" y="60000"/>
                  </a:lnTo>
                  <a:lnTo>
                    <a:pt x="10212" y="58604"/>
                  </a:lnTo>
                  <a:lnTo>
                    <a:pt x="5106" y="62790"/>
                  </a:lnTo>
                  <a:lnTo>
                    <a:pt x="2553" y="79534"/>
                  </a:lnTo>
                  <a:lnTo>
                    <a:pt x="0" y="96279"/>
                  </a:lnTo>
                  <a:lnTo>
                    <a:pt x="0" y="103255"/>
                  </a:lnTo>
                  <a:lnTo>
                    <a:pt x="5106" y="1032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4785">
              <a:extLst>
                <a:ext uri="{FF2B5EF4-FFF2-40B4-BE49-F238E27FC236}">
                  <a16:creationId xmlns:a16="http://schemas.microsoft.com/office/drawing/2014/main" id="{8629943B-8F39-DA5E-7A03-78E26057C9F9}"/>
                </a:ext>
              </a:extLst>
            </p:cNvPr>
            <p:cNvSpPr/>
            <p:nvPr/>
          </p:nvSpPr>
          <p:spPr>
            <a:xfrm>
              <a:off x="6361524" y="5149071"/>
              <a:ext cx="16156" cy="20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2" y="74594"/>
                  </a:moveTo>
                  <a:lnTo>
                    <a:pt x="42580" y="68108"/>
                  </a:lnTo>
                  <a:lnTo>
                    <a:pt x="50322" y="68108"/>
                  </a:lnTo>
                  <a:lnTo>
                    <a:pt x="54193" y="77837"/>
                  </a:lnTo>
                  <a:lnTo>
                    <a:pt x="69677" y="100540"/>
                  </a:lnTo>
                  <a:lnTo>
                    <a:pt x="73548" y="107027"/>
                  </a:lnTo>
                  <a:lnTo>
                    <a:pt x="96774" y="120000"/>
                  </a:lnTo>
                  <a:lnTo>
                    <a:pt x="108387" y="116756"/>
                  </a:lnTo>
                  <a:lnTo>
                    <a:pt x="120000" y="100540"/>
                  </a:lnTo>
                  <a:lnTo>
                    <a:pt x="116129" y="81081"/>
                  </a:lnTo>
                  <a:lnTo>
                    <a:pt x="108387" y="77837"/>
                  </a:lnTo>
                  <a:lnTo>
                    <a:pt x="96774" y="68108"/>
                  </a:lnTo>
                  <a:lnTo>
                    <a:pt x="85161" y="61621"/>
                  </a:lnTo>
                  <a:lnTo>
                    <a:pt x="100645" y="45405"/>
                  </a:lnTo>
                  <a:lnTo>
                    <a:pt x="104516" y="38918"/>
                  </a:lnTo>
                  <a:lnTo>
                    <a:pt x="104516" y="22702"/>
                  </a:lnTo>
                  <a:lnTo>
                    <a:pt x="100645" y="6486"/>
                  </a:lnTo>
                  <a:lnTo>
                    <a:pt x="92903" y="0"/>
                  </a:lnTo>
                  <a:lnTo>
                    <a:pt x="81290" y="6486"/>
                  </a:lnTo>
                  <a:lnTo>
                    <a:pt x="73548" y="19459"/>
                  </a:lnTo>
                  <a:lnTo>
                    <a:pt x="61935" y="29189"/>
                  </a:lnTo>
                  <a:lnTo>
                    <a:pt x="58064" y="42162"/>
                  </a:lnTo>
                  <a:lnTo>
                    <a:pt x="34838" y="19459"/>
                  </a:lnTo>
                  <a:lnTo>
                    <a:pt x="7741" y="25945"/>
                  </a:lnTo>
                  <a:lnTo>
                    <a:pt x="0" y="45405"/>
                  </a:lnTo>
                  <a:lnTo>
                    <a:pt x="7741" y="68108"/>
                  </a:lnTo>
                  <a:lnTo>
                    <a:pt x="11612" y="7459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4786">
              <a:extLst>
                <a:ext uri="{FF2B5EF4-FFF2-40B4-BE49-F238E27FC236}">
                  <a16:creationId xmlns:a16="http://schemas.microsoft.com/office/drawing/2014/main" id="{CBBF9EC8-3788-B555-D1D8-FEA41348B96B}"/>
                </a:ext>
              </a:extLst>
            </p:cNvPr>
            <p:cNvSpPr/>
            <p:nvPr/>
          </p:nvSpPr>
          <p:spPr>
            <a:xfrm>
              <a:off x="6696744" y="4930976"/>
              <a:ext cx="22214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83076"/>
                  </a:moveTo>
                  <a:lnTo>
                    <a:pt x="16000" y="120000"/>
                  </a:lnTo>
                  <a:lnTo>
                    <a:pt x="29333" y="120000"/>
                  </a:lnTo>
                  <a:lnTo>
                    <a:pt x="42666" y="101538"/>
                  </a:lnTo>
                  <a:lnTo>
                    <a:pt x="61333" y="83076"/>
                  </a:lnTo>
                  <a:lnTo>
                    <a:pt x="77333" y="101538"/>
                  </a:lnTo>
                  <a:lnTo>
                    <a:pt x="93333" y="110769"/>
                  </a:lnTo>
                  <a:lnTo>
                    <a:pt x="106666" y="120000"/>
                  </a:lnTo>
                  <a:lnTo>
                    <a:pt x="120000" y="110769"/>
                  </a:lnTo>
                  <a:lnTo>
                    <a:pt x="120000" y="83076"/>
                  </a:lnTo>
                  <a:lnTo>
                    <a:pt x="93333" y="46153"/>
                  </a:lnTo>
                  <a:lnTo>
                    <a:pt x="58666" y="9230"/>
                  </a:lnTo>
                  <a:lnTo>
                    <a:pt x="26666" y="0"/>
                  </a:lnTo>
                  <a:lnTo>
                    <a:pt x="0" y="9230"/>
                  </a:lnTo>
                  <a:lnTo>
                    <a:pt x="8000" y="64615"/>
                  </a:lnTo>
                  <a:lnTo>
                    <a:pt x="8000" y="8307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4787">
              <a:extLst>
                <a:ext uri="{FF2B5EF4-FFF2-40B4-BE49-F238E27FC236}">
                  <a16:creationId xmlns:a16="http://schemas.microsoft.com/office/drawing/2014/main" id="{E19153B1-17EB-FF35-F482-7AAB625D4580}"/>
                </a:ext>
              </a:extLst>
            </p:cNvPr>
            <p:cNvSpPr/>
            <p:nvPr/>
          </p:nvSpPr>
          <p:spPr>
            <a:xfrm>
              <a:off x="9659207" y="9048536"/>
              <a:ext cx="1841694" cy="10561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39" y="80019"/>
                  </a:moveTo>
                  <a:lnTo>
                    <a:pt x="111421" y="75946"/>
                  </a:lnTo>
                  <a:lnTo>
                    <a:pt x="108562" y="73881"/>
                  </a:lnTo>
                  <a:lnTo>
                    <a:pt x="102744" y="69808"/>
                  </a:lnTo>
                  <a:lnTo>
                    <a:pt x="99884" y="67743"/>
                  </a:lnTo>
                  <a:lnTo>
                    <a:pt x="96992" y="65736"/>
                  </a:lnTo>
                  <a:lnTo>
                    <a:pt x="96631" y="65506"/>
                  </a:lnTo>
                  <a:lnTo>
                    <a:pt x="95875" y="65449"/>
                  </a:lnTo>
                  <a:lnTo>
                    <a:pt x="95546" y="65334"/>
                  </a:lnTo>
                  <a:lnTo>
                    <a:pt x="95382" y="65162"/>
                  </a:lnTo>
                  <a:lnTo>
                    <a:pt x="95382" y="65105"/>
                  </a:lnTo>
                  <a:lnTo>
                    <a:pt x="96368" y="62925"/>
                  </a:lnTo>
                  <a:lnTo>
                    <a:pt x="96466" y="62523"/>
                  </a:lnTo>
                  <a:lnTo>
                    <a:pt x="96598" y="62007"/>
                  </a:lnTo>
                  <a:lnTo>
                    <a:pt x="96631" y="61491"/>
                  </a:lnTo>
                  <a:lnTo>
                    <a:pt x="96598" y="61204"/>
                  </a:lnTo>
                  <a:lnTo>
                    <a:pt x="96400" y="60458"/>
                  </a:lnTo>
                  <a:lnTo>
                    <a:pt x="96203" y="60401"/>
                  </a:lnTo>
                  <a:lnTo>
                    <a:pt x="96039" y="60286"/>
                  </a:lnTo>
                  <a:lnTo>
                    <a:pt x="95875" y="60229"/>
                  </a:lnTo>
                  <a:lnTo>
                    <a:pt x="95809" y="60114"/>
                  </a:lnTo>
                  <a:lnTo>
                    <a:pt x="95743" y="59942"/>
                  </a:lnTo>
                  <a:lnTo>
                    <a:pt x="95743" y="59770"/>
                  </a:lnTo>
                  <a:lnTo>
                    <a:pt x="95677" y="59541"/>
                  </a:lnTo>
                  <a:lnTo>
                    <a:pt x="95743" y="58623"/>
                  </a:lnTo>
                  <a:lnTo>
                    <a:pt x="95677" y="58451"/>
                  </a:lnTo>
                  <a:lnTo>
                    <a:pt x="95645" y="58336"/>
                  </a:lnTo>
                  <a:lnTo>
                    <a:pt x="95579" y="58164"/>
                  </a:lnTo>
                  <a:lnTo>
                    <a:pt x="95546" y="57705"/>
                  </a:lnTo>
                  <a:lnTo>
                    <a:pt x="95480" y="57533"/>
                  </a:lnTo>
                  <a:lnTo>
                    <a:pt x="95349" y="57246"/>
                  </a:lnTo>
                  <a:lnTo>
                    <a:pt x="94856" y="56730"/>
                  </a:lnTo>
                  <a:lnTo>
                    <a:pt x="94626" y="56386"/>
                  </a:lnTo>
                  <a:lnTo>
                    <a:pt x="94560" y="55869"/>
                  </a:lnTo>
                  <a:lnTo>
                    <a:pt x="94593" y="55640"/>
                  </a:lnTo>
                  <a:lnTo>
                    <a:pt x="94757" y="55239"/>
                  </a:lnTo>
                  <a:lnTo>
                    <a:pt x="94790" y="55124"/>
                  </a:lnTo>
                  <a:lnTo>
                    <a:pt x="94790" y="54837"/>
                  </a:lnTo>
                  <a:lnTo>
                    <a:pt x="94757" y="54550"/>
                  </a:lnTo>
                  <a:lnTo>
                    <a:pt x="94626" y="54206"/>
                  </a:lnTo>
                  <a:lnTo>
                    <a:pt x="94330" y="52829"/>
                  </a:lnTo>
                  <a:lnTo>
                    <a:pt x="94330" y="52657"/>
                  </a:lnTo>
                  <a:lnTo>
                    <a:pt x="94165" y="52370"/>
                  </a:lnTo>
                  <a:lnTo>
                    <a:pt x="94198" y="51797"/>
                  </a:lnTo>
                  <a:lnTo>
                    <a:pt x="94363" y="50879"/>
                  </a:lnTo>
                  <a:lnTo>
                    <a:pt x="94231" y="50363"/>
                  </a:lnTo>
                  <a:lnTo>
                    <a:pt x="93738" y="49904"/>
                  </a:lnTo>
                  <a:lnTo>
                    <a:pt x="93607" y="49502"/>
                  </a:lnTo>
                  <a:lnTo>
                    <a:pt x="93672" y="48871"/>
                  </a:lnTo>
                  <a:lnTo>
                    <a:pt x="93771" y="48470"/>
                  </a:lnTo>
                  <a:lnTo>
                    <a:pt x="93672" y="48240"/>
                  </a:lnTo>
                  <a:lnTo>
                    <a:pt x="93377" y="48011"/>
                  </a:lnTo>
                  <a:lnTo>
                    <a:pt x="93048" y="47896"/>
                  </a:lnTo>
                  <a:lnTo>
                    <a:pt x="92949" y="47839"/>
                  </a:lnTo>
                  <a:lnTo>
                    <a:pt x="92785" y="47667"/>
                  </a:lnTo>
                  <a:lnTo>
                    <a:pt x="92719" y="47437"/>
                  </a:lnTo>
                  <a:lnTo>
                    <a:pt x="92621" y="47151"/>
                  </a:lnTo>
                  <a:lnTo>
                    <a:pt x="92555" y="46978"/>
                  </a:lnTo>
                  <a:lnTo>
                    <a:pt x="92391" y="46921"/>
                  </a:lnTo>
                  <a:lnTo>
                    <a:pt x="92029" y="46806"/>
                  </a:lnTo>
                  <a:lnTo>
                    <a:pt x="90287" y="45602"/>
                  </a:lnTo>
                  <a:lnTo>
                    <a:pt x="90156" y="45602"/>
                  </a:lnTo>
                  <a:lnTo>
                    <a:pt x="89926" y="45430"/>
                  </a:lnTo>
                  <a:lnTo>
                    <a:pt x="89794" y="45430"/>
                  </a:lnTo>
                  <a:lnTo>
                    <a:pt x="89695" y="45544"/>
                  </a:lnTo>
                  <a:lnTo>
                    <a:pt x="89465" y="45889"/>
                  </a:lnTo>
                  <a:lnTo>
                    <a:pt x="89367" y="45946"/>
                  </a:lnTo>
                  <a:lnTo>
                    <a:pt x="87855" y="46749"/>
                  </a:lnTo>
                  <a:lnTo>
                    <a:pt x="87592" y="46634"/>
                  </a:lnTo>
                  <a:lnTo>
                    <a:pt x="87526" y="46233"/>
                  </a:lnTo>
                  <a:lnTo>
                    <a:pt x="87329" y="45889"/>
                  </a:lnTo>
                  <a:lnTo>
                    <a:pt x="87099" y="45659"/>
                  </a:lnTo>
                  <a:lnTo>
                    <a:pt x="86869" y="45602"/>
                  </a:lnTo>
                  <a:lnTo>
                    <a:pt x="86737" y="45659"/>
                  </a:lnTo>
                  <a:lnTo>
                    <a:pt x="86507" y="45889"/>
                  </a:lnTo>
                  <a:lnTo>
                    <a:pt x="86343" y="45946"/>
                  </a:lnTo>
                  <a:lnTo>
                    <a:pt x="86014" y="45889"/>
                  </a:lnTo>
                  <a:lnTo>
                    <a:pt x="85883" y="45946"/>
                  </a:lnTo>
                  <a:lnTo>
                    <a:pt x="85686" y="46061"/>
                  </a:lnTo>
                  <a:lnTo>
                    <a:pt x="85521" y="46347"/>
                  </a:lnTo>
                  <a:lnTo>
                    <a:pt x="85324" y="46749"/>
                  </a:lnTo>
                  <a:lnTo>
                    <a:pt x="85225" y="47036"/>
                  </a:lnTo>
                  <a:lnTo>
                    <a:pt x="85061" y="48355"/>
                  </a:lnTo>
                  <a:lnTo>
                    <a:pt x="84930" y="48585"/>
                  </a:lnTo>
                  <a:lnTo>
                    <a:pt x="84732" y="48240"/>
                  </a:lnTo>
                  <a:lnTo>
                    <a:pt x="84502" y="48068"/>
                  </a:lnTo>
                  <a:lnTo>
                    <a:pt x="84239" y="48011"/>
                  </a:lnTo>
                  <a:lnTo>
                    <a:pt x="84042" y="48011"/>
                  </a:lnTo>
                  <a:lnTo>
                    <a:pt x="83944" y="48068"/>
                  </a:lnTo>
                  <a:lnTo>
                    <a:pt x="83286" y="48240"/>
                  </a:lnTo>
                  <a:lnTo>
                    <a:pt x="82859" y="48355"/>
                  </a:lnTo>
                  <a:lnTo>
                    <a:pt x="82859" y="48355"/>
                  </a:lnTo>
                  <a:lnTo>
                    <a:pt x="82629" y="48240"/>
                  </a:lnTo>
                  <a:lnTo>
                    <a:pt x="82465" y="48011"/>
                  </a:lnTo>
                  <a:lnTo>
                    <a:pt x="82366" y="47782"/>
                  </a:lnTo>
                  <a:lnTo>
                    <a:pt x="82202" y="47782"/>
                  </a:lnTo>
                  <a:lnTo>
                    <a:pt x="82103" y="47839"/>
                  </a:lnTo>
                  <a:lnTo>
                    <a:pt x="82070" y="47896"/>
                  </a:lnTo>
                  <a:lnTo>
                    <a:pt x="82037" y="48011"/>
                  </a:lnTo>
                  <a:lnTo>
                    <a:pt x="81709" y="48527"/>
                  </a:lnTo>
                  <a:lnTo>
                    <a:pt x="81676" y="48757"/>
                  </a:lnTo>
                  <a:lnTo>
                    <a:pt x="81643" y="48871"/>
                  </a:lnTo>
                  <a:lnTo>
                    <a:pt x="81544" y="49158"/>
                  </a:lnTo>
                  <a:lnTo>
                    <a:pt x="81479" y="49273"/>
                  </a:lnTo>
                  <a:lnTo>
                    <a:pt x="81479" y="49502"/>
                  </a:lnTo>
                  <a:lnTo>
                    <a:pt x="81479" y="49617"/>
                  </a:lnTo>
                  <a:lnTo>
                    <a:pt x="81544" y="49789"/>
                  </a:lnTo>
                  <a:lnTo>
                    <a:pt x="81577" y="49904"/>
                  </a:lnTo>
                  <a:lnTo>
                    <a:pt x="81610" y="50478"/>
                  </a:lnTo>
                  <a:lnTo>
                    <a:pt x="81643" y="50707"/>
                  </a:lnTo>
                  <a:lnTo>
                    <a:pt x="81774" y="50994"/>
                  </a:lnTo>
                  <a:lnTo>
                    <a:pt x="81873" y="51281"/>
                  </a:lnTo>
                  <a:lnTo>
                    <a:pt x="82004" y="51395"/>
                  </a:lnTo>
                  <a:lnTo>
                    <a:pt x="82202" y="51567"/>
                  </a:lnTo>
                  <a:lnTo>
                    <a:pt x="82399" y="51682"/>
                  </a:lnTo>
                  <a:lnTo>
                    <a:pt x="82793" y="51682"/>
                  </a:lnTo>
                  <a:lnTo>
                    <a:pt x="82793" y="51682"/>
                  </a:lnTo>
                  <a:lnTo>
                    <a:pt x="82925" y="51739"/>
                  </a:lnTo>
                  <a:lnTo>
                    <a:pt x="83023" y="51969"/>
                  </a:lnTo>
                  <a:lnTo>
                    <a:pt x="82695" y="52084"/>
                  </a:lnTo>
                  <a:lnTo>
                    <a:pt x="81840" y="52428"/>
                  </a:lnTo>
                  <a:lnTo>
                    <a:pt x="81643" y="52313"/>
                  </a:lnTo>
                  <a:lnTo>
                    <a:pt x="81084" y="51395"/>
                  </a:lnTo>
                  <a:lnTo>
                    <a:pt x="80986" y="50879"/>
                  </a:lnTo>
                  <a:lnTo>
                    <a:pt x="80953" y="50019"/>
                  </a:lnTo>
                  <a:lnTo>
                    <a:pt x="81018" y="49330"/>
                  </a:lnTo>
                  <a:lnTo>
                    <a:pt x="81018" y="49330"/>
                  </a:lnTo>
                  <a:lnTo>
                    <a:pt x="80624" y="49043"/>
                  </a:lnTo>
                  <a:lnTo>
                    <a:pt x="80460" y="48929"/>
                  </a:lnTo>
                  <a:lnTo>
                    <a:pt x="80262" y="48929"/>
                  </a:lnTo>
                  <a:lnTo>
                    <a:pt x="80065" y="49101"/>
                  </a:lnTo>
                  <a:lnTo>
                    <a:pt x="79967" y="49216"/>
                  </a:lnTo>
                  <a:lnTo>
                    <a:pt x="79934" y="49445"/>
                  </a:lnTo>
                  <a:lnTo>
                    <a:pt x="79835" y="49560"/>
                  </a:lnTo>
                  <a:lnTo>
                    <a:pt x="79474" y="49560"/>
                  </a:lnTo>
                  <a:lnTo>
                    <a:pt x="79178" y="49158"/>
                  </a:lnTo>
                  <a:lnTo>
                    <a:pt x="78816" y="48871"/>
                  </a:lnTo>
                  <a:lnTo>
                    <a:pt x="78389" y="49158"/>
                  </a:lnTo>
                  <a:lnTo>
                    <a:pt x="78159" y="48757"/>
                  </a:lnTo>
                  <a:lnTo>
                    <a:pt x="78027" y="48527"/>
                  </a:lnTo>
                  <a:lnTo>
                    <a:pt x="77929" y="48470"/>
                  </a:lnTo>
                  <a:lnTo>
                    <a:pt x="77567" y="48470"/>
                  </a:lnTo>
                  <a:lnTo>
                    <a:pt x="77370" y="48413"/>
                  </a:lnTo>
                  <a:lnTo>
                    <a:pt x="77173" y="47896"/>
                  </a:lnTo>
                  <a:lnTo>
                    <a:pt x="76910" y="47839"/>
                  </a:lnTo>
                  <a:lnTo>
                    <a:pt x="76548" y="47839"/>
                  </a:lnTo>
                  <a:lnTo>
                    <a:pt x="76285" y="47839"/>
                  </a:lnTo>
                  <a:lnTo>
                    <a:pt x="76023" y="47552"/>
                  </a:lnTo>
                  <a:lnTo>
                    <a:pt x="75595" y="46921"/>
                  </a:lnTo>
                  <a:lnTo>
                    <a:pt x="75398" y="46692"/>
                  </a:lnTo>
                  <a:lnTo>
                    <a:pt x="74346" y="46692"/>
                  </a:lnTo>
                  <a:lnTo>
                    <a:pt x="74248" y="46634"/>
                  </a:lnTo>
                  <a:lnTo>
                    <a:pt x="73952" y="46347"/>
                  </a:lnTo>
                  <a:lnTo>
                    <a:pt x="73788" y="46290"/>
                  </a:lnTo>
                  <a:lnTo>
                    <a:pt x="73722" y="46290"/>
                  </a:lnTo>
                  <a:lnTo>
                    <a:pt x="73557" y="46462"/>
                  </a:lnTo>
                  <a:lnTo>
                    <a:pt x="73393" y="46577"/>
                  </a:lnTo>
                  <a:lnTo>
                    <a:pt x="73294" y="46462"/>
                  </a:lnTo>
                  <a:lnTo>
                    <a:pt x="73130" y="46405"/>
                  </a:lnTo>
                  <a:lnTo>
                    <a:pt x="72966" y="46347"/>
                  </a:lnTo>
                  <a:lnTo>
                    <a:pt x="72867" y="46462"/>
                  </a:lnTo>
                  <a:lnTo>
                    <a:pt x="72243" y="48011"/>
                  </a:lnTo>
                  <a:lnTo>
                    <a:pt x="71980" y="48068"/>
                  </a:lnTo>
                  <a:lnTo>
                    <a:pt x="71092" y="47896"/>
                  </a:lnTo>
                  <a:lnTo>
                    <a:pt x="70632" y="47667"/>
                  </a:lnTo>
                  <a:lnTo>
                    <a:pt x="70336" y="47667"/>
                  </a:lnTo>
                  <a:lnTo>
                    <a:pt x="70139" y="47724"/>
                  </a:lnTo>
                  <a:lnTo>
                    <a:pt x="70073" y="47782"/>
                  </a:lnTo>
                  <a:lnTo>
                    <a:pt x="69942" y="48126"/>
                  </a:lnTo>
                  <a:lnTo>
                    <a:pt x="69942" y="48126"/>
                  </a:lnTo>
                  <a:lnTo>
                    <a:pt x="69942" y="48126"/>
                  </a:lnTo>
                  <a:lnTo>
                    <a:pt x="69712" y="48068"/>
                  </a:lnTo>
                  <a:lnTo>
                    <a:pt x="69515" y="47839"/>
                  </a:lnTo>
                  <a:lnTo>
                    <a:pt x="69219" y="47724"/>
                  </a:lnTo>
                  <a:lnTo>
                    <a:pt x="68397" y="47667"/>
                  </a:lnTo>
                  <a:lnTo>
                    <a:pt x="68101" y="47437"/>
                  </a:lnTo>
                  <a:lnTo>
                    <a:pt x="67904" y="47265"/>
                  </a:lnTo>
                  <a:lnTo>
                    <a:pt x="67477" y="47151"/>
                  </a:lnTo>
                  <a:lnTo>
                    <a:pt x="66984" y="47265"/>
                  </a:lnTo>
                  <a:lnTo>
                    <a:pt x="66852" y="47151"/>
                  </a:lnTo>
                  <a:lnTo>
                    <a:pt x="66754" y="47036"/>
                  </a:lnTo>
                  <a:lnTo>
                    <a:pt x="66688" y="46749"/>
                  </a:lnTo>
                  <a:lnTo>
                    <a:pt x="66622" y="46577"/>
                  </a:lnTo>
                  <a:lnTo>
                    <a:pt x="66557" y="46347"/>
                  </a:lnTo>
                  <a:lnTo>
                    <a:pt x="66261" y="46061"/>
                  </a:lnTo>
                  <a:lnTo>
                    <a:pt x="65998" y="46003"/>
                  </a:lnTo>
                  <a:lnTo>
                    <a:pt x="65735" y="46061"/>
                  </a:lnTo>
                  <a:lnTo>
                    <a:pt x="64815" y="46462"/>
                  </a:lnTo>
                  <a:lnTo>
                    <a:pt x="64256" y="46405"/>
                  </a:lnTo>
                  <a:lnTo>
                    <a:pt x="63664" y="46003"/>
                  </a:lnTo>
                  <a:lnTo>
                    <a:pt x="61396" y="43193"/>
                  </a:lnTo>
                  <a:lnTo>
                    <a:pt x="60903" y="42848"/>
                  </a:lnTo>
                  <a:lnTo>
                    <a:pt x="60345" y="42848"/>
                  </a:lnTo>
                  <a:lnTo>
                    <a:pt x="59753" y="43135"/>
                  </a:lnTo>
                  <a:lnTo>
                    <a:pt x="58767" y="43881"/>
                  </a:lnTo>
                  <a:lnTo>
                    <a:pt x="58241" y="43938"/>
                  </a:lnTo>
                  <a:lnTo>
                    <a:pt x="57649" y="43824"/>
                  </a:lnTo>
                  <a:lnTo>
                    <a:pt x="57091" y="43537"/>
                  </a:lnTo>
                  <a:lnTo>
                    <a:pt x="56663" y="43422"/>
                  </a:lnTo>
                  <a:lnTo>
                    <a:pt x="55349" y="43422"/>
                  </a:lnTo>
                  <a:lnTo>
                    <a:pt x="53870" y="43766"/>
                  </a:lnTo>
                  <a:lnTo>
                    <a:pt x="53672" y="43938"/>
                  </a:lnTo>
                  <a:lnTo>
                    <a:pt x="53442" y="44225"/>
                  </a:lnTo>
                  <a:lnTo>
                    <a:pt x="53377" y="44455"/>
                  </a:lnTo>
                  <a:lnTo>
                    <a:pt x="53245" y="45774"/>
                  </a:lnTo>
                  <a:lnTo>
                    <a:pt x="52982" y="46577"/>
                  </a:lnTo>
                  <a:lnTo>
                    <a:pt x="52884" y="46978"/>
                  </a:lnTo>
                  <a:lnTo>
                    <a:pt x="53015" y="47437"/>
                  </a:lnTo>
                  <a:lnTo>
                    <a:pt x="53245" y="47782"/>
                  </a:lnTo>
                  <a:lnTo>
                    <a:pt x="53475" y="48240"/>
                  </a:lnTo>
                  <a:lnTo>
                    <a:pt x="53574" y="48757"/>
                  </a:lnTo>
                  <a:lnTo>
                    <a:pt x="53442" y="49158"/>
                  </a:lnTo>
                  <a:lnTo>
                    <a:pt x="53179" y="49158"/>
                  </a:lnTo>
                  <a:lnTo>
                    <a:pt x="52588" y="48757"/>
                  </a:lnTo>
                  <a:lnTo>
                    <a:pt x="52292" y="48585"/>
                  </a:lnTo>
                  <a:lnTo>
                    <a:pt x="52062" y="48814"/>
                  </a:lnTo>
                  <a:lnTo>
                    <a:pt x="51503" y="49617"/>
                  </a:lnTo>
                  <a:lnTo>
                    <a:pt x="51240" y="49904"/>
                  </a:lnTo>
                  <a:lnTo>
                    <a:pt x="50649" y="50019"/>
                  </a:lnTo>
                  <a:lnTo>
                    <a:pt x="50287" y="49961"/>
                  </a:lnTo>
                  <a:lnTo>
                    <a:pt x="50156" y="49847"/>
                  </a:lnTo>
                  <a:lnTo>
                    <a:pt x="50156" y="49560"/>
                  </a:lnTo>
                  <a:lnTo>
                    <a:pt x="50123" y="49445"/>
                  </a:lnTo>
                  <a:lnTo>
                    <a:pt x="49991" y="49445"/>
                  </a:lnTo>
                  <a:lnTo>
                    <a:pt x="49827" y="49445"/>
                  </a:lnTo>
                  <a:lnTo>
                    <a:pt x="49827" y="49330"/>
                  </a:lnTo>
                  <a:lnTo>
                    <a:pt x="49761" y="49158"/>
                  </a:lnTo>
                  <a:lnTo>
                    <a:pt x="49531" y="48814"/>
                  </a:lnTo>
                  <a:lnTo>
                    <a:pt x="49235" y="48699"/>
                  </a:lnTo>
                  <a:lnTo>
                    <a:pt x="48709" y="48585"/>
                  </a:lnTo>
                  <a:lnTo>
                    <a:pt x="48447" y="48413"/>
                  </a:lnTo>
                  <a:lnTo>
                    <a:pt x="47000" y="45946"/>
                  </a:lnTo>
                  <a:lnTo>
                    <a:pt x="46474" y="45602"/>
                  </a:lnTo>
                  <a:lnTo>
                    <a:pt x="46211" y="45258"/>
                  </a:lnTo>
                  <a:lnTo>
                    <a:pt x="46080" y="44856"/>
                  </a:lnTo>
                  <a:lnTo>
                    <a:pt x="45423" y="42504"/>
                  </a:lnTo>
                  <a:lnTo>
                    <a:pt x="45127" y="41701"/>
                  </a:lnTo>
                  <a:lnTo>
                    <a:pt x="44765" y="41128"/>
                  </a:lnTo>
                  <a:lnTo>
                    <a:pt x="44601" y="41070"/>
                  </a:lnTo>
                  <a:lnTo>
                    <a:pt x="44272" y="41070"/>
                  </a:lnTo>
                  <a:lnTo>
                    <a:pt x="44108" y="41013"/>
                  </a:lnTo>
                  <a:lnTo>
                    <a:pt x="43976" y="40898"/>
                  </a:lnTo>
                  <a:lnTo>
                    <a:pt x="43779" y="40439"/>
                  </a:lnTo>
                  <a:lnTo>
                    <a:pt x="43582" y="40267"/>
                  </a:lnTo>
                  <a:lnTo>
                    <a:pt x="43352" y="39923"/>
                  </a:lnTo>
                  <a:lnTo>
                    <a:pt x="43286" y="39751"/>
                  </a:lnTo>
                  <a:lnTo>
                    <a:pt x="43253" y="39636"/>
                  </a:lnTo>
                  <a:lnTo>
                    <a:pt x="43122" y="39579"/>
                  </a:lnTo>
                  <a:lnTo>
                    <a:pt x="42958" y="39521"/>
                  </a:lnTo>
                  <a:lnTo>
                    <a:pt x="42859" y="39349"/>
                  </a:lnTo>
                  <a:lnTo>
                    <a:pt x="42465" y="38776"/>
                  </a:lnTo>
                  <a:lnTo>
                    <a:pt x="41741" y="37227"/>
                  </a:lnTo>
                  <a:lnTo>
                    <a:pt x="41281" y="36826"/>
                  </a:lnTo>
                  <a:lnTo>
                    <a:pt x="40690" y="36711"/>
                  </a:lnTo>
                  <a:lnTo>
                    <a:pt x="40427" y="36481"/>
                  </a:lnTo>
                  <a:lnTo>
                    <a:pt x="40197" y="35736"/>
                  </a:lnTo>
                  <a:lnTo>
                    <a:pt x="39901" y="35506"/>
                  </a:lnTo>
                  <a:lnTo>
                    <a:pt x="39079" y="35047"/>
                  </a:lnTo>
                  <a:lnTo>
                    <a:pt x="38520" y="34588"/>
                  </a:lnTo>
                  <a:lnTo>
                    <a:pt x="38258" y="34072"/>
                  </a:lnTo>
                  <a:lnTo>
                    <a:pt x="38093" y="33957"/>
                  </a:lnTo>
                  <a:lnTo>
                    <a:pt x="37995" y="33843"/>
                  </a:lnTo>
                  <a:lnTo>
                    <a:pt x="37699" y="33728"/>
                  </a:lnTo>
                  <a:lnTo>
                    <a:pt x="37633" y="33613"/>
                  </a:lnTo>
                  <a:lnTo>
                    <a:pt x="37567" y="33499"/>
                  </a:lnTo>
                  <a:lnTo>
                    <a:pt x="37469" y="33326"/>
                  </a:lnTo>
                  <a:lnTo>
                    <a:pt x="36877" y="32925"/>
                  </a:lnTo>
                  <a:lnTo>
                    <a:pt x="35792" y="32638"/>
                  </a:lnTo>
                  <a:lnTo>
                    <a:pt x="35036" y="31950"/>
                  </a:lnTo>
                  <a:lnTo>
                    <a:pt x="34938" y="31835"/>
                  </a:lnTo>
                  <a:lnTo>
                    <a:pt x="34806" y="31548"/>
                  </a:lnTo>
                  <a:lnTo>
                    <a:pt x="34806" y="31204"/>
                  </a:lnTo>
                  <a:lnTo>
                    <a:pt x="34839" y="31089"/>
                  </a:lnTo>
                  <a:lnTo>
                    <a:pt x="34938" y="30860"/>
                  </a:lnTo>
                  <a:lnTo>
                    <a:pt x="35004" y="30688"/>
                  </a:lnTo>
                  <a:lnTo>
                    <a:pt x="35004" y="30286"/>
                  </a:lnTo>
                  <a:lnTo>
                    <a:pt x="34971" y="29827"/>
                  </a:lnTo>
                  <a:lnTo>
                    <a:pt x="34839" y="29369"/>
                  </a:lnTo>
                  <a:lnTo>
                    <a:pt x="34609" y="29024"/>
                  </a:lnTo>
                  <a:lnTo>
                    <a:pt x="34412" y="28795"/>
                  </a:lnTo>
                  <a:lnTo>
                    <a:pt x="33229" y="28508"/>
                  </a:lnTo>
                  <a:lnTo>
                    <a:pt x="32933" y="28221"/>
                  </a:lnTo>
                  <a:lnTo>
                    <a:pt x="32703" y="27992"/>
                  </a:lnTo>
                  <a:lnTo>
                    <a:pt x="32539" y="27705"/>
                  </a:lnTo>
                  <a:lnTo>
                    <a:pt x="32210" y="26959"/>
                  </a:lnTo>
                  <a:lnTo>
                    <a:pt x="31947" y="26099"/>
                  </a:lnTo>
                  <a:lnTo>
                    <a:pt x="31783" y="25124"/>
                  </a:lnTo>
                  <a:lnTo>
                    <a:pt x="31684" y="23747"/>
                  </a:lnTo>
                  <a:lnTo>
                    <a:pt x="31552" y="23116"/>
                  </a:lnTo>
                  <a:lnTo>
                    <a:pt x="31520" y="22715"/>
                  </a:lnTo>
                  <a:lnTo>
                    <a:pt x="31552" y="22543"/>
                  </a:lnTo>
                  <a:lnTo>
                    <a:pt x="31684" y="22141"/>
                  </a:lnTo>
                  <a:lnTo>
                    <a:pt x="31717" y="21854"/>
                  </a:lnTo>
                  <a:lnTo>
                    <a:pt x="31684" y="21682"/>
                  </a:lnTo>
                  <a:lnTo>
                    <a:pt x="31618" y="21510"/>
                  </a:lnTo>
                  <a:lnTo>
                    <a:pt x="31585" y="21281"/>
                  </a:lnTo>
                  <a:lnTo>
                    <a:pt x="31618" y="20994"/>
                  </a:lnTo>
                  <a:lnTo>
                    <a:pt x="31684" y="20936"/>
                  </a:lnTo>
                  <a:lnTo>
                    <a:pt x="31750" y="20879"/>
                  </a:lnTo>
                  <a:lnTo>
                    <a:pt x="31881" y="20650"/>
                  </a:lnTo>
                  <a:lnTo>
                    <a:pt x="31914" y="20478"/>
                  </a:lnTo>
                  <a:lnTo>
                    <a:pt x="31881" y="20363"/>
                  </a:lnTo>
                  <a:lnTo>
                    <a:pt x="31815" y="20019"/>
                  </a:lnTo>
                  <a:lnTo>
                    <a:pt x="31783" y="19789"/>
                  </a:lnTo>
                  <a:lnTo>
                    <a:pt x="31881" y="19330"/>
                  </a:lnTo>
                  <a:lnTo>
                    <a:pt x="31914" y="19101"/>
                  </a:lnTo>
                  <a:lnTo>
                    <a:pt x="31815" y="18986"/>
                  </a:lnTo>
                  <a:lnTo>
                    <a:pt x="31487" y="18527"/>
                  </a:lnTo>
                  <a:lnTo>
                    <a:pt x="31290" y="18527"/>
                  </a:lnTo>
                  <a:lnTo>
                    <a:pt x="31092" y="18757"/>
                  </a:lnTo>
                  <a:lnTo>
                    <a:pt x="30895" y="18757"/>
                  </a:lnTo>
                  <a:lnTo>
                    <a:pt x="30797" y="18298"/>
                  </a:lnTo>
                  <a:lnTo>
                    <a:pt x="30698" y="17896"/>
                  </a:lnTo>
                  <a:lnTo>
                    <a:pt x="30468" y="17724"/>
                  </a:lnTo>
                  <a:lnTo>
                    <a:pt x="30205" y="17667"/>
                  </a:lnTo>
                  <a:lnTo>
                    <a:pt x="30073" y="17380"/>
                  </a:lnTo>
                  <a:lnTo>
                    <a:pt x="29186" y="16692"/>
                  </a:lnTo>
                  <a:lnTo>
                    <a:pt x="28989" y="16577"/>
                  </a:lnTo>
                  <a:lnTo>
                    <a:pt x="27773" y="16462"/>
                  </a:lnTo>
                  <a:lnTo>
                    <a:pt x="27280" y="16003"/>
                  </a:lnTo>
                  <a:lnTo>
                    <a:pt x="27050" y="15889"/>
                  </a:lnTo>
                  <a:lnTo>
                    <a:pt x="26951" y="16233"/>
                  </a:lnTo>
                  <a:lnTo>
                    <a:pt x="26852" y="16462"/>
                  </a:lnTo>
                  <a:lnTo>
                    <a:pt x="26655" y="16175"/>
                  </a:lnTo>
                  <a:lnTo>
                    <a:pt x="26228" y="15602"/>
                  </a:lnTo>
                  <a:lnTo>
                    <a:pt x="26064" y="15602"/>
                  </a:lnTo>
                  <a:lnTo>
                    <a:pt x="25998" y="15774"/>
                  </a:lnTo>
                  <a:lnTo>
                    <a:pt x="25899" y="15889"/>
                  </a:lnTo>
                  <a:lnTo>
                    <a:pt x="25505" y="16175"/>
                  </a:lnTo>
                  <a:lnTo>
                    <a:pt x="25472" y="16003"/>
                  </a:lnTo>
                  <a:lnTo>
                    <a:pt x="25341" y="15774"/>
                  </a:lnTo>
                  <a:lnTo>
                    <a:pt x="25308" y="15544"/>
                  </a:lnTo>
                  <a:lnTo>
                    <a:pt x="25242" y="14971"/>
                  </a:lnTo>
                  <a:lnTo>
                    <a:pt x="25143" y="14799"/>
                  </a:lnTo>
                  <a:lnTo>
                    <a:pt x="25078" y="14627"/>
                  </a:lnTo>
                  <a:lnTo>
                    <a:pt x="24683" y="14397"/>
                  </a:lnTo>
                  <a:lnTo>
                    <a:pt x="24519" y="14110"/>
                  </a:lnTo>
                  <a:lnTo>
                    <a:pt x="24453" y="13996"/>
                  </a:lnTo>
                  <a:lnTo>
                    <a:pt x="24289" y="13881"/>
                  </a:lnTo>
                  <a:lnTo>
                    <a:pt x="24190" y="13881"/>
                  </a:lnTo>
                  <a:lnTo>
                    <a:pt x="23861" y="14168"/>
                  </a:lnTo>
                  <a:lnTo>
                    <a:pt x="23697" y="14168"/>
                  </a:lnTo>
                  <a:lnTo>
                    <a:pt x="23467" y="14397"/>
                  </a:lnTo>
                  <a:lnTo>
                    <a:pt x="23303" y="14799"/>
                  </a:lnTo>
                  <a:lnTo>
                    <a:pt x="23204" y="15831"/>
                  </a:lnTo>
                  <a:lnTo>
                    <a:pt x="23171" y="15946"/>
                  </a:lnTo>
                  <a:lnTo>
                    <a:pt x="23105" y="16003"/>
                  </a:lnTo>
                  <a:lnTo>
                    <a:pt x="23040" y="16175"/>
                  </a:lnTo>
                  <a:lnTo>
                    <a:pt x="23040" y="16347"/>
                  </a:lnTo>
                  <a:lnTo>
                    <a:pt x="23073" y="16692"/>
                  </a:lnTo>
                  <a:lnTo>
                    <a:pt x="23073" y="16921"/>
                  </a:lnTo>
                  <a:lnTo>
                    <a:pt x="23105" y="16921"/>
                  </a:lnTo>
                  <a:lnTo>
                    <a:pt x="23040" y="17323"/>
                  </a:lnTo>
                  <a:lnTo>
                    <a:pt x="22908" y="17437"/>
                  </a:lnTo>
                  <a:lnTo>
                    <a:pt x="22810" y="17380"/>
                  </a:lnTo>
                  <a:lnTo>
                    <a:pt x="22580" y="17380"/>
                  </a:lnTo>
                  <a:lnTo>
                    <a:pt x="22284" y="17380"/>
                  </a:lnTo>
                  <a:lnTo>
                    <a:pt x="22185" y="17437"/>
                  </a:lnTo>
                  <a:lnTo>
                    <a:pt x="22185" y="17667"/>
                  </a:lnTo>
                  <a:lnTo>
                    <a:pt x="22218" y="18011"/>
                  </a:lnTo>
                  <a:lnTo>
                    <a:pt x="22382" y="18413"/>
                  </a:lnTo>
                  <a:lnTo>
                    <a:pt x="22350" y="18642"/>
                  </a:lnTo>
                  <a:lnTo>
                    <a:pt x="22087" y="18814"/>
                  </a:lnTo>
                  <a:lnTo>
                    <a:pt x="21889" y="18470"/>
                  </a:lnTo>
                  <a:lnTo>
                    <a:pt x="21692" y="18413"/>
                  </a:lnTo>
                  <a:lnTo>
                    <a:pt x="21462" y="18413"/>
                  </a:lnTo>
                  <a:lnTo>
                    <a:pt x="21199" y="18355"/>
                  </a:lnTo>
                  <a:lnTo>
                    <a:pt x="21068" y="18298"/>
                  </a:lnTo>
                  <a:lnTo>
                    <a:pt x="20936" y="18126"/>
                  </a:lnTo>
                  <a:lnTo>
                    <a:pt x="20805" y="17954"/>
                  </a:lnTo>
                  <a:lnTo>
                    <a:pt x="20739" y="17782"/>
                  </a:lnTo>
                  <a:lnTo>
                    <a:pt x="20772" y="17265"/>
                  </a:lnTo>
                  <a:lnTo>
                    <a:pt x="20739" y="17036"/>
                  </a:lnTo>
                  <a:lnTo>
                    <a:pt x="20377" y="15831"/>
                  </a:lnTo>
                  <a:lnTo>
                    <a:pt x="20049" y="15258"/>
                  </a:lnTo>
                  <a:lnTo>
                    <a:pt x="20016" y="15086"/>
                  </a:lnTo>
                  <a:lnTo>
                    <a:pt x="20016" y="14856"/>
                  </a:lnTo>
                  <a:lnTo>
                    <a:pt x="20049" y="14741"/>
                  </a:lnTo>
                  <a:lnTo>
                    <a:pt x="20049" y="14569"/>
                  </a:lnTo>
                  <a:lnTo>
                    <a:pt x="20016" y="14397"/>
                  </a:lnTo>
                  <a:lnTo>
                    <a:pt x="19917" y="14110"/>
                  </a:lnTo>
                  <a:lnTo>
                    <a:pt x="19030" y="13078"/>
                  </a:lnTo>
                  <a:lnTo>
                    <a:pt x="18931" y="12734"/>
                  </a:lnTo>
                  <a:lnTo>
                    <a:pt x="18734" y="10669"/>
                  </a:lnTo>
                  <a:lnTo>
                    <a:pt x="18734" y="10210"/>
                  </a:lnTo>
                  <a:lnTo>
                    <a:pt x="18800" y="9751"/>
                  </a:lnTo>
                  <a:lnTo>
                    <a:pt x="19063" y="9063"/>
                  </a:lnTo>
                  <a:lnTo>
                    <a:pt x="19194" y="8604"/>
                  </a:lnTo>
                  <a:lnTo>
                    <a:pt x="19063" y="8202"/>
                  </a:lnTo>
                  <a:lnTo>
                    <a:pt x="18866" y="8145"/>
                  </a:lnTo>
                  <a:lnTo>
                    <a:pt x="18635" y="8260"/>
                  </a:lnTo>
                  <a:lnTo>
                    <a:pt x="18373" y="8260"/>
                  </a:lnTo>
                  <a:lnTo>
                    <a:pt x="18142" y="8145"/>
                  </a:lnTo>
                  <a:lnTo>
                    <a:pt x="17847" y="7743"/>
                  </a:lnTo>
                  <a:lnTo>
                    <a:pt x="17584" y="7284"/>
                  </a:lnTo>
                  <a:lnTo>
                    <a:pt x="17419" y="6826"/>
                  </a:lnTo>
                  <a:lnTo>
                    <a:pt x="17321" y="6768"/>
                  </a:lnTo>
                  <a:lnTo>
                    <a:pt x="17222" y="6711"/>
                  </a:lnTo>
                  <a:lnTo>
                    <a:pt x="17189" y="6481"/>
                  </a:lnTo>
                  <a:lnTo>
                    <a:pt x="17156" y="5965"/>
                  </a:lnTo>
                  <a:lnTo>
                    <a:pt x="17091" y="5391"/>
                  </a:lnTo>
                  <a:lnTo>
                    <a:pt x="16959" y="4933"/>
                  </a:lnTo>
                  <a:lnTo>
                    <a:pt x="16926" y="4818"/>
                  </a:lnTo>
                  <a:lnTo>
                    <a:pt x="16762" y="4818"/>
                  </a:lnTo>
                  <a:lnTo>
                    <a:pt x="16433" y="4818"/>
                  </a:lnTo>
                  <a:lnTo>
                    <a:pt x="16335" y="4703"/>
                  </a:lnTo>
                  <a:lnTo>
                    <a:pt x="16138" y="4302"/>
                  </a:lnTo>
                  <a:lnTo>
                    <a:pt x="15973" y="4130"/>
                  </a:lnTo>
                  <a:lnTo>
                    <a:pt x="15776" y="4072"/>
                  </a:lnTo>
                  <a:lnTo>
                    <a:pt x="15513" y="3957"/>
                  </a:lnTo>
                  <a:lnTo>
                    <a:pt x="15414" y="4072"/>
                  </a:lnTo>
                  <a:lnTo>
                    <a:pt x="15184" y="4244"/>
                  </a:lnTo>
                  <a:lnTo>
                    <a:pt x="15053" y="4302"/>
                  </a:lnTo>
                  <a:lnTo>
                    <a:pt x="14790" y="3499"/>
                  </a:lnTo>
                  <a:lnTo>
                    <a:pt x="14461" y="3040"/>
                  </a:lnTo>
                  <a:lnTo>
                    <a:pt x="14100" y="2925"/>
                  </a:lnTo>
                  <a:lnTo>
                    <a:pt x="13377" y="3212"/>
                  </a:lnTo>
                  <a:lnTo>
                    <a:pt x="13245" y="3212"/>
                  </a:lnTo>
                  <a:lnTo>
                    <a:pt x="13114" y="3212"/>
                  </a:lnTo>
                  <a:lnTo>
                    <a:pt x="12949" y="3154"/>
                  </a:lnTo>
                  <a:lnTo>
                    <a:pt x="12785" y="3097"/>
                  </a:lnTo>
                  <a:lnTo>
                    <a:pt x="12522" y="3269"/>
                  </a:lnTo>
                  <a:lnTo>
                    <a:pt x="12292" y="3384"/>
                  </a:lnTo>
                  <a:lnTo>
                    <a:pt x="11668" y="3384"/>
                  </a:lnTo>
                  <a:lnTo>
                    <a:pt x="11339" y="3269"/>
                  </a:lnTo>
                  <a:lnTo>
                    <a:pt x="10714" y="2810"/>
                  </a:lnTo>
                  <a:lnTo>
                    <a:pt x="10451" y="2753"/>
                  </a:lnTo>
                  <a:lnTo>
                    <a:pt x="9860" y="2868"/>
                  </a:lnTo>
                  <a:lnTo>
                    <a:pt x="9301" y="3269"/>
                  </a:lnTo>
                  <a:lnTo>
                    <a:pt x="8874" y="3785"/>
                  </a:lnTo>
                  <a:lnTo>
                    <a:pt x="8512" y="4302"/>
                  </a:lnTo>
                  <a:lnTo>
                    <a:pt x="8216" y="5047"/>
                  </a:lnTo>
                  <a:lnTo>
                    <a:pt x="8019" y="5334"/>
                  </a:lnTo>
                  <a:lnTo>
                    <a:pt x="7756" y="5391"/>
                  </a:lnTo>
                  <a:lnTo>
                    <a:pt x="7625" y="5334"/>
                  </a:lnTo>
                  <a:lnTo>
                    <a:pt x="7493" y="5219"/>
                  </a:lnTo>
                  <a:lnTo>
                    <a:pt x="7428" y="4933"/>
                  </a:lnTo>
                  <a:lnTo>
                    <a:pt x="7362" y="4474"/>
                  </a:lnTo>
                  <a:lnTo>
                    <a:pt x="7263" y="4302"/>
                  </a:lnTo>
                  <a:lnTo>
                    <a:pt x="6573" y="4244"/>
                  </a:lnTo>
                  <a:lnTo>
                    <a:pt x="6409" y="4187"/>
                  </a:lnTo>
                  <a:lnTo>
                    <a:pt x="5981" y="3728"/>
                  </a:lnTo>
                  <a:lnTo>
                    <a:pt x="5883" y="3613"/>
                  </a:lnTo>
                  <a:lnTo>
                    <a:pt x="5653" y="3441"/>
                  </a:lnTo>
                  <a:lnTo>
                    <a:pt x="5357" y="3556"/>
                  </a:lnTo>
                  <a:lnTo>
                    <a:pt x="5061" y="3728"/>
                  </a:lnTo>
                  <a:lnTo>
                    <a:pt x="4864" y="3728"/>
                  </a:lnTo>
                  <a:lnTo>
                    <a:pt x="4732" y="3499"/>
                  </a:lnTo>
                  <a:lnTo>
                    <a:pt x="4568" y="3040"/>
                  </a:lnTo>
                  <a:lnTo>
                    <a:pt x="4437" y="2868"/>
                  </a:lnTo>
                  <a:lnTo>
                    <a:pt x="4239" y="2810"/>
                  </a:lnTo>
                  <a:lnTo>
                    <a:pt x="4108" y="2581"/>
                  </a:lnTo>
                  <a:lnTo>
                    <a:pt x="3976" y="2351"/>
                  </a:lnTo>
                  <a:lnTo>
                    <a:pt x="3911" y="2237"/>
                  </a:lnTo>
                  <a:lnTo>
                    <a:pt x="3812" y="2237"/>
                  </a:lnTo>
                  <a:lnTo>
                    <a:pt x="3648" y="2122"/>
                  </a:lnTo>
                  <a:lnTo>
                    <a:pt x="3582" y="2065"/>
                  </a:lnTo>
                  <a:lnTo>
                    <a:pt x="3516" y="2122"/>
                  </a:lnTo>
                  <a:lnTo>
                    <a:pt x="3319" y="2351"/>
                  </a:lnTo>
                  <a:lnTo>
                    <a:pt x="3188" y="2409"/>
                  </a:lnTo>
                  <a:lnTo>
                    <a:pt x="2990" y="2409"/>
                  </a:lnTo>
                  <a:lnTo>
                    <a:pt x="2892" y="2351"/>
                  </a:lnTo>
                  <a:lnTo>
                    <a:pt x="2760" y="2122"/>
                  </a:lnTo>
                  <a:lnTo>
                    <a:pt x="2563" y="1950"/>
                  </a:lnTo>
                  <a:lnTo>
                    <a:pt x="2235" y="1835"/>
                  </a:lnTo>
                  <a:lnTo>
                    <a:pt x="1084" y="1778"/>
                  </a:lnTo>
                  <a:lnTo>
                    <a:pt x="755" y="1491"/>
                  </a:lnTo>
                  <a:lnTo>
                    <a:pt x="460" y="745"/>
                  </a:lnTo>
                  <a:lnTo>
                    <a:pt x="295" y="344"/>
                  </a:lnTo>
                  <a:lnTo>
                    <a:pt x="0" y="0"/>
                  </a:lnTo>
                  <a:lnTo>
                    <a:pt x="0" y="1835"/>
                  </a:lnTo>
                  <a:lnTo>
                    <a:pt x="0" y="13479"/>
                  </a:lnTo>
                  <a:lnTo>
                    <a:pt x="0" y="25124"/>
                  </a:lnTo>
                  <a:lnTo>
                    <a:pt x="0" y="48413"/>
                  </a:lnTo>
                  <a:lnTo>
                    <a:pt x="0" y="59942"/>
                  </a:lnTo>
                  <a:lnTo>
                    <a:pt x="0" y="71586"/>
                  </a:lnTo>
                  <a:lnTo>
                    <a:pt x="0" y="83231"/>
                  </a:lnTo>
                  <a:lnTo>
                    <a:pt x="0" y="94760"/>
                  </a:lnTo>
                  <a:lnTo>
                    <a:pt x="65" y="94760"/>
                  </a:lnTo>
                  <a:lnTo>
                    <a:pt x="295" y="94990"/>
                  </a:lnTo>
                  <a:lnTo>
                    <a:pt x="2235" y="96309"/>
                  </a:lnTo>
                  <a:lnTo>
                    <a:pt x="3319" y="97399"/>
                  </a:lnTo>
                  <a:lnTo>
                    <a:pt x="5423" y="100152"/>
                  </a:lnTo>
                  <a:lnTo>
                    <a:pt x="5653" y="100497"/>
                  </a:lnTo>
                  <a:lnTo>
                    <a:pt x="5751" y="100841"/>
                  </a:lnTo>
                  <a:lnTo>
                    <a:pt x="5784" y="101185"/>
                  </a:lnTo>
                  <a:lnTo>
                    <a:pt x="5751" y="101357"/>
                  </a:lnTo>
                  <a:lnTo>
                    <a:pt x="5653" y="101701"/>
                  </a:lnTo>
                  <a:lnTo>
                    <a:pt x="5456" y="102160"/>
                  </a:lnTo>
                  <a:lnTo>
                    <a:pt x="5390" y="102332"/>
                  </a:lnTo>
                  <a:lnTo>
                    <a:pt x="5488" y="102504"/>
                  </a:lnTo>
                  <a:lnTo>
                    <a:pt x="5686" y="102676"/>
                  </a:lnTo>
                  <a:lnTo>
                    <a:pt x="5949" y="102791"/>
                  </a:lnTo>
                  <a:lnTo>
                    <a:pt x="6080" y="102734"/>
                  </a:lnTo>
                  <a:lnTo>
                    <a:pt x="6179" y="102504"/>
                  </a:lnTo>
                  <a:lnTo>
                    <a:pt x="6179" y="102217"/>
                  </a:lnTo>
                  <a:lnTo>
                    <a:pt x="6244" y="102045"/>
                  </a:lnTo>
                  <a:lnTo>
                    <a:pt x="6442" y="102045"/>
                  </a:lnTo>
                  <a:lnTo>
                    <a:pt x="6672" y="102045"/>
                  </a:lnTo>
                  <a:lnTo>
                    <a:pt x="6869" y="102160"/>
                  </a:lnTo>
                  <a:lnTo>
                    <a:pt x="7066" y="102217"/>
                  </a:lnTo>
                  <a:lnTo>
                    <a:pt x="7230" y="102332"/>
                  </a:lnTo>
                  <a:lnTo>
                    <a:pt x="7395" y="102619"/>
                  </a:lnTo>
                  <a:lnTo>
                    <a:pt x="7559" y="103250"/>
                  </a:lnTo>
                  <a:lnTo>
                    <a:pt x="7691" y="103422"/>
                  </a:lnTo>
                  <a:lnTo>
                    <a:pt x="7888" y="103594"/>
                  </a:lnTo>
                  <a:lnTo>
                    <a:pt x="7986" y="103422"/>
                  </a:lnTo>
                  <a:lnTo>
                    <a:pt x="8019" y="103078"/>
                  </a:lnTo>
                  <a:lnTo>
                    <a:pt x="8085" y="102963"/>
                  </a:lnTo>
                  <a:lnTo>
                    <a:pt x="8381" y="102562"/>
                  </a:lnTo>
                  <a:lnTo>
                    <a:pt x="8479" y="102504"/>
                  </a:lnTo>
                  <a:lnTo>
                    <a:pt x="8578" y="102562"/>
                  </a:lnTo>
                  <a:lnTo>
                    <a:pt x="8644" y="102619"/>
                  </a:lnTo>
                  <a:lnTo>
                    <a:pt x="8709" y="102619"/>
                  </a:lnTo>
                  <a:lnTo>
                    <a:pt x="9071" y="102734"/>
                  </a:lnTo>
                  <a:lnTo>
                    <a:pt x="9137" y="102676"/>
                  </a:lnTo>
                  <a:lnTo>
                    <a:pt x="9137" y="102332"/>
                  </a:lnTo>
                  <a:lnTo>
                    <a:pt x="9038" y="102045"/>
                  </a:lnTo>
                  <a:lnTo>
                    <a:pt x="8775" y="101586"/>
                  </a:lnTo>
                  <a:lnTo>
                    <a:pt x="8677" y="101242"/>
                  </a:lnTo>
                  <a:lnTo>
                    <a:pt x="8874" y="100554"/>
                  </a:lnTo>
                  <a:lnTo>
                    <a:pt x="9433" y="99923"/>
                  </a:lnTo>
                  <a:lnTo>
                    <a:pt x="10057" y="99579"/>
                  </a:lnTo>
                  <a:lnTo>
                    <a:pt x="10616" y="99464"/>
                  </a:lnTo>
                  <a:lnTo>
                    <a:pt x="11963" y="99694"/>
                  </a:lnTo>
                  <a:lnTo>
                    <a:pt x="12292" y="99866"/>
                  </a:lnTo>
                  <a:lnTo>
                    <a:pt x="12456" y="99923"/>
                  </a:lnTo>
                  <a:lnTo>
                    <a:pt x="12917" y="99923"/>
                  </a:lnTo>
                  <a:lnTo>
                    <a:pt x="13081" y="99923"/>
                  </a:lnTo>
                  <a:lnTo>
                    <a:pt x="13574" y="100267"/>
                  </a:lnTo>
                  <a:lnTo>
                    <a:pt x="14987" y="101873"/>
                  </a:lnTo>
                  <a:lnTo>
                    <a:pt x="16105" y="102619"/>
                  </a:lnTo>
                  <a:lnTo>
                    <a:pt x="16762" y="102791"/>
                  </a:lnTo>
                  <a:lnTo>
                    <a:pt x="17354" y="102504"/>
                  </a:lnTo>
                  <a:lnTo>
                    <a:pt x="17551" y="102045"/>
                  </a:lnTo>
                  <a:lnTo>
                    <a:pt x="17945" y="101931"/>
                  </a:lnTo>
                  <a:lnTo>
                    <a:pt x="19063" y="101931"/>
                  </a:lnTo>
                  <a:lnTo>
                    <a:pt x="19227" y="101988"/>
                  </a:lnTo>
                  <a:lnTo>
                    <a:pt x="19556" y="102504"/>
                  </a:lnTo>
                  <a:lnTo>
                    <a:pt x="19720" y="102619"/>
                  </a:lnTo>
                  <a:lnTo>
                    <a:pt x="20016" y="102791"/>
                  </a:lnTo>
                  <a:lnTo>
                    <a:pt x="20016" y="102619"/>
                  </a:lnTo>
                  <a:lnTo>
                    <a:pt x="20082" y="102332"/>
                  </a:lnTo>
                  <a:lnTo>
                    <a:pt x="20147" y="102160"/>
                  </a:lnTo>
                  <a:lnTo>
                    <a:pt x="20279" y="102045"/>
                  </a:lnTo>
                  <a:lnTo>
                    <a:pt x="20476" y="102045"/>
                  </a:lnTo>
                  <a:lnTo>
                    <a:pt x="20476" y="102217"/>
                  </a:lnTo>
                  <a:lnTo>
                    <a:pt x="20476" y="102332"/>
                  </a:lnTo>
                  <a:lnTo>
                    <a:pt x="20640" y="102791"/>
                  </a:lnTo>
                  <a:lnTo>
                    <a:pt x="20673" y="102791"/>
                  </a:lnTo>
                  <a:lnTo>
                    <a:pt x="20805" y="102906"/>
                  </a:lnTo>
                  <a:lnTo>
                    <a:pt x="20870" y="102906"/>
                  </a:lnTo>
                  <a:lnTo>
                    <a:pt x="20969" y="103021"/>
                  </a:lnTo>
                  <a:lnTo>
                    <a:pt x="21166" y="103078"/>
                  </a:lnTo>
                  <a:lnTo>
                    <a:pt x="21626" y="103652"/>
                  </a:lnTo>
                  <a:lnTo>
                    <a:pt x="22481" y="104397"/>
                  </a:lnTo>
                  <a:lnTo>
                    <a:pt x="23599" y="105602"/>
                  </a:lnTo>
                  <a:lnTo>
                    <a:pt x="23927" y="105831"/>
                  </a:lnTo>
                  <a:lnTo>
                    <a:pt x="24585" y="106806"/>
                  </a:lnTo>
                  <a:lnTo>
                    <a:pt x="25078" y="106978"/>
                  </a:lnTo>
                  <a:lnTo>
                    <a:pt x="25143" y="106978"/>
                  </a:lnTo>
                  <a:lnTo>
                    <a:pt x="25406" y="107265"/>
                  </a:lnTo>
                  <a:lnTo>
                    <a:pt x="25801" y="107323"/>
                  </a:lnTo>
                  <a:lnTo>
                    <a:pt x="26425" y="107724"/>
                  </a:lnTo>
                  <a:lnTo>
                    <a:pt x="27904" y="108183"/>
                  </a:lnTo>
                  <a:lnTo>
                    <a:pt x="28167" y="108355"/>
                  </a:lnTo>
                  <a:lnTo>
                    <a:pt x="28693" y="108814"/>
                  </a:lnTo>
                  <a:lnTo>
                    <a:pt x="29482" y="109961"/>
                  </a:lnTo>
                  <a:lnTo>
                    <a:pt x="29580" y="110305"/>
                  </a:lnTo>
                  <a:lnTo>
                    <a:pt x="29811" y="110650"/>
                  </a:lnTo>
                  <a:lnTo>
                    <a:pt x="30106" y="110936"/>
                  </a:lnTo>
                  <a:lnTo>
                    <a:pt x="30336" y="111108"/>
                  </a:lnTo>
                  <a:lnTo>
                    <a:pt x="31552" y="110936"/>
                  </a:lnTo>
                  <a:lnTo>
                    <a:pt x="31881" y="110936"/>
                  </a:lnTo>
                  <a:lnTo>
                    <a:pt x="32111" y="111166"/>
                  </a:lnTo>
                  <a:lnTo>
                    <a:pt x="32604" y="111567"/>
                  </a:lnTo>
                  <a:lnTo>
                    <a:pt x="33130" y="111912"/>
                  </a:lnTo>
                  <a:lnTo>
                    <a:pt x="33196" y="111969"/>
                  </a:lnTo>
                  <a:lnTo>
                    <a:pt x="33327" y="112313"/>
                  </a:lnTo>
                  <a:lnTo>
                    <a:pt x="33393" y="112428"/>
                  </a:lnTo>
                  <a:lnTo>
                    <a:pt x="33557" y="112543"/>
                  </a:lnTo>
                  <a:lnTo>
                    <a:pt x="33985" y="113173"/>
                  </a:lnTo>
                  <a:lnTo>
                    <a:pt x="34248" y="113346"/>
                  </a:lnTo>
                  <a:lnTo>
                    <a:pt x="34543" y="113231"/>
                  </a:lnTo>
                  <a:lnTo>
                    <a:pt x="34741" y="112944"/>
                  </a:lnTo>
                  <a:lnTo>
                    <a:pt x="35135" y="112313"/>
                  </a:lnTo>
                  <a:lnTo>
                    <a:pt x="35234" y="112141"/>
                  </a:lnTo>
                  <a:lnTo>
                    <a:pt x="35694" y="111739"/>
                  </a:lnTo>
                  <a:lnTo>
                    <a:pt x="35792" y="111739"/>
                  </a:lnTo>
                  <a:lnTo>
                    <a:pt x="35957" y="111797"/>
                  </a:lnTo>
                  <a:lnTo>
                    <a:pt x="35990" y="111739"/>
                  </a:lnTo>
                  <a:lnTo>
                    <a:pt x="36023" y="111625"/>
                  </a:lnTo>
                  <a:lnTo>
                    <a:pt x="36055" y="111567"/>
                  </a:lnTo>
                  <a:lnTo>
                    <a:pt x="36055" y="111510"/>
                  </a:lnTo>
                  <a:lnTo>
                    <a:pt x="36220" y="111108"/>
                  </a:lnTo>
                  <a:lnTo>
                    <a:pt x="36351" y="110650"/>
                  </a:lnTo>
                  <a:lnTo>
                    <a:pt x="36483" y="110305"/>
                  </a:lnTo>
                  <a:lnTo>
                    <a:pt x="36778" y="110133"/>
                  </a:lnTo>
                  <a:lnTo>
                    <a:pt x="37041" y="110076"/>
                  </a:lnTo>
                  <a:lnTo>
                    <a:pt x="38389" y="109445"/>
                  </a:lnTo>
                  <a:lnTo>
                    <a:pt x="38488" y="109273"/>
                  </a:lnTo>
                  <a:lnTo>
                    <a:pt x="38685" y="108814"/>
                  </a:lnTo>
                  <a:lnTo>
                    <a:pt x="38849" y="108642"/>
                  </a:lnTo>
                  <a:lnTo>
                    <a:pt x="38981" y="108585"/>
                  </a:lnTo>
                  <a:lnTo>
                    <a:pt x="39178" y="108355"/>
                  </a:lnTo>
                  <a:lnTo>
                    <a:pt x="39474" y="107323"/>
                  </a:lnTo>
                  <a:lnTo>
                    <a:pt x="39638" y="106978"/>
                  </a:lnTo>
                  <a:lnTo>
                    <a:pt x="39835" y="106864"/>
                  </a:lnTo>
                  <a:lnTo>
                    <a:pt x="40131" y="106806"/>
                  </a:lnTo>
                  <a:lnTo>
                    <a:pt x="40328" y="106577"/>
                  </a:lnTo>
                  <a:lnTo>
                    <a:pt x="40427" y="106290"/>
                  </a:lnTo>
                  <a:lnTo>
                    <a:pt x="40427" y="106118"/>
                  </a:lnTo>
                  <a:lnTo>
                    <a:pt x="40394" y="105889"/>
                  </a:lnTo>
                  <a:lnTo>
                    <a:pt x="40427" y="105774"/>
                  </a:lnTo>
                  <a:lnTo>
                    <a:pt x="41117" y="104684"/>
                  </a:lnTo>
                  <a:lnTo>
                    <a:pt x="41413" y="104397"/>
                  </a:lnTo>
                  <a:lnTo>
                    <a:pt x="41972" y="104282"/>
                  </a:lnTo>
                  <a:lnTo>
                    <a:pt x="42070" y="104168"/>
                  </a:lnTo>
                  <a:lnTo>
                    <a:pt x="42169" y="103824"/>
                  </a:lnTo>
                  <a:lnTo>
                    <a:pt x="42267" y="103766"/>
                  </a:lnTo>
                  <a:lnTo>
                    <a:pt x="42925" y="103422"/>
                  </a:lnTo>
                  <a:lnTo>
                    <a:pt x="42990" y="103365"/>
                  </a:lnTo>
                  <a:lnTo>
                    <a:pt x="43188" y="102963"/>
                  </a:lnTo>
                  <a:lnTo>
                    <a:pt x="43286" y="102791"/>
                  </a:lnTo>
                  <a:lnTo>
                    <a:pt x="43483" y="102734"/>
                  </a:lnTo>
                  <a:lnTo>
                    <a:pt x="43746" y="102676"/>
                  </a:lnTo>
                  <a:lnTo>
                    <a:pt x="43911" y="102562"/>
                  </a:lnTo>
                  <a:lnTo>
                    <a:pt x="44568" y="101644"/>
                  </a:lnTo>
                  <a:lnTo>
                    <a:pt x="45784" y="100382"/>
                  </a:lnTo>
                  <a:lnTo>
                    <a:pt x="46080" y="100210"/>
                  </a:lnTo>
                  <a:lnTo>
                    <a:pt x="46343" y="100152"/>
                  </a:lnTo>
                  <a:lnTo>
                    <a:pt x="46507" y="100152"/>
                  </a:lnTo>
                  <a:lnTo>
                    <a:pt x="46803" y="100382"/>
                  </a:lnTo>
                  <a:lnTo>
                    <a:pt x="46967" y="100439"/>
                  </a:lnTo>
                  <a:lnTo>
                    <a:pt x="47132" y="100439"/>
                  </a:lnTo>
                  <a:lnTo>
                    <a:pt x="47230" y="100382"/>
                  </a:lnTo>
                  <a:lnTo>
                    <a:pt x="47362" y="100210"/>
                  </a:lnTo>
                  <a:lnTo>
                    <a:pt x="47526" y="100152"/>
                  </a:lnTo>
                  <a:lnTo>
                    <a:pt x="48578" y="100152"/>
                  </a:lnTo>
                  <a:lnTo>
                    <a:pt x="49137" y="100038"/>
                  </a:lnTo>
                  <a:lnTo>
                    <a:pt x="49170" y="99464"/>
                  </a:lnTo>
                  <a:lnTo>
                    <a:pt x="49235" y="99177"/>
                  </a:lnTo>
                  <a:lnTo>
                    <a:pt x="49367" y="98891"/>
                  </a:lnTo>
                  <a:lnTo>
                    <a:pt x="49597" y="98489"/>
                  </a:lnTo>
                  <a:lnTo>
                    <a:pt x="49728" y="98432"/>
                  </a:lnTo>
                  <a:lnTo>
                    <a:pt x="49860" y="98432"/>
                  </a:lnTo>
                  <a:lnTo>
                    <a:pt x="49958" y="98374"/>
                  </a:lnTo>
                  <a:lnTo>
                    <a:pt x="49991" y="98260"/>
                  </a:lnTo>
                  <a:lnTo>
                    <a:pt x="49991" y="97915"/>
                  </a:lnTo>
                  <a:lnTo>
                    <a:pt x="49991" y="97801"/>
                  </a:lnTo>
                  <a:lnTo>
                    <a:pt x="50123" y="97227"/>
                  </a:lnTo>
                  <a:lnTo>
                    <a:pt x="49827" y="96768"/>
                  </a:lnTo>
                  <a:lnTo>
                    <a:pt x="49170" y="96252"/>
                  </a:lnTo>
                  <a:lnTo>
                    <a:pt x="48184" y="97112"/>
                  </a:lnTo>
                  <a:lnTo>
                    <a:pt x="47855" y="97399"/>
                  </a:lnTo>
                  <a:lnTo>
                    <a:pt x="47395" y="97456"/>
                  </a:lnTo>
                  <a:lnTo>
                    <a:pt x="46211" y="97055"/>
                  </a:lnTo>
                  <a:lnTo>
                    <a:pt x="45521" y="96998"/>
                  </a:lnTo>
                  <a:lnTo>
                    <a:pt x="45291" y="96768"/>
                  </a:lnTo>
                  <a:lnTo>
                    <a:pt x="45390" y="96137"/>
                  </a:lnTo>
                  <a:lnTo>
                    <a:pt x="45718" y="95850"/>
                  </a:lnTo>
                  <a:lnTo>
                    <a:pt x="46507" y="95850"/>
                  </a:lnTo>
                  <a:lnTo>
                    <a:pt x="46836" y="95621"/>
                  </a:lnTo>
                  <a:lnTo>
                    <a:pt x="46967" y="95793"/>
                  </a:lnTo>
                  <a:lnTo>
                    <a:pt x="47099" y="95908"/>
                  </a:lnTo>
                  <a:lnTo>
                    <a:pt x="47198" y="95965"/>
                  </a:lnTo>
                  <a:lnTo>
                    <a:pt x="47329" y="95965"/>
                  </a:lnTo>
                  <a:lnTo>
                    <a:pt x="47493" y="95793"/>
                  </a:lnTo>
                  <a:lnTo>
                    <a:pt x="47493" y="95621"/>
                  </a:lnTo>
                  <a:lnTo>
                    <a:pt x="47395" y="95506"/>
                  </a:lnTo>
                  <a:lnTo>
                    <a:pt x="47395" y="95277"/>
                  </a:lnTo>
                  <a:lnTo>
                    <a:pt x="47526" y="94990"/>
                  </a:lnTo>
                  <a:lnTo>
                    <a:pt x="47691" y="94760"/>
                  </a:lnTo>
                  <a:lnTo>
                    <a:pt x="47855" y="94474"/>
                  </a:lnTo>
                  <a:lnTo>
                    <a:pt x="49400" y="93785"/>
                  </a:lnTo>
                  <a:lnTo>
                    <a:pt x="49597" y="93499"/>
                  </a:lnTo>
                  <a:lnTo>
                    <a:pt x="49728" y="93326"/>
                  </a:lnTo>
                  <a:lnTo>
                    <a:pt x="50221" y="92638"/>
                  </a:lnTo>
                  <a:lnTo>
                    <a:pt x="50386" y="92466"/>
                  </a:lnTo>
                  <a:lnTo>
                    <a:pt x="50583" y="92409"/>
                  </a:lnTo>
                  <a:lnTo>
                    <a:pt x="50813" y="92294"/>
                  </a:lnTo>
                  <a:lnTo>
                    <a:pt x="51010" y="92122"/>
                  </a:lnTo>
                  <a:lnTo>
                    <a:pt x="51175" y="92007"/>
                  </a:lnTo>
                  <a:lnTo>
                    <a:pt x="51240" y="91663"/>
                  </a:lnTo>
                  <a:lnTo>
                    <a:pt x="51339" y="91319"/>
                  </a:lnTo>
                  <a:lnTo>
                    <a:pt x="51437" y="90975"/>
                  </a:lnTo>
                  <a:lnTo>
                    <a:pt x="51635" y="90917"/>
                  </a:lnTo>
                  <a:lnTo>
                    <a:pt x="52555" y="91032"/>
                  </a:lnTo>
                  <a:lnTo>
                    <a:pt x="52588" y="90344"/>
                  </a:lnTo>
                  <a:lnTo>
                    <a:pt x="52884" y="90286"/>
                  </a:lnTo>
                  <a:lnTo>
                    <a:pt x="53278" y="90630"/>
                  </a:lnTo>
                  <a:lnTo>
                    <a:pt x="53508" y="91032"/>
                  </a:lnTo>
                  <a:lnTo>
                    <a:pt x="53672" y="91548"/>
                  </a:lnTo>
                  <a:lnTo>
                    <a:pt x="53804" y="92409"/>
                  </a:lnTo>
                  <a:lnTo>
                    <a:pt x="54100" y="93326"/>
                  </a:lnTo>
                  <a:lnTo>
                    <a:pt x="54198" y="93441"/>
                  </a:lnTo>
                  <a:lnTo>
                    <a:pt x="54330" y="93556"/>
                  </a:lnTo>
                  <a:lnTo>
                    <a:pt x="54790" y="93785"/>
                  </a:lnTo>
                  <a:lnTo>
                    <a:pt x="54889" y="93900"/>
                  </a:lnTo>
                  <a:lnTo>
                    <a:pt x="55250" y="94531"/>
                  </a:lnTo>
                  <a:lnTo>
                    <a:pt x="55447" y="95449"/>
                  </a:lnTo>
                  <a:lnTo>
                    <a:pt x="55480" y="96309"/>
                  </a:lnTo>
                  <a:lnTo>
                    <a:pt x="55349" y="97055"/>
                  </a:lnTo>
                  <a:lnTo>
                    <a:pt x="54724" y="98145"/>
                  </a:lnTo>
                  <a:lnTo>
                    <a:pt x="54593" y="98546"/>
                  </a:lnTo>
                  <a:lnTo>
                    <a:pt x="54330" y="98891"/>
                  </a:lnTo>
                  <a:lnTo>
                    <a:pt x="54264" y="99120"/>
                  </a:lnTo>
                  <a:lnTo>
                    <a:pt x="54198" y="99407"/>
                  </a:lnTo>
                  <a:lnTo>
                    <a:pt x="54100" y="99808"/>
                  </a:lnTo>
                  <a:lnTo>
                    <a:pt x="54067" y="99923"/>
                  </a:lnTo>
                  <a:lnTo>
                    <a:pt x="53804" y="100210"/>
                  </a:lnTo>
                  <a:lnTo>
                    <a:pt x="53640" y="100439"/>
                  </a:lnTo>
                  <a:lnTo>
                    <a:pt x="53672" y="100669"/>
                  </a:lnTo>
                  <a:lnTo>
                    <a:pt x="53771" y="100898"/>
                  </a:lnTo>
                  <a:lnTo>
                    <a:pt x="53672" y="101128"/>
                  </a:lnTo>
                  <a:lnTo>
                    <a:pt x="53508" y="101300"/>
                  </a:lnTo>
                  <a:lnTo>
                    <a:pt x="53114" y="101472"/>
                  </a:lnTo>
                  <a:lnTo>
                    <a:pt x="52358" y="102045"/>
                  </a:lnTo>
                  <a:lnTo>
                    <a:pt x="51766" y="102217"/>
                  </a:lnTo>
                  <a:lnTo>
                    <a:pt x="51175" y="102217"/>
                  </a:lnTo>
                  <a:lnTo>
                    <a:pt x="50879" y="102045"/>
                  </a:lnTo>
                  <a:lnTo>
                    <a:pt x="50419" y="101300"/>
                  </a:lnTo>
                  <a:lnTo>
                    <a:pt x="50156" y="101128"/>
                  </a:lnTo>
                  <a:lnTo>
                    <a:pt x="49663" y="100956"/>
                  </a:lnTo>
                  <a:lnTo>
                    <a:pt x="49564" y="100841"/>
                  </a:lnTo>
                  <a:lnTo>
                    <a:pt x="49433" y="100669"/>
                  </a:lnTo>
                  <a:lnTo>
                    <a:pt x="49400" y="100898"/>
                  </a:lnTo>
                  <a:lnTo>
                    <a:pt x="49433" y="101128"/>
                  </a:lnTo>
                  <a:lnTo>
                    <a:pt x="49630" y="101242"/>
                  </a:lnTo>
                  <a:lnTo>
                    <a:pt x="49926" y="101300"/>
                  </a:lnTo>
                  <a:lnTo>
                    <a:pt x="50156" y="101529"/>
                  </a:lnTo>
                  <a:lnTo>
                    <a:pt x="52259" y="104627"/>
                  </a:lnTo>
                  <a:lnTo>
                    <a:pt x="52686" y="105086"/>
                  </a:lnTo>
                  <a:lnTo>
                    <a:pt x="53015" y="105200"/>
                  </a:lnTo>
                  <a:lnTo>
                    <a:pt x="53179" y="104913"/>
                  </a:lnTo>
                  <a:lnTo>
                    <a:pt x="54100" y="104856"/>
                  </a:lnTo>
                  <a:lnTo>
                    <a:pt x="54330" y="104741"/>
                  </a:lnTo>
                  <a:lnTo>
                    <a:pt x="54264" y="104627"/>
                  </a:lnTo>
                  <a:lnTo>
                    <a:pt x="54428" y="103996"/>
                  </a:lnTo>
                  <a:lnTo>
                    <a:pt x="54593" y="103709"/>
                  </a:lnTo>
                  <a:lnTo>
                    <a:pt x="54987" y="103479"/>
                  </a:lnTo>
                  <a:lnTo>
                    <a:pt x="55086" y="103307"/>
                  </a:lnTo>
                  <a:lnTo>
                    <a:pt x="55152" y="103021"/>
                  </a:lnTo>
                  <a:lnTo>
                    <a:pt x="55250" y="102791"/>
                  </a:lnTo>
                  <a:lnTo>
                    <a:pt x="55612" y="102676"/>
                  </a:lnTo>
                  <a:lnTo>
                    <a:pt x="56828" y="102963"/>
                  </a:lnTo>
                  <a:lnTo>
                    <a:pt x="56729" y="102332"/>
                  </a:lnTo>
                  <a:lnTo>
                    <a:pt x="56729" y="101816"/>
                  </a:lnTo>
                  <a:lnTo>
                    <a:pt x="56663" y="101529"/>
                  </a:lnTo>
                  <a:lnTo>
                    <a:pt x="56466" y="101185"/>
                  </a:lnTo>
                  <a:lnTo>
                    <a:pt x="56466" y="100898"/>
                  </a:lnTo>
                  <a:lnTo>
                    <a:pt x="56565" y="100669"/>
                  </a:lnTo>
                  <a:lnTo>
                    <a:pt x="56696" y="100554"/>
                  </a:lnTo>
                  <a:lnTo>
                    <a:pt x="56861" y="100497"/>
                  </a:lnTo>
                  <a:lnTo>
                    <a:pt x="56926" y="99923"/>
                  </a:lnTo>
                  <a:lnTo>
                    <a:pt x="57058" y="99751"/>
                  </a:lnTo>
                  <a:lnTo>
                    <a:pt x="57156" y="99521"/>
                  </a:lnTo>
                  <a:lnTo>
                    <a:pt x="57288" y="99349"/>
                  </a:lnTo>
                  <a:lnTo>
                    <a:pt x="57156" y="99005"/>
                  </a:lnTo>
                  <a:lnTo>
                    <a:pt x="57354" y="98776"/>
                  </a:lnTo>
                  <a:lnTo>
                    <a:pt x="57715" y="98776"/>
                  </a:lnTo>
                  <a:lnTo>
                    <a:pt x="57945" y="98891"/>
                  </a:lnTo>
                  <a:lnTo>
                    <a:pt x="58110" y="99120"/>
                  </a:lnTo>
                  <a:lnTo>
                    <a:pt x="58241" y="99063"/>
                  </a:lnTo>
                  <a:lnTo>
                    <a:pt x="58274" y="98891"/>
                  </a:lnTo>
                  <a:lnTo>
                    <a:pt x="58373" y="98833"/>
                  </a:lnTo>
                  <a:lnTo>
                    <a:pt x="58866" y="98833"/>
                  </a:lnTo>
                  <a:lnTo>
                    <a:pt x="59490" y="98661"/>
                  </a:lnTo>
                  <a:lnTo>
                    <a:pt x="59720" y="98661"/>
                  </a:lnTo>
                  <a:lnTo>
                    <a:pt x="59950" y="98833"/>
                  </a:lnTo>
                  <a:lnTo>
                    <a:pt x="60115" y="99063"/>
                  </a:lnTo>
                  <a:lnTo>
                    <a:pt x="60476" y="100038"/>
                  </a:lnTo>
                  <a:lnTo>
                    <a:pt x="60673" y="100382"/>
                  </a:lnTo>
                  <a:lnTo>
                    <a:pt x="60739" y="100554"/>
                  </a:lnTo>
                  <a:lnTo>
                    <a:pt x="60673" y="100956"/>
                  </a:lnTo>
                  <a:lnTo>
                    <a:pt x="60608" y="101242"/>
                  </a:lnTo>
                  <a:lnTo>
                    <a:pt x="60706" y="101357"/>
                  </a:lnTo>
                  <a:lnTo>
                    <a:pt x="60969" y="101586"/>
                  </a:lnTo>
                  <a:lnTo>
                    <a:pt x="61133" y="101931"/>
                  </a:lnTo>
                  <a:lnTo>
                    <a:pt x="61166" y="102332"/>
                  </a:lnTo>
                  <a:lnTo>
                    <a:pt x="60969" y="102504"/>
                  </a:lnTo>
                  <a:lnTo>
                    <a:pt x="60870" y="102619"/>
                  </a:lnTo>
                  <a:lnTo>
                    <a:pt x="60706" y="102963"/>
                  </a:lnTo>
                  <a:lnTo>
                    <a:pt x="60509" y="103250"/>
                  </a:lnTo>
                  <a:lnTo>
                    <a:pt x="60180" y="103307"/>
                  </a:lnTo>
                  <a:lnTo>
                    <a:pt x="60115" y="103250"/>
                  </a:lnTo>
                  <a:lnTo>
                    <a:pt x="60016" y="103135"/>
                  </a:lnTo>
                  <a:lnTo>
                    <a:pt x="59917" y="103021"/>
                  </a:lnTo>
                  <a:lnTo>
                    <a:pt x="59786" y="102963"/>
                  </a:lnTo>
                  <a:lnTo>
                    <a:pt x="59359" y="103307"/>
                  </a:lnTo>
                  <a:lnTo>
                    <a:pt x="59523" y="103652"/>
                  </a:lnTo>
                  <a:lnTo>
                    <a:pt x="59556" y="104053"/>
                  </a:lnTo>
                  <a:lnTo>
                    <a:pt x="59523" y="104455"/>
                  </a:lnTo>
                  <a:lnTo>
                    <a:pt x="59359" y="104741"/>
                  </a:lnTo>
                  <a:lnTo>
                    <a:pt x="59556" y="105028"/>
                  </a:lnTo>
                  <a:lnTo>
                    <a:pt x="59359" y="105372"/>
                  </a:lnTo>
                  <a:lnTo>
                    <a:pt x="58997" y="105602"/>
                  </a:lnTo>
                  <a:lnTo>
                    <a:pt x="58734" y="105717"/>
                  </a:lnTo>
                  <a:lnTo>
                    <a:pt x="58734" y="105831"/>
                  </a:lnTo>
                  <a:lnTo>
                    <a:pt x="58964" y="105946"/>
                  </a:lnTo>
                  <a:lnTo>
                    <a:pt x="59720" y="106175"/>
                  </a:lnTo>
                  <a:lnTo>
                    <a:pt x="60476" y="106749"/>
                  </a:lnTo>
                  <a:lnTo>
                    <a:pt x="60608" y="106806"/>
                  </a:lnTo>
                  <a:lnTo>
                    <a:pt x="60805" y="107208"/>
                  </a:lnTo>
                  <a:lnTo>
                    <a:pt x="61364" y="108757"/>
                  </a:lnTo>
                  <a:lnTo>
                    <a:pt x="61758" y="109158"/>
                  </a:lnTo>
                  <a:lnTo>
                    <a:pt x="62251" y="109101"/>
                  </a:lnTo>
                  <a:lnTo>
                    <a:pt x="63105" y="108413"/>
                  </a:lnTo>
                  <a:lnTo>
                    <a:pt x="63533" y="108240"/>
                  </a:lnTo>
                  <a:lnTo>
                    <a:pt x="64124" y="108298"/>
                  </a:lnTo>
                  <a:lnTo>
                    <a:pt x="64552" y="108527"/>
                  </a:lnTo>
                  <a:lnTo>
                    <a:pt x="64847" y="108929"/>
                  </a:lnTo>
                  <a:lnTo>
                    <a:pt x="65143" y="109674"/>
                  </a:lnTo>
                  <a:lnTo>
                    <a:pt x="64782" y="109502"/>
                  </a:lnTo>
                  <a:lnTo>
                    <a:pt x="64223" y="108929"/>
                  </a:lnTo>
                  <a:lnTo>
                    <a:pt x="63829" y="108699"/>
                  </a:lnTo>
                  <a:lnTo>
                    <a:pt x="63993" y="109043"/>
                  </a:lnTo>
                  <a:lnTo>
                    <a:pt x="64683" y="110076"/>
                  </a:lnTo>
                  <a:lnTo>
                    <a:pt x="65176" y="111051"/>
                  </a:lnTo>
                  <a:lnTo>
                    <a:pt x="65735" y="112657"/>
                  </a:lnTo>
                  <a:lnTo>
                    <a:pt x="65965" y="114206"/>
                  </a:lnTo>
                  <a:lnTo>
                    <a:pt x="66031" y="114435"/>
                  </a:lnTo>
                  <a:lnTo>
                    <a:pt x="66261" y="114550"/>
                  </a:lnTo>
                  <a:lnTo>
                    <a:pt x="66984" y="114321"/>
                  </a:lnTo>
                  <a:lnTo>
                    <a:pt x="67115" y="114206"/>
                  </a:lnTo>
                  <a:lnTo>
                    <a:pt x="67115" y="113518"/>
                  </a:lnTo>
                  <a:lnTo>
                    <a:pt x="67214" y="113059"/>
                  </a:lnTo>
                  <a:lnTo>
                    <a:pt x="67313" y="112657"/>
                  </a:lnTo>
                  <a:lnTo>
                    <a:pt x="68299" y="112485"/>
                  </a:lnTo>
                  <a:lnTo>
                    <a:pt x="69515" y="113575"/>
                  </a:lnTo>
                  <a:lnTo>
                    <a:pt x="70435" y="115181"/>
                  </a:lnTo>
                  <a:lnTo>
                    <a:pt x="70632" y="116500"/>
                  </a:lnTo>
                  <a:lnTo>
                    <a:pt x="70928" y="117246"/>
                  </a:lnTo>
                  <a:lnTo>
                    <a:pt x="71059" y="117476"/>
                  </a:lnTo>
                  <a:lnTo>
                    <a:pt x="71651" y="117877"/>
                  </a:lnTo>
                  <a:lnTo>
                    <a:pt x="71717" y="118107"/>
                  </a:lnTo>
                  <a:lnTo>
                    <a:pt x="71651" y="118451"/>
                  </a:lnTo>
                  <a:lnTo>
                    <a:pt x="71487" y="118565"/>
                  </a:lnTo>
                  <a:lnTo>
                    <a:pt x="71355" y="118680"/>
                  </a:lnTo>
                  <a:lnTo>
                    <a:pt x="71454" y="119082"/>
                  </a:lnTo>
                  <a:lnTo>
                    <a:pt x="71552" y="119369"/>
                  </a:lnTo>
                  <a:lnTo>
                    <a:pt x="71750" y="119598"/>
                  </a:lnTo>
                  <a:lnTo>
                    <a:pt x="72144" y="119885"/>
                  </a:lnTo>
                  <a:lnTo>
                    <a:pt x="72341" y="120000"/>
                  </a:lnTo>
                  <a:lnTo>
                    <a:pt x="72539" y="119942"/>
                  </a:lnTo>
                  <a:lnTo>
                    <a:pt x="72769" y="119770"/>
                  </a:lnTo>
                  <a:lnTo>
                    <a:pt x="72900" y="119598"/>
                  </a:lnTo>
                  <a:lnTo>
                    <a:pt x="72933" y="119082"/>
                  </a:lnTo>
                  <a:lnTo>
                    <a:pt x="72900" y="118910"/>
                  </a:lnTo>
                  <a:lnTo>
                    <a:pt x="72867" y="118680"/>
                  </a:lnTo>
                  <a:lnTo>
                    <a:pt x="73064" y="118451"/>
                  </a:lnTo>
                  <a:lnTo>
                    <a:pt x="73294" y="118336"/>
                  </a:lnTo>
                  <a:lnTo>
                    <a:pt x="73459" y="118279"/>
                  </a:lnTo>
                  <a:lnTo>
                    <a:pt x="73525" y="118164"/>
                  </a:lnTo>
                  <a:lnTo>
                    <a:pt x="73360" y="117246"/>
                  </a:lnTo>
                  <a:lnTo>
                    <a:pt x="73294" y="117189"/>
                  </a:lnTo>
                  <a:lnTo>
                    <a:pt x="73130" y="117304"/>
                  </a:lnTo>
                  <a:lnTo>
                    <a:pt x="73032" y="117304"/>
                  </a:lnTo>
                  <a:lnTo>
                    <a:pt x="72933" y="117246"/>
                  </a:lnTo>
                  <a:lnTo>
                    <a:pt x="72900" y="117131"/>
                  </a:lnTo>
                  <a:lnTo>
                    <a:pt x="72900" y="116730"/>
                  </a:lnTo>
                  <a:lnTo>
                    <a:pt x="73064" y="116042"/>
                  </a:lnTo>
                  <a:lnTo>
                    <a:pt x="73064" y="115812"/>
                  </a:lnTo>
                  <a:lnTo>
                    <a:pt x="73130" y="115411"/>
                  </a:lnTo>
                  <a:lnTo>
                    <a:pt x="73294" y="115124"/>
                  </a:lnTo>
                  <a:lnTo>
                    <a:pt x="73459" y="115009"/>
                  </a:lnTo>
                  <a:lnTo>
                    <a:pt x="73525" y="114894"/>
                  </a:lnTo>
                  <a:lnTo>
                    <a:pt x="73525" y="114665"/>
                  </a:lnTo>
                  <a:lnTo>
                    <a:pt x="73525" y="114550"/>
                  </a:lnTo>
                  <a:lnTo>
                    <a:pt x="73525" y="114435"/>
                  </a:lnTo>
                  <a:lnTo>
                    <a:pt x="73525" y="114321"/>
                  </a:lnTo>
                  <a:lnTo>
                    <a:pt x="73492" y="114091"/>
                  </a:lnTo>
                  <a:lnTo>
                    <a:pt x="73393" y="113977"/>
                  </a:lnTo>
                  <a:lnTo>
                    <a:pt x="73360" y="113862"/>
                  </a:lnTo>
                  <a:lnTo>
                    <a:pt x="73327" y="113575"/>
                  </a:lnTo>
                  <a:lnTo>
                    <a:pt x="73327" y="112887"/>
                  </a:lnTo>
                  <a:lnTo>
                    <a:pt x="73360" y="112543"/>
                  </a:lnTo>
                  <a:lnTo>
                    <a:pt x="73459" y="112198"/>
                  </a:lnTo>
                  <a:lnTo>
                    <a:pt x="73262" y="111797"/>
                  </a:lnTo>
                  <a:lnTo>
                    <a:pt x="73064" y="111797"/>
                  </a:lnTo>
                  <a:lnTo>
                    <a:pt x="72867" y="111969"/>
                  </a:lnTo>
                  <a:lnTo>
                    <a:pt x="72703" y="112428"/>
                  </a:lnTo>
                  <a:lnTo>
                    <a:pt x="72670" y="112600"/>
                  </a:lnTo>
                  <a:lnTo>
                    <a:pt x="72670" y="112829"/>
                  </a:lnTo>
                  <a:lnTo>
                    <a:pt x="72670" y="113059"/>
                  </a:lnTo>
                  <a:lnTo>
                    <a:pt x="72539" y="113288"/>
                  </a:lnTo>
                  <a:lnTo>
                    <a:pt x="72473" y="113346"/>
                  </a:lnTo>
                  <a:lnTo>
                    <a:pt x="72177" y="113288"/>
                  </a:lnTo>
                  <a:lnTo>
                    <a:pt x="72078" y="113346"/>
                  </a:lnTo>
                  <a:lnTo>
                    <a:pt x="71815" y="113575"/>
                  </a:lnTo>
                  <a:lnTo>
                    <a:pt x="71552" y="114091"/>
                  </a:lnTo>
                  <a:lnTo>
                    <a:pt x="71322" y="114435"/>
                  </a:lnTo>
                  <a:lnTo>
                    <a:pt x="71125" y="114608"/>
                  </a:lnTo>
                  <a:lnTo>
                    <a:pt x="70895" y="114550"/>
                  </a:lnTo>
                  <a:lnTo>
                    <a:pt x="70764" y="114263"/>
                  </a:lnTo>
                  <a:lnTo>
                    <a:pt x="70895" y="113862"/>
                  </a:lnTo>
                  <a:lnTo>
                    <a:pt x="70698" y="113690"/>
                  </a:lnTo>
                  <a:lnTo>
                    <a:pt x="70632" y="113403"/>
                  </a:lnTo>
                  <a:lnTo>
                    <a:pt x="70665" y="113173"/>
                  </a:lnTo>
                  <a:lnTo>
                    <a:pt x="70632" y="112887"/>
                  </a:lnTo>
                  <a:lnTo>
                    <a:pt x="70599" y="112772"/>
                  </a:lnTo>
                  <a:lnTo>
                    <a:pt x="70632" y="112600"/>
                  </a:lnTo>
                  <a:lnTo>
                    <a:pt x="70632" y="112485"/>
                  </a:lnTo>
                  <a:lnTo>
                    <a:pt x="70534" y="112428"/>
                  </a:lnTo>
                  <a:lnTo>
                    <a:pt x="70304" y="112428"/>
                  </a:lnTo>
                  <a:lnTo>
                    <a:pt x="70238" y="112428"/>
                  </a:lnTo>
                  <a:lnTo>
                    <a:pt x="70139" y="112198"/>
                  </a:lnTo>
                  <a:lnTo>
                    <a:pt x="70041" y="111797"/>
                  </a:lnTo>
                  <a:lnTo>
                    <a:pt x="69942" y="111567"/>
                  </a:lnTo>
                  <a:lnTo>
                    <a:pt x="69515" y="110936"/>
                  </a:lnTo>
                  <a:lnTo>
                    <a:pt x="70073" y="110019"/>
                  </a:lnTo>
                  <a:lnTo>
                    <a:pt x="70271" y="109789"/>
                  </a:lnTo>
                  <a:lnTo>
                    <a:pt x="70501" y="109674"/>
                  </a:lnTo>
                  <a:lnTo>
                    <a:pt x="71750" y="109502"/>
                  </a:lnTo>
                  <a:lnTo>
                    <a:pt x="71980" y="109674"/>
                  </a:lnTo>
                  <a:lnTo>
                    <a:pt x="72046" y="109789"/>
                  </a:lnTo>
                  <a:lnTo>
                    <a:pt x="72308" y="110305"/>
                  </a:lnTo>
                  <a:lnTo>
                    <a:pt x="72571" y="110535"/>
                  </a:lnTo>
                  <a:lnTo>
                    <a:pt x="72703" y="110363"/>
                  </a:lnTo>
                  <a:lnTo>
                    <a:pt x="72867" y="110076"/>
                  </a:lnTo>
                  <a:lnTo>
                    <a:pt x="73196" y="109847"/>
                  </a:lnTo>
                  <a:lnTo>
                    <a:pt x="73788" y="109674"/>
                  </a:lnTo>
                  <a:lnTo>
                    <a:pt x="74149" y="109674"/>
                  </a:lnTo>
                  <a:lnTo>
                    <a:pt x="74478" y="109732"/>
                  </a:lnTo>
                  <a:lnTo>
                    <a:pt x="74741" y="109732"/>
                  </a:lnTo>
                  <a:lnTo>
                    <a:pt x="75332" y="109158"/>
                  </a:lnTo>
                  <a:lnTo>
                    <a:pt x="75628" y="109101"/>
                  </a:lnTo>
                  <a:lnTo>
                    <a:pt x="76285" y="109158"/>
                  </a:lnTo>
                  <a:lnTo>
                    <a:pt x="78159" y="108585"/>
                  </a:lnTo>
                  <a:lnTo>
                    <a:pt x="78389" y="108699"/>
                  </a:lnTo>
                  <a:lnTo>
                    <a:pt x="78192" y="108986"/>
                  </a:lnTo>
                  <a:lnTo>
                    <a:pt x="78225" y="109273"/>
                  </a:lnTo>
                  <a:lnTo>
                    <a:pt x="78389" y="109330"/>
                  </a:lnTo>
                  <a:lnTo>
                    <a:pt x="78783" y="108355"/>
                  </a:lnTo>
                  <a:lnTo>
                    <a:pt x="78849" y="108240"/>
                  </a:lnTo>
                  <a:lnTo>
                    <a:pt x="79013" y="108068"/>
                  </a:lnTo>
                  <a:lnTo>
                    <a:pt x="80197" y="106634"/>
                  </a:lnTo>
                  <a:lnTo>
                    <a:pt x="81544" y="104397"/>
                  </a:lnTo>
                  <a:lnTo>
                    <a:pt x="82826" y="102619"/>
                  </a:lnTo>
                  <a:lnTo>
                    <a:pt x="85686" y="98489"/>
                  </a:lnTo>
                  <a:lnTo>
                    <a:pt x="88282" y="95219"/>
                  </a:lnTo>
                  <a:lnTo>
                    <a:pt x="90517" y="93040"/>
                  </a:lnTo>
                  <a:lnTo>
                    <a:pt x="92621" y="91434"/>
                  </a:lnTo>
                  <a:lnTo>
                    <a:pt x="95480" y="90000"/>
                  </a:lnTo>
                  <a:lnTo>
                    <a:pt x="97847" y="89254"/>
                  </a:lnTo>
                  <a:lnTo>
                    <a:pt x="101824" y="88967"/>
                  </a:lnTo>
                  <a:lnTo>
                    <a:pt x="103368" y="89254"/>
                  </a:lnTo>
                  <a:lnTo>
                    <a:pt x="103566" y="89196"/>
                  </a:lnTo>
                  <a:lnTo>
                    <a:pt x="103927" y="88795"/>
                  </a:lnTo>
                  <a:lnTo>
                    <a:pt x="104190" y="88623"/>
                  </a:lnTo>
                  <a:lnTo>
                    <a:pt x="105768" y="88623"/>
                  </a:lnTo>
                  <a:lnTo>
                    <a:pt x="106327" y="88451"/>
                  </a:lnTo>
                  <a:lnTo>
                    <a:pt x="108331" y="88451"/>
                  </a:lnTo>
                  <a:lnTo>
                    <a:pt x="108857" y="88164"/>
                  </a:lnTo>
                  <a:lnTo>
                    <a:pt x="109120" y="88393"/>
                  </a:lnTo>
                  <a:lnTo>
                    <a:pt x="109383" y="88508"/>
                  </a:lnTo>
                  <a:lnTo>
                    <a:pt x="110435" y="88451"/>
                  </a:lnTo>
                  <a:lnTo>
                    <a:pt x="110501" y="88565"/>
                  </a:lnTo>
                  <a:lnTo>
                    <a:pt x="110501" y="88795"/>
                  </a:lnTo>
                  <a:lnTo>
                    <a:pt x="110566" y="88910"/>
                  </a:lnTo>
                  <a:lnTo>
                    <a:pt x="110599" y="89139"/>
                  </a:lnTo>
                  <a:lnTo>
                    <a:pt x="110698" y="89254"/>
                  </a:lnTo>
                  <a:lnTo>
                    <a:pt x="111059" y="88623"/>
                  </a:lnTo>
                  <a:lnTo>
                    <a:pt x="111618" y="88393"/>
                  </a:lnTo>
                  <a:lnTo>
                    <a:pt x="113459" y="88393"/>
                  </a:lnTo>
                  <a:lnTo>
                    <a:pt x="113623" y="88279"/>
                  </a:lnTo>
                  <a:lnTo>
                    <a:pt x="113689" y="88164"/>
                  </a:lnTo>
                  <a:lnTo>
                    <a:pt x="113853" y="87820"/>
                  </a:lnTo>
                  <a:lnTo>
                    <a:pt x="113886" y="87705"/>
                  </a:lnTo>
                  <a:lnTo>
                    <a:pt x="114149" y="87476"/>
                  </a:lnTo>
                  <a:lnTo>
                    <a:pt x="114741" y="87361"/>
                  </a:lnTo>
                  <a:lnTo>
                    <a:pt x="115004" y="87189"/>
                  </a:lnTo>
                  <a:lnTo>
                    <a:pt x="115135" y="87017"/>
                  </a:lnTo>
                  <a:lnTo>
                    <a:pt x="115201" y="86787"/>
                  </a:lnTo>
                  <a:lnTo>
                    <a:pt x="115267" y="86673"/>
                  </a:lnTo>
                  <a:lnTo>
                    <a:pt x="115957" y="86386"/>
                  </a:lnTo>
                  <a:lnTo>
                    <a:pt x="116121" y="86214"/>
                  </a:lnTo>
                  <a:lnTo>
                    <a:pt x="116548" y="85239"/>
                  </a:lnTo>
                  <a:lnTo>
                    <a:pt x="116746" y="84550"/>
                  </a:lnTo>
                  <a:lnTo>
                    <a:pt x="117173" y="83977"/>
                  </a:lnTo>
                  <a:lnTo>
                    <a:pt x="117304" y="83747"/>
                  </a:lnTo>
                  <a:lnTo>
                    <a:pt x="117239" y="83288"/>
                  </a:lnTo>
                  <a:lnTo>
                    <a:pt x="116647" y="82084"/>
                  </a:lnTo>
                  <a:lnTo>
                    <a:pt x="117173" y="82256"/>
                  </a:lnTo>
                  <a:lnTo>
                    <a:pt x="117370" y="82428"/>
                  </a:lnTo>
                  <a:lnTo>
                    <a:pt x="117502" y="82026"/>
                  </a:lnTo>
                  <a:lnTo>
                    <a:pt x="117666" y="82026"/>
                  </a:lnTo>
                  <a:lnTo>
                    <a:pt x="117699" y="82198"/>
                  </a:lnTo>
                  <a:lnTo>
                    <a:pt x="117534" y="82543"/>
                  </a:lnTo>
                  <a:lnTo>
                    <a:pt x="117633" y="82715"/>
                  </a:lnTo>
                  <a:lnTo>
                    <a:pt x="117633" y="82829"/>
                  </a:lnTo>
                  <a:lnTo>
                    <a:pt x="117567" y="82944"/>
                  </a:lnTo>
                  <a:lnTo>
                    <a:pt x="117469" y="83059"/>
                  </a:lnTo>
                  <a:lnTo>
                    <a:pt x="119013" y="82887"/>
                  </a:lnTo>
                  <a:lnTo>
                    <a:pt x="119769" y="82428"/>
                  </a:lnTo>
                  <a:lnTo>
                    <a:pt x="120000" y="81969"/>
                  </a:lnTo>
                  <a:lnTo>
                    <a:pt x="117239" y="80019"/>
                  </a:lnTo>
                  <a:close/>
                  <a:moveTo>
                    <a:pt x="58504" y="105774"/>
                  </a:moveTo>
                  <a:lnTo>
                    <a:pt x="58373" y="105544"/>
                  </a:lnTo>
                  <a:lnTo>
                    <a:pt x="58340" y="105430"/>
                  </a:lnTo>
                  <a:lnTo>
                    <a:pt x="58340" y="105258"/>
                  </a:lnTo>
                  <a:lnTo>
                    <a:pt x="58340" y="105200"/>
                  </a:lnTo>
                  <a:lnTo>
                    <a:pt x="58241" y="105200"/>
                  </a:lnTo>
                  <a:lnTo>
                    <a:pt x="58077" y="105200"/>
                  </a:lnTo>
                  <a:lnTo>
                    <a:pt x="57978" y="105143"/>
                  </a:lnTo>
                  <a:lnTo>
                    <a:pt x="57945" y="105086"/>
                  </a:lnTo>
                  <a:lnTo>
                    <a:pt x="57978" y="104856"/>
                  </a:lnTo>
                  <a:lnTo>
                    <a:pt x="57912" y="104799"/>
                  </a:lnTo>
                  <a:lnTo>
                    <a:pt x="57847" y="104397"/>
                  </a:lnTo>
                  <a:lnTo>
                    <a:pt x="57880" y="104397"/>
                  </a:lnTo>
                  <a:lnTo>
                    <a:pt x="57978" y="104282"/>
                  </a:lnTo>
                  <a:lnTo>
                    <a:pt x="57945" y="104168"/>
                  </a:lnTo>
                  <a:lnTo>
                    <a:pt x="57847" y="104053"/>
                  </a:lnTo>
                  <a:lnTo>
                    <a:pt x="57715" y="103996"/>
                  </a:lnTo>
                  <a:lnTo>
                    <a:pt x="57551" y="103824"/>
                  </a:lnTo>
                  <a:lnTo>
                    <a:pt x="57485" y="103824"/>
                  </a:lnTo>
                  <a:lnTo>
                    <a:pt x="57419" y="103938"/>
                  </a:lnTo>
                  <a:lnTo>
                    <a:pt x="57288" y="103996"/>
                  </a:lnTo>
                  <a:lnTo>
                    <a:pt x="56466" y="104110"/>
                  </a:lnTo>
                  <a:lnTo>
                    <a:pt x="56269" y="104282"/>
                  </a:lnTo>
                  <a:lnTo>
                    <a:pt x="56105" y="104397"/>
                  </a:lnTo>
                  <a:lnTo>
                    <a:pt x="55842" y="104856"/>
                  </a:lnTo>
                  <a:lnTo>
                    <a:pt x="55349" y="105430"/>
                  </a:lnTo>
                  <a:lnTo>
                    <a:pt x="55250" y="105717"/>
                  </a:lnTo>
                  <a:lnTo>
                    <a:pt x="55480" y="105717"/>
                  </a:lnTo>
                  <a:lnTo>
                    <a:pt x="55875" y="105544"/>
                  </a:lnTo>
                  <a:lnTo>
                    <a:pt x="56105" y="105544"/>
                  </a:lnTo>
                  <a:lnTo>
                    <a:pt x="56203" y="105544"/>
                  </a:lnTo>
                  <a:lnTo>
                    <a:pt x="56368" y="105831"/>
                  </a:lnTo>
                  <a:lnTo>
                    <a:pt x="56499" y="105831"/>
                  </a:lnTo>
                  <a:lnTo>
                    <a:pt x="56631" y="105831"/>
                  </a:lnTo>
                  <a:lnTo>
                    <a:pt x="56696" y="105717"/>
                  </a:lnTo>
                  <a:lnTo>
                    <a:pt x="56828" y="105544"/>
                  </a:lnTo>
                  <a:lnTo>
                    <a:pt x="57288" y="105430"/>
                  </a:lnTo>
                  <a:lnTo>
                    <a:pt x="57682" y="105544"/>
                  </a:lnTo>
                  <a:lnTo>
                    <a:pt x="58044" y="105889"/>
                  </a:lnTo>
                  <a:lnTo>
                    <a:pt x="58373" y="106290"/>
                  </a:lnTo>
                  <a:lnTo>
                    <a:pt x="58438" y="106405"/>
                  </a:lnTo>
                  <a:lnTo>
                    <a:pt x="58438" y="106462"/>
                  </a:lnTo>
                  <a:lnTo>
                    <a:pt x="58471" y="106520"/>
                  </a:lnTo>
                  <a:lnTo>
                    <a:pt x="58471" y="106634"/>
                  </a:lnTo>
                  <a:lnTo>
                    <a:pt x="58570" y="106462"/>
                  </a:lnTo>
                  <a:lnTo>
                    <a:pt x="58570" y="106118"/>
                  </a:lnTo>
                  <a:lnTo>
                    <a:pt x="58504" y="105774"/>
                  </a:lnTo>
                  <a:close/>
                  <a:moveTo>
                    <a:pt x="57485" y="102217"/>
                  </a:moveTo>
                  <a:lnTo>
                    <a:pt x="57518" y="102504"/>
                  </a:lnTo>
                  <a:lnTo>
                    <a:pt x="57551" y="102734"/>
                  </a:lnTo>
                  <a:lnTo>
                    <a:pt x="57945" y="103021"/>
                  </a:lnTo>
                  <a:lnTo>
                    <a:pt x="58077" y="103135"/>
                  </a:lnTo>
                  <a:lnTo>
                    <a:pt x="58471" y="103365"/>
                  </a:lnTo>
                  <a:lnTo>
                    <a:pt x="58767" y="103021"/>
                  </a:lnTo>
                  <a:lnTo>
                    <a:pt x="59293" y="102217"/>
                  </a:lnTo>
                  <a:lnTo>
                    <a:pt x="59457" y="102045"/>
                  </a:lnTo>
                  <a:lnTo>
                    <a:pt x="59983" y="102045"/>
                  </a:lnTo>
                  <a:lnTo>
                    <a:pt x="60279" y="101931"/>
                  </a:lnTo>
                  <a:lnTo>
                    <a:pt x="60345" y="101873"/>
                  </a:lnTo>
                  <a:lnTo>
                    <a:pt x="59950" y="100956"/>
                  </a:lnTo>
                  <a:lnTo>
                    <a:pt x="59786" y="100841"/>
                  </a:lnTo>
                  <a:lnTo>
                    <a:pt x="59654" y="100669"/>
                  </a:lnTo>
                  <a:lnTo>
                    <a:pt x="59457" y="100669"/>
                  </a:lnTo>
                  <a:lnTo>
                    <a:pt x="58800" y="100898"/>
                  </a:lnTo>
                  <a:lnTo>
                    <a:pt x="58603" y="100898"/>
                  </a:lnTo>
                  <a:lnTo>
                    <a:pt x="58077" y="100554"/>
                  </a:lnTo>
                  <a:lnTo>
                    <a:pt x="57978" y="100497"/>
                  </a:lnTo>
                  <a:lnTo>
                    <a:pt x="57945" y="100382"/>
                  </a:lnTo>
                  <a:lnTo>
                    <a:pt x="57847" y="100210"/>
                  </a:lnTo>
                  <a:lnTo>
                    <a:pt x="57715" y="100267"/>
                  </a:lnTo>
                  <a:lnTo>
                    <a:pt x="57649" y="100439"/>
                  </a:lnTo>
                  <a:lnTo>
                    <a:pt x="57649" y="100554"/>
                  </a:lnTo>
                  <a:lnTo>
                    <a:pt x="57682" y="100783"/>
                  </a:lnTo>
                  <a:lnTo>
                    <a:pt x="57715" y="100898"/>
                  </a:lnTo>
                  <a:lnTo>
                    <a:pt x="57354" y="101701"/>
                  </a:lnTo>
                  <a:lnTo>
                    <a:pt x="57485" y="102217"/>
                  </a:lnTo>
                  <a:close/>
                  <a:moveTo>
                    <a:pt x="75628" y="110879"/>
                  </a:moveTo>
                  <a:lnTo>
                    <a:pt x="75529" y="110879"/>
                  </a:lnTo>
                  <a:lnTo>
                    <a:pt x="75464" y="110936"/>
                  </a:lnTo>
                  <a:lnTo>
                    <a:pt x="75135" y="110764"/>
                  </a:lnTo>
                  <a:lnTo>
                    <a:pt x="74806" y="110764"/>
                  </a:lnTo>
                  <a:lnTo>
                    <a:pt x="74248" y="110936"/>
                  </a:lnTo>
                  <a:lnTo>
                    <a:pt x="73590" y="110707"/>
                  </a:lnTo>
                  <a:lnTo>
                    <a:pt x="73360" y="110764"/>
                  </a:lnTo>
                  <a:lnTo>
                    <a:pt x="73492" y="111166"/>
                  </a:lnTo>
                  <a:lnTo>
                    <a:pt x="73689" y="111453"/>
                  </a:lnTo>
                  <a:lnTo>
                    <a:pt x="73952" y="111739"/>
                  </a:lnTo>
                  <a:lnTo>
                    <a:pt x="74281" y="111912"/>
                  </a:lnTo>
                  <a:lnTo>
                    <a:pt x="74543" y="111912"/>
                  </a:lnTo>
                  <a:lnTo>
                    <a:pt x="74609" y="111797"/>
                  </a:lnTo>
                  <a:lnTo>
                    <a:pt x="74774" y="111395"/>
                  </a:lnTo>
                  <a:lnTo>
                    <a:pt x="74872" y="111223"/>
                  </a:lnTo>
                  <a:lnTo>
                    <a:pt x="75694" y="111281"/>
                  </a:lnTo>
                  <a:lnTo>
                    <a:pt x="75760" y="111223"/>
                  </a:lnTo>
                  <a:lnTo>
                    <a:pt x="75825" y="111166"/>
                  </a:lnTo>
                  <a:lnTo>
                    <a:pt x="75891" y="110936"/>
                  </a:lnTo>
                  <a:lnTo>
                    <a:pt x="75760" y="110879"/>
                  </a:lnTo>
                  <a:lnTo>
                    <a:pt x="75628" y="11087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4788">
              <a:extLst>
                <a:ext uri="{FF2B5EF4-FFF2-40B4-BE49-F238E27FC236}">
                  <a16:creationId xmlns:a16="http://schemas.microsoft.com/office/drawing/2014/main" id="{F91FA2C5-372A-25A0-8DB8-50E3157C12DB}"/>
                </a:ext>
              </a:extLst>
            </p:cNvPr>
            <p:cNvSpPr/>
            <p:nvPr/>
          </p:nvSpPr>
          <p:spPr>
            <a:xfrm>
              <a:off x="10507355" y="9963325"/>
              <a:ext cx="50486" cy="24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623" y="83265"/>
                  </a:moveTo>
                  <a:lnTo>
                    <a:pt x="112871" y="73469"/>
                  </a:lnTo>
                  <a:lnTo>
                    <a:pt x="111683" y="68571"/>
                  </a:lnTo>
                  <a:lnTo>
                    <a:pt x="111683" y="61224"/>
                  </a:lnTo>
                  <a:lnTo>
                    <a:pt x="111683" y="58775"/>
                  </a:lnTo>
                  <a:lnTo>
                    <a:pt x="108118" y="58775"/>
                  </a:lnTo>
                  <a:lnTo>
                    <a:pt x="102178" y="58775"/>
                  </a:lnTo>
                  <a:lnTo>
                    <a:pt x="98613" y="56326"/>
                  </a:lnTo>
                  <a:lnTo>
                    <a:pt x="97425" y="53877"/>
                  </a:lnTo>
                  <a:lnTo>
                    <a:pt x="98613" y="44081"/>
                  </a:lnTo>
                  <a:lnTo>
                    <a:pt x="96237" y="41632"/>
                  </a:lnTo>
                  <a:lnTo>
                    <a:pt x="93861" y="24489"/>
                  </a:lnTo>
                  <a:lnTo>
                    <a:pt x="95049" y="24489"/>
                  </a:lnTo>
                  <a:lnTo>
                    <a:pt x="98613" y="19591"/>
                  </a:lnTo>
                  <a:lnTo>
                    <a:pt x="97425" y="14693"/>
                  </a:lnTo>
                  <a:lnTo>
                    <a:pt x="93861" y="9795"/>
                  </a:lnTo>
                  <a:lnTo>
                    <a:pt x="89108" y="7346"/>
                  </a:lnTo>
                  <a:lnTo>
                    <a:pt x="83168" y="0"/>
                  </a:lnTo>
                  <a:lnTo>
                    <a:pt x="80792" y="0"/>
                  </a:lnTo>
                  <a:lnTo>
                    <a:pt x="78415" y="4897"/>
                  </a:lnTo>
                  <a:lnTo>
                    <a:pt x="73663" y="7346"/>
                  </a:lnTo>
                  <a:lnTo>
                    <a:pt x="43960" y="12244"/>
                  </a:lnTo>
                  <a:lnTo>
                    <a:pt x="36831" y="19591"/>
                  </a:lnTo>
                  <a:lnTo>
                    <a:pt x="30891" y="24489"/>
                  </a:lnTo>
                  <a:lnTo>
                    <a:pt x="21386" y="44081"/>
                  </a:lnTo>
                  <a:lnTo>
                    <a:pt x="3564" y="68571"/>
                  </a:lnTo>
                  <a:lnTo>
                    <a:pt x="0" y="80816"/>
                  </a:lnTo>
                  <a:lnTo>
                    <a:pt x="8316" y="80816"/>
                  </a:lnTo>
                  <a:lnTo>
                    <a:pt x="22574" y="73469"/>
                  </a:lnTo>
                  <a:lnTo>
                    <a:pt x="30891" y="73469"/>
                  </a:lnTo>
                  <a:lnTo>
                    <a:pt x="34455" y="73469"/>
                  </a:lnTo>
                  <a:lnTo>
                    <a:pt x="40396" y="85714"/>
                  </a:lnTo>
                  <a:lnTo>
                    <a:pt x="45148" y="85714"/>
                  </a:lnTo>
                  <a:lnTo>
                    <a:pt x="49900" y="85714"/>
                  </a:lnTo>
                  <a:lnTo>
                    <a:pt x="52277" y="80816"/>
                  </a:lnTo>
                  <a:lnTo>
                    <a:pt x="57029" y="73469"/>
                  </a:lnTo>
                  <a:lnTo>
                    <a:pt x="73663" y="68571"/>
                  </a:lnTo>
                  <a:lnTo>
                    <a:pt x="87920" y="73469"/>
                  </a:lnTo>
                  <a:lnTo>
                    <a:pt x="100990" y="88163"/>
                  </a:lnTo>
                  <a:lnTo>
                    <a:pt x="112871" y="105306"/>
                  </a:lnTo>
                  <a:lnTo>
                    <a:pt x="115247" y="110204"/>
                  </a:lnTo>
                  <a:lnTo>
                    <a:pt x="115247" y="112653"/>
                  </a:lnTo>
                  <a:lnTo>
                    <a:pt x="116435" y="115102"/>
                  </a:lnTo>
                  <a:lnTo>
                    <a:pt x="116435" y="119999"/>
                  </a:lnTo>
                  <a:lnTo>
                    <a:pt x="120000" y="112653"/>
                  </a:lnTo>
                  <a:lnTo>
                    <a:pt x="120000" y="97959"/>
                  </a:lnTo>
                  <a:lnTo>
                    <a:pt x="117623" y="832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4789">
              <a:extLst>
                <a:ext uri="{FF2B5EF4-FFF2-40B4-BE49-F238E27FC236}">
                  <a16:creationId xmlns:a16="http://schemas.microsoft.com/office/drawing/2014/main" id="{E521A308-DF5B-E928-FB05-06E6EBB35119}"/>
                </a:ext>
              </a:extLst>
            </p:cNvPr>
            <p:cNvSpPr/>
            <p:nvPr/>
          </p:nvSpPr>
          <p:spPr>
            <a:xfrm>
              <a:off x="10539665" y="9931015"/>
              <a:ext cx="46446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74" y="76363"/>
                  </a:moveTo>
                  <a:lnTo>
                    <a:pt x="6593" y="87272"/>
                  </a:lnTo>
                  <a:lnTo>
                    <a:pt x="7912" y="96000"/>
                  </a:lnTo>
                  <a:lnTo>
                    <a:pt x="23736" y="106909"/>
                  </a:lnTo>
                  <a:lnTo>
                    <a:pt x="29010" y="111272"/>
                  </a:lnTo>
                  <a:lnTo>
                    <a:pt x="44835" y="120000"/>
                  </a:lnTo>
                  <a:lnTo>
                    <a:pt x="56703" y="106909"/>
                  </a:lnTo>
                  <a:lnTo>
                    <a:pt x="77802" y="76363"/>
                  </a:lnTo>
                  <a:lnTo>
                    <a:pt x="84395" y="69818"/>
                  </a:lnTo>
                  <a:lnTo>
                    <a:pt x="105494" y="69818"/>
                  </a:lnTo>
                  <a:lnTo>
                    <a:pt x="117362" y="65454"/>
                  </a:lnTo>
                  <a:lnTo>
                    <a:pt x="120000" y="63272"/>
                  </a:lnTo>
                  <a:lnTo>
                    <a:pt x="104175" y="28363"/>
                  </a:lnTo>
                  <a:lnTo>
                    <a:pt x="97582" y="24000"/>
                  </a:lnTo>
                  <a:lnTo>
                    <a:pt x="92307" y="17454"/>
                  </a:lnTo>
                  <a:lnTo>
                    <a:pt x="84395" y="17454"/>
                  </a:lnTo>
                  <a:lnTo>
                    <a:pt x="58021" y="26181"/>
                  </a:lnTo>
                  <a:lnTo>
                    <a:pt x="50109" y="26181"/>
                  </a:lnTo>
                  <a:lnTo>
                    <a:pt x="29010" y="13090"/>
                  </a:lnTo>
                  <a:lnTo>
                    <a:pt x="25054" y="10909"/>
                  </a:lnTo>
                  <a:lnTo>
                    <a:pt x="23736" y="6545"/>
                  </a:lnTo>
                  <a:lnTo>
                    <a:pt x="19780" y="0"/>
                  </a:lnTo>
                  <a:lnTo>
                    <a:pt x="14505" y="2181"/>
                  </a:lnTo>
                  <a:lnTo>
                    <a:pt x="11868" y="8727"/>
                  </a:lnTo>
                  <a:lnTo>
                    <a:pt x="11868" y="13090"/>
                  </a:lnTo>
                  <a:lnTo>
                    <a:pt x="13186" y="21818"/>
                  </a:lnTo>
                  <a:lnTo>
                    <a:pt x="14505" y="26181"/>
                  </a:lnTo>
                  <a:lnTo>
                    <a:pt x="0" y="56727"/>
                  </a:lnTo>
                  <a:lnTo>
                    <a:pt x="5274" y="763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4790">
              <a:extLst>
                <a:ext uri="{FF2B5EF4-FFF2-40B4-BE49-F238E27FC236}">
                  <a16:creationId xmlns:a16="http://schemas.microsoft.com/office/drawing/2014/main" id="{B5E35489-867D-99D0-4367-8642353C616F}"/>
                </a:ext>
              </a:extLst>
            </p:cNvPr>
            <p:cNvSpPr/>
            <p:nvPr/>
          </p:nvSpPr>
          <p:spPr>
            <a:xfrm>
              <a:off x="10786032" y="10023907"/>
              <a:ext cx="38368" cy="10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532" y="17142"/>
                  </a:moveTo>
                  <a:lnTo>
                    <a:pt x="102857" y="17142"/>
                  </a:lnTo>
                  <a:lnTo>
                    <a:pt x="99740" y="22857"/>
                  </a:lnTo>
                  <a:lnTo>
                    <a:pt x="84155" y="5714"/>
                  </a:lnTo>
                  <a:lnTo>
                    <a:pt x="68571" y="5714"/>
                  </a:lnTo>
                  <a:lnTo>
                    <a:pt x="42077" y="22857"/>
                  </a:lnTo>
                  <a:lnTo>
                    <a:pt x="10909" y="0"/>
                  </a:lnTo>
                  <a:lnTo>
                    <a:pt x="0" y="5714"/>
                  </a:lnTo>
                  <a:lnTo>
                    <a:pt x="6233" y="45714"/>
                  </a:lnTo>
                  <a:lnTo>
                    <a:pt x="15584" y="74285"/>
                  </a:lnTo>
                  <a:lnTo>
                    <a:pt x="28051" y="102857"/>
                  </a:lnTo>
                  <a:lnTo>
                    <a:pt x="43636" y="120000"/>
                  </a:lnTo>
                  <a:lnTo>
                    <a:pt x="56103" y="120000"/>
                  </a:lnTo>
                  <a:lnTo>
                    <a:pt x="59220" y="108571"/>
                  </a:lnTo>
                  <a:lnTo>
                    <a:pt x="67012" y="68571"/>
                  </a:lnTo>
                  <a:lnTo>
                    <a:pt x="71688" y="51428"/>
                  </a:lnTo>
                  <a:lnTo>
                    <a:pt x="110649" y="57142"/>
                  </a:lnTo>
                  <a:lnTo>
                    <a:pt x="113766" y="51428"/>
                  </a:lnTo>
                  <a:lnTo>
                    <a:pt x="116883" y="45714"/>
                  </a:lnTo>
                  <a:lnTo>
                    <a:pt x="120000" y="22857"/>
                  </a:lnTo>
                  <a:lnTo>
                    <a:pt x="113766" y="17142"/>
                  </a:lnTo>
                  <a:lnTo>
                    <a:pt x="107532" y="17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4791">
              <a:extLst>
                <a:ext uri="{FF2B5EF4-FFF2-40B4-BE49-F238E27FC236}">
                  <a16:creationId xmlns:a16="http://schemas.microsoft.com/office/drawing/2014/main" id="{9F3F1CB9-A96D-BE88-B1A9-F7A54ED9F06E}"/>
                </a:ext>
              </a:extLst>
            </p:cNvPr>
            <p:cNvSpPr/>
            <p:nvPr/>
          </p:nvSpPr>
          <p:spPr>
            <a:xfrm>
              <a:off x="10246852" y="10193536"/>
              <a:ext cx="951138" cy="8319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392" y="31054"/>
                  </a:moveTo>
                  <a:lnTo>
                    <a:pt x="28265" y="30690"/>
                  </a:lnTo>
                  <a:lnTo>
                    <a:pt x="27883" y="30981"/>
                  </a:lnTo>
                  <a:lnTo>
                    <a:pt x="26673" y="32218"/>
                  </a:lnTo>
                  <a:lnTo>
                    <a:pt x="26737" y="32363"/>
                  </a:lnTo>
                  <a:lnTo>
                    <a:pt x="26737" y="33745"/>
                  </a:lnTo>
                  <a:lnTo>
                    <a:pt x="26801" y="33818"/>
                  </a:lnTo>
                  <a:lnTo>
                    <a:pt x="26992" y="34036"/>
                  </a:lnTo>
                  <a:lnTo>
                    <a:pt x="27183" y="34109"/>
                  </a:lnTo>
                  <a:lnTo>
                    <a:pt x="27374" y="34036"/>
                  </a:lnTo>
                  <a:lnTo>
                    <a:pt x="27564" y="33963"/>
                  </a:lnTo>
                  <a:lnTo>
                    <a:pt x="27819" y="33963"/>
                  </a:lnTo>
                  <a:lnTo>
                    <a:pt x="28010" y="33963"/>
                  </a:lnTo>
                  <a:lnTo>
                    <a:pt x="28201" y="33963"/>
                  </a:lnTo>
                  <a:lnTo>
                    <a:pt x="29538" y="33236"/>
                  </a:lnTo>
                  <a:lnTo>
                    <a:pt x="30493" y="33090"/>
                  </a:lnTo>
                  <a:lnTo>
                    <a:pt x="31002" y="33527"/>
                  </a:lnTo>
                  <a:lnTo>
                    <a:pt x="31702" y="33527"/>
                  </a:lnTo>
                  <a:lnTo>
                    <a:pt x="31511" y="33163"/>
                  </a:lnTo>
                  <a:lnTo>
                    <a:pt x="31257" y="32800"/>
                  </a:lnTo>
                  <a:lnTo>
                    <a:pt x="30875" y="32436"/>
                  </a:lnTo>
                  <a:lnTo>
                    <a:pt x="30366" y="32363"/>
                  </a:lnTo>
                  <a:lnTo>
                    <a:pt x="29920" y="32218"/>
                  </a:lnTo>
                  <a:lnTo>
                    <a:pt x="29411" y="31854"/>
                  </a:lnTo>
                  <a:lnTo>
                    <a:pt x="29029" y="31709"/>
                  </a:lnTo>
                  <a:lnTo>
                    <a:pt x="28583" y="31490"/>
                  </a:lnTo>
                  <a:lnTo>
                    <a:pt x="28392" y="31054"/>
                  </a:lnTo>
                  <a:close/>
                  <a:moveTo>
                    <a:pt x="26355" y="26109"/>
                  </a:moveTo>
                  <a:lnTo>
                    <a:pt x="26737" y="26400"/>
                  </a:lnTo>
                  <a:lnTo>
                    <a:pt x="27437" y="26472"/>
                  </a:lnTo>
                  <a:lnTo>
                    <a:pt x="27692" y="26327"/>
                  </a:lnTo>
                  <a:lnTo>
                    <a:pt x="27883" y="26109"/>
                  </a:lnTo>
                  <a:lnTo>
                    <a:pt x="28137" y="26036"/>
                  </a:lnTo>
                  <a:lnTo>
                    <a:pt x="28710" y="26036"/>
                  </a:lnTo>
                  <a:lnTo>
                    <a:pt x="28774" y="25890"/>
                  </a:lnTo>
                  <a:lnTo>
                    <a:pt x="28710" y="25527"/>
                  </a:lnTo>
                  <a:lnTo>
                    <a:pt x="28774" y="25018"/>
                  </a:lnTo>
                  <a:lnTo>
                    <a:pt x="29029" y="24654"/>
                  </a:lnTo>
                  <a:lnTo>
                    <a:pt x="29029" y="24363"/>
                  </a:lnTo>
                  <a:lnTo>
                    <a:pt x="28519" y="24072"/>
                  </a:lnTo>
                  <a:lnTo>
                    <a:pt x="28265" y="23854"/>
                  </a:lnTo>
                  <a:lnTo>
                    <a:pt x="27946" y="23854"/>
                  </a:lnTo>
                  <a:lnTo>
                    <a:pt x="27374" y="23781"/>
                  </a:lnTo>
                  <a:lnTo>
                    <a:pt x="27119" y="23854"/>
                  </a:lnTo>
                  <a:lnTo>
                    <a:pt x="26928" y="24072"/>
                  </a:lnTo>
                  <a:lnTo>
                    <a:pt x="26737" y="24145"/>
                  </a:lnTo>
                  <a:lnTo>
                    <a:pt x="26801" y="24218"/>
                  </a:lnTo>
                  <a:lnTo>
                    <a:pt x="27055" y="24363"/>
                  </a:lnTo>
                  <a:lnTo>
                    <a:pt x="26992" y="24581"/>
                  </a:lnTo>
                  <a:lnTo>
                    <a:pt x="26737" y="24800"/>
                  </a:lnTo>
                  <a:lnTo>
                    <a:pt x="26610" y="25018"/>
                  </a:lnTo>
                  <a:lnTo>
                    <a:pt x="26355" y="25090"/>
                  </a:lnTo>
                  <a:lnTo>
                    <a:pt x="25909" y="25163"/>
                  </a:lnTo>
                  <a:lnTo>
                    <a:pt x="25655" y="25236"/>
                  </a:lnTo>
                  <a:lnTo>
                    <a:pt x="26037" y="25600"/>
                  </a:lnTo>
                  <a:lnTo>
                    <a:pt x="26355" y="26109"/>
                  </a:lnTo>
                  <a:close/>
                  <a:moveTo>
                    <a:pt x="119490" y="24945"/>
                  </a:moveTo>
                  <a:lnTo>
                    <a:pt x="118535" y="23636"/>
                  </a:lnTo>
                  <a:lnTo>
                    <a:pt x="118281" y="23490"/>
                  </a:lnTo>
                  <a:lnTo>
                    <a:pt x="117771" y="23272"/>
                  </a:lnTo>
                  <a:lnTo>
                    <a:pt x="117517" y="23054"/>
                  </a:lnTo>
                  <a:lnTo>
                    <a:pt x="116435" y="21818"/>
                  </a:lnTo>
                  <a:lnTo>
                    <a:pt x="116180" y="21600"/>
                  </a:lnTo>
                  <a:lnTo>
                    <a:pt x="115798" y="21600"/>
                  </a:lnTo>
                  <a:lnTo>
                    <a:pt x="115734" y="21672"/>
                  </a:lnTo>
                  <a:lnTo>
                    <a:pt x="115098" y="22036"/>
                  </a:lnTo>
                  <a:lnTo>
                    <a:pt x="115034" y="22109"/>
                  </a:lnTo>
                  <a:lnTo>
                    <a:pt x="114716" y="22400"/>
                  </a:lnTo>
                  <a:lnTo>
                    <a:pt x="113952" y="22545"/>
                  </a:lnTo>
                  <a:lnTo>
                    <a:pt x="112933" y="22545"/>
                  </a:lnTo>
                  <a:lnTo>
                    <a:pt x="112679" y="23200"/>
                  </a:lnTo>
                  <a:lnTo>
                    <a:pt x="112424" y="23418"/>
                  </a:lnTo>
                  <a:lnTo>
                    <a:pt x="111915" y="22981"/>
                  </a:lnTo>
                  <a:lnTo>
                    <a:pt x="111596" y="22909"/>
                  </a:lnTo>
                  <a:lnTo>
                    <a:pt x="111023" y="22836"/>
                  </a:lnTo>
                  <a:lnTo>
                    <a:pt x="109877" y="22836"/>
                  </a:lnTo>
                  <a:lnTo>
                    <a:pt x="109432" y="22981"/>
                  </a:lnTo>
                  <a:lnTo>
                    <a:pt x="107840" y="23781"/>
                  </a:lnTo>
                  <a:lnTo>
                    <a:pt x="107522" y="24218"/>
                  </a:lnTo>
                  <a:lnTo>
                    <a:pt x="107458" y="24945"/>
                  </a:lnTo>
                  <a:lnTo>
                    <a:pt x="107522" y="25163"/>
                  </a:lnTo>
                  <a:lnTo>
                    <a:pt x="107840" y="25236"/>
                  </a:lnTo>
                  <a:lnTo>
                    <a:pt x="108350" y="25236"/>
                  </a:lnTo>
                  <a:lnTo>
                    <a:pt x="108477" y="25309"/>
                  </a:lnTo>
                  <a:lnTo>
                    <a:pt x="108795" y="25672"/>
                  </a:lnTo>
                  <a:lnTo>
                    <a:pt x="108986" y="25890"/>
                  </a:lnTo>
                  <a:lnTo>
                    <a:pt x="109559" y="26036"/>
                  </a:lnTo>
                  <a:lnTo>
                    <a:pt x="111405" y="25890"/>
                  </a:lnTo>
                  <a:lnTo>
                    <a:pt x="111533" y="25890"/>
                  </a:lnTo>
                  <a:lnTo>
                    <a:pt x="111851" y="26036"/>
                  </a:lnTo>
                  <a:lnTo>
                    <a:pt x="111978" y="26036"/>
                  </a:lnTo>
                  <a:lnTo>
                    <a:pt x="112169" y="25963"/>
                  </a:lnTo>
                  <a:lnTo>
                    <a:pt x="112360" y="25672"/>
                  </a:lnTo>
                  <a:lnTo>
                    <a:pt x="112551" y="25600"/>
                  </a:lnTo>
                  <a:lnTo>
                    <a:pt x="112806" y="25672"/>
                  </a:lnTo>
                  <a:lnTo>
                    <a:pt x="113061" y="25745"/>
                  </a:lnTo>
                  <a:lnTo>
                    <a:pt x="113315" y="25963"/>
                  </a:lnTo>
                  <a:lnTo>
                    <a:pt x="113442" y="26181"/>
                  </a:lnTo>
                  <a:lnTo>
                    <a:pt x="115098" y="25454"/>
                  </a:lnTo>
                  <a:lnTo>
                    <a:pt x="115925" y="25527"/>
                  </a:lnTo>
                  <a:lnTo>
                    <a:pt x="116244" y="26472"/>
                  </a:lnTo>
                  <a:lnTo>
                    <a:pt x="116244" y="27490"/>
                  </a:lnTo>
                  <a:lnTo>
                    <a:pt x="116625" y="27200"/>
                  </a:lnTo>
                  <a:lnTo>
                    <a:pt x="117007" y="26909"/>
                  </a:lnTo>
                  <a:lnTo>
                    <a:pt x="117517" y="26836"/>
                  </a:lnTo>
                  <a:lnTo>
                    <a:pt x="118026" y="27054"/>
                  </a:lnTo>
                  <a:lnTo>
                    <a:pt x="118026" y="26618"/>
                  </a:lnTo>
                  <a:lnTo>
                    <a:pt x="118090" y="26472"/>
                  </a:lnTo>
                  <a:lnTo>
                    <a:pt x="118408" y="26036"/>
                  </a:lnTo>
                  <a:lnTo>
                    <a:pt x="118472" y="26036"/>
                  </a:lnTo>
                  <a:lnTo>
                    <a:pt x="118917" y="25890"/>
                  </a:lnTo>
                  <a:lnTo>
                    <a:pt x="119108" y="25309"/>
                  </a:lnTo>
                  <a:lnTo>
                    <a:pt x="119299" y="25236"/>
                  </a:lnTo>
                  <a:lnTo>
                    <a:pt x="119363" y="25527"/>
                  </a:lnTo>
                  <a:lnTo>
                    <a:pt x="119618" y="25600"/>
                  </a:lnTo>
                  <a:lnTo>
                    <a:pt x="119745" y="25527"/>
                  </a:lnTo>
                  <a:lnTo>
                    <a:pt x="120000" y="25236"/>
                  </a:lnTo>
                  <a:lnTo>
                    <a:pt x="119490" y="24945"/>
                  </a:lnTo>
                  <a:close/>
                  <a:moveTo>
                    <a:pt x="103002" y="10036"/>
                  </a:moveTo>
                  <a:lnTo>
                    <a:pt x="103957" y="9527"/>
                  </a:lnTo>
                  <a:lnTo>
                    <a:pt x="104403" y="9527"/>
                  </a:lnTo>
                  <a:lnTo>
                    <a:pt x="104657" y="10181"/>
                  </a:lnTo>
                  <a:lnTo>
                    <a:pt x="104721" y="10618"/>
                  </a:lnTo>
                  <a:lnTo>
                    <a:pt x="104976" y="11563"/>
                  </a:lnTo>
                  <a:lnTo>
                    <a:pt x="105167" y="11927"/>
                  </a:lnTo>
                  <a:lnTo>
                    <a:pt x="104976" y="12290"/>
                  </a:lnTo>
                  <a:lnTo>
                    <a:pt x="104530" y="13381"/>
                  </a:lnTo>
                  <a:lnTo>
                    <a:pt x="104466" y="13527"/>
                  </a:lnTo>
                  <a:lnTo>
                    <a:pt x="104912" y="13527"/>
                  </a:lnTo>
                  <a:lnTo>
                    <a:pt x="105485" y="13745"/>
                  </a:lnTo>
                  <a:lnTo>
                    <a:pt x="105994" y="13963"/>
                  </a:lnTo>
                  <a:lnTo>
                    <a:pt x="106122" y="14400"/>
                  </a:lnTo>
                  <a:lnTo>
                    <a:pt x="106249" y="15200"/>
                  </a:lnTo>
                  <a:lnTo>
                    <a:pt x="106376" y="15345"/>
                  </a:lnTo>
                  <a:lnTo>
                    <a:pt x="106758" y="15272"/>
                  </a:lnTo>
                  <a:lnTo>
                    <a:pt x="107204" y="15345"/>
                  </a:lnTo>
                  <a:lnTo>
                    <a:pt x="107522" y="15636"/>
                  </a:lnTo>
                  <a:lnTo>
                    <a:pt x="107840" y="16145"/>
                  </a:lnTo>
                  <a:lnTo>
                    <a:pt x="107904" y="16654"/>
                  </a:lnTo>
                  <a:lnTo>
                    <a:pt x="107904" y="17090"/>
                  </a:lnTo>
                  <a:lnTo>
                    <a:pt x="107840" y="17454"/>
                  </a:lnTo>
                  <a:lnTo>
                    <a:pt x="108222" y="17890"/>
                  </a:lnTo>
                  <a:lnTo>
                    <a:pt x="108986" y="18545"/>
                  </a:lnTo>
                  <a:lnTo>
                    <a:pt x="108477" y="19200"/>
                  </a:lnTo>
                  <a:lnTo>
                    <a:pt x="108732" y="19709"/>
                  </a:lnTo>
                  <a:lnTo>
                    <a:pt x="109432" y="20145"/>
                  </a:lnTo>
                  <a:lnTo>
                    <a:pt x="110705" y="20581"/>
                  </a:lnTo>
                  <a:lnTo>
                    <a:pt x="111214" y="20363"/>
                  </a:lnTo>
                  <a:lnTo>
                    <a:pt x="111787" y="20145"/>
                  </a:lnTo>
                  <a:lnTo>
                    <a:pt x="112297" y="20072"/>
                  </a:lnTo>
                  <a:lnTo>
                    <a:pt x="112424" y="19854"/>
                  </a:lnTo>
                  <a:lnTo>
                    <a:pt x="112615" y="19127"/>
                  </a:lnTo>
                  <a:lnTo>
                    <a:pt x="112679" y="18763"/>
                  </a:lnTo>
                  <a:lnTo>
                    <a:pt x="112997" y="18690"/>
                  </a:lnTo>
                  <a:lnTo>
                    <a:pt x="113315" y="18690"/>
                  </a:lnTo>
                  <a:lnTo>
                    <a:pt x="113888" y="18763"/>
                  </a:lnTo>
                  <a:lnTo>
                    <a:pt x="114397" y="18981"/>
                  </a:lnTo>
                  <a:lnTo>
                    <a:pt x="114907" y="19418"/>
                  </a:lnTo>
                  <a:lnTo>
                    <a:pt x="115416" y="19636"/>
                  </a:lnTo>
                  <a:lnTo>
                    <a:pt x="115925" y="19200"/>
                  </a:lnTo>
                  <a:lnTo>
                    <a:pt x="115798" y="18836"/>
                  </a:lnTo>
                  <a:lnTo>
                    <a:pt x="115289" y="18545"/>
                  </a:lnTo>
                  <a:lnTo>
                    <a:pt x="114907" y="18254"/>
                  </a:lnTo>
                  <a:lnTo>
                    <a:pt x="115034" y="17527"/>
                  </a:lnTo>
                  <a:lnTo>
                    <a:pt x="115798" y="18254"/>
                  </a:lnTo>
                  <a:lnTo>
                    <a:pt x="116053" y="18327"/>
                  </a:lnTo>
                  <a:lnTo>
                    <a:pt x="116116" y="17818"/>
                  </a:lnTo>
                  <a:lnTo>
                    <a:pt x="115734" y="16654"/>
                  </a:lnTo>
                  <a:lnTo>
                    <a:pt x="115416" y="16000"/>
                  </a:lnTo>
                  <a:lnTo>
                    <a:pt x="115161" y="15563"/>
                  </a:lnTo>
                  <a:lnTo>
                    <a:pt x="114907" y="16000"/>
                  </a:lnTo>
                  <a:lnTo>
                    <a:pt x="114334" y="16436"/>
                  </a:lnTo>
                  <a:lnTo>
                    <a:pt x="113824" y="16581"/>
                  </a:lnTo>
                  <a:lnTo>
                    <a:pt x="113188" y="16290"/>
                  </a:lnTo>
                  <a:lnTo>
                    <a:pt x="113697" y="15781"/>
                  </a:lnTo>
                  <a:lnTo>
                    <a:pt x="114779" y="14981"/>
                  </a:lnTo>
                  <a:lnTo>
                    <a:pt x="115034" y="14400"/>
                  </a:lnTo>
                  <a:lnTo>
                    <a:pt x="115034" y="12145"/>
                  </a:lnTo>
                  <a:lnTo>
                    <a:pt x="115161" y="11563"/>
                  </a:lnTo>
                  <a:lnTo>
                    <a:pt x="112933" y="11200"/>
                  </a:lnTo>
                  <a:lnTo>
                    <a:pt x="111787" y="10763"/>
                  </a:lnTo>
                  <a:lnTo>
                    <a:pt x="111342" y="9963"/>
                  </a:lnTo>
                  <a:lnTo>
                    <a:pt x="111151" y="9672"/>
                  </a:lnTo>
                  <a:lnTo>
                    <a:pt x="106312" y="4145"/>
                  </a:lnTo>
                  <a:lnTo>
                    <a:pt x="105167" y="5236"/>
                  </a:lnTo>
                  <a:lnTo>
                    <a:pt x="104785" y="5454"/>
                  </a:lnTo>
                  <a:lnTo>
                    <a:pt x="104530" y="5381"/>
                  </a:lnTo>
                  <a:lnTo>
                    <a:pt x="104275" y="5090"/>
                  </a:lnTo>
                  <a:lnTo>
                    <a:pt x="104021" y="5018"/>
                  </a:lnTo>
                  <a:lnTo>
                    <a:pt x="103893" y="5309"/>
                  </a:lnTo>
                  <a:lnTo>
                    <a:pt x="103957" y="5527"/>
                  </a:lnTo>
                  <a:lnTo>
                    <a:pt x="104084" y="5818"/>
                  </a:lnTo>
                  <a:lnTo>
                    <a:pt x="104403" y="6254"/>
                  </a:lnTo>
                  <a:lnTo>
                    <a:pt x="103957" y="6618"/>
                  </a:lnTo>
                  <a:lnTo>
                    <a:pt x="103702" y="6690"/>
                  </a:lnTo>
                  <a:lnTo>
                    <a:pt x="103957" y="7200"/>
                  </a:lnTo>
                  <a:lnTo>
                    <a:pt x="103702" y="7563"/>
                  </a:lnTo>
                  <a:lnTo>
                    <a:pt x="102620" y="7781"/>
                  </a:lnTo>
                  <a:lnTo>
                    <a:pt x="102175" y="8145"/>
                  </a:lnTo>
                  <a:lnTo>
                    <a:pt x="101665" y="8800"/>
                  </a:lnTo>
                  <a:lnTo>
                    <a:pt x="101220" y="9018"/>
                  </a:lnTo>
                  <a:lnTo>
                    <a:pt x="102493" y="9963"/>
                  </a:lnTo>
                  <a:lnTo>
                    <a:pt x="103002" y="10036"/>
                  </a:lnTo>
                  <a:close/>
                  <a:moveTo>
                    <a:pt x="113506" y="27709"/>
                  </a:moveTo>
                  <a:lnTo>
                    <a:pt x="113824" y="27345"/>
                  </a:lnTo>
                  <a:lnTo>
                    <a:pt x="113952" y="27054"/>
                  </a:lnTo>
                  <a:lnTo>
                    <a:pt x="112297" y="27345"/>
                  </a:lnTo>
                  <a:lnTo>
                    <a:pt x="111915" y="27636"/>
                  </a:lnTo>
                  <a:lnTo>
                    <a:pt x="110832" y="27781"/>
                  </a:lnTo>
                  <a:lnTo>
                    <a:pt x="110387" y="28145"/>
                  </a:lnTo>
                  <a:lnTo>
                    <a:pt x="110259" y="28290"/>
                  </a:lnTo>
                  <a:lnTo>
                    <a:pt x="110196" y="28290"/>
                  </a:lnTo>
                  <a:lnTo>
                    <a:pt x="110196" y="28290"/>
                  </a:lnTo>
                  <a:lnTo>
                    <a:pt x="110259" y="28436"/>
                  </a:lnTo>
                  <a:lnTo>
                    <a:pt x="110323" y="28654"/>
                  </a:lnTo>
                  <a:lnTo>
                    <a:pt x="110578" y="29090"/>
                  </a:lnTo>
                  <a:lnTo>
                    <a:pt x="110578" y="29163"/>
                  </a:lnTo>
                  <a:lnTo>
                    <a:pt x="110769" y="29309"/>
                  </a:lnTo>
                  <a:lnTo>
                    <a:pt x="111214" y="29309"/>
                  </a:lnTo>
                  <a:lnTo>
                    <a:pt x="111596" y="29454"/>
                  </a:lnTo>
                  <a:lnTo>
                    <a:pt x="111851" y="29890"/>
                  </a:lnTo>
                  <a:lnTo>
                    <a:pt x="112424" y="30181"/>
                  </a:lnTo>
                  <a:lnTo>
                    <a:pt x="112742" y="29745"/>
                  </a:lnTo>
                  <a:lnTo>
                    <a:pt x="112933" y="29163"/>
                  </a:lnTo>
                  <a:lnTo>
                    <a:pt x="112997" y="28872"/>
                  </a:lnTo>
                  <a:lnTo>
                    <a:pt x="113379" y="28800"/>
                  </a:lnTo>
                  <a:lnTo>
                    <a:pt x="113379" y="28581"/>
                  </a:lnTo>
                  <a:lnTo>
                    <a:pt x="113379" y="28218"/>
                  </a:lnTo>
                  <a:lnTo>
                    <a:pt x="113442" y="27854"/>
                  </a:lnTo>
                  <a:lnTo>
                    <a:pt x="113506" y="27709"/>
                  </a:lnTo>
                  <a:close/>
                  <a:moveTo>
                    <a:pt x="7702" y="9890"/>
                  </a:moveTo>
                  <a:lnTo>
                    <a:pt x="7384" y="9818"/>
                  </a:lnTo>
                  <a:lnTo>
                    <a:pt x="7129" y="9745"/>
                  </a:lnTo>
                  <a:lnTo>
                    <a:pt x="6938" y="9454"/>
                  </a:lnTo>
                  <a:lnTo>
                    <a:pt x="6938" y="8872"/>
                  </a:lnTo>
                  <a:lnTo>
                    <a:pt x="7384" y="7563"/>
                  </a:lnTo>
                  <a:lnTo>
                    <a:pt x="7448" y="6981"/>
                  </a:lnTo>
                  <a:lnTo>
                    <a:pt x="7384" y="6327"/>
                  </a:lnTo>
                  <a:lnTo>
                    <a:pt x="7002" y="5090"/>
                  </a:lnTo>
                  <a:lnTo>
                    <a:pt x="6938" y="4436"/>
                  </a:lnTo>
                  <a:lnTo>
                    <a:pt x="7129" y="3127"/>
                  </a:lnTo>
                  <a:lnTo>
                    <a:pt x="7066" y="2763"/>
                  </a:lnTo>
                  <a:lnTo>
                    <a:pt x="6811" y="2545"/>
                  </a:lnTo>
                  <a:lnTo>
                    <a:pt x="6684" y="2254"/>
                  </a:lnTo>
                  <a:lnTo>
                    <a:pt x="6366" y="1600"/>
                  </a:lnTo>
                  <a:lnTo>
                    <a:pt x="5920" y="1309"/>
                  </a:lnTo>
                  <a:lnTo>
                    <a:pt x="4774" y="800"/>
                  </a:lnTo>
                  <a:lnTo>
                    <a:pt x="4010" y="72"/>
                  </a:lnTo>
                  <a:lnTo>
                    <a:pt x="3883" y="0"/>
                  </a:lnTo>
                  <a:lnTo>
                    <a:pt x="3564" y="0"/>
                  </a:lnTo>
                  <a:lnTo>
                    <a:pt x="3055" y="145"/>
                  </a:lnTo>
                  <a:lnTo>
                    <a:pt x="2801" y="145"/>
                  </a:lnTo>
                  <a:lnTo>
                    <a:pt x="2482" y="436"/>
                  </a:lnTo>
                  <a:lnTo>
                    <a:pt x="2610" y="1163"/>
                  </a:lnTo>
                  <a:lnTo>
                    <a:pt x="2801" y="1818"/>
                  </a:lnTo>
                  <a:lnTo>
                    <a:pt x="2864" y="2400"/>
                  </a:lnTo>
                  <a:lnTo>
                    <a:pt x="2610" y="2763"/>
                  </a:lnTo>
                  <a:lnTo>
                    <a:pt x="2037" y="3200"/>
                  </a:lnTo>
                  <a:lnTo>
                    <a:pt x="1527" y="3563"/>
                  </a:lnTo>
                  <a:lnTo>
                    <a:pt x="1018" y="3636"/>
                  </a:lnTo>
                  <a:lnTo>
                    <a:pt x="636" y="3854"/>
                  </a:lnTo>
                  <a:lnTo>
                    <a:pt x="636" y="4145"/>
                  </a:lnTo>
                  <a:lnTo>
                    <a:pt x="763" y="4800"/>
                  </a:lnTo>
                  <a:lnTo>
                    <a:pt x="700" y="4945"/>
                  </a:lnTo>
                  <a:lnTo>
                    <a:pt x="445" y="5309"/>
                  </a:lnTo>
                  <a:lnTo>
                    <a:pt x="381" y="5454"/>
                  </a:lnTo>
                  <a:lnTo>
                    <a:pt x="445" y="5527"/>
                  </a:lnTo>
                  <a:lnTo>
                    <a:pt x="700" y="5890"/>
                  </a:lnTo>
                  <a:lnTo>
                    <a:pt x="763" y="6109"/>
                  </a:lnTo>
                  <a:lnTo>
                    <a:pt x="763" y="7272"/>
                  </a:lnTo>
                  <a:lnTo>
                    <a:pt x="636" y="8000"/>
                  </a:lnTo>
                  <a:lnTo>
                    <a:pt x="318" y="8218"/>
                  </a:lnTo>
                  <a:lnTo>
                    <a:pt x="127" y="8581"/>
                  </a:lnTo>
                  <a:lnTo>
                    <a:pt x="0" y="10254"/>
                  </a:lnTo>
                  <a:lnTo>
                    <a:pt x="0" y="10690"/>
                  </a:lnTo>
                  <a:lnTo>
                    <a:pt x="381" y="11127"/>
                  </a:lnTo>
                  <a:lnTo>
                    <a:pt x="827" y="11345"/>
                  </a:lnTo>
                  <a:lnTo>
                    <a:pt x="1273" y="11636"/>
                  </a:lnTo>
                  <a:lnTo>
                    <a:pt x="1464" y="12436"/>
                  </a:lnTo>
                  <a:lnTo>
                    <a:pt x="1464" y="13600"/>
                  </a:lnTo>
                  <a:lnTo>
                    <a:pt x="1273" y="14181"/>
                  </a:lnTo>
                  <a:lnTo>
                    <a:pt x="891" y="14181"/>
                  </a:lnTo>
                  <a:lnTo>
                    <a:pt x="1145" y="15345"/>
                  </a:lnTo>
                  <a:lnTo>
                    <a:pt x="1273" y="15781"/>
                  </a:lnTo>
                  <a:lnTo>
                    <a:pt x="1655" y="16290"/>
                  </a:lnTo>
                  <a:lnTo>
                    <a:pt x="2228" y="16436"/>
                  </a:lnTo>
                  <a:lnTo>
                    <a:pt x="4710" y="14981"/>
                  </a:lnTo>
                  <a:lnTo>
                    <a:pt x="5220" y="14909"/>
                  </a:lnTo>
                  <a:lnTo>
                    <a:pt x="5538" y="14836"/>
                  </a:lnTo>
                  <a:lnTo>
                    <a:pt x="5729" y="14690"/>
                  </a:lnTo>
                  <a:lnTo>
                    <a:pt x="5856" y="14400"/>
                  </a:lnTo>
                  <a:lnTo>
                    <a:pt x="6111" y="14181"/>
                  </a:lnTo>
                  <a:lnTo>
                    <a:pt x="6302" y="13963"/>
                  </a:lnTo>
                  <a:lnTo>
                    <a:pt x="6811" y="13745"/>
                  </a:lnTo>
                  <a:lnTo>
                    <a:pt x="7129" y="13527"/>
                  </a:lnTo>
                  <a:lnTo>
                    <a:pt x="7193" y="13309"/>
                  </a:lnTo>
                  <a:lnTo>
                    <a:pt x="7193" y="12945"/>
                  </a:lnTo>
                  <a:lnTo>
                    <a:pt x="7320" y="12654"/>
                  </a:lnTo>
                  <a:lnTo>
                    <a:pt x="7511" y="12509"/>
                  </a:lnTo>
                  <a:lnTo>
                    <a:pt x="7702" y="12436"/>
                  </a:lnTo>
                  <a:lnTo>
                    <a:pt x="7766" y="12072"/>
                  </a:lnTo>
                  <a:lnTo>
                    <a:pt x="7893" y="11054"/>
                  </a:lnTo>
                  <a:lnTo>
                    <a:pt x="7893" y="10763"/>
                  </a:lnTo>
                  <a:lnTo>
                    <a:pt x="7957" y="10472"/>
                  </a:lnTo>
                  <a:lnTo>
                    <a:pt x="7830" y="10036"/>
                  </a:lnTo>
                  <a:lnTo>
                    <a:pt x="7702" y="9890"/>
                  </a:lnTo>
                  <a:close/>
                  <a:moveTo>
                    <a:pt x="22981" y="27490"/>
                  </a:moveTo>
                  <a:lnTo>
                    <a:pt x="23045" y="27781"/>
                  </a:lnTo>
                  <a:lnTo>
                    <a:pt x="23045" y="29454"/>
                  </a:lnTo>
                  <a:lnTo>
                    <a:pt x="23108" y="29672"/>
                  </a:lnTo>
                  <a:lnTo>
                    <a:pt x="23427" y="30109"/>
                  </a:lnTo>
                  <a:lnTo>
                    <a:pt x="23936" y="29890"/>
                  </a:lnTo>
                  <a:lnTo>
                    <a:pt x="24000" y="28145"/>
                  </a:lnTo>
                  <a:lnTo>
                    <a:pt x="24572" y="27709"/>
                  </a:lnTo>
                  <a:lnTo>
                    <a:pt x="24636" y="27418"/>
                  </a:lnTo>
                  <a:lnTo>
                    <a:pt x="24700" y="25236"/>
                  </a:lnTo>
                  <a:lnTo>
                    <a:pt x="24636" y="25018"/>
                  </a:lnTo>
                  <a:lnTo>
                    <a:pt x="24445" y="24654"/>
                  </a:lnTo>
                  <a:lnTo>
                    <a:pt x="24318" y="24581"/>
                  </a:lnTo>
                  <a:lnTo>
                    <a:pt x="24254" y="24727"/>
                  </a:lnTo>
                  <a:lnTo>
                    <a:pt x="24000" y="26181"/>
                  </a:lnTo>
                  <a:lnTo>
                    <a:pt x="23936" y="26472"/>
                  </a:lnTo>
                  <a:lnTo>
                    <a:pt x="23490" y="26618"/>
                  </a:lnTo>
                  <a:lnTo>
                    <a:pt x="23045" y="26618"/>
                  </a:lnTo>
                  <a:lnTo>
                    <a:pt x="22726" y="26618"/>
                  </a:lnTo>
                  <a:lnTo>
                    <a:pt x="22472" y="27054"/>
                  </a:lnTo>
                  <a:lnTo>
                    <a:pt x="22599" y="27272"/>
                  </a:lnTo>
                  <a:lnTo>
                    <a:pt x="22981" y="27490"/>
                  </a:lnTo>
                  <a:close/>
                  <a:moveTo>
                    <a:pt x="90970" y="111927"/>
                  </a:moveTo>
                  <a:lnTo>
                    <a:pt x="90334" y="111272"/>
                  </a:lnTo>
                  <a:lnTo>
                    <a:pt x="90334" y="111127"/>
                  </a:lnTo>
                  <a:lnTo>
                    <a:pt x="89761" y="109018"/>
                  </a:lnTo>
                  <a:lnTo>
                    <a:pt x="89506" y="108800"/>
                  </a:lnTo>
                  <a:lnTo>
                    <a:pt x="89061" y="109163"/>
                  </a:lnTo>
                  <a:lnTo>
                    <a:pt x="88233" y="110254"/>
                  </a:lnTo>
                  <a:lnTo>
                    <a:pt x="87660" y="110545"/>
                  </a:lnTo>
                  <a:lnTo>
                    <a:pt x="87533" y="110909"/>
                  </a:lnTo>
                  <a:lnTo>
                    <a:pt x="87660" y="111272"/>
                  </a:lnTo>
                  <a:lnTo>
                    <a:pt x="87915" y="111636"/>
                  </a:lnTo>
                  <a:lnTo>
                    <a:pt x="87851" y="111854"/>
                  </a:lnTo>
                  <a:lnTo>
                    <a:pt x="87660" y="112072"/>
                  </a:lnTo>
                  <a:lnTo>
                    <a:pt x="87469" y="112509"/>
                  </a:lnTo>
                  <a:lnTo>
                    <a:pt x="87214" y="112218"/>
                  </a:lnTo>
                  <a:lnTo>
                    <a:pt x="86832" y="111636"/>
                  </a:lnTo>
                  <a:lnTo>
                    <a:pt x="86514" y="111490"/>
                  </a:lnTo>
                  <a:lnTo>
                    <a:pt x="86323" y="111490"/>
                  </a:lnTo>
                  <a:lnTo>
                    <a:pt x="86196" y="111709"/>
                  </a:lnTo>
                  <a:lnTo>
                    <a:pt x="86005" y="111927"/>
                  </a:lnTo>
                  <a:lnTo>
                    <a:pt x="86196" y="112290"/>
                  </a:lnTo>
                  <a:lnTo>
                    <a:pt x="86323" y="112800"/>
                  </a:lnTo>
                  <a:lnTo>
                    <a:pt x="86387" y="113963"/>
                  </a:lnTo>
                  <a:lnTo>
                    <a:pt x="86323" y="114472"/>
                  </a:lnTo>
                  <a:lnTo>
                    <a:pt x="86068" y="114618"/>
                  </a:lnTo>
                  <a:lnTo>
                    <a:pt x="85877" y="114472"/>
                  </a:lnTo>
                  <a:lnTo>
                    <a:pt x="84477" y="113381"/>
                  </a:lnTo>
                  <a:lnTo>
                    <a:pt x="83968" y="113163"/>
                  </a:lnTo>
                  <a:lnTo>
                    <a:pt x="83904" y="113818"/>
                  </a:lnTo>
                  <a:lnTo>
                    <a:pt x="84095" y="114036"/>
                  </a:lnTo>
                  <a:lnTo>
                    <a:pt x="84477" y="114400"/>
                  </a:lnTo>
                  <a:lnTo>
                    <a:pt x="84859" y="114836"/>
                  </a:lnTo>
                  <a:lnTo>
                    <a:pt x="85114" y="115345"/>
                  </a:lnTo>
                  <a:lnTo>
                    <a:pt x="85496" y="115854"/>
                  </a:lnTo>
                  <a:lnTo>
                    <a:pt x="86005" y="115854"/>
                  </a:lnTo>
                  <a:lnTo>
                    <a:pt x="86450" y="115490"/>
                  </a:lnTo>
                  <a:lnTo>
                    <a:pt x="86705" y="114909"/>
                  </a:lnTo>
                  <a:lnTo>
                    <a:pt x="86896" y="113600"/>
                  </a:lnTo>
                  <a:lnTo>
                    <a:pt x="87214" y="113381"/>
                  </a:lnTo>
                  <a:lnTo>
                    <a:pt x="87787" y="113818"/>
                  </a:lnTo>
                  <a:lnTo>
                    <a:pt x="87596" y="113890"/>
                  </a:lnTo>
                  <a:lnTo>
                    <a:pt x="87469" y="114036"/>
                  </a:lnTo>
                  <a:lnTo>
                    <a:pt x="87214" y="114109"/>
                  </a:lnTo>
                  <a:lnTo>
                    <a:pt x="87596" y="114181"/>
                  </a:lnTo>
                  <a:lnTo>
                    <a:pt x="87787" y="114400"/>
                  </a:lnTo>
                  <a:lnTo>
                    <a:pt x="87915" y="114909"/>
                  </a:lnTo>
                  <a:lnTo>
                    <a:pt x="87851" y="114909"/>
                  </a:lnTo>
                  <a:lnTo>
                    <a:pt x="87787" y="115054"/>
                  </a:lnTo>
                  <a:lnTo>
                    <a:pt x="87787" y="115272"/>
                  </a:lnTo>
                  <a:lnTo>
                    <a:pt x="87787" y="115345"/>
                  </a:lnTo>
                  <a:lnTo>
                    <a:pt x="87978" y="115490"/>
                  </a:lnTo>
                  <a:lnTo>
                    <a:pt x="88169" y="115490"/>
                  </a:lnTo>
                  <a:lnTo>
                    <a:pt x="88297" y="115490"/>
                  </a:lnTo>
                  <a:lnTo>
                    <a:pt x="88488" y="115636"/>
                  </a:lnTo>
                  <a:lnTo>
                    <a:pt x="89061" y="115927"/>
                  </a:lnTo>
                  <a:lnTo>
                    <a:pt x="89506" y="116145"/>
                  </a:lnTo>
                  <a:lnTo>
                    <a:pt x="89824" y="115854"/>
                  </a:lnTo>
                  <a:lnTo>
                    <a:pt x="90143" y="115200"/>
                  </a:lnTo>
                  <a:lnTo>
                    <a:pt x="90334" y="114327"/>
                  </a:lnTo>
                  <a:lnTo>
                    <a:pt x="90397" y="113963"/>
                  </a:lnTo>
                  <a:lnTo>
                    <a:pt x="90588" y="113818"/>
                  </a:lnTo>
                  <a:lnTo>
                    <a:pt x="90779" y="113454"/>
                  </a:lnTo>
                  <a:lnTo>
                    <a:pt x="90970" y="113163"/>
                  </a:lnTo>
                  <a:lnTo>
                    <a:pt x="91098" y="112800"/>
                  </a:lnTo>
                  <a:lnTo>
                    <a:pt x="91098" y="112509"/>
                  </a:lnTo>
                  <a:lnTo>
                    <a:pt x="91034" y="112290"/>
                  </a:lnTo>
                  <a:lnTo>
                    <a:pt x="90970" y="111927"/>
                  </a:lnTo>
                  <a:close/>
                  <a:moveTo>
                    <a:pt x="65442" y="101745"/>
                  </a:moveTo>
                  <a:lnTo>
                    <a:pt x="64360" y="101818"/>
                  </a:lnTo>
                  <a:lnTo>
                    <a:pt x="62832" y="101818"/>
                  </a:lnTo>
                  <a:lnTo>
                    <a:pt x="62450" y="101745"/>
                  </a:lnTo>
                  <a:lnTo>
                    <a:pt x="61496" y="101745"/>
                  </a:lnTo>
                  <a:lnTo>
                    <a:pt x="61241" y="101600"/>
                  </a:lnTo>
                  <a:lnTo>
                    <a:pt x="61241" y="101381"/>
                  </a:lnTo>
                  <a:lnTo>
                    <a:pt x="61305" y="100509"/>
                  </a:lnTo>
                  <a:lnTo>
                    <a:pt x="61241" y="100218"/>
                  </a:lnTo>
                  <a:lnTo>
                    <a:pt x="60923" y="99927"/>
                  </a:lnTo>
                  <a:lnTo>
                    <a:pt x="60604" y="99709"/>
                  </a:lnTo>
                  <a:lnTo>
                    <a:pt x="59649" y="99636"/>
                  </a:lnTo>
                  <a:lnTo>
                    <a:pt x="59140" y="99636"/>
                  </a:lnTo>
                  <a:lnTo>
                    <a:pt x="58949" y="99636"/>
                  </a:lnTo>
                  <a:lnTo>
                    <a:pt x="58822" y="99490"/>
                  </a:lnTo>
                  <a:lnTo>
                    <a:pt x="58631" y="99127"/>
                  </a:lnTo>
                  <a:lnTo>
                    <a:pt x="58503" y="99054"/>
                  </a:lnTo>
                  <a:lnTo>
                    <a:pt x="57803" y="98763"/>
                  </a:lnTo>
                  <a:lnTo>
                    <a:pt x="57294" y="98181"/>
                  </a:lnTo>
                  <a:lnTo>
                    <a:pt x="56912" y="97381"/>
                  </a:lnTo>
                  <a:lnTo>
                    <a:pt x="56848" y="96654"/>
                  </a:lnTo>
                  <a:lnTo>
                    <a:pt x="56594" y="96218"/>
                  </a:lnTo>
                  <a:lnTo>
                    <a:pt x="56148" y="96072"/>
                  </a:lnTo>
                  <a:lnTo>
                    <a:pt x="55766" y="96000"/>
                  </a:lnTo>
                  <a:lnTo>
                    <a:pt x="55702" y="95927"/>
                  </a:lnTo>
                  <a:lnTo>
                    <a:pt x="55830" y="95490"/>
                  </a:lnTo>
                  <a:lnTo>
                    <a:pt x="55766" y="95127"/>
                  </a:lnTo>
                  <a:lnTo>
                    <a:pt x="55257" y="94327"/>
                  </a:lnTo>
                  <a:lnTo>
                    <a:pt x="55639" y="94181"/>
                  </a:lnTo>
                  <a:lnTo>
                    <a:pt x="56021" y="94254"/>
                  </a:lnTo>
                  <a:lnTo>
                    <a:pt x="56275" y="94400"/>
                  </a:lnTo>
                  <a:lnTo>
                    <a:pt x="56530" y="94690"/>
                  </a:lnTo>
                  <a:lnTo>
                    <a:pt x="56785" y="94763"/>
                  </a:lnTo>
                  <a:lnTo>
                    <a:pt x="56976" y="94763"/>
                  </a:lnTo>
                  <a:lnTo>
                    <a:pt x="57294" y="94763"/>
                  </a:lnTo>
                  <a:lnTo>
                    <a:pt x="57421" y="94690"/>
                  </a:lnTo>
                  <a:lnTo>
                    <a:pt x="57612" y="94618"/>
                  </a:lnTo>
                  <a:lnTo>
                    <a:pt x="57740" y="94690"/>
                  </a:lnTo>
                  <a:lnTo>
                    <a:pt x="58058" y="94981"/>
                  </a:lnTo>
                  <a:lnTo>
                    <a:pt x="59013" y="96072"/>
                  </a:lnTo>
                  <a:lnTo>
                    <a:pt x="59395" y="96145"/>
                  </a:lnTo>
                  <a:lnTo>
                    <a:pt x="59904" y="96072"/>
                  </a:lnTo>
                  <a:lnTo>
                    <a:pt x="60350" y="96072"/>
                  </a:lnTo>
                  <a:lnTo>
                    <a:pt x="60541" y="96581"/>
                  </a:lnTo>
                  <a:lnTo>
                    <a:pt x="59522" y="96945"/>
                  </a:lnTo>
                  <a:lnTo>
                    <a:pt x="59267" y="96872"/>
                  </a:lnTo>
                  <a:lnTo>
                    <a:pt x="59140" y="96654"/>
                  </a:lnTo>
                  <a:lnTo>
                    <a:pt x="58822" y="96581"/>
                  </a:lnTo>
                  <a:lnTo>
                    <a:pt x="58503" y="96654"/>
                  </a:lnTo>
                  <a:lnTo>
                    <a:pt x="58440" y="97236"/>
                  </a:lnTo>
                  <a:lnTo>
                    <a:pt x="58758" y="97527"/>
                  </a:lnTo>
                  <a:lnTo>
                    <a:pt x="60350" y="98618"/>
                  </a:lnTo>
                  <a:lnTo>
                    <a:pt x="60795" y="98763"/>
                  </a:lnTo>
                  <a:lnTo>
                    <a:pt x="61305" y="98763"/>
                  </a:lnTo>
                  <a:lnTo>
                    <a:pt x="61623" y="98690"/>
                  </a:lnTo>
                  <a:lnTo>
                    <a:pt x="63087" y="97745"/>
                  </a:lnTo>
                  <a:lnTo>
                    <a:pt x="63533" y="97672"/>
                  </a:lnTo>
                  <a:lnTo>
                    <a:pt x="63724" y="97890"/>
                  </a:lnTo>
                  <a:lnTo>
                    <a:pt x="63724" y="98472"/>
                  </a:lnTo>
                  <a:lnTo>
                    <a:pt x="63915" y="99272"/>
                  </a:lnTo>
                  <a:lnTo>
                    <a:pt x="64297" y="99709"/>
                  </a:lnTo>
                  <a:lnTo>
                    <a:pt x="64997" y="99345"/>
                  </a:lnTo>
                  <a:lnTo>
                    <a:pt x="65315" y="99636"/>
                  </a:lnTo>
                  <a:lnTo>
                    <a:pt x="64679" y="100145"/>
                  </a:lnTo>
                  <a:lnTo>
                    <a:pt x="64615" y="100363"/>
                  </a:lnTo>
                  <a:lnTo>
                    <a:pt x="64806" y="100581"/>
                  </a:lnTo>
                  <a:lnTo>
                    <a:pt x="65124" y="100800"/>
                  </a:lnTo>
                  <a:lnTo>
                    <a:pt x="65570" y="100945"/>
                  </a:lnTo>
                  <a:lnTo>
                    <a:pt x="65952" y="101090"/>
                  </a:lnTo>
                  <a:lnTo>
                    <a:pt x="66015" y="101454"/>
                  </a:lnTo>
                  <a:lnTo>
                    <a:pt x="65442" y="101745"/>
                  </a:lnTo>
                  <a:close/>
                  <a:moveTo>
                    <a:pt x="55639" y="92509"/>
                  </a:moveTo>
                  <a:lnTo>
                    <a:pt x="55766" y="92363"/>
                  </a:lnTo>
                  <a:lnTo>
                    <a:pt x="56148" y="92072"/>
                  </a:lnTo>
                  <a:lnTo>
                    <a:pt x="56275" y="91927"/>
                  </a:lnTo>
                  <a:lnTo>
                    <a:pt x="56403" y="91563"/>
                  </a:lnTo>
                  <a:lnTo>
                    <a:pt x="56403" y="91200"/>
                  </a:lnTo>
                  <a:lnTo>
                    <a:pt x="56275" y="90981"/>
                  </a:lnTo>
                  <a:lnTo>
                    <a:pt x="56275" y="90618"/>
                  </a:lnTo>
                  <a:lnTo>
                    <a:pt x="56275" y="90254"/>
                  </a:lnTo>
                  <a:lnTo>
                    <a:pt x="56275" y="90036"/>
                  </a:lnTo>
                  <a:lnTo>
                    <a:pt x="56466" y="89745"/>
                  </a:lnTo>
                  <a:lnTo>
                    <a:pt x="56785" y="89672"/>
                  </a:lnTo>
                  <a:lnTo>
                    <a:pt x="56976" y="89818"/>
                  </a:lnTo>
                  <a:lnTo>
                    <a:pt x="57039" y="90181"/>
                  </a:lnTo>
                  <a:lnTo>
                    <a:pt x="57230" y="91563"/>
                  </a:lnTo>
                  <a:lnTo>
                    <a:pt x="57358" y="91709"/>
                  </a:lnTo>
                  <a:lnTo>
                    <a:pt x="57740" y="91709"/>
                  </a:lnTo>
                  <a:lnTo>
                    <a:pt x="57931" y="91563"/>
                  </a:lnTo>
                  <a:lnTo>
                    <a:pt x="57931" y="91272"/>
                  </a:lnTo>
                  <a:lnTo>
                    <a:pt x="57931" y="90618"/>
                  </a:lnTo>
                  <a:lnTo>
                    <a:pt x="57994" y="90181"/>
                  </a:lnTo>
                  <a:lnTo>
                    <a:pt x="58185" y="89381"/>
                  </a:lnTo>
                  <a:lnTo>
                    <a:pt x="58503" y="88872"/>
                  </a:lnTo>
                  <a:lnTo>
                    <a:pt x="58949" y="89018"/>
                  </a:lnTo>
                  <a:lnTo>
                    <a:pt x="58949" y="89672"/>
                  </a:lnTo>
                  <a:lnTo>
                    <a:pt x="58822" y="90327"/>
                  </a:lnTo>
                  <a:lnTo>
                    <a:pt x="58822" y="90836"/>
                  </a:lnTo>
                  <a:lnTo>
                    <a:pt x="59522" y="91127"/>
                  </a:lnTo>
                  <a:lnTo>
                    <a:pt x="60159" y="90981"/>
                  </a:lnTo>
                  <a:lnTo>
                    <a:pt x="60350" y="90618"/>
                  </a:lnTo>
                  <a:lnTo>
                    <a:pt x="60286" y="90036"/>
                  </a:lnTo>
                  <a:lnTo>
                    <a:pt x="60350" y="89309"/>
                  </a:lnTo>
                  <a:lnTo>
                    <a:pt x="60859" y="88727"/>
                  </a:lnTo>
                  <a:lnTo>
                    <a:pt x="61305" y="89018"/>
                  </a:lnTo>
                  <a:lnTo>
                    <a:pt x="61877" y="90109"/>
                  </a:lnTo>
                  <a:lnTo>
                    <a:pt x="62387" y="89890"/>
                  </a:lnTo>
                  <a:lnTo>
                    <a:pt x="62705" y="89890"/>
                  </a:lnTo>
                  <a:lnTo>
                    <a:pt x="62832" y="90181"/>
                  </a:lnTo>
                  <a:lnTo>
                    <a:pt x="62769" y="90618"/>
                  </a:lnTo>
                  <a:lnTo>
                    <a:pt x="62641" y="90836"/>
                  </a:lnTo>
                  <a:lnTo>
                    <a:pt x="62450" y="90981"/>
                  </a:lnTo>
                  <a:lnTo>
                    <a:pt x="62323" y="91127"/>
                  </a:lnTo>
                  <a:lnTo>
                    <a:pt x="62132" y="91709"/>
                  </a:lnTo>
                  <a:lnTo>
                    <a:pt x="63151" y="91927"/>
                  </a:lnTo>
                  <a:lnTo>
                    <a:pt x="63342" y="92436"/>
                  </a:lnTo>
                  <a:lnTo>
                    <a:pt x="63533" y="92509"/>
                  </a:lnTo>
                  <a:lnTo>
                    <a:pt x="63724" y="92800"/>
                  </a:lnTo>
                  <a:lnTo>
                    <a:pt x="63978" y="93018"/>
                  </a:lnTo>
                  <a:lnTo>
                    <a:pt x="63851" y="93090"/>
                  </a:lnTo>
                  <a:lnTo>
                    <a:pt x="63596" y="93309"/>
                  </a:lnTo>
                  <a:lnTo>
                    <a:pt x="63596" y="93672"/>
                  </a:lnTo>
                  <a:lnTo>
                    <a:pt x="63724" y="93890"/>
                  </a:lnTo>
                  <a:lnTo>
                    <a:pt x="63915" y="94181"/>
                  </a:lnTo>
                  <a:lnTo>
                    <a:pt x="64679" y="95054"/>
                  </a:lnTo>
                  <a:lnTo>
                    <a:pt x="64997" y="95563"/>
                  </a:lnTo>
                  <a:lnTo>
                    <a:pt x="64488" y="95709"/>
                  </a:lnTo>
                  <a:lnTo>
                    <a:pt x="63978" y="95563"/>
                  </a:lnTo>
                  <a:lnTo>
                    <a:pt x="63278" y="94763"/>
                  </a:lnTo>
                  <a:lnTo>
                    <a:pt x="62832" y="94763"/>
                  </a:lnTo>
                  <a:lnTo>
                    <a:pt x="62641" y="95054"/>
                  </a:lnTo>
                  <a:lnTo>
                    <a:pt x="62450" y="95418"/>
                  </a:lnTo>
                  <a:lnTo>
                    <a:pt x="62387" y="95781"/>
                  </a:lnTo>
                  <a:lnTo>
                    <a:pt x="62259" y="96363"/>
                  </a:lnTo>
                  <a:lnTo>
                    <a:pt x="62259" y="96509"/>
                  </a:lnTo>
                  <a:lnTo>
                    <a:pt x="62132" y="96581"/>
                  </a:lnTo>
                  <a:lnTo>
                    <a:pt x="61877" y="96581"/>
                  </a:lnTo>
                  <a:lnTo>
                    <a:pt x="61687" y="96509"/>
                  </a:lnTo>
                  <a:lnTo>
                    <a:pt x="61559" y="96363"/>
                  </a:lnTo>
                  <a:lnTo>
                    <a:pt x="61496" y="96072"/>
                  </a:lnTo>
                  <a:lnTo>
                    <a:pt x="61368" y="96000"/>
                  </a:lnTo>
                  <a:lnTo>
                    <a:pt x="61114" y="95636"/>
                  </a:lnTo>
                  <a:lnTo>
                    <a:pt x="60732" y="95200"/>
                  </a:lnTo>
                  <a:lnTo>
                    <a:pt x="60477" y="94690"/>
                  </a:lnTo>
                  <a:lnTo>
                    <a:pt x="60350" y="94254"/>
                  </a:lnTo>
                  <a:lnTo>
                    <a:pt x="60286" y="93963"/>
                  </a:lnTo>
                  <a:lnTo>
                    <a:pt x="59713" y="93090"/>
                  </a:lnTo>
                  <a:lnTo>
                    <a:pt x="58567" y="93090"/>
                  </a:lnTo>
                  <a:lnTo>
                    <a:pt x="58503" y="93236"/>
                  </a:lnTo>
                  <a:lnTo>
                    <a:pt x="58185" y="93309"/>
                  </a:lnTo>
                  <a:lnTo>
                    <a:pt x="58058" y="93309"/>
                  </a:lnTo>
                  <a:lnTo>
                    <a:pt x="57931" y="93309"/>
                  </a:lnTo>
                  <a:lnTo>
                    <a:pt x="57803" y="93018"/>
                  </a:lnTo>
                  <a:lnTo>
                    <a:pt x="57740" y="92945"/>
                  </a:lnTo>
                  <a:lnTo>
                    <a:pt x="57294" y="92800"/>
                  </a:lnTo>
                  <a:lnTo>
                    <a:pt x="56976" y="92872"/>
                  </a:lnTo>
                  <a:lnTo>
                    <a:pt x="56530" y="93236"/>
                  </a:lnTo>
                  <a:lnTo>
                    <a:pt x="56275" y="93309"/>
                  </a:lnTo>
                  <a:lnTo>
                    <a:pt x="55702" y="93309"/>
                  </a:lnTo>
                  <a:lnTo>
                    <a:pt x="55320" y="93236"/>
                  </a:lnTo>
                  <a:lnTo>
                    <a:pt x="55257" y="93018"/>
                  </a:lnTo>
                  <a:lnTo>
                    <a:pt x="55639" y="92509"/>
                  </a:lnTo>
                  <a:close/>
                  <a:moveTo>
                    <a:pt x="115671" y="76654"/>
                  </a:moveTo>
                  <a:lnTo>
                    <a:pt x="115734" y="76218"/>
                  </a:lnTo>
                  <a:lnTo>
                    <a:pt x="116435" y="75345"/>
                  </a:lnTo>
                  <a:lnTo>
                    <a:pt x="116689" y="75054"/>
                  </a:lnTo>
                  <a:lnTo>
                    <a:pt x="116880" y="74981"/>
                  </a:lnTo>
                  <a:lnTo>
                    <a:pt x="116880" y="74836"/>
                  </a:lnTo>
                  <a:lnTo>
                    <a:pt x="115161" y="73090"/>
                  </a:lnTo>
                  <a:lnTo>
                    <a:pt x="115161" y="71636"/>
                  </a:lnTo>
                  <a:lnTo>
                    <a:pt x="115543" y="70109"/>
                  </a:lnTo>
                  <a:lnTo>
                    <a:pt x="115925" y="69090"/>
                  </a:lnTo>
                  <a:lnTo>
                    <a:pt x="115734" y="69018"/>
                  </a:lnTo>
                  <a:lnTo>
                    <a:pt x="115671" y="68800"/>
                  </a:lnTo>
                  <a:lnTo>
                    <a:pt x="115671" y="68727"/>
                  </a:lnTo>
                  <a:lnTo>
                    <a:pt x="115543" y="68509"/>
                  </a:lnTo>
                  <a:lnTo>
                    <a:pt x="114970" y="67854"/>
                  </a:lnTo>
                  <a:lnTo>
                    <a:pt x="114907" y="67636"/>
                  </a:lnTo>
                  <a:lnTo>
                    <a:pt x="114779" y="67345"/>
                  </a:lnTo>
                  <a:lnTo>
                    <a:pt x="114525" y="66545"/>
                  </a:lnTo>
                  <a:lnTo>
                    <a:pt x="114397" y="66400"/>
                  </a:lnTo>
                  <a:lnTo>
                    <a:pt x="114206" y="65672"/>
                  </a:lnTo>
                  <a:lnTo>
                    <a:pt x="114588" y="65090"/>
                  </a:lnTo>
                  <a:lnTo>
                    <a:pt x="115034" y="64581"/>
                  </a:lnTo>
                  <a:lnTo>
                    <a:pt x="115416" y="64218"/>
                  </a:lnTo>
                  <a:lnTo>
                    <a:pt x="114907" y="62400"/>
                  </a:lnTo>
                  <a:lnTo>
                    <a:pt x="114970" y="61890"/>
                  </a:lnTo>
                  <a:lnTo>
                    <a:pt x="115289" y="61381"/>
                  </a:lnTo>
                  <a:lnTo>
                    <a:pt x="115480" y="60654"/>
                  </a:lnTo>
                  <a:lnTo>
                    <a:pt x="115543" y="60000"/>
                  </a:lnTo>
                  <a:lnTo>
                    <a:pt x="115543" y="59345"/>
                  </a:lnTo>
                  <a:lnTo>
                    <a:pt x="115416" y="59127"/>
                  </a:lnTo>
                  <a:lnTo>
                    <a:pt x="114716" y="57890"/>
                  </a:lnTo>
                  <a:lnTo>
                    <a:pt x="114716" y="57745"/>
                  </a:lnTo>
                  <a:lnTo>
                    <a:pt x="114779" y="57454"/>
                  </a:lnTo>
                  <a:lnTo>
                    <a:pt x="114907" y="57018"/>
                  </a:lnTo>
                  <a:lnTo>
                    <a:pt x="114779" y="56363"/>
                  </a:lnTo>
                  <a:lnTo>
                    <a:pt x="114716" y="55927"/>
                  </a:lnTo>
                  <a:lnTo>
                    <a:pt x="114652" y="55345"/>
                  </a:lnTo>
                  <a:lnTo>
                    <a:pt x="116053" y="51636"/>
                  </a:lnTo>
                  <a:lnTo>
                    <a:pt x="116625" y="50690"/>
                  </a:lnTo>
                  <a:lnTo>
                    <a:pt x="116116" y="50690"/>
                  </a:lnTo>
                  <a:lnTo>
                    <a:pt x="114143" y="52363"/>
                  </a:lnTo>
                  <a:lnTo>
                    <a:pt x="114079" y="51709"/>
                  </a:lnTo>
                  <a:lnTo>
                    <a:pt x="114525" y="51200"/>
                  </a:lnTo>
                  <a:lnTo>
                    <a:pt x="115671" y="50400"/>
                  </a:lnTo>
                  <a:lnTo>
                    <a:pt x="115798" y="49963"/>
                  </a:lnTo>
                  <a:lnTo>
                    <a:pt x="115671" y="49672"/>
                  </a:lnTo>
                  <a:lnTo>
                    <a:pt x="114716" y="48727"/>
                  </a:lnTo>
                  <a:lnTo>
                    <a:pt x="114652" y="48509"/>
                  </a:lnTo>
                  <a:lnTo>
                    <a:pt x="114525" y="48072"/>
                  </a:lnTo>
                  <a:lnTo>
                    <a:pt x="114397" y="47490"/>
                  </a:lnTo>
                  <a:lnTo>
                    <a:pt x="114397" y="46618"/>
                  </a:lnTo>
                  <a:lnTo>
                    <a:pt x="114588" y="45818"/>
                  </a:lnTo>
                  <a:lnTo>
                    <a:pt x="114970" y="45454"/>
                  </a:lnTo>
                  <a:lnTo>
                    <a:pt x="114970" y="45236"/>
                  </a:lnTo>
                  <a:lnTo>
                    <a:pt x="115416" y="44000"/>
                  </a:lnTo>
                  <a:lnTo>
                    <a:pt x="115289" y="43854"/>
                  </a:lnTo>
                  <a:lnTo>
                    <a:pt x="115034" y="43636"/>
                  </a:lnTo>
                  <a:lnTo>
                    <a:pt x="114779" y="43490"/>
                  </a:lnTo>
                  <a:lnTo>
                    <a:pt x="114525" y="43418"/>
                  </a:lnTo>
                  <a:lnTo>
                    <a:pt x="114652" y="43127"/>
                  </a:lnTo>
                  <a:lnTo>
                    <a:pt x="115034" y="42909"/>
                  </a:lnTo>
                  <a:lnTo>
                    <a:pt x="115416" y="42545"/>
                  </a:lnTo>
                  <a:lnTo>
                    <a:pt x="115798" y="42472"/>
                  </a:lnTo>
                  <a:lnTo>
                    <a:pt x="116053" y="42181"/>
                  </a:lnTo>
                  <a:lnTo>
                    <a:pt x="115862" y="41600"/>
                  </a:lnTo>
                  <a:lnTo>
                    <a:pt x="115543" y="40945"/>
                  </a:lnTo>
                  <a:lnTo>
                    <a:pt x="114907" y="39854"/>
                  </a:lnTo>
                  <a:lnTo>
                    <a:pt x="112933" y="37381"/>
                  </a:lnTo>
                  <a:lnTo>
                    <a:pt x="112615" y="37309"/>
                  </a:lnTo>
                  <a:lnTo>
                    <a:pt x="111787" y="37309"/>
                  </a:lnTo>
                  <a:lnTo>
                    <a:pt x="111151" y="37236"/>
                  </a:lnTo>
                  <a:lnTo>
                    <a:pt x="110832" y="36945"/>
                  </a:lnTo>
                  <a:lnTo>
                    <a:pt x="110387" y="36072"/>
                  </a:lnTo>
                  <a:lnTo>
                    <a:pt x="109877" y="35490"/>
                  </a:lnTo>
                  <a:lnTo>
                    <a:pt x="109559" y="35272"/>
                  </a:lnTo>
                  <a:lnTo>
                    <a:pt x="109241" y="35127"/>
                  </a:lnTo>
                  <a:lnTo>
                    <a:pt x="108795" y="35345"/>
                  </a:lnTo>
                  <a:lnTo>
                    <a:pt x="108604" y="35345"/>
                  </a:lnTo>
                  <a:lnTo>
                    <a:pt x="108413" y="34836"/>
                  </a:lnTo>
                  <a:lnTo>
                    <a:pt x="108222" y="34618"/>
                  </a:lnTo>
                  <a:lnTo>
                    <a:pt x="107968" y="34545"/>
                  </a:lnTo>
                  <a:lnTo>
                    <a:pt x="107331" y="34545"/>
                  </a:lnTo>
                  <a:lnTo>
                    <a:pt x="107204" y="34472"/>
                  </a:lnTo>
                  <a:lnTo>
                    <a:pt x="107076" y="34400"/>
                  </a:lnTo>
                  <a:lnTo>
                    <a:pt x="106694" y="34545"/>
                  </a:lnTo>
                  <a:lnTo>
                    <a:pt x="106376" y="34836"/>
                  </a:lnTo>
                  <a:lnTo>
                    <a:pt x="106249" y="35127"/>
                  </a:lnTo>
                  <a:lnTo>
                    <a:pt x="106058" y="36072"/>
                  </a:lnTo>
                  <a:lnTo>
                    <a:pt x="105676" y="36800"/>
                  </a:lnTo>
                  <a:lnTo>
                    <a:pt x="105612" y="37090"/>
                  </a:lnTo>
                  <a:lnTo>
                    <a:pt x="105294" y="37745"/>
                  </a:lnTo>
                  <a:lnTo>
                    <a:pt x="104530" y="38327"/>
                  </a:lnTo>
                  <a:lnTo>
                    <a:pt x="103575" y="38763"/>
                  </a:lnTo>
                  <a:lnTo>
                    <a:pt x="102811" y="38981"/>
                  </a:lnTo>
                  <a:lnTo>
                    <a:pt x="102302" y="38690"/>
                  </a:lnTo>
                  <a:lnTo>
                    <a:pt x="101665" y="38181"/>
                  </a:lnTo>
                  <a:lnTo>
                    <a:pt x="101156" y="37818"/>
                  </a:lnTo>
                  <a:lnTo>
                    <a:pt x="100137" y="38181"/>
                  </a:lnTo>
                  <a:lnTo>
                    <a:pt x="99755" y="37818"/>
                  </a:lnTo>
                  <a:lnTo>
                    <a:pt x="99310" y="37236"/>
                  </a:lnTo>
                  <a:lnTo>
                    <a:pt x="98928" y="36945"/>
                  </a:lnTo>
                  <a:lnTo>
                    <a:pt x="98482" y="37090"/>
                  </a:lnTo>
                  <a:lnTo>
                    <a:pt x="97082" y="37600"/>
                  </a:lnTo>
                  <a:lnTo>
                    <a:pt x="96827" y="37818"/>
                  </a:lnTo>
                  <a:lnTo>
                    <a:pt x="96636" y="38327"/>
                  </a:lnTo>
                  <a:lnTo>
                    <a:pt x="95108" y="40727"/>
                  </a:lnTo>
                  <a:lnTo>
                    <a:pt x="94153" y="41672"/>
                  </a:lnTo>
                  <a:lnTo>
                    <a:pt x="93135" y="42327"/>
                  </a:lnTo>
                  <a:lnTo>
                    <a:pt x="92180" y="42181"/>
                  </a:lnTo>
                  <a:lnTo>
                    <a:pt x="91989" y="41890"/>
                  </a:lnTo>
                  <a:lnTo>
                    <a:pt x="91925" y="41672"/>
                  </a:lnTo>
                  <a:lnTo>
                    <a:pt x="91798" y="41454"/>
                  </a:lnTo>
                  <a:lnTo>
                    <a:pt x="91098" y="41381"/>
                  </a:lnTo>
                  <a:lnTo>
                    <a:pt x="90843" y="41309"/>
                  </a:lnTo>
                  <a:lnTo>
                    <a:pt x="90779" y="41018"/>
                  </a:lnTo>
                  <a:lnTo>
                    <a:pt x="90779" y="40727"/>
                  </a:lnTo>
                  <a:lnTo>
                    <a:pt x="90525" y="40436"/>
                  </a:lnTo>
                  <a:lnTo>
                    <a:pt x="89251" y="40872"/>
                  </a:lnTo>
                  <a:lnTo>
                    <a:pt x="89061" y="40363"/>
                  </a:lnTo>
                  <a:lnTo>
                    <a:pt x="87087" y="41818"/>
                  </a:lnTo>
                  <a:lnTo>
                    <a:pt x="86068" y="42254"/>
                  </a:lnTo>
                  <a:lnTo>
                    <a:pt x="82694" y="41818"/>
                  </a:lnTo>
                  <a:lnTo>
                    <a:pt x="82503" y="41745"/>
                  </a:lnTo>
                  <a:lnTo>
                    <a:pt x="82440" y="41454"/>
                  </a:lnTo>
                  <a:lnTo>
                    <a:pt x="82312" y="41381"/>
                  </a:lnTo>
                  <a:lnTo>
                    <a:pt x="82122" y="41381"/>
                  </a:lnTo>
                  <a:lnTo>
                    <a:pt x="81994" y="41454"/>
                  </a:lnTo>
                  <a:lnTo>
                    <a:pt x="81931" y="41600"/>
                  </a:lnTo>
                  <a:lnTo>
                    <a:pt x="81549" y="41672"/>
                  </a:lnTo>
                  <a:lnTo>
                    <a:pt x="81294" y="41818"/>
                  </a:lnTo>
                  <a:lnTo>
                    <a:pt x="81167" y="41890"/>
                  </a:lnTo>
                  <a:lnTo>
                    <a:pt x="80912" y="42109"/>
                  </a:lnTo>
                  <a:lnTo>
                    <a:pt x="79957" y="42618"/>
                  </a:lnTo>
                  <a:lnTo>
                    <a:pt x="78557" y="42909"/>
                  </a:lnTo>
                  <a:lnTo>
                    <a:pt x="77474" y="43345"/>
                  </a:lnTo>
                  <a:lnTo>
                    <a:pt x="76965" y="44363"/>
                  </a:lnTo>
                  <a:lnTo>
                    <a:pt x="77092" y="45018"/>
                  </a:lnTo>
                  <a:lnTo>
                    <a:pt x="77474" y="45454"/>
                  </a:lnTo>
                  <a:lnTo>
                    <a:pt x="78047" y="45745"/>
                  </a:lnTo>
                  <a:lnTo>
                    <a:pt x="79257" y="46036"/>
                  </a:lnTo>
                  <a:lnTo>
                    <a:pt x="79639" y="46254"/>
                  </a:lnTo>
                  <a:lnTo>
                    <a:pt x="79957" y="46618"/>
                  </a:lnTo>
                  <a:lnTo>
                    <a:pt x="80403" y="46836"/>
                  </a:lnTo>
                  <a:lnTo>
                    <a:pt x="80021" y="46981"/>
                  </a:lnTo>
                  <a:lnTo>
                    <a:pt x="79766" y="46981"/>
                  </a:lnTo>
                  <a:lnTo>
                    <a:pt x="79448" y="46763"/>
                  </a:lnTo>
                  <a:lnTo>
                    <a:pt x="79193" y="46690"/>
                  </a:lnTo>
                  <a:lnTo>
                    <a:pt x="78875" y="46690"/>
                  </a:lnTo>
                  <a:lnTo>
                    <a:pt x="78620" y="46690"/>
                  </a:lnTo>
                  <a:lnTo>
                    <a:pt x="78429" y="46763"/>
                  </a:lnTo>
                  <a:lnTo>
                    <a:pt x="78047" y="47054"/>
                  </a:lnTo>
                  <a:lnTo>
                    <a:pt x="77665" y="46836"/>
                  </a:lnTo>
                  <a:lnTo>
                    <a:pt x="77092" y="46836"/>
                  </a:lnTo>
                  <a:lnTo>
                    <a:pt x="76647" y="46763"/>
                  </a:lnTo>
                  <a:lnTo>
                    <a:pt x="76456" y="46254"/>
                  </a:lnTo>
                  <a:lnTo>
                    <a:pt x="76838" y="46036"/>
                  </a:lnTo>
                  <a:lnTo>
                    <a:pt x="76647" y="45381"/>
                  </a:lnTo>
                  <a:lnTo>
                    <a:pt x="76392" y="44800"/>
                  </a:lnTo>
                  <a:lnTo>
                    <a:pt x="76137" y="44436"/>
                  </a:lnTo>
                  <a:lnTo>
                    <a:pt x="75883" y="44290"/>
                  </a:lnTo>
                  <a:lnTo>
                    <a:pt x="75628" y="44145"/>
                  </a:lnTo>
                  <a:lnTo>
                    <a:pt x="75310" y="44072"/>
                  </a:lnTo>
                  <a:lnTo>
                    <a:pt x="75055" y="44000"/>
                  </a:lnTo>
                  <a:lnTo>
                    <a:pt x="74673" y="44072"/>
                  </a:lnTo>
                  <a:lnTo>
                    <a:pt x="74291" y="44436"/>
                  </a:lnTo>
                  <a:lnTo>
                    <a:pt x="74037" y="44581"/>
                  </a:lnTo>
                  <a:lnTo>
                    <a:pt x="73655" y="44727"/>
                  </a:lnTo>
                  <a:lnTo>
                    <a:pt x="73018" y="44727"/>
                  </a:lnTo>
                  <a:lnTo>
                    <a:pt x="72700" y="44872"/>
                  </a:lnTo>
                  <a:lnTo>
                    <a:pt x="72572" y="45018"/>
                  </a:lnTo>
                  <a:lnTo>
                    <a:pt x="72254" y="45600"/>
                  </a:lnTo>
                  <a:lnTo>
                    <a:pt x="72063" y="45818"/>
                  </a:lnTo>
                  <a:lnTo>
                    <a:pt x="71108" y="46400"/>
                  </a:lnTo>
                  <a:lnTo>
                    <a:pt x="70917" y="46836"/>
                  </a:lnTo>
                  <a:lnTo>
                    <a:pt x="71363" y="47272"/>
                  </a:lnTo>
                  <a:lnTo>
                    <a:pt x="70981" y="47418"/>
                  </a:lnTo>
                  <a:lnTo>
                    <a:pt x="70599" y="47272"/>
                  </a:lnTo>
                  <a:lnTo>
                    <a:pt x="70344" y="47054"/>
                  </a:lnTo>
                  <a:lnTo>
                    <a:pt x="70281" y="46763"/>
                  </a:lnTo>
                  <a:lnTo>
                    <a:pt x="70217" y="46181"/>
                  </a:lnTo>
                  <a:lnTo>
                    <a:pt x="69962" y="46036"/>
                  </a:lnTo>
                  <a:lnTo>
                    <a:pt x="68562" y="46618"/>
                  </a:lnTo>
                  <a:lnTo>
                    <a:pt x="66779" y="47054"/>
                  </a:lnTo>
                  <a:lnTo>
                    <a:pt x="64997" y="47054"/>
                  </a:lnTo>
                  <a:lnTo>
                    <a:pt x="61368" y="46690"/>
                  </a:lnTo>
                  <a:lnTo>
                    <a:pt x="58949" y="45672"/>
                  </a:lnTo>
                  <a:lnTo>
                    <a:pt x="57931" y="45454"/>
                  </a:lnTo>
                  <a:lnTo>
                    <a:pt x="57612" y="45381"/>
                  </a:lnTo>
                  <a:lnTo>
                    <a:pt x="57421" y="45236"/>
                  </a:lnTo>
                  <a:lnTo>
                    <a:pt x="56912" y="44872"/>
                  </a:lnTo>
                  <a:lnTo>
                    <a:pt x="56275" y="44727"/>
                  </a:lnTo>
                  <a:lnTo>
                    <a:pt x="55320" y="44000"/>
                  </a:lnTo>
                  <a:lnTo>
                    <a:pt x="54684" y="43854"/>
                  </a:lnTo>
                  <a:lnTo>
                    <a:pt x="54175" y="43927"/>
                  </a:lnTo>
                  <a:lnTo>
                    <a:pt x="53920" y="43854"/>
                  </a:lnTo>
                  <a:lnTo>
                    <a:pt x="53793" y="43563"/>
                  </a:lnTo>
                  <a:lnTo>
                    <a:pt x="53665" y="43345"/>
                  </a:lnTo>
                  <a:lnTo>
                    <a:pt x="53347" y="43200"/>
                  </a:lnTo>
                  <a:lnTo>
                    <a:pt x="52074" y="43200"/>
                  </a:lnTo>
                  <a:lnTo>
                    <a:pt x="51437" y="43054"/>
                  </a:lnTo>
                  <a:lnTo>
                    <a:pt x="50928" y="42909"/>
                  </a:lnTo>
                  <a:lnTo>
                    <a:pt x="50482" y="42618"/>
                  </a:lnTo>
                  <a:lnTo>
                    <a:pt x="49718" y="41890"/>
                  </a:lnTo>
                  <a:lnTo>
                    <a:pt x="49209" y="41381"/>
                  </a:lnTo>
                  <a:lnTo>
                    <a:pt x="49018" y="40872"/>
                  </a:lnTo>
                  <a:lnTo>
                    <a:pt x="48827" y="40363"/>
                  </a:lnTo>
                  <a:lnTo>
                    <a:pt x="48381" y="40072"/>
                  </a:lnTo>
                  <a:lnTo>
                    <a:pt x="46026" y="39854"/>
                  </a:lnTo>
                  <a:lnTo>
                    <a:pt x="44816" y="39418"/>
                  </a:lnTo>
                  <a:lnTo>
                    <a:pt x="43798" y="38690"/>
                  </a:lnTo>
                  <a:lnTo>
                    <a:pt x="43543" y="37600"/>
                  </a:lnTo>
                  <a:lnTo>
                    <a:pt x="42143" y="38109"/>
                  </a:lnTo>
                  <a:lnTo>
                    <a:pt x="41506" y="38181"/>
                  </a:lnTo>
                  <a:lnTo>
                    <a:pt x="40488" y="37672"/>
                  </a:lnTo>
                  <a:lnTo>
                    <a:pt x="40042" y="37600"/>
                  </a:lnTo>
                  <a:lnTo>
                    <a:pt x="39214" y="37600"/>
                  </a:lnTo>
                  <a:lnTo>
                    <a:pt x="38832" y="37527"/>
                  </a:lnTo>
                  <a:lnTo>
                    <a:pt x="38578" y="37309"/>
                  </a:lnTo>
                  <a:lnTo>
                    <a:pt x="38196" y="36945"/>
                  </a:lnTo>
                  <a:lnTo>
                    <a:pt x="37241" y="36363"/>
                  </a:lnTo>
                  <a:lnTo>
                    <a:pt x="36986" y="36072"/>
                  </a:lnTo>
                  <a:lnTo>
                    <a:pt x="36923" y="35781"/>
                  </a:lnTo>
                  <a:lnTo>
                    <a:pt x="36986" y="35418"/>
                  </a:lnTo>
                  <a:lnTo>
                    <a:pt x="37241" y="35272"/>
                  </a:lnTo>
                  <a:lnTo>
                    <a:pt x="38005" y="34909"/>
                  </a:lnTo>
                  <a:lnTo>
                    <a:pt x="37623" y="34400"/>
                  </a:lnTo>
                  <a:lnTo>
                    <a:pt x="36986" y="33818"/>
                  </a:lnTo>
                  <a:lnTo>
                    <a:pt x="36477" y="33745"/>
                  </a:lnTo>
                  <a:lnTo>
                    <a:pt x="36732" y="34181"/>
                  </a:lnTo>
                  <a:lnTo>
                    <a:pt x="36859" y="34836"/>
                  </a:lnTo>
                  <a:lnTo>
                    <a:pt x="36795" y="35490"/>
                  </a:lnTo>
                  <a:lnTo>
                    <a:pt x="36477" y="35927"/>
                  </a:lnTo>
                  <a:lnTo>
                    <a:pt x="35840" y="36072"/>
                  </a:lnTo>
                  <a:lnTo>
                    <a:pt x="33421" y="35927"/>
                  </a:lnTo>
                  <a:lnTo>
                    <a:pt x="33803" y="36436"/>
                  </a:lnTo>
                  <a:lnTo>
                    <a:pt x="33612" y="36727"/>
                  </a:lnTo>
                  <a:lnTo>
                    <a:pt x="33039" y="36800"/>
                  </a:lnTo>
                  <a:lnTo>
                    <a:pt x="32466" y="36509"/>
                  </a:lnTo>
                  <a:lnTo>
                    <a:pt x="32212" y="36509"/>
                  </a:lnTo>
                  <a:lnTo>
                    <a:pt x="32021" y="36436"/>
                  </a:lnTo>
                  <a:lnTo>
                    <a:pt x="31511" y="35781"/>
                  </a:lnTo>
                  <a:lnTo>
                    <a:pt x="30684" y="35418"/>
                  </a:lnTo>
                  <a:lnTo>
                    <a:pt x="30366" y="35272"/>
                  </a:lnTo>
                  <a:lnTo>
                    <a:pt x="30047" y="34909"/>
                  </a:lnTo>
                  <a:lnTo>
                    <a:pt x="29665" y="34618"/>
                  </a:lnTo>
                  <a:lnTo>
                    <a:pt x="29156" y="34545"/>
                  </a:lnTo>
                  <a:lnTo>
                    <a:pt x="28265" y="34690"/>
                  </a:lnTo>
                  <a:lnTo>
                    <a:pt x="27310" y="34618"/>
                  </a:lnTo>
                  <a:lnTo>
                    <a:pt x="25591" y="33963"/>
                  </a:lnTo>
                  <a:lnTo>
                    <a:pt x="24700" y="33745"/>
                  </a:lnTo>
                  <a:lnTo>
                    <a:pt x="24572" y="33818"/>
                  </a:lnTo>
                  <a:lnTo>
                    <a:pt x="24318" y="33963"/>
                  </a:lnTo>
                  <a:lnTo>
                    <a:pt x="24190" y="34109"/>
                  </a:lnTo>
                  <a:lnTo>
                    <a:pt x="24000" y="34036"/>
                  </a:lnTo>
                  <a:lnTo>
                    <a:pt x="23936" y="33818"/>
                  </a:lnTo>
                  <a:lnTo>
                    <a:pt x="23809" y="33309"/>
                  </a:lnTo>
                  <a:lnTo>
                    <a:pt x="23681" y="33163"/>
                  </a:lnTo>
                  <a:lnTo>
                    <a:pt x="23172" y="32436"/>
                  </a:lnTo>
                  <a:lnTo>
                    <a:pt x="22981" y="32000"/>
                  </a:lnTo>
                  <a:lnTo>
                    <a:pt x="22854" y="31490"/>
                  </a:lnTo>
                  <a:lnTo>
                    <a:pt x="22281" y="32145"/>
                  </a:lnTo>
                  <a:lnTo>
                    <a:pt x="22026" y="32727"/>
                  </a:lnTo>
                  <a:lnTo>
                    <a:pt x="22026" y="33381"/>
                  </a:lnTo>
                  <a:lnTo>
                    <a:pt x="22472" y="36509"/>
                  </a:lnTo>
                  <a:lnTo>
                    <a:pt x="22472" y="37309"/>
                  </a:lnTo>
                  <a:lnTo>
                    <a:pt x="22408" y="38254"/>
                  </a:lnTo>
                  <a:lnTo>
                    <a:pt x="22217" y="38763"/>
                  </a:lnTo>
                  <a:lnTo>
                    <a:pt x="21899" y="38981"/>
                  </a:lnTo>
                  <a:lnTo>
                    <a:pt x="21453" y="39054"/>
                  </a:lnTo>
                  <a:lnTo>
                    <a:pt x="21135" y="39127"/>
                  </a:lnTo>
                  <a:lnTo>
                    <a:pt x="20753" y="39854"/>
                  </a:lnTo>
                  <a:lnTo>
                    <a:pt x="20307" y="39927"/>
                  </a:lnTo>
                  <a:lnTo>
                    <a:pt x="20116" y="40000"/>
                  </a:lnTo>
                  <a:lnTo>
                    <a:pt x="20307" y="40290"/>
                  </a:lnTo>
                  <a:lnTo>
                    <a:pt x="20753" y="40872"/>
                  </a:lnTo>
                  <a:lnTo>
                    <a:pt x="20689" y="41309"/>
                  </a:lnTo>
                  <a:lnTo>
                    <a:pt x="20498" y="41672"/>
                  </a:lnTo>
                  <a:lnTo>
                    <a:pt x="20244" y="41890"/>
                  </a:lnTo>
                  <a:lnTo>
                    <a:pt x="19862" y="42036"/>
                  </a:lnTo>
                  <a:lnTo>
                    <a:pt x="21135" y="43563"/>
                  </a:lnTo>
                  <a:lnTo>
                    <a:pt x="21644" y="44509"/>
                  </a:lnTo>
                  <a:lnTo>
                    <a:pt x="21453" y="45672"/>
                  </a:lnTo>
                  <a:lnTo>
                    <a:pt x="21899" y="46181"/>
                  </a:lnTo>
                  <a:lnTo>
                    <a:pt x="22026" y="47054"/>
                  </a:lnTo>
                  <a:lnTo>
                    <a:pt x="22026" y="48000"/>
                  </a:lnTo>
                  <a:lnTo>
                    <a:pt x="21835" y="48727"/>
                  </a:lnTo>
                  <a:lnTo>
                    <a:pt x="22281" y="49309"/>
                  </a:lnTo>
                  <a:lnTo>
                    <a:pt x="24000" y="52000"/>
                  </a:lnTo>
                  <a:lnTo>
                    <a:pt x="24381" y="52872"/>
                  </a:lnTo>
                  <a:lnTo>
                    <a:pt x="24381" y="53672"/>
                  </a:lnTo>
                  <a:lnTo>
                    <a:pt x="23681" y="53890"/>
                  </a:lnTo>
                  <a:lnTo>
                    <a:pt x="23681" y="54036"/>
                  </a:lnTo>
                  <a:lnTo>
                    <a:pt x="23681" y="54181"/>
                  </a:lnTo>
                  <a:lnTo>
                    <a:pt x="23681" y="54254"/>
                  </a:lnTo>
                  <a:lnTo>
                    <a:pt x="23554" y="54327"/>
                  </a:lnTo>
                  <a:lnTo>
                    <a:pt x="24000" y="54763"/>
                  </a:lnTo>
                  <a:lnTo>
                    <a:pt x="24254" y="55054"/>
                  </a:lnTo>
                  <a:lnTo>
                    <a:pt x="24572" y="55127"/>
                  </a:lnTo>
                  <a:lnTo>
                    <a:pt x="24700" y="55272"/>
                  </a:lnTo>
                  <a:lnTo>
                    <a:pt x="25145" y="56145"/>
                  </a:lnTo>
                  <a:lnTo>
                    <a:pt x="26610" y="58181"/>
                  </a:lnTo>
                  <a:lnTo>
                    <a:pt x="27819" y="61309"/>
                  </a:lnTo>
                  <a:lnTo>
                    <a:pt x="27755" y="62109"/>
                  </a:lnTo>
                  <a:lnTo>
                    <a:pt x="27819" y="62400"/>
                  </a:lnTo>
                  <a:lnTo>
                    <a:pt x="27946" y="62836"/>
                  </a:lnTo>
                  <a:lnTo>
                    <a:pt x="28137" y="62981"/>
                  </a:lnTo>
                  <a:lnTo>
                    <a:pt x="28328" y="62981"/>
                  </a:lnTo>
                  <a:lnTo>
                    <a:pt x="28710" y="62981"/>
                  </a:lnTo>
                  <a:lnTo>
                    <a:pt x="29029" y="63200"/>
                  </a:lnTo>
                  <a:lnTo>
                    <a:pt x="29156" y="63418"/>
                  </a:lnTo>
                  <a:lnTo>
                    <a:pt x="29347" y="63709"/>
                  </a:lnTo>
                  <a:lnTo>
                    <a:pt x="29793" y="64145"/>
                  </a:lnTo>
                  <a:lnTo>
                    <a:pt x="30875" y="65890"/>
                  </a:lnTo>
                  <a:lnTo>
                    <a:pt x="31066" y="66036"/>
                  </a:lnTo>
                  <a:lnTo>
                    <a:pt x="31320" y="66254"/>
                  </a:lnTo>
                  <a:lnTo>
                    <a:pt x="31448" y="66400"/>
                  </a:lnTo>
                  <a:lnTo>
                    <a:pt x="31639" y="67200"/>
                  </a:lnTo>
                  <a:lnTo>
                    <a:pt x="31766" y="67345"/>
                  </a:lnTo>
                  <a:lnTo>
                    <a:pt x="31893" y="67418"/>
                  </a:lnTo>
                  <a:lnTo>
                    <a:pt x="34058" y="69090"/>
                  </a:lnTo>
                  <a:lnTo>
                    <a:pt x="35331" y="70618"/>
                  </a:lnTo>
                  <a:lnTo>
                    <a:pt x="36541" y="72800"/>
                  </a:lnTo>
                  <a:lnTo>
                    <a:pt x="36923" y="75272"/>
                  </a:lnTo>
                  <a:lnTo>
                    <a:pt x="35968" y="77309"/>
                  </a:lnTo>
                  <a:lnTo>
                    <a:pt x="36795" y="78109"/>
                  </a:lnTo>
                  <a:lnTo>
                    <a:pt x="36986" y="78181"/>
                  </a:lnTo>
                  <a:lnTo>
                    <a:pt x="37305" y="77963"/>
                  </a:lnTo>
                  <a:lnTo>
                    <a:pt x="37305" y="77672"/>
                  </a:lnTo>
                  <a:lnTo>
                    <a:pt x="37177" y="77309"/>
                  </a:lnTo>
                  <a:lnTo>
                    <a:pt x="37177" y="77018"/>
                  </a:lnTo>
                  <a:lnTo>
                    <a:pt x="37305" y="76800"/>
                  </a:lnTo>
                  <a:lnTo>
                    <a:pt x="37623" y="76654"/>
                  </a:lnTo>
                  <a:lnTo>
                    <a:pt x="37687" y="76581"/>
                  </a:lnTo>
                  <a:lnTo>
                    <a:pt x="37814" y="76218"/>
                  </a:lnTo>
                  <a:lnTo>
                    <a:pt x="37941" y="76218"/>
                  </a:lnTo>
                  <a:lnTo>
                    <a:pt x="38387" y="75781"/>
                  </a:lnTo>
                  <a:lnTo>
                    <a:pt x="38578" y="75781"/>
                  </a:lnTo>
                  <a:lnTo>
                    <a:pt x="38960" y="75927"/>
                  </a:lnTo>
                  <a:lnTo>
                    <a:pt x="38832" y="76436"/>
                  </a:lnTo>
                  <a:lnTo>
                    <a:pt x="38960" y="77018"/>
                  </a:lnTo>
                  <a:lnTo>
                    <a:pt x="39278" y="77745"/>
                  </a:lnTo>
                  <a:lnTo>
                    <a:pt x="39533" y="78618"/>
                  </a:lnTo>
                  <a:lnTo>
                    <a:pt x="39596" y="78690"/>
                  </a:lnTo>
                  <a:lnTo>
                    <a:pt x="40106" y="78981"/>
                  </a:lnTo>
                  <a:lnTo>
                    <a:pt x="40488" y="79563"/>
                  </a:lnTo>
                  <a:lnTo>
                    <a:pt x="42015" y="81236"/>
                  </a:lnTo>
                  <a:lnTo>
                    <a:pt x="42461" y="81600"/>
                  </a:lnTo>
                  <a:lnTo>
                    <a:pt x="42652" y="81527"/>
                  </a:lnTo>
                  <a:lnTo>
                    <a:pt x="42716" y="81236"/>
                  </a:lnTo>
                  <a:lnTo>
                    <a:pt x="42779" y="80945"/>
                  </a:lnTo>
                  <a:lnTo>
                    <a:pt x="43034" y="80945"/>
                  </a:lnTo>
                  <a:lnTo>
                    <a:pt x="43225" y="81236"/>
                  </a:lnTo>
                  <a:lnTo>
                    <a:pt x="43289" y="81381"/>
                  </a:lnTo>
                  <a:lnTo>
                    <a:pt x="43289" y="81672"/>
                  </a:lnTo>
                  <a:lnTo>
                    <a:pt x="43416" y="81818"/>
                  </a:lnTo>
                  <a:lnTo>
                    <a:pt x="43416" y="81963"/>
                  </a:lnTo>
                  <a:lnTo>
                    <a:pt x="43416" y="82109"/>
                  </a:lnTo>
                  <a:lnTo>
                    <a:pt x="43416" y="82181"/>
                  </a:lnTo>
                  <a:lnTo>
                    <a:pt x="43480" y="82181"/>
                  </a:lnTo>
                  <a:lnTo>
                    <a:pt x="43543" y="82181"/>
                  </a:lnTo>
                  <a:lnTo>
                    <a:pt x="43671" y="82181"/>
                  </a:lnTo>
                  <a:lnTo>
                    <a:pt x="43798" y="82109"/>
                  </a:lnTo>
                  <a:lnTo>
                    <a:pt x="43671" y="82036"/>
                  </a:lnTo>
                  <a:lnTo>
                    <a:pt x="43798" y="81963"/>
                  </a:lnTo>
                  <a:lnTo>
                    <a:pt x="44116" y="81745"/>
                  </a:lnTo>
                  <a:lnTo>
                    <a:pt x="44435" y="81672"/>
                  </a:lnTo>
                  <a:lnTo>
                    <a:pt x="44371" y="81963"/>
                  </a:lnTo>
                  <a:lnTo>
                    <a:pt x="43862" y="82690"/>
                  </a:lnTo>
                  <a:lnTo>
                    <a:pt x="43607" y="83200"/>
                  </a:lnTo>
                  <a:lnTo>
                    <a:pt x="43480" y="84218"/>
                  </a:lnTo>
                  <a:lnTo>
                    <a:pt x="43161" y="84290"/>
                  </a:lnTo>
                  <a:lnTo>
                    <a:pt x="42461" y="83854"/>
                  </a:lnTo>
                  <a:lnTo>
                    <a:pt x="42461" y="86036"/>
                  </a:lnTo>
                  <a:lnTo>
                    <a:pt x="42397" y="86618"/>
                  </a:lnTo>
                  <a:lnTo>
                    <a:pt x="42270" y="86690"/>
                  </a:lnTo>
                  <a:lnTo>
                    <a:pt x="42015" y="86472"/>
                  </a:lnTo>
                  <a:lnTo>
                    <a:pt x="41633" y="85309"/>
                  </a:lnTo>
                  <a:lnTo>
                    <a:pt x="41506" y="84290"/>
                  </a:lnTo>
                  <a:lnTo>
                    <a:pt x="41442" y="83127"/>
                  </a:lnTo>
                  <a:lnTo>
                    <a:pt x="41251" y="82763"/>
                  </a:lnTo>
                  <a:lnTo>
                    <a:pt x="40933" y="82545"/>
                  </a:lnTo>
                  <a:lnTo>
                    <a:pt x="39278" y="81309"/>
                  </a:lnTo>
                  <a:lnTo>
                    <a:pt x="38578" y="81163"/>
                  </a:lnTo>
                  <a:lnTo>
                    <a:pt x="38450" y="80872"/>
                  </a:lnTo>
                  <a:lnTo>
                    <a:pt x="38387" y="80654"/>
                  </a:lnTo>
                  <a:lnTo>
                    <a:pt x="38196" y="80436"/>
                  </a:lnTo>
                  <a:lnTo>
                    <a:pt x="38005" y="80072"/>
                  </a:lnTo>
                  <a:lnTo>
                    <a:pt x="37814" y="79927"/>
                  </a:lnTo>
                  <a:lnTo>
                    <a:pt x="37559" y="79854"/>
                  </a:lnTo>
                  <a:lnTo>
                    <a:pt x="36604" y="79563"/>
                  </a:lnTo>
                  <a:lnTo>
                    <a:pt x="36222" y="79418"/>
                  </a:lnTo>
                  <a:lnTo>
                    <a:pt x="36095" y="78909"/>
                  </a:lnTo>
                  <a:lnTo>
                    <a:pt x="35968" y="78545"/>
                  </a:lnTo>
                  <a:lnTo>
                    <a:pt x="35649" y="78036"/>
                  </a:lnTo>
                  <a:lnTo>
                    <a:pt x="35267" y="77600"/>
                  </a:lnTo>
                  <a:lnTo>
                    <a:pt x="34885" y="77309"/>
                  </a:lnTo>
                  <a:lnTo>
                    <a:pt x="34949" y="77818"/>
                  </a:lnTo>
                  <a:lnTo>
                    <a:pt x="35204" y="78545"/>
                  </a:lnTo>
                  <a:lnTo>
                    <a:pt x="35267" y="78909"/>
                  </a:lnTo>
                  <a:lnTo>
                    <a:pt x="35267" y="80654"/>
                  </a:lnTo>
                  <a:lnTo>
                    <a:pt x="35395" y="81600"/>
                  </a:lnTo>
                  <a:lnTo>
                    <a:pt x="35649" y="82545"/>
                  </a:lnTo>
                  <a:lnTo>
                    <a:pt x="36350" y="84290"/>
                  </a:lnTo>
                  <a:lnTo>
                    <a:pt x="36095" y="85309"/>
                  </a:lnTo>
                  <a:lnTo>
                    <a:pt x="36413" y="86472"/>
                  </a:lnTo>
                  <a:lnTo>
                    <a:pt x="36986" y="87490"/>
                  </a:lnTo>
                  <a:lnTo>
                    <a:pt x="37687" y="88072"/>
                  </a:lnTo>
                  <a:lnTo>
                    <a:pt x="36859" y="89163"/>
                  </a:lnTo>
                  <a:lnTo>
                    <a:pt x="36859" y="89381"/>
                  </a:lnTo>
                  <a:lnTo>
                    <a:pt x="37623" y="89454"/>
                  </a:lnTo>
                  <a:lnTo>
                    <a:pt x="37941" y="89672"/>
                  </a:lnTo>
                  <a:lnTo>
                    <a:pt x="38068" y="89890"/>
                  </a:lnTo>
                  <a:lnTo>
                    <a:pt x="38196" y="90327"/>
                  </a:lnTo>
                  <a:lnTo>
                    <a:pt x="38387" y="90690"/>
                  </a:lnTo>
                  <a:lnTo>
                    <a:pt x="38514" y="90763"/>
                  </a:lnTo>
                  <a:lnTo>
                    <a:pt x="39087" y="90690"/>
                  </a:lnTo>
                  <a:lnTo>
                    <a:pt x="39151" y="90763"/>
                  </a:lnTo>
                  <a:lnTo>
                    <a:pt x="39596" y="92363"/>
                  </a:lnTo>
                  <a:lnTo>
                    <a:pt x="39724" y="92509"/>
                  </a:lnTo>
                  <a:lnTo>
                    <a:pt x="40042" y="92727"/>
                  </a:lnTo>
                  <a:lnTo>
                    <a:pt x="39978" y="92945"/>
                  </a:lnTo>
                  <a:lnTo>
                    <a:pt x="39596" y="93527"/>
                  </a:lnTo>
                  <a:lnTo>
                    <a:pt x="39533" y="93672"/>
                  </a:lnTo>
                  <a:lnTo>
                    <a:pt x="39405" y="93745"/>
                  </a:lnTo>
                  <a:lnTo>
                    <a:pt x="39533" y="93890"/>
                  </a:lnTo>
                  <a:lnTo>
                    <a:pt x="39596" y="94109"/>
                  </a:lnTo>
                  <a:lnTo>
                    <a:pt x="40042" y="94181"/>
                  </a:lnTo>
                  <a:lnTo>
                    <a:pt x="40169" y="94327"/>
                  </a:lnTo>
                  <a:lnTo>
                    <a:pt x="40360" y="94545"/>
                  </a:lnTo>
                  <a:lnTo>
                    <a:pt x="40551" y="95054"/>
                  </a:lnTo>
                  <a:lnTo>
                    <a:pt x="41124" y="96581"/>
                  </a:lnTo>
                  <a:lnTo>
                    <a:pt x="41633" y="97672"/>
                  </a:lnTo>
                  <a:lnTo>
                    <a:pt x="42270" y="98618"/>
                  </a:lnTo>
                  <a:lnTo>
                    <a:pt x="43225" y="99927"/>
                  </a:lnTo>
                  <a:lnTo>
                    <a:pt x="43480" y="100000"/>
                  </a:lnTo>
                  <a:lnTo>
                    <a:pt x="45071" y="100000"/>
                  </a:lnTo>
                  <a:lnTo>
                    <a:pt x="45453" y="100218"/>
                  </a:lnTo>
                  <a:lnTo>
                    <a:pt x="46408" y="101818"/>
                  </a:lnTo>
                  <a:lnTo>
                    <a:pt x="46981" y="102254"/>
                  </a:lnTo>
                  <a:lnTo>
                    <a:pt x="47236" y="102400"/>
                  </a:lnTo>
                  <a:lnTo>
                    <a:pt x="47554" y="102400"/>
                  </a:lnTo>
                  <a:lnTo>
                    <a:pt x="47809" y="102618"/>
                  </a:lnTo>
                  <a:lnTo>
                    <a:pt x="47745" y="102763"/>
                  </a:lnTo>
                  <a:lnTo>
                    <a:pt x="47554" y="103054"/>
                  </a:lnTo>
                  <a:lnTo>
                    <a:pt x="47427" y="103127"/>
                  </a:lnTo>
                  <a:lnTo>
                    <a:pt x="47363" y="103781"/>
                  </a:lnTo>
                  <a:lnTo>
                    <a:pt x="47427" y="104000"/>
                  </a:lnTo>
                  <a:lnTo>
                    <a:pt x="47809" y="104218"/>
                  </a:lnTo>
                  <a:lnTo>
                    <a:pt x="48127" y="104290"/>
                  </a:lnTo>
                  <a:lnTo>
                    <a:pt x="48381" y="104218"/>
                  </a:lnTo>
                  <a:lnTo>
                    <a:pt x="48636" y="104145"/>
                  </a:lnTo>
                  <a:lnTo>
                    <a:pt x="48827" y="104072"/>
                  </a:lnTo>
                  <a:lnTo>
                    <a:pt x="48763" y="104509"/>
                  </a:lnTo>
                  <a:lnTo>
                    <a:pt x="48827" y="104945"/>
                  </a:lnTo>
                  <a:lnTo>
                    <a:pt x="49018" y="105309"/>
                  </a:lnTo>
                  <a:lnTo>
                    <a:pt x="49336" y="105454"/>
                  </a:lnTo>
                  <a:lnTo>
                    <a:pt x="49464" y="105527"/>
                  </a:lnTo>
                  <a:lnTo>
                    <a:pt x="49464" y="105818"/>
                  </a:lnTo>
                  <a:lnTo>
                    <a:pt x="49527" y="106036"/>
                  </a:lnTo>
                  <a:lnTo>
                    <a:pt x="49527" y="106254"/>
                  </a:lnTo>
                  <a:lnTo>
                    <a:pt x="49782" y="106472"/>
                  </a:lnTo>
                  <a:lnTo>
                    <a:pt x="49973" y="106690"/>
                  </a:lnTo>
                  <a:lnTo>
                    <a:pt x="50737" y="107200"/>
                  </a:lnTo>
                  <a:lnTo>
                    <a:pt x="50864" y="107345"/>
                  </a:lnTo>
                  <a:lnTo>
                    <a:pt x="50737" y="108072"/>
                  </a:lnTo>
                  <a:lnTo>
                    <a:pt x="50864" y="108290"/>
                  </a:lnTo>
                  <a:lnTo>
                    <a:pt x="51501" y="109672"/>
                  </a:lnTo>
                  <a:lnTo>
                    <a:pt x="51819" y="109963"/>
                  </a:lnTo>
                  <a:lnTo>
                    <a:pt x="52201" y="110036"/>
                  </a:lnTo>
                  <a:lnTo>
                    <a:pt x="53220" y="110109"/>
                  </a:lnTo>
                  <a:lnTo>
                    <a:pt x="53665" y="109963"/>
                  </a:lnTo>
                  <a:lnTo>
                    <a:pt x="53920" y="109600"/>
                  </a:lnTo>
                  <a:lnTo>
                    <a:pt x="54047" y="109236"/>
                  </a:lnTo>
                  <a:lnTo>
                    <a:pt x="53729" y="109090"/>
                  </a:lnTo>
                  <a:lnTo>
                    <a:pt x="52838" y="109236"/>
                  </a:lnTo>
                  <a:lnTo>
                    <a:pt x="52519" y="109163"/>
                  </a:lnTo>
                  <a:lnTo>
                    <a:pt x="52583" y="108727"/>
                  </a:lnTo>
                  <a:lnTo>
                    <a:pt x="52710" y="108581"/>
                  </a:lnTo>
                  <a:lnTo>
                    <a:pt x="52965" y="108509"/>
                  </a:lnTo>
                  <a:lnTo>
                    <a:pt x="53220" y="108509"/>
                  </a:lnTo>
                  <a:lnTo>
                    <a:pt x="53347" y="108509"/>
                  </a:lnTo>
                  <a:lnTo>
                    <a:pt x="53665" y="108436"/>
                  </a:lnTo>
                  <a:lnTo>
                    <a:pt x="53729" y="108145"/>
                  </a:lnTo>
                  <a:lnTo>
                    <a:pt x="53665" y="107709"/>
                  </a:lnTo>
                  <a:lnTo>
                    <a:pt x="53538" y="106981"/>
                  </a:lnTo>
                  <a:lnTo>
                    <a:pt x="53729" y="106836"/>
                  </a:lnTo>
                  <a:lnTo>
                    <a:pt x="54238" y="107272"/>
                  </a:lnTo>
                  <a:lnTo>
                    <a:pt x="54811" y="107636"/>
                  </a:lnTo>
                  <a:lnTo>
                    <a:pt x="54875" y="107781"/>
                  </a:lnTo>
                  <a:lnTo>
                    <a:pt x="54938" y="108509"/>
                  </a:lnTo>
                  <a:lnTo>
                    <a:pt x="55002" y="109018"/>
                  </a:lnTo>
                  <a:lnTo>
                    <a:pt x="55257" y="109454"/>
                  </a:lnTo>
                  <a:lnTo>
                    <a:pt x="55639" y="109890"/>
                  </a:lnTo>
                  <a:lnTo>
                    <a:pt x="56021" y="110327"/>
                  </a:lnTo>
                  <a:lnTo>
                    <a:pt x="56530" y="110690"/>
                  </a:lnTo>
                  <a:lnTo>
                    <a:pt x="56976" y="110690"/>
                  </a:lnTo>
                  <a:lnTo>
                    <a:pt x="57167" y="110036"/>
                  </a:lnTo>
                  <a:lnTo>
                    <a:pt x="57230" y="109672"/>
                  </a:lnTo>
                  <a:lnTo>
                    <a:pt x="57358" y="109527"/>
                  </a:lnTo>
                  <a:lnTo>
                    <a:pt x="57612" y="109381"/>
                  </a:lnTo>
                  <a:lnTo>
                    <a:pt x="57931" y="109527"/>
                  </a:lnTo>
                  <a:lnTo>
                    <a:pt x="57931" y="109672"/>
                  </a:lnTo>
                  <a:lnTo>
                    <a:pt x="58058" y="110327"/>
                  </a:lnTo>
                  <a:lnTo>
                    <a:pt x="58058" y="110472"/>
                  </a:lnTo>
                  <a:lnTo>
                    <a:pt x="58758" y="110981"/>
                  </a:lnTo>
                  <a:lnTo>
                    <a:pt x="59204" y="110690"/>
                  </a:lnTo>
                  <a:lnTo>
                    <a:pt x="59968" y="109381"/>
                  </a:lnTo>
                  <a:lnTo>
                    <a:pt x="60159" y="109236"/>
                  </a:lnTo>
                  <a:lnTo>
                    <a:pt x="60477" y="109454"/>
                  </a:lnTo>
                  <a:lnTo>
                    <a:pt x="60859" y="109890"/>
                  </a:lnTo>
                  <a:lnTo>
                    <a:pt x="61623" y="110400"/>
                  </a:lnTo>
                  <a:lnTo>
                    <a:pt x="61750" y="110472"/>
                  </a:lnTo>
                  <a:lnTo>
                    <a:pt x="61877" y="110909"/>
                  </a:lnTo>
                  <a:lnTo>
                    <a:pt x="62005" y="111709"/>
                  </a:lnTo>
                  <a:lnTo>
                    <a:pt x="62005" y="112363"/>
                  </a:lnTo>
                  <a:lnTo>
                    <a:pt x="61750" y="112727"/>
                  </a:lnTo>
                  <a:lnTo>
                    <a:pt x="61559" y="112654"/>
                  </a:lnTo>
                  <a:lnTo>
                    <a:pt x="61177" y="112145"/>
                  </a:lnTo>
                  <a:lnTo>
                    <a:pt x="60859" y="111927"/>
                  </a:lnTo>
                  <a:lnTo>
                    <a:pt x="60732" y="111854"/>
                  </a:lnTo>
                  <a:lnTo>
                    <a:pt x="60477" y="111854"/>
                  </a:lnTo>
                  <a:lnTo>
                    <a:pt x="60413" y="111927"/>
                  </a:lnTo>
                  <a:lnTo>
                    <a:pt x="60541" y="112290"/>
                  </a:lnTo>
                  <a:lnTo>
                    <a:pt x="60286" y="112290"/>
                  </a:lnTo>
                  <a:lnTo>
                    <a:pt x="60159" y="112218"/>
                  </a:lnTo>
                  <a:lnTo>
                    <a:pt x="60031" y="112145"/>
                  </a:lnTo>
                  <a:lnTo>
                    <a:pt x="59968" y="112509"/>
                  </a:lnTo>
                  <a:lnTo>
                    <a:pt x="60095" y="113018"/>
                  </a:lnTo>
                  <a:lnTo>
                    <a:pt x="60031" y="113381"/>
                  </a:lnTo>
                  <a:lnTo>
                    <a:pt x="59522" y="112945"/>
                  </a:lnTo>
                  <a:lnTo>
                    <a:pt x="59204" y="112290"/>
                  </a:lnTo>
                  <a:lnTo>
                    <a:pt x="58758" y="111854"/>
                  </a:lnTo>
                  <a:lnTo>
                    <a:pt x="58058" y="111490"/>
                  </a:lnTo>
                  <a:lnTo>
                    <a:pt x="55702" y="111272"/>
                  </a:lnTo>
                  <a:lnTo>
                    <a:pt x="55257" y="111345"/>
                  </a:lnTo>
                  <a:lnTo>
                    <a:pt x="55766" y="112072"/>
                  </a:lnTo>
                  <a:lnTo>
                    <a:pt x="55893" y="112290"/>
                  </a:lnTo>
                  <a:lnTo>
                    <a:pt x="55448" y="112218"/>
                  </a:lnTo>
                  <a:lnTo>
                    <a:pt x="54875" y="111927"/>
                  </a:lnTo>
                  <a:lnTo>
                    <a:pt x="54429" y="111854"/>
                  </a:lnTo>
                  <a:lnTo>
                    <a:pt x="54175" y="112218"/>
                  </a:lnTo>
                  <a:lnTo>
                    <a:pt x="54429" y="112509"/>
                  </a:lnTo>
                  <a:lnTo>
                    <a:pt x="55830" y="113454"/>
                  </a:lnTo>
                  <a:lnTo>
                    <a:pt x="56466" y="114400"/>
                  </a:lnTo>
                  <a:lnTo>
                    <a:pt x="56594" y="115345"/>
                  </a:lnTo>
                  <a:lnTo>
                    <a:pt x="56466" y="117309"/>
                  </a:lnTo>
                  <a:lnTo>
                    <a:pt x="57931" y="117018"/>
                  </a:lnTo>
                  <a:lnTo>
                    <a:pt x="58058" y="117018"/>
                  </a:lnTo>
                  <a:lnTo>
                    <a:pt x="58185" y="117163"/>
                  </a:lnTo>
                  <a:lnTo>
                    <a:pt x="58440" y="117236"/>
                  </a:lnTo>
                  <a:lnTo>
                    <a:pt x="58567" y="117163"/>
                  </a:lnTo>
                  <a:lnTo>
                    <a:pt x="58631" y="117090"/>
                  </a:lnTo>
                  <a:lnTo>
                    <a:pt x="58567" y="116581"/>
                  </a:lnTo>
                  <a:lnTo>
                    <a:pt x="58567" y="116363"/>
                  </a:lnTo>
                  <a:lnTo>
                    <a:pt x="58822" y="116290"/>
                  </a:lnTo>
                  <a:lnTo>
                    <a:pt x="59713" y="115927"/>
                  </a:lnTo>
                  <a:lnTo>
                    <a:pt x="60031" y="115927"/>
                  </a:lnTo>
                  <a:lnTo>
                    <a:pt x="60286" y="116218"/>
                  </a:lnTo>
                  <a:lnTo>
                    <a:pt x="60477" y="116581"/>
                  </a:lnTo>
                  <a:lnTo>
                    <a:pt x="60732" y="117018"/>
                  </a:lnTo>
                  <a:lnTo>
                    <a:pt x="60986" y="116800"/>
                  </a:lnTo>
                  <a:lnTo>
                    <a:pt x="61114" y="116363"/>
                  </a:lnTo>
                  <a:lnTo>
                    <a:pt x="61114" y="115927"/>
                  </a:lnTo>
                  <a:lnTo>
                    <a:pt x="61241" y="115636"/>
                  </a:lnTo>
                  <a:lnTo>
                    <a:pt x="61559" y="115418"/>
                  </a:lnTo>
                  <a:lnTo>
                    <a:pt x="62005" y="115345"/>
                  </a:lnTo>
                  <a:lnTo>
                    <a:pt x="62387" y="115418"/>
                  </a:lnTo>
                  <a:lnTo>
                    <a:pt x="62705" y="115636"/>
                  </a:lnTo>
                  <a:lnTo>
                    <a:pt x="62832" y="115927"/>
                  </a:lnTo>
                  <a:lnTo>
                    <a:pt x="62896" y="116290"/>
                  </a:lnTo>
                  <a:lnTo>
                    <a:pt x="63087" y="116581"/>
                  </a:lnTo>
                  <a:lnTo>
                    <a:pt x="63342" y="116800"/>
                  </a:lnTo>
                  <a:lnTo>
                    <a:pt x="63724" y="116727"/>
                  </a:lnTo>
                  <a:lnTo>
                    <a:pt x="64042" y="116436"/>
                  </a:lnTo>
                  <a:lnTo>
                    <a:pt x="64615" y="115927"/>
                  </a:lnTo>
                  <a:lnTo>
                    <a:pt x="65124" y="116436"/>
                  </a:lnTo>
                  <a:lnTo>
                    <a:pt x="65570" y="116654"/>
                  </a:lnTo>
                  <a:lnTo>
                    <a:pt x="68435" y="116872"/>
                  </a:lnTo>
                  <a:lnTo>
                    <a:pt x="69071" y="116800"/>
                  </a:lnTo>
                  <a:lnTo>
                    <a:pt x="69771" y="116363"/>
                  </a:lnTo>
                  <a:lnTo>
                    <a:pt x="69899" y="116436"/>
                  </a:lnTo>
                  <a:lnTo>
                    <a:pt x="70281" y="116581"/>
                  </a:lnTo>
                  <a:lnTo>
                    <a:pt x="70026" y="115927"/>
                  </a:lnTo>
                  <a:lnTo>
                    <a:pt x="69962" y="115272"/>
                  </a:lnTo>
                  <a:lnTo>
                    <a:pt x="70153" y="114909"/>
                  </a:lnTo>
                  <a:lnTo>
                    <a:pt x="70599" y="115200"/>
                  </a:lnTo>
                  <a:lnTo>
                    <a:pt x="70917" y="115709"/>
                  </a:lnTo>
                  <a:lnTo>
                    <a:pt x="71108" y="116872"/>
                  </a:lnTo>
                  <a:lnTo>
                    <a:pt x="71363" y="117309"/>
                  </a:lnTo>
                  <a:lnTo>
                    <a:pt x="71554" y="117600"/>
                  </a:lnTo>
                  <a:lnTo>
                    <a:pt x="73273" y="118400"/>
                  </a:lnTo>
                  <a:lnTo>
                    <a:pt x="73718" y="118981"/>
                  </a:lnTo>
                  <a:lnTo>
                    <a:pt x="73909" y="119490"/>
                  </a:lnTo>
                  <a:lnTo>
                    <a:pt x="74164" y="119563"/>
                  </a:lnTo>
                  <a:lnTo>
                    <a:pt x="75437" y="119127"/>
                  </a:lnTo>
                  <a:lnTo>
                    <a:pt x="76010" y="118981"/>
                  </a:lnTo>
                  <a:lnTo>
                    <a:pt x="76583" y="119054"/>
                  </a:lnTo>
                  <a:lnTo>
                    <a:pt x="77220" y="119418"/>
                  </a:lnTo>
                  <a:lnTo>
                    <a:pt x="77347" y="119709"/>
                  </a:lnTo>
                  <a:lnTo>
                    <a:pt x="77283" y="119854"/>
                  </a:lnTo>
                  <a:lnTo>
                    <a:pt x="77283" y="119927"/>
                  </a:lnTo>
                  <a:lnTo>
                    <a:pt x="77729" y="120000"/>
                  </a:lnTo>
                  <a:lnTo>
                    <a:pt x="77984" y="119927"/>
                  </a:lnTo>
                  <a:lnTo>
                    <a:pt x="79766" y="119127"/>
                  </a:lnTo>
                  <a:lnTo>
                    <a:pt x="80148" y="118763"/>
                  </a:lnTo>
                  <a:lnTo>
                    <a:pt x="80148" y="118181"/>
                  </a:lnTo>
                  <a:lnTo>
                    <a:pt x="79766" y="117963"/>
                  </a:lnTo>
                  <a:lnTo>
                    <a:pt x="79257" y="117745"/>
                  </a:lnTo>
                  <a:lnTo>
                    <a:pt x="78938" y="117527"/>
                  </a:lnTo>
                  <a:lnTo>
                    <a:pt x="79129" y="116800"/>
                  </a:lnTo>
                  <a:lnTo>
                    <a:pt x="79384" y="116872"/>
                  </a:lnTo>
                  <a:lnTo>
                    <a:pt x="79766" y="117018"/>
                  </a:lnTo>
                  <a:lnTo>
                    <a:pt x="80084" y="116872"/>
                  </a:lnTo>
                  <a:lnTo>
                    <a:pt x="80403" y="116800"/>
                  </a:lnTo>
                  <a:lnTo>
                    <a:pt x="80466" y="116363"/>
                  </a:lnTo>
                  <a:lnTo>
                    <a:pt x="80403" y="116145"/>
                  </a:lnTo>
                  <a:lnTo>
                    <a:pt x="80148" y="115927"/>
                  </a:lnTo>
                  <a:lnTo>
                    <a:pt x="80021" y="115709"/>
                  </a:lnTo>
                  <a:lnTo>
                    <a:pt x="80148" y="115200"/>
                  </a:lnTo>
                  <a:lnTo>
                    <a:pt x="80721" y="114981"/>
                  </a:lnTo>
                  <a:lnTo>
                    <a:pt x="82122" y="115200"/>
                  </a:lnTo>
                  <a:lnTo>
                    <a:pt x="81676" y="114472"/>
                  </a:lnTo>
                  <a:lnTo>
                    <a:pt x="80148" y="114181"/>
                  </a:lnTo>
                  <a:lnTo>
                    <a:pt x="79639" y="113818"/>
                  </a:lnTo>
                  <a:lnTo>
                    <a:pt x="80721" y="113818"/>
                  </a:lnTo>
                  <a:lnTo>
                    <a:pt x="81167" y="113818"/>
                  </a:lnTo>
                  <a:lnTo>
                    <a:pt x="81612" y="113527"/>
                  </a:lnTo>
                  <a:lnTo>
                    <a:pt x="81740" y="113236"/>
                  </a:lnTo>
                  <a:lnTo>
                    <a:pt x="82185" y="112509"/>
                  </a:lnTo>
                  <a:lnTo>
                    <a:pt x="82440" y="112145"/>
                  </a:lnTo>
                  <a:lnTo>
                    <a:pt x="83140" y="111636"/>
                  </a:lnTo>
                  <a:lnTo>
                    <a:pt x="83076" y="111345"/>
                  </a:lnTo>
                  <a:lnTo>
                    <a:pt x="82694" y="111127"/>
                  </a:lnTo>
                  <a:lnTo>
                    <a:pt x="82185" y="110981"/>
                  </a:lnTo>
                  <a:lnTo>
                    <a:pt x="80721" y="111127"/>
                  </a:lnTo>
                  <a:lnTo>
                    <a:pt x="80976" y="110690"/>
                  </a:lnTo>
                  <a:lnTo>
                    <a:pt x="81612" y="110400"/>
                  </a:lnTo>
                  <a:lnTo>
                    <a:pt x="82122" y="110327"/>
                  </a:lnTo>
                  <a:lnTo>
                    <a:pt x="82694" y="110327"/>
                  </a:lnTo>
                  <a:lnTo>
                    <a:pt x="82822" y="110400"/>
                  </a:lnTo>
                  <a:lnTo>
                    <a:pt x="82885" y="110545"/>
                  </a:lnTo>
                  <a:lnTo>
                    <a:pt x="83076" y="110763"/>
                  </a:lnTo>
                  <a:lnTo>
                    <a:pt x="83331" y="110763"/>
                  </a:lnTo>
                  <a:lnTo>
                    <a:pt x="83522" y="110690"/>
                  </a:lnTo>
                  <a:lnTo>
                    <a:pt x="83840" y="110400"/>
                  </a:lnTo>
                  <a:lnTo>
                    <a:pt x="84095" y="110109"/>
                  </a:lnTo>
                  <a:lnTo>
                    <a:pt x="84286" y="109890"/>
                  </a:lnTo>
                  <a:lnTo>
                    <a:pt x="84095" y="109454"/>
                  </a:lnTo>
                  <a:lnTo>
                    <a:pt x="83713" y="108945"/>
                  </a:lnTo>
                  <a:lnTo>
                    <a:pt x="83267" y="108581"/>
                  </a:lnTo>
                  <a:lnTo>
                    <a:pt x="81485" y="107418"/>
                  </a:lnTo>
                  <a:lnTo>
                    <a:pt x="81167" y="107272"/>
                  </a:lnTo>
                  <a:lnTo>
                    <a:pt x="80785" y="106909"/>
                  </a:lnTo>
                  <a:lnTo>
                    <a:pt x="80721" y="106254"/>
                  </a:lnTo>
                  <a:lnTo>
                    <a:pt x="80785" y="105454"/>
                  </a:lnTo>
                  <a:lnTo>
                    <a:pt x="80912" y="104945"/>
                  </a:lnTo>
                  <a:lnTo>
                    <a:pt x="81294" y="104581"/>
                  </a:lnTo>
                  <a:lnTo>
                    <a:pt x="81740" y="104290"/>
                  </a:lnTo>
                  <a:lnTo>
                    <a:pt x="82122" y="104436"/>
                  </a:lnTo>
                  <a:lnTo>
                    <a:pt x="82312" y="105163"/>
                  </a:lnTo>
                  <a:lnTo>
                    <a:pt x="82312" y="106400"/>
                  </a:lnTo>
                  <a:lnTo>
                    <a:pt x="82376" y="106545"/>
                  </a:lnTo>
                  <a:lnTo>
                    <a:pt x="82949" y="106981"/>
                  </a:lnTo>
                  <a:lnTo>
                    <a:pt x="83204" y="106981"/>
                  </a:lnTo>
                  <a:lnTo>
                    <a:pt x="83649" y="106763"/>
                  </a:lnTo>
                  <a:lnTo>
                    <a:pt x="84159" y="106254"/>
                  </a:lnTo>
                  <a:lnTo>
                    <a:pt x="84413" y="105600"/>
                  </a:lnTo>
                  <a:lnTo>
                    <a:pt x="84541" y="106327"/>
                  </a:lnTo>
                  <a:lnTo>
                    <a:pt x="84732" y="106690"/>
                  </a:lnTo>
                  <a:lnTo>
                    <a:pt x="84732" y="106909"/>
                  </a:lnTo>
                  <a:lnTo>
                    <a:pt x="84350" y="107345"/>
                  </a:lnTo>
                  <a:lnTo>
                    <a:pt x="84031" y="107854"/>
                  </a:lnTo>
                  <a:lnTo>
                    <a:pt x="84350" y="108145"/>
                  </a:lnTo>
                  <a:lnTo>
                    <a:pt x="85432" y="108072"/>
                  </a:lnTo>
                  <a:lnTo>
                    <a:pt x="85814" y="108218"/>
                  </a:lnTo>
                  <a:lnTo>
                    <a:pt x="85814" y="108436"/>
                  </a:lnTo>
                  <a:lnTo>
                    <a:pt x="85623" y="108654"/>
                  </a:lnTo>
                  <a:lnTo>
                    <a:pt x="85623" y="108945"/>
                  </a:lnTo>
                  <a:lnTo>
                    <a:pt x="85877" y="109090"/>
                  </a:lnTo>
                  <a:lnTo>
                    <a:pt x="86450" y="109236"/>
                  </a:lnTo>
                  <a:lnTo>
                    <a:pt x="86641" y="109381"/>
                  </a:lnTo>
                  <a:lnTo>
                    <a:pt x="87087" y="109527"/>
                  </a:lnTo>
                  <a:lnTo>
                    <a:pt x="87596" y="109381"/>
                  </a:lnTo>
                  <a:lnTo>
                    <a:pt x="88042" y="109018"/>
                  </a:lnTo>
                  <a:lnTo>
                    <a:pt x="88297" y="108581"/>
                  </a:lnTo>
                  <a:lnTo>
                    <a:pt x="88297" y="107418"/>
                  </a:lnTo>
                  <a:lnTo>
                    <a:pt x="88297" y="106909"/>
                  </a:lnTo>
                  <a:lnTo>
                    <a:pt x="88042" y="105818"/>
                  </a:lnTo>
                  <a:lnTo>
                    <a:pt x="87978" y="105381"/>
                  </a:lnTo>
                  <a:lnTo>
                    <a:pt x="88042" y="104945"/>
                  </a:lnTo>
                  <a:lnTo>
                    <a:pt x="88297" y="104509"/>
                  </a:lnTo>
                  <a:lnTo>
                    <a:pt x="88806" y="104072"/>
                  </a:lnTo>
                  <a:lnTo>
                    <a:pt x="89188" y="103781"/>
                  </a:lnTo>
                  <a:lnTo>
                    <a:pt x="89442" y="103563"/>
                  </a:lnTo>
                  <a:lnTo>
                    <a:pt x="89188" y="103054"/>
                  </a:lnTo>
                  <a:lnTo>
                    <a:pt x="88424" y="102400"/>
                  </a:lnTo>
                  <a:lnTo>
                    <a:pt x="88233" y="101890"/>
                  </a:lnTo>
                  <a:lnTo>
                    <a:pt x="88679" y="101454"/>
                  </a:lnTo>
                  <a:lnTo>
                    <a:pt x="89506" y="102181"/>
                  </a:lnTo>
                  <a:lnTo>
                    <a:pt x="90015" y="102472"/>
                  </a:lnTo>
                  <a:lnTo>
                    <a:pt x="90270" y="102327"/>
                  </a:lnTo>
                  <a:lnTo>
                    <a:pt x="90206" y="101018"/>
                  </a:lnTo>
                  <a:lnTo>
                    <a:pt x="90206" y="100436"/>
                  </a:lnTo>
                  <a:lnTo>
                    <a:pt x="90397" y="99781"/>
                  </a:lnTo>
                  <a:lnTo>
                    <a:pt x="90970" y="98836"/>
                  </a:lnTo>
                  <a:lnTo>
                    <a:pt x="90970" y="98400"/>
                  </a:lnTo>
                  <a:lnTo>
                    <a:pt x="90334" y="97672"/>
                  </a:lnTo>
                  <a:lnTo>
                    <a:pt x="89888" y="96581"/>
                  </a:lnTo>
                  <a:lnTo>
                    <a:pt x="89506" y="96072"/>
                  </a:lnTo>
                  <a:lnTo>
                    <a:pt x="89061" y="95563"/>
                  </a:lnTo>
                  <a:lnTo>
                    <a:pt x="88870" y="95490"/>
                  </a:lnTo>
                  <a:lnTo>
                    <a:pt x="88615" y="95200"/>
                  </a:lnTo>
                  <a:lnTo>
                    <a:pt x="88360" y="94836"/>
                  </a:lnTo>
                  <a:lnTo>
                    <a:pt x="88679" y="94690"/>
                  </a:lnTo>
                  <a:lnTo>
                    <a:pt x="88997" y="94545"/>
                  </a:lnTo>
                  <a:lnTo>
                    <a:pt x="89251" y="94545"/>
                  </a:lnTo>
                  <a:lnTo>
                    <a:pt x="89379" y="94836"/>
                  </a:lnTo>
                  <a:lnTo>
                    <a:pt x="90779" y="97018"/>
                  </a:lnTo>
                  <a:lnTo>
                    <a:pt x="91352" y="97309"/>
                  </a:lnTo>
                  <a:lnTo>
                    <a:pt x="91862" y="97454"/>
                  </a:lnTo>
                  <a:lnTo>
                    <a:pt x="92244" y="97818"/>
                  </a:lnTo>
                  <a:lnTo>
                    <a:pt x="92371" y="98472"/>
                  </a:lnTo>
                  <a:lnTo>
                    <a:pt x="92562" y="98909"/>
                  </a:lnTo>
                  <a:lnTo>
                    <a:pt x="93007" y="98836"/>
                  </a:lnTo>
                  <a:lnTo>
                    <a:pt x="93453" y="98472"/>
                  </a:lnTo>
                  <a:lnTo>
                    <a:pt x="93962" y="98400"/>
                  </a:lnTo>
                  <a:lnTo>
                    <a:pt x="93708" y="99490"/>
                  </a:lnTo>
                  <a:lnTo>
                    <a:pt x="93708" y="100000"/>
                  </a:lnTo>
                  <a:lnTo>
                    <a:pt x="94090" y="100218"/>
                  </a:lnTo>
                  <a:lnTo>
                    <a:pt x="94153" y="100436"/>
                  </a:lnTo>
                  <a:lnTo>
                    <a:pt x="94090" y="100945"/>
                  </a:lnTo>
                  <a:lnTo>
                    <a:pt x="93771" y="101454"/>
                  </a:lnTo>
                  <a:lnTo>
                    <a:pt x="93389" y="101600"/>
                  </a:lnTo>
                  <a:lnTo>
                    <a:pt x="93071" y="101381"/>
                  </a:lnTo>
                  <a:lnTo>
                    <a:pt x="92753" y="100945"/>
                  </a:lnTo>
                  <a:lnTo>
                    <a:pt x="92371" y="100581"/>
                  </a:lnTo>
                  <a:lnTo>
                    <a:pt x="91989" y="101018"/>
                  </a:lnTo>
                  <a:lnTo>
                    <a:pt x="92116" y="101381"/>
                  </a:lnTo>
                  <a:lnTo>
                    <a:pt x="92307" y="101818"/>
                  </a:lnTo>
                  <a:lnTo>
                    <a:pt x="92625" y="102254"/>
                  </a:lnTo>
                  <a:lnTo>
                    <a:pt x="92944" y="102400"/>
                  </a:lnTo>
                  <a:lnTo>
                    <a:pt x="93389" y="102254"/>
                  </a:lnTo>
                  <a:lnTo>
                    <a:pt x="94854" y="101818"/>
                  </a:lnTo>
                  <a:lnTo>
                    <a:pt x="95363" y="101527"/>
                  </a:lnTo>
                  <a:lnTo>
                    <a:pt x="95554" y="101163"/>
                  </a:lnTo>
                  <a:lnTo>
                    <a:pt x="96127" y="100436"/>
                  </a:lnTo>
                  <a:lnTo>
                    <a:pt x="95045" y="98690"/>
                  </a:lnTo>
                  <a:lnTo>
                    <a:pt x="94663" y="97672"/>
                  </a:lnTo>
                  <a:lnTo>
                    <a:pt x="94663" y="96800"/>
                  </a:lnTo>
                  <a:lnTo>
                    <a:pt x="94981" y="96509"/>
                  </a:lnTo>
                  <a:lnTo>
                    <a:pt x="95427" y="96218"/>
                  </a:lnTo>
                  <a:lnTo>
                    <a:pt x="96827" y="95781"/>
                  </a:lnTo>
                  <a:lnTo>
                    <a:pt x="97018" y="95781"/>
                  </a:lnTo>
                  <a:lnTo>
                    <a:pt x="97336" y="96000"/>
                  </a:lnTo>
                  <a:lnTo>
                    <a:pt x="97464" y="96218"/>
                  </a:lnTo>
                  <a:lnTo>
                    <a:pt x="97591" y="96509"/>
                  </a:lnTo>
                  <a:lnTo>
                    <a:pt x="97655" y="96800"/>
                  </a:lnTo>
                  <a:lnTo>
                    <a:pt x="97718" y="97018"/>
                  </a:lnTo>
                  <a:lnTo>
                    <a:pt x="97846" y="97018"/>
                  </a:lnTo>
                  <a:lnTo>
                    <a:pt x="98419" y="97090"/>
                  </a:lnTo>
                  <a:lnTo>
                    <a:pt x="98546" y="97236"/>
                  </a:lnTo>
                  <a:lnTo>
                    <a:pt x="98801" y="97381"/>
                  </a:lnTo>
                  <a:lnTo>
                    <a:pt x="98928" y="97672"/>
                  </a:lnTo>
                  <a:lnTo>
                    <a:pt x="99183" y="97818"/>
                  </a:lnTo>
                  <a:lnTo>
                    <a:pt x="99437" y="97963"/>
                  </a:lnTo>
                  <a:lnTo>
                    <a:pt x="100201" y="97818"/>
                  </a:lnTo>
                  <a:lnTo>
                    <a:pt x="100519" y="97818"/>
                  </a:lnTo>
                  <a:lnTo>
                    <a:pt x="100774" y="97890"/>
                  </a:lnTo>
                  <a:lnTo>
                    <a:pt x="101220" y="98181"/>
                  </a:lnTo>
                  <a:lnTo>
                    <a:pt x="101411" y="98181"/>
                  </a:lnTo>
                  <a:lnTo>
                    <a:pt x="103002" y="97963"/>
                  </a:lnTo>
                  <a:lnTo>
                    <a:pt x="103320" y="98181"/>
                  </a:lnTo>
                  <a:lnTo>
                    <a:pt x="103320" y="98618"/>
                  </a:lnTo>
                  <a:lnTo>
                    <a:pt x="103129" y="99127"/>
                  </a:lnTo>
                  <a:lnTo>
                    <a:pt x="103193" y="99490"/>
                  </a:lnTo>
                  <a:lnTo>
                    <a:pt x="103893" y="99636"/>
                  </a:lnTo>
                  <a:lnTo>
                    <a:pt x="103893" y="99781"/>
                  </a:lnTo>
                  <a:lnTo>
                    <a:pt x="103575" y="100000"/>
                  </a:lnTo>
                  <a:lnTo>
                    <a:pt x="103384" y="100000"/>
                  </a:lnTo>
                  <a:lnTo>
                    <a:pt x="103193" y="100000"/>
                  </a:lnTo>
                  <a:lnTo>
                    <a:pt x="103511" y="100800"/>
                  </a:lnTo>
                  <a:lnTo>
                    <a:pt x="103893" y="101309"/>
                  </a:lnTo>
                  <a:lnTo>
                    <a:pt x="104339" y="101600"/>
                  </a:lnTo>
                  <a:lnTo>
                    <a:pt x="105167" y="101600"/>
                  </a:lnTo>
                  <a:lnTo>
                    <a:pt x="104530" y="102036"/>
                  </a:lnTo>
                  <a:lnTo>
                    <a:pt x="104275" y="102327"/>
                  </a:lnTo>
                  <a:lnTo>
                    <a:pt x="103893" y="102400"/>
                  </a:lnTo>
                  <a:lnTo>
                    <a:pt x="103766" y="102400"/>
                  </a:lnTo>
                  <a:lnTo>
                    <a:pt x="103320" y="102400"/>
                  </a:lnTo>
                  <a:lnTo>
                    <a:pt x="103320" y="102400"/>
                  </a:lnTo>
                  <a:lnTo>
                    <a:pt x="103193" y="102472"/>
                  </a:lnTo>
                  <a:lnTo>
                    <a:pt x="102875" y="102618"/>
                  </a:lnTo>
                  <a:lnTo>
                    <a:pt x="102748" y="102690"/>
                  </a:lnTo>
                  <a:lnTo>
                    <a:pt x="101984" y="102472"/>
                  </a:lnTo>
                  <a:lnTo>
                    <a:pt x="101347" y="102181"/>
                  </a:lnTo>
                  <a:lnTo>
                    <a:pt x="100137" y="101309"/>
                  </a:lnTo>
                  <a:lnTo>
                    <a:pt x="100456" y="100800"/>
                  </a:lnTo>
                  <a:lnTo>
                    <a:pt x="100519" y="100436"/>
                  </a:lnTo>
                  <a:lnTo>
                    <a:pt x="100519" y="99563"/>
                  </a:lnTo>
                  <a:lnTo>
                    <a:pt x="100392" y="99345"/>
                  </a:lnTo>
                  <a:lnTo>
                    <a:pt x="100137" y="99200"/>
                  </a:lnTo>
                  <a:lnTo>
                    <a:pt x="99564" y="99200"/>
                  </a:lnTo>
                  <a:lnTo>
                    <a:pt x="99183" y="99272"/>
                  </a:lnTo>
                  <a:lnTo>
                    <a:pt x="99183" y="99563"/>
                  </a:lnTo>
                  <a:lnTo>
                    <a:pt x="99246" y="99781"/>
                  </a:lnTo>
                  <a:lnTo>
                    <a:pt x="99310" y="100000"/>
                  </a:lnTo>
                  <a:lnTo>
                    <a:pt x="99310" y="100145"/>
                  </a:lnTo>
                  <a:lnTo>
                    <a:pt x="99310" y="100218"/>
                  </a:lnTo>
                  <a:lnTo>
                    <a:pt x="99374" y="100436"/>
                  </a:lnTo>
                  <a:lnTo>
                    <a:pt x="99310" y="100581"/>
                  </a:lnTo>
                  <a:lnTo>
                    <a:pt x="99183" y="100654"/>
                  </a:lnTo>
                  <a:lnTo>
                    <a:pt x="98864" y="100800"/>
                  </a:lnTo>
                  <a:lnTo>
                    <a:pt x="98037" y="101090"/>
                  </a:lnTo>
                  <a:lnTo>
                    <a:pt x="97782" y="101309"/>
                  </a:lnTo>
                  <a:lnTo>
                    <a:pt x="97718" y="101818"/>
                  </a:lnTo>
                  <a:lnTo>
                    <a:pt x="97846" y="102327"/>
                  </a:lnTo>
                  <a:lnTo>
                    <a:pt x="98164" y="102909"/>
                  </a:lnTo>
                  <a:lnTo>
                    <a:pt x="98419" y="103200"/>
                  </a:lnTo>
                  <a:lnTo>
                    <a:pt x="98801" y="103563"/>
                  </a:lnTo>
                  <a:lnTo>
                    <a:pt x="100965" y="104218"/>
                  </a:lnTo>
                  <a:lnTo>
                    <a:pt x="100583" y="104581"/>
                  </a:lnTo>
                  <a:lnTo>
                    <a:pt x="99946" y="104945"/>
                  </a:lnTo>
                  <a:lnTo>
                    <a:pt x="99628" y="105018"/>
                  </a:lnTo>
                  <a:lnTo>
                    <a:pt x="99755" y="105890"/>
                  </a:lnTo>
                  <a:lnTo>
                    <a:pt x="101602" y="107418"/>
                  </a:lnTo>
                  <a:lnTo>
                    <a:pt x="102111" y="108290"/>
                  </a:lnTo>
                  <a:lnTo>
                    <a:pt x="102557" y="107854"/>
                  </a:lnTo>
                  <a:lnTo>
                    <a:pt x="102875" y="107418"/>
                  </a:lnTo>
                  <a:lnTo>
                    <a:pt x="103257" y="106981"/>
                  </a:lnTo>
                  <a:lnTo>
                    <a:pt x="104021" y="107127"/>
                  </a:lnTo>
                  <a:lnTo>
                    <a:pt x="103766" y="106690"/>
                  </a:lnTo>
                  <a:lnTo>
                    <a:pt x="103702" y="106109"/>
                  </a:lnTo>
                  <a:lnTo>
                    <a:pt x="103766" y="105745"/>
                  </a:lnTo>
                  <a:lnTo>
                    <a:pt x="104021" y="105309"/>
                  </a:lnTo>
                  <a:lnTo>
                    <a:pt x="104466" y="104945"/>
                  </a:lnTo>
                  <a:lnTo>
                    <a:pt x="104530" y="105163"/>
                  </a:lnTo>
                  <a:lnTo>
                    <a:pt x="104657" y="105600"/>
                  </a:lnTo>
                  <a:lnTo>
                    <a:pt x="104785" y="106036"/>
                  </a:lnTo>
                  <a:lnTo>
                    <a:pt x="104976" y="106400"/>
                  </a:lnTo>
                  <a:lnTo>
                    <a:pt x="106503" y="107636"/>
                  </a:lnTo>
                  <a:lnTo>
                    <a:pt x="106885" y="107781"/>
                  </a:lnTo>
                  <a:lnTo>
                    <a:pt x="107458" y="107854"/>
                  </a:lnTo>
                  <a:lnTo>
                    <a:pt x="107331" y="107636"/>
                  </a:lnTo>
                  <a:lnTo>
                    <a:pt x="107140" y="107345"/>
                  </a:lnTo>
                  <a:lnTo>
                    <a:pt x="106885" y="107127"/>
                  </a:lnTo>
                  <a:lnTo>
                    <a:pt x="107013" y="106763"/>
                  </a:lnTo>
                  <a:lnTo>
                    <a:pt x="107140" y="106545"/>
                  </a:lnTo>
                  <a:lnTo>
                    <a:pt x="107267" y="106400"/>
                  </a:lnTo>
                  <a:lnTo>
                    <a:pt x="107458" y="106254"/>
                  </a:lnTo>
                  <a:lnTo>
                    <a:pt x="107586" y="105745"/>
                  </a:lnTo>
                  <a:lnTo>
                    <a:pt x="107458" y="105454"/>
                  </a:lnTo>
                  <a:lnTo>
                    <a:pt x="107140" y="105309"/>
                  </a:lnTo>
                  <a:lnTo>
                    <a:pt x="106503" y="105309"/>
                  </a:lnTo>
                  <a:lnTo>
                    <a:pt x="106822" y="104727"/>
                  </a:lnTo>
                  <a:lnTo>
                    <a:pt x="106885" y="104581"/>
                  </a:lnTo>
                  <a:lnTo>
                    <a:pt x="106885" y="104218"/>
                  </a:lnTo>
                  <a:lnTo>
                    <a:pt x="106758" y="104000"/>
                  </a:lnTo>
                  <a:lnTo>
                    <a:pt x="106122" y="103200"/>
                  </a:lnTo>
                  <a:lnTo>
                    <a:pt x="106631" y="102836"/>
                  </a:lnTo>
                  <a:lnTo>
                    <a:pt x="106503" y="101381"/>
                  </a:lnTo>
                  <a:lnTo>
                    <a:pt x="106822" y="100800"/>
                  </a:lnTo>
                  <a:lnTo>
                    <a:pt x="107140" y="100509"/>
                  </a:lnTo>
                  <a:lnTo>
                    <a:pt x="107522" y="100436"/>
                  </a:lnTo>
                  <a:lnTo>
                    <a:pt x="107713" y="100145"/>
                  </a:lnTo>
                  <a:lnTo>
                    <a:pt x="107713" y="99636"/>
                  </a:lnTo>
                  <a:lnTo>
                    <a:pt x="107649" y="99490"/>
                  </a:lnTo>
                  <a:lnTo>
                    <a:pt x="107522" y="99345"/>
                  </a:lnTo>
                  <a:lnTo>
                    <a:pt x="107267" y="99272"/>
                  </a:lnTo>
                  <a:lnTo>
                    <a:pt x="107204" y="99200"/>
                  </a:lnTo>
                  <a:lnTo>
                    <a:pt x="107267" y="98909"/>
                  </a:lnTo>
                  <a:lnTo>
                    <a:pt x="107458" y="98763"/>
                  </a:lnTo>
                  <a:lnTo>
                    <a:pt x="107522" y="98472"/>
                  </a:lnTo>
                  <a:lnTo>
                    <a:pt x="107586" y="98400"/>
                  </a:lnTo>
                  <a:lnTo>
                    <a:pt x="107458" y="98181"/>
                  </a:lnTo>
                  <a:lnTo>
                    <a:pt x="107140" y="97890"/>
                  </a:lnTo>
                  <a:lnTo>
                    <a:pt x="107076" y="97745"/>
                  </a:lnTo>
                  <a:lnTo>
                    <a:pt x="107076" y="97454"/>
                  </a:lnTo>
                  <a:lnTo>
                    <a:pt x="107013" y="97309"/>
                  </a:lnTo>
                  <a:lnTo>
                    <a:pt x="106822" y="97236"/>
                  </a:lnTo>
                  <a:lnTo>
                    <a:pt x="106631" y="97236"/>
                  </a:lnTo>
                  <a:lnTo>
                    <a:pt x="106376" y="97309"/>
                  </a:lnTo>
                  <a:lnTo>
                    <a:pt x="106058" y="97381"/>
                  </a:lnTo>
                  <a:lnTo>
                    <a:pt x="105931" y="97309"/>
                  </a:lnTo>
                  <a:lnTo>
                    <a:pt x="105867" y="96872"/>
                  </a:lnTo>
                  <a:lnTo>
                    <a:pt x="105485" y="96363"/>
                  </a:lnTo>
                  <a:lnTo>
                    <a:pt x="104721" y="96654"/>
                  </a:lnTo>
                  <a:lnTo>
                    <a:pt x="104403" y="97309"/>
                  </a:lnTo>
                  <a:lnTo>
                    <a:pt x="105294" y="97527"/>
                  </a:lnTo>
                  <a:lnTo>
                    <a:pt x="105294" y="97818"/>
                  </a:lnTo>
                  <a:lnTo>
                    <a:pt x="104848" y="97890"/>
                  </a:lnTo>
                  <a:lnTo>
                    <a:pt x="104339" y="97890"/>
                  </a:lnTo>
                  <a:lnTo>
                    <a:pt x="103766" y="97818"/>
                  </a:lnTo>
                  <a:lnTo>
                    <a:pt x="103575" y="97527"/>
                  </a:lnTo>
                  <a:lnTo>
                    <a:pt x="103511" y="97090"/>
                  </a:lnTo>
                  <a:lnTo>
                    <a:pt x="103639" y="96654"/>
                  </a:lnTo>
                  <a:lnTo>
                    <a:pt x="104021" y="96000"/>
                  </a:lnTo>
                  <a:lnTo>
                    <a:pt x="104275" y="96072"/>
                  </a:lnTo>
                  <a:lnTo>
                    <a:pt x="104403" y="96072"/>
                  </a:lnTo>
                  <a:lnTo>
                    <a:pt x="104466" y="96000"/>
                  </a:lnTo>
                  <a:lnTo>
                    <a:pt x="104657" y="95709"/>
                  </a:lnTo>
                  <a:lnTo>
                    <a:pt x="104403" y="95272"/>
                  </a:lnTo>
                  <a:lnTo>
                    <a:pt x="104403" y="94690"/>
                  </a:lnTo>
                  <a:lnTo>
                    <a:pt x="104657" y="93963"/>
                  </a:lnTo>
                  <a:lnTo>
                    <a:pt x="104976" y="93745"/>
                  </a:lnTo>
                  <a:lnTo>
                    <a:pt x="105358" y="93672"/>
                  </a:lnTo>
                  <a:lnTo>
                    <a:pt x="105931" y="93309"/>
                  </a:lnTo>
                  <a:lnTo>
                    <a:pt x="106249" y="92872"/>
                  </a:lnTo>
                  <a:lnTo>
                    <a:pt x="106122" y="92363"/>
                  </a:lnTo>
                  <a:lnTo>
                    <a:pt x="106312" y="92000"/>
                  </a:lnTo>
                  <a:lnTo>
                    <a:pt x="106376" y="91636"/>
                  </a:lnTo>
                  <a:lnTo>
                    <a:pt x="106376" y="90763"/>
                  </a:lnTo>
                  <a:lnTo>
                    <a:pt x="106312" y="90690"/>
                  </a:lnTo>
                  <a:lnTo>
                    <a:pt x="106249" y="90618"/>
                  </a:lnTo>
                  <a:lnTo>
                    <a:pt x="106058" y="90545"/>
                  </a:lnTo>
                  <a:lnTo>
                    <a:pt x="105994" y="90327"/>
                  </a:lnTo>
                  <a:lnTo>
                    <a:pt x="105994" y="90109"/>
                  </a:lnTo>
                  <a:lnTo>
                    <a:pt x="105994" y="89600"/>
                  </a:lnTo>
                  <a:lnTo>
                    <a:pt x="105867" y="89018"/>
                  </a:lnTo>
                  <a:lnTo>
                    <a:pt x="104657" y="87636"/>
                  </a:lnTo>
                  <a:lnTo>
                    <a:pt x="104912" y="87563"/>
                  </a:lnTo>
                  <a:lnTo>
                    <a:pt x="105167" y="87490"/>
                  </a:lnTo>
                  <a:lnTo>
                    <a:pt x="105294" y="87200"/>
                  </a:lnTo>
                  <a:lnTo>
                    <a:pt x="105294" y="86909"/>
                  </a:lnTo>
                  <a:lnTo>
                    <a:pt x="105612" y="87054"/>
                  </a:lnTo>
                  <a:lnTo>
                    <a:pt x="105994" y="87781"/>
                  </a:lnTo>
                  <a:lnTo>
                    <a:pt x="106312" y="87927"/>
                  </a:lnTo>
                  <a:lnTo>
                    <a:pt x="106631" y="87781"/>
                  </a:lnTo>
                  <a:lnTo>
                    <a:pt x="107013" y="87200"/>
                  </a:lnTo>
                  <a:lnTo>
                    <a:pt x="107331" y="87054"/>
                  </a:lnTo>
                  <a:lnTo>
                    <a:pt x="107649" y="86763"/>
                  </a:lnTo>
                  <a:lnTo>
                    <a:pt x="107713" y="86036"/>
                  </a:lnTo>
                  <a:lnTo>
                    <a:pt x="107713" y="84727"/>
                  </a:lnTo>
                  <a:lnTo>
                    <a:pt x="107586" y="83200"/>
                  </a:lnTo>
                  <a:lnTo>
                    <a:pt x="107586" y="82472"/>
                  </a:lnTo>
                  <a:lnTo>
                    <a:pt x="108286" y="81818"/>
                  </a:lnTo>
                  <a:lnTo>
                    <a:pt x="108286" y="81381"/>
                  </a:lnTo>
                  <a:lnTo>
                    <a:pt x="108031" y="80945"/>
                  </a:lnTo>
                  <a:lnTo>
                    <a:pt x="107586" y="80800"/>
                  </a:lnTo>
                  <a:lnTo>
                    <a:pt x="107267" y="80945"/>
                  </a:lnTo>
                  <a:lnTo>
                    <a:pt x="106822" y="81527"/>
                  </a:lnTo>
                  <a:lnTo>
                    <a:pt x="106503" y="81600"/>
                  </a:lnTo>
                  <a:lnTo>
                    <a:pt x="107076" y="80945"/>
                  </a:lnTo>
                  <a:lnTo>
                    <a:pt x="107840" y="79781"/>
                  </a:lnTo>
                  <a:lnTo>
                    <a:pt x="107968" y="79418"/>
                  </a:lnTo>
                  <a:lnTo>
                    <a:pt x="107904" y="79272"/>
                  </a:lnTo>
                  <a:lnTo>
                    <a:pt x="108286" y="79127"/>
                  </a:lnTo>
                  <a:lnTo>
                    <a:pt x="108350" y="78909"/>
                  </a:lnTo>
                  <a:lnTo>
                    <a:pt x="108350" y="78545"/>
                  </a:lnTo>
                  <a:lnTo>
                    <a:pt x="108477" y="78181"/>
                  </a:lnTo>
                  <a:lnTo>
                    <a:pt x="109432" y="77381"/>
                  </a:lnTo>
                  <a:lnTo>
                    <a:pt x="109559" y="77090"/>
                  </a:lnTo>
                  <a:lnTo>
                    <a:pt x="109496" y="75709"/>
                  </a:lnTo>
                  <a:lnTo>
                    <a:pt x="109559" y="74981"/>
                  </a:lnTo>
                  <a:lnTo>
                    <a:pt x="109877" y="74545"/>
                  </a:lnTo>
                  <a:lnTo>
                    <a:pt x="110578" y="74327"/>
                  </a:lnTo>
                  <a:lnTo>
                    <a:pt x="113061" y="74400"/>
                  </a:lnTo>
                  <a:lnTo>
                    <a:pt x="111787" y="74036"/>
                  </a:lnTo>
                  <a:lnTo>
                    <a:pt x="111469" y="73963"/>
                  </a:lnTo>
                  <a:lnTo>
                    <a:pt x="111214" y="73890"/>
                  </a:lnTo>
                  <a:lnTo>
                    <a:pt x="111087" y="73672"/>
                  </a:lnTo>
                  <a:lnTo>
                    <a:pt x="110832" y="73454"/>
                  </a:lnTo>
                  <a:lnTo>
                    <a:pt x="110832" y="73236"/>
                  </a:lnTo>
                  <a:lnTo>
                    <a:pt x="111087" y="73090"/>
                  </a:lnTo>
                  <a:lnTo>
                    <a:pt x="111342" y="73018"/>
                  </a:lnTo>
                  <a:lnTo>
                    <a:pt x="111469" y="72872"/>
                  </a:lnTo>
                  <a:lnTo>
                    <a:pt x="111405" y="72436"/>
                  </a:lnTo>
                  <a:lnTo>
                    <a:pt x="111214" y="71927"/>
                  </a:lnTo>
                  <a:lnTo>
                    <a:pt x="111214" y="71636"/>
                  </a:lnTo>
                  <a:lnTo>
                    <a:pt x="111724" y="71345"/>
                  </a:lnTo>
                  <a:lnTo>
                    <a:pt x="111978" y="71418"/>
                  </a:lnTo>
                  <a:lnTo>
                    <a:pt x="112297" y="71636"/>
                  </a:lnTo>
                  <a:lnTo>
                    <a:pt x="112424" y="71636"/>
                  </a:lnTo>
                  <a:lnTo>
                    <a:pt x="112551" y="70981"/>
                  </a:lnTo>
                  <a:lnTo>
                    <a:pt x="112233" y="70400"/>
                  </a:lnTo>
                  <a:lnTo>
                    <a:pt x="112169" y="70036"/>
                  </a:lnTo>
                  <a:lnTo>
                    <a:pt x="112551" y="69890"/>
                  </a:lnTo>
                  <a:lnTo>
                    <a:pt x="112679" y="70036"/>
                  </a:lnTo>
                  <a:lnTo>
                    <a:pt x="112742" y="70472"/>
                  </a:lnTo>
                  <a:lnTo>
                    <a:pt x="112933" y="70909"/>
                  </a:lnTo>
                  <a:lnTo>
                    <a:pt x="113761" y="71345"/>
                  </a:lnTo>
                  <a:lnTo>
                    <a:pt x="113761" y="71781"/>
                  </a:lnTo>
                  <a:lnTo>
                    <a:pt x="113442" y="72290"/>
                  </a:lnTo>
                  <a:lnTo>
                    <a:pt x="113124" y="72581"/>
                  </a:lnTo>
                  <a:lnTo>
                    <a:pt x="112742" y="72654"/>
                  </a:lnTo>
                  <a:lnTo>
                    <a:pt x="112360" y="72800"/>
                  </a:lnTo>
                  <a:lnTo>
                    <a:pt x="111724" y="73309"/>
                  </a:lnTo>
                  <a:lnTo>
                    <a:pt x="113315" y="73745"/>
                  </a:lnTo>
                  <a:lnTo>
                    <a:pt x="113761" y="74109"/>
                  </a:lnTo>
                  <a:lnTo>
                    <a:pt x="114588" y="74909"/>
                  </a:lnTo>
                  <a:lnTo>
                    <a:pt x="115034" y="75127"/>
                  </a:lnTo>
                  <a:lnTo>
                    <a:pt x="115734" y="75127"/>
                  </a:lnTo>
                  <a:lnTo>
                    <a:pt x="115543" y="75563"/>
                  </a:lnTo>
                  <a:lnTo>
                    <a:pt x="115289" y="75854"/>
                  </a:lnTo>
                  <a:lnTo>
                    <a:pt x="114525" y="76218"/>
                  </a:lnTo>
                  <a:lnTo>
                    <a:pt x="114716" y="76363"/>
                  </a:lnTo>
                  <a:lnTo>
                    <a:pt x="115034" y="76654"/>
                  </a:lnTo>
                  <a:lnTo>
                    <a:pt x="115289" y="76872"/>
                  </a:lnTo>
                  <a:lnTo>
                    <a:pt x="115416" y="77090"/>
                  </a:lnTo>
                  <a:lnTo>
                    <a:pt x="115289" y="77381"/>
                  </a:lnTo>
                  <a:lnTo>
                    <a:pt x="115098" y="77672"/>
                  </a:lnTo>
                  <a:lnTo>
                    <a:pt x="114970" y="77963"/>
                  </a:lnTo>
                  <a:lnTo>
                    <a:pt x="114907" y="78109"/>
                  </a:lnTo>
                  <a:lnTo>
                    <a:pt x="114716" y="78254"/>
                  </a:lnTo>
                  <a:lnTo>
                    <a:pt x="114206" y="78545"/>
                  </a:lnTo>
                  <a:lnTo>
                    <a:pt x="114143" y="78836"/>
                  </a:lnTo>
                  <a:lnTo>
                    <a:pt x="114270" y="78981"/>
                  </a:lnTo>
                  <a:lnTo>
                    <a:pt x="115161" y="79272"/>
                  </a:lnTo>
                  <a:lnTo>
                    <a:pt x="115289" y="79345"/>
                  </a:lnTo>
                  <a:lnTo>
                    <a:pt x="115480" y="79709"/>
                  </a:lnTo>
                  <a:lnTo>
                    <a:pt x="115798" y="79781"/>
                  </a:lnTo>
                  <a:lnTo>
                    <a:pt x="115925" y="79490"/>
                  </a:lnTo>
                  <a:lnTo>
                    <a:pt x="116053" y="79345"/>
                  </a:lnTo>
                  <a:lnTo>
                    <a:pt x="116498" y="78909"/>
                  </a:lnTo>
                  <a:lnTo>
                    <a:pt x="116625" y="78690"/>
                  </a:lnTo>
                  <a:lnTo>
                    <a:pt x="116880" y="77600"/>
                  </a:lnTo>
                  <a:lnTo>
                    <a:pt x="116753" y="77090"/>
                  </a:lnTo>
                  <a:lnTo>
                    <a:pt x="115671" y="76654"/>
                  </a:lnTo>
                  <a:close/>
                  <a:moveTo>
                    <a:pt x="115862" y="81163"/>
                  </a:moveTo>
                  <a:lnTo>
                    <a:pt x="115671" y="80872"/>
                  </a:lnTo>
                  <a:lnTo>
                    <a:pt x="115161" y="80654"/>
                  </a:lnTo>
                  <a:lnTo>
                    <a:pt x="114334" y="80363"/>
                  </a:lnTo>
                  <a:lnTo>
                    <a:pt x="113824" y="80290"/>
                  </a:lnTo>
                  <a:lnTo>
                    <a:pt x="113442" y="80436"/>
                  </a:lnTo>
                  <a:lnTo>
                    <a:pt x="113761" y="80945"/>
                  </a:lnTo>
                  <a:lnTo>
                    <a:pt x="113888" y="81163"/>
                  </a:lnTo>
                  <a:lnTo>
                    <a:pt x="114716" y="81309"/>
                  </a:lnTo>
                  <a:lnTo>
                    <a:pt x="115034" y="81527"/>
                  </a:lnTo>
                  <a:lnTo>
                    <a:pt x="115352" y="81818"/>
                  </a:lnTo>
                  <a:lnTo>
                    <a:pt x="115734" y="82036"/>
                  </a:lnTo>
                  <a:lnTo>
                    <a:pt x="115925" y="82109"/>
                  </a:lnTo>
                  <a:lnTo>
                    <a:pt x="116116" y="82109"/>
                  </a:lnTo>
                  <a:lnTo>
                    <a:pt x="116244" y="82036"/>
                  </a:lnTo>
                  <a:lnTo>
                    <a:pt x="116053" y="81527"/>
                  </a:lnTo>
                  <a:lnTo>
                    <a:pt x="115862" y="81163"/>
                  </a:lnTo>
                  <a:close/>
                  <a:moveTo>
                    <a:pt x="92498" y="106690"/>
                  </a:moveTo>
                  <a:lnTo>
                    <a:pt x="92371" y="106254"/>
                  </a:lnTo>
                  <a:lnTo>
                    <a:pt x="92244" y="105963"/>
                  </a:lnTo>
                  <a:lnTo>
                    <a:pt x="92116" y="105600"/>
                  </a:lnTo>
                  <a:lnTo>
                    <a:pt x="91989" y="105381"/>
                  </a:lnTo>
                  <a:lnTo>
                    <a:pt x="91989" y="104945"/>
                  </a:lnTo>
                  <a:lnTo>
                    <a:pt x="91862" y="104581"/>
                  </a:lnTo>
                  <a:lnTo>
                    <a:pt x="91225" y="104072"/>
                  </a:lnTo>
                  <a:lnTo>
                    <a:pt x="90970" y="103272"/>
                  </a:lnTo>
                  <a:lnTo>
                    <a:pt x="90588" y="103563"/>
                  </a:lnTo>
                  <a:lnTo>
                    <a:pt x="90206" y="104072"/>
                  </a:lnTo>
                  <a:lnTo>
                    <a:pt x="90143" y="104654"/>
                  </a:lnTo>
                  <a:lnTo>
                    <a:pt x="90334" y="104872"/>
                  </a:lnTo>
                  <a:lnTo>
                    <a:pt x="90652" y="105018"/>
                  </a:lnTo>
                  <a:lnTo>
                    <a:pt x="90779" y="105163"/>
                  </a:lnTo>
                  <a:lnTo>
                    <a:pt x="89506" y="105381"/>
                  </a:lnTo>
                  <a:lnTo>
                    <a:pt x="89188" y="105600"/>
                  </a:lnTo>
                  <a:lnTo>
                    <a:pt x="89251" y="105963"/>
                  </a:lnTo>
                  <a:lnTo>
                    <a:pt x="89888" y="106327"/>
                  </a:lnTo>
                  <a:lnTo>
                    <a:pt x="91161" y="106472"/>
                  </a:lnTo>
                  <a:lnTo>
                    <a:pt x="91607" y="106836"/>
                  </a:lnTo>
                  <a:lnTo>
                    <a:pt x="91352" y="107272"/>
                  </a:lnTo>
                  <a:lnTo>
                    <a:pt x="90843" y="107563"/>
                  </a:lnTo>
                  <a:lnTo>
                    <a:pt x="90652" y="107781"/>
                  </a:lnTo>
                  <a:lnTo>
                    <a:pt x="90779" y="108509"/>
                  </a:lnTo>
                  <a:lnTo>
                    <a:pt x="90970" y="108654"/>
                  </a:lnTo>
                  <a:lnTo>
                    <a:pt x="91161" y="108581"/>
                  </a:lnTo>
                  <a:lnTo>
                    <a:pt x="91480" y="108436"/>
                  </a:lnTo>
                  <a:lnTo>
                    <a:pt x="91798" y="108290"/>
                  </a:lnTo>
                  <a:lnTo>
                    <a:pt x="91989" y="108290"/>
                  </a:lnTo>
                  <a:lnTo>
                    <a:pt x="92625" y="108509"/>
                  </a:lnTo>
                  <a:lnTo>
                    <a:pt x="92944" y="108145"/>
                  </a:lnTo>
                  <a:lnTo>
                    <a:pt x="92753" y="107345"/>
                  </a:lnTo>
                  <a:lnTo>
                    <a:pt x="92498" y="106690"/>
                  </a:lnTo>
                  <a:close/>
                  <a:moveTo>
                    <a:pt x="111342" y="90254"/>
                  </a:moveTo>
                  <a:lnTo>
                    <a:pt x="111151" y="89890"/>
                  </a:lnTo>
                  <a:lnTo>
                    <a:pt x="111151" y="89381"/>
                  </a:lnTo>
                  <a:lnTo>
                    <a:pt x="110960" y="88945"/>
                  </a:lnTo>
                  <a:lnTo>
                    <a:pt x="110450" y="88872"/>
                  </a:lnTo>
                  <a:lnTo>
                    <a:pt x="109941" y="88800"/>
                  </a:lnTo>
                  <a:lnTo>
                    <a:pt x="109559" y="88727"/>
                  </a:lnTo>
                  <a:lnTo>
                    <a:pt x="109177" y="89018"/>
                  </a:lnTo>
                  <a:lnTo>
                    <a:pt x="108477" y="89381"/>
                  </a:lnTo>
                  <a:lnTo>
                    <a:pt x="108095" y="89672"/>
                  </a:lnTo>
                  <a:lnTo>
                    <a:pt x="107840" y="90254"/>
                  </a:lnTo>
                  <a:lnTo>
                    <a:pt x="107840" y="90763"/>
                  </a:lnTo>
                  <a:lnTo>
                    <a:pt x="108031" y="91200"/>
                  </a:lnTo>
                  <a:lnTo>
                    <a:pt x="108668" y="91272"/>
                  </a:lnTo>
                  <a:lnTo>
                    <a:pt x="108350" y="92363"/>
                  </a:lnTo>
                  <a:lnTo>
                    <a:pt x="108095" y="92800"/>
                  </a:lnTo>
                  <a:lnTo>
                    <a:pt x="107713" y="93090"/>
                  </a:lnTo>
                  <a:lnTo>
                    <a:pt x="107713" y="93745"/>
                  </a:lnTo>
                  <a:lnTo>
                    <a:pt x="107968" y="93745"/>
                  </a:lnTo>
                  <a:lnTo>
                    <a:pt x="108222" y="93309"/>
                  </a:lnTo>
                  <a:lnTo>
                    <a:pt x="108604" y="93090"/>
                  </a:lnTo>
                  <a:lnTo>
                    <a:pt x="110196" y="92800"/>
                  </a:lnTo>
                  <a:lnTo>
                    <a:pt x="110323" y="92727"/>
                  </a:lnTo>
                  <a:lnTo>
                    <a:pt x="109687" y="92145"/>
                  </a:lnTo>
                  <a:lnTo>
                    <a:pt x="109368" y="91272"/>
                  </a:lnTo>
                  <a:lnTo>
                    <a:pt x="110196" y="91200"/>
                  </a:lnTo>
                  <a:lnTo>
                    <a:pt x="111342" y="91200"/>
                  </a:lnTo>
                  <a:lnTo>
                    <a:pt x="111978" y="90690"/>
                  </a:lnTo>
                  <a:lnTo>
                    <a:pt x="111596" y="90545"/>
                  </a:lnTo>
                  <a:lnTo>
                    <a:pt x="111342" y="902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Shape 4792">
              <a:extLst>
                <a:ext uri="{FF2B5EF4-FFF2-40B4-BE49-F238E27FC236}">
                  <a16:creationId xmlns:a16="http://schemas.microsoft.com/office/drawing/2014/main" id="{E52690A1-9B2F-8816-CB8B-3926681BCC9E}"/>
                </a:ext>
              </a:extLst>
            </p:cNvPr>
            <p:cNvSpPr/>
            <p:nvPr/>
          </p:nvSpPr>
          <p:spPr>
            <a:xfrm>
              <a:off x="10456870" y="10405575"/>
              <a:ext cx="40388" cy="24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012" y="12765"/>
                  </a:moveTo>
                  <a:lnTo>
                    <a:pt x="37974" y="0"/>
                  </a:lnTo>
                  <a:lnTo>
                    <a:pt x="28860" y="10212"/>
                  </a:lnTo>
                  <a:lnTo>
                    <a:pt x="0" y="53617"/>
                  </a:lnTo>
                  <a:lnTo>
                    <a:pt x="1518" y="58723"/>
                  </a:lnTo>
                  <a:lnTo>
                    <a:pt x="1518" y="107234"/>
                  </a:lnTo>
                  <a:lnTo>
                    <a:pt x="3037" y="109787"/>
                  </a:lnTo>
                  <a:lnTo>
                    <a:pt x="7594" y="117446"/>
                  </a:lnTo>
                  <a:lnTo>
                    <a:pt x="12151" y="120000"/>
                  </a:lnTo>
                  <a:lnTo>
                    <a:pt x="16708" y="117446"/>
                  </a:lnTo>
                  <a:lnTo>
                    <a:pt x="21265" y="114893"/>
                  </a:lnTo>
                  <a:lnTo>
                    <a:pt x="27341" y="114893"/>
                  </a:lnTo>
                  <a:lnTo>
                    <a:pt x="31898" y="114893"/>
                  </a:lnTo>
                  <a:lnTo>
                    <a:pt x="36455" y="114893"/>
                  </a:lnTo>
                  <a:lnTo>
                    <a:pt x="68354" y="89361"/>
                  </a:lnTo>
                  <a:lnTo>
                    <a:pt x="91139" y="84255"/>
                  </a:lnTo>
                  <a:lnTo>
                    <a:pt x="103291" y="99574"/>
                  </a:lnTo>
                  <a:lnTo>
                    <a:pt x="120000" y="99574"/>
                  </a:lnTo>
                  <a:lnTo>
                    <a:pt x="115443" y="86808"/>
                  </a:lnTo>
                  <a:lnTo>
                    <a:pt x="109367" y="74042"/>
                  </a:lnTo>
                  <a:lnTo>
                    <a:pt x="100253" y="61276"/>
                  </a:lnTo>
                  <a:lnTo>
                    <a:pt x="88101" y="58723"/>
                  </a:lnTo>
                  <a:lnTo>
                    <a:pt x="77468" y="53617"/>
                  </a:lnTo>
                  <a:lnTo>
                    <a:pt x="65316" y="40851"/>
                  </a:lnTo>
                  <a:lnTo>
                    <a:pt x="56202" y="35744"/>
                  </a:lnTo>
                  <a:lnTo>
                    <a:pt x="45569" y="28085"/>
                  </a:lnTo>
                  <a:lnTo>
                    <a:pt x="41012" y="127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Shape 4793">
              <a:extLst>
                <a:ext uri="{FF2B5EF4-FFF2-40B4-BE49-F238E27FC236}">
                  <a16:creationId xmlns:a16="http://schemas.microsoft.com/office/drawing/2014/main" id="{1F657BE6-96B1-B085-CA18-5BF3F5F3F10D}"/>
                </a:ext>
              </a:extLst>
            </p:cNvPr>
            <p:cNvSpPr/>
            <p:nvPr/>
          </p:nvSpPr>
          <p:spPr>
            <a:xfrm>
              <a:off x="10448792" y="10357110"/>
              <a:ext cx="26253" cy="20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905" y="103783"/>
                  </a:moveTo>
                  <a:lnTo>
                    <a:pt x="38490" y="116756"/>
                  </a:lnTo>
                  <a:lnTo>
                    <a:pt x="63396" y="120000"/>
                  </a:lnTo>
                  <a:lnTo>
                    <a:pt x="72452" y="113513"/>
                  </a:lnTo>
                  <a:lnTo>
                    <a:pt x="79245" y="103783"/>
                  </a:lnTo>
                  <a:lnTo>
                    <a:pt x="88301" y="100540"/>
                  </a:lnTo>
                  <a:lnTo>
                    <a:pt x="108679" y="100540"/>
                  </a:lnTo>
                  <a:lnTo>
                    <a:pt x="110943" y="94054"/>
                  </a:lnTo>
                  <a:lnTo>
                    <a:pt x="108679" y="77837"/>
                  </a:lnTo>
                  <a:lnTo>
                    <a:pt x="110943" y="55135"/>
                  </a:lnTo>
                  <a:lnTo>
                    <a:pt x="120000" y="38918"/>
                  </a:lnTo>
                  <a:lnTo>
                    <a:pt x="120000" y="25945"/>
                  </a:lnTo>
                  <a:lnTo>
                    <a:pt x="101886" y="12972"/>
                  </a:lnTo>
                  <a:lnTo>
                    <a:pt x="92830" y="3243"/>
                  </a:lnTo>
                  <a:lnTo>
                    <a:pt x="81509" y="3243"/>
                  </a:lnTo>
                  <a:lnTo>
                    <a:pt x="61132" y="0"/>
                  </a:lnTo>
                  <a:lnTo>
                    <a:pt x="52075" y="3243"/>
                  </a:lnTo>
                  <a:lnTo>
                    <a:pt x="45283" y="12972"/>
                  </a:lnTo>
                  <a:lnTo>
                    <a:pt x="38490" y="16216"/>
                  </a:lnTo>
                  <a:lnTo>
                    <a:pt x="40754" y="19459"/>
                  </a:lnTo>
                  <a:lnTo>
                    <a:pt x="49811" y="25945"/>
                  </a:lnTo>
                  <a:lnTo>
                    <a:pt x="47547" y="35675"/>
                  </a:lnTo>
                  <a:lnTo>
                    <a:pt x="38490" y="45405"/>
                  </a:lnTo>
                  <a:lnTo>
                    <a:pt x="33962" y="55135"/>
                  </a:lnTo>
                  <a:lnTo>
                    <a:pt x="24905" y="58378"/>
                  </a:lnTo>
                  <a:lnTo>
                    <a:pt x="9056" y="61621"/>
                  </a:lnTo>
                  <a:lnTo>
                    <a:pt x="0" y="64864"/>
                  </a:lnTo>
                  <a:lnTo>
                    <a:pt x="13584" y="81081"/>
                  </a:lnTo>
                  <a:lnTo>
                    <a:pt x="24905" y="1037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4794">
              <a:extLst>
                <a:ext uri="{FF2B5EF4-FFF2-40B4-BE49-F238E27FC236}">
                  <a16:creationId xmlns:a16="http://schemas.microsoft.com/office/drawing/2014/main" id="{2257A69A-9521-62AD-A74D-A0F3ED343554}"/>
                </a:ext>
              </a:extLst>
            </p:cNvPr>
            <p:cNvSpPr/>
            <p:nvPr/>
          </p:nvSpPr>
          <p:spPr>
            <a:xfrm>
              <a:off x="11097020" y="10342972"/>
              <a:ext cx="100970" cy="40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26" y="68148"/>
                  </a:moveTo>
                  <a:lnTo>
                    <a:pt x="105989" y="41481"/>
                  </a:lnTo>
                  <a:lnTo>
                    <a:pt x="103553" y="38518"/>
                  </a:lnTo>
                  <a:lnTo>
                    <a:pt x="98680" y="34074"/>
                  </a:lnTo>
                  <a:lnTo>
                    <a:pt x="96243" y="29629"/>
                  </a:lnTo>
                  <a:lnTo>
                    <a:pt x="85888" y="4444"/>
                  </a:lnTo>
                  <a:lnTo>
                    <a:pt x="83451" y="0"/>
                  </a:lnTo>
                  <a:lnTo>
                    <a:pt x="79796" y="0"/>
                  </a:lnTo>
                  <a:lnTo>
                    <a:pt x="79187" y="1481"/>
                  </a:lnTo>
                  <a:lnTo>
                    <a:pt x="73096" y="8888"/>
                  </a:lnTo>
                  <a:lnTo>
                    <a:pt x="72487" y="10370"/>
                  </a:lnTo>
                  <a:lnTo>
                    <a:pt x="69441" y="16296"/>
                  </a:lnTo>
                  <a:lnTo>
                    <a:pt x="62131" y="19259"/>
                  </a:lnTo>
                  <a:lnTo>
                    <a:pt x="52385" y="19259"/>
                  </a:lnTo>
                  <a:lnTo>
                    <a:pt x="49949" y="32592"/>
                  </a:lnTo>
                  <a:lnTo>
                    <a:pt x="47512" y="37037"/>
                  </a:lnTo>
                  <a:lnTo>
                    <a:pt x="42639" y="28148"/>
                  </a:lnTo>
                  <a:lnTo>
                    <a:pt x="39593" y="26666"/>
                  </a:lnTo>
                  <a:lnTo>
                    <a:pt x="34111" y="25185"/>
                  </a:lnTo>
                  <a:lnTo>
                    <a:pt x="23147" y="25185"/>
                  </a:lnTo>
                  <a:lnTo>
                    <a:pt x="18883" y="28148"/>
                  </a:lnTo>
                  <a:lnTo>
                    <a:pt x="3654" y="44444"/>
                  </a:lnTo>
                  <a:lnTo>
                    <a:pt x="609" y="53333"/>
                  </a:lnTo>
                  <a:lnTo>
                    <a:pt x="0" y="68148"/>
                  </a:lnTo>
                  <a:lnTo>
                    <a:pt x="609" y="72592"/>
                  </a:lnTo>
                  <a:lnTo>
                    <a:pt x="3654" y="74074"/>
                  </a:lnTo>
                  <a:lnTo>
                    <a:pt x="8527" y="74074"/>
                  </a:lnTo>
                  <a:lnTo>
                    <a:pt x="9746" y="75555"/>
                  </a:lnTo>
                  <a:lnTo>
                    <a:pt x="12791" y="82962"/>
                  </a:lnTo>
                  <a:lnTo>
                    <a:pt x="14619" y="87407"/>
                  </a:lnTo>
                  <a:lnTo>
                    <a:pt x="20101" y="90370"/>
                  </a:lnTo>
                  <a:lnTo>
                    <a:pt x="37766" y="87407"/>
                  </a:lnTo>
                  <a:lnTo>
                    <a:pt x="38984" y="87407"/>
                  </a:lnTo>
                  <a:lnTo>
                    <a:pt x="42030" y="90370"/>
                  </a:lnTo>
                  <a:lnTo>
                    <a:pt x="43248" y="90370"/>
                  </a:lnTo>
                  <a:lnTo>
                    <a:pt x="45076" y="88888"/>
                  </a:lnTo>
                  <a:lnTo>
                    <a:pt x="46903" y="82962"/>
                  </a:lnTo>
                  <a:lnTo>
                    <a:pt x="48730" y="81481"/>
                  </a:lnTo>
                  <a:lnTo>
                    <a:pt x="51167" y="82962"/>
                  </a:lnTo>
                  <a:lnTo>
                    <a:pt x="53604" y="84444"/>
                  </a:lnTo>
                  <a:lnTo>
                    <a:pt x="56040" y="88888"/>
                  </a:lnTo>
                  <a:lnTo>
                    <a:pt x="57258" y="93333"/>
                  </a:lnTo>
                  <a:lnTo>
                    <a:pt x="73096" y="78518"/>
                  </a:lnTo>
                  <a:lnTo>
                    <a:pt x="81015" y="80000"/>
                  </a:lnTo>
                  <a:lnTo>
                    <a:pt x="84060" y="99259"/>
                  </a:lnTo>
                  <a:lnTo>
                    <a:pt x="84060" y="120000"/>
                  </a:lnTo>
                  <a:lnTo>
                    <a:pt x="87715" y="114074"/>
                  </a:lnTo>
                  <a:lnTo>
                    <a:pt x="91370" y="108148"/>
                  </a:lnTo>
                  <a:lnTo>
                    <a:pt x="96243" y="106666"/>
                  </a:lnTo>
                  <a:lnTo>
                    <a:pt x="101116" y="111111"/>
                  </a:lnTo>
                  <a:lnTo>
                    <a:pt x="101116" y="102222"/>
                  </a:lnTo>
                  <a:lnTo>
                    <a:pt x="101725" y="99259"/>
                  </a:lnTo>
                  <a:lnTo>
                    <a:pt x="104771" y="90370"/>
                  </a:lnTo>
                  <a:lnTo>
                    <a:pt x="105380" y="90370"/>
                  </a:lnTo>
                  <a:lnTo>
                    <a:pt x="109644" y="87407"/>
                  </a:lnTo>
                  <a:lnTo>
                    <a:pt x="111472" y="75555"/>
                  </a:lnTo>
                  <a:lnTo>
                    <a:pt x="113299" y="74074"/>
                  </a:lnTo>
                  <a:lnTo>
                    <a:pt x="113908" y="80000"/>
                  </a:lnTo>
                  <a:lnTo>
                    <a:pt x="116345" y="81481"/>
                  </a:lnTo>
                  <a:lnTo>
                    <a:pt x="117563" y="80000"/>
                  </a:lnTo>
                  <a:lnTo>
                    <a:pt x="120000" y="74074"/>
                  </a:lnTo>
                  <a:lnTo>
                    <a:pt x="115126" y="68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4795">
              <a:extLst>
                <a:ext uri="{FF2B5EF4-FFF2-40B4-BE49-F238E27FC236}">
                  <a16:creationId xmlns:a16="http://schemas.microsoft.com/office/drawing/2014/main" id="{8FA786DB-C6F1-375A-C320-EFF6B6C2107E}"/>
                </a:ext>
              </a:extLst>
            </p:cNvPr>
            <p:cNvSpPr/>
            <p:nvPr/>
          </p:nvSpPr>
          <p:spPr>
            <a:xfrm>
              <a:off x="11048554" y="10221809"/>
              <a:ext cx="117125" cy="113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358" y="43008"/>
                  </a:moveTo>
                  <a:lnTo>
                    <a:pt x="22051" y="39292"/>
                  </a:lnTo>
                  <a:lnTo>
                    <a:pt x="25641" y="39292"/>
                  </a:lnTo>
                  <a:lnTo>
                    <a:pt x="27692" y="44070"/>
                  </a:lnTo>
                  <a:lnTo>
                    <a:pt x="28205" y="47256"/>
                  </a:lnTo>
                  <a:lnTo>
                    <a:pt x="30256" y="54159"/>
                  </a:lnTo>
                  <a:lnTo>
                    <a:pt x="31794" y="56814"/>
                  </a:lnTo>
                  <a:lnTo>
                    <a:pt x="30256" y="59469"/>
                  </a:lnTo>
                  <a:lnTo>
                    <a:pt x="26666" y="67433"/>
                  </a:lnTo>
                  <a:lnTo>
                    <a:pt x="26153" y="68495"/>
                  </a:lnTo>
                  <a:lnTo>
                    <a:pt x="29743" y="68495"/>
                  </a:lnTo>
                  <a:lnTo>
                    <a:pt x="34358" y="70088"/>
                  </a:lnTo>
                  <a:lnTo>
                    <a:pt x="38461" y="71681"/>
                  </a:lnTo>
                  <a:lnTo>
                    <a:pt x="39487" y="74867"/>
                  </a:lnTo>
                  <a:lnTo>
                    <a:pt x="40512" y="80707"/>
                  </a:lnTo>
                  <a:lnTo>
                    <a:pt x="41538" y="81769"/>
                  </a:lnTo>
                  <a:lnTo>
                    <a:pt x="44615" y="81238"/>
                  </a:lnTo>
                  <a:lnTo>
                    <a:pt x="48205" y="81769"/>
                  </a:lnTo>
                  <a:lnTo>
                    <a:pt x="50769" y="83893"/>
                  </a:lnTo>
                  <a:lnTo>
                    <a:pt x="53333" y="87610"/>
                  </a:lnTo>
                  <a:lnTo>
                    <a:pt x="53846" y="91327"/>
                  </a:lnTo>
                  <a:lnTo>
                    <a:pt x="53846" y="94513"/>
                  </a:lnTo>
                  <a:lnTo>
                    <a:pt x="53333" y="97168"/>
                  </a:lnTo>
                  <a:lnTo>
                    <a:pt x="56410" y="100353"/>
                  </a:lnTo>
                  <a:lnTo>
                    <a:pt x="62564" y="105132"/>
                  </a:lnTo>
                  <a:lnTo>
                    <a:pt x="58461" y="109911"/>
                  </a:lnTo>
                  <a:lnTo>
                    <a:pt x="60512" y="113628"/>
                  </a:lnTo>
                  <a:lnTo>
                    <a:pt x="66153" y="116814"/>
                  </a:lnTo>
                  <a:lnTo>
                    <a:pt x="76410" y="120000"/>
                  </a:lnTo>
                  <a:lnTo>
                    <a:pt x="80512" y="118407"/>
                  </a:lnTo>
                  <a:lnTo>
                    <a:pt x="85128" y="116814"/>
                  </a:lnTo>
                  <a:lnTo>
                    <a:pt x="89230" y="116283"/>
                  </a:lnTo>
                  <a:lnTo>
                    <a:pt x="90256" y="114690"/>
                  </a:lnTo>
                  <a:lnTo>
                    <a:pt x="91794" y="109380"/>
                  </a:lnTo>
                  <a:lnTo>
                    <a:pt x="92307" y="106725"/>
                  </a:lnTo>
                  <a:lnTo>
                    <a:pt x="94871" y="106194"/>
                  </a:lnTo>
                  <a:lnTo>
                    <a:pt x="97435" y="106194"/>
                  </a:lnTo>
                  <a:lnTo>
                    <a:pt x="102051" y="106725"/>
                  </a:lnTo>
                  <a:lnTo>
                    <a:pt x="106153" y="108318"/>
                  </a:lnTo>
                  <a:lnTo>
                    <a:pt x="110256" y="111504"/>
                  </a:lnTo>
                  <a:lnTo>
                    <a:pt x="114358" y="113097"/>
                  </a:lnTo>
                  <a:lnTo>
                    <a:pt x="118461" y="109911"/>
                  </a:lnTo>
                  <a:lnTo>
                    <a:pt x="117435" y="107256"/>
                  </a:lnTo>
                  <a:lnTo>
                    <a:pt x="113333" y="105132"/>
                  </a:lnTo>
                  <a:lnTo>
                    <a:pt x="110256" y="103008"/>
                  </a:lnTo>
                  <a:lnTo>
                    <a:pt x="111282" y="97699"/>
                  </a:lnTo>
                  <a:lnTo>
                    <a:pt x="117435" y="103008"/>
                  </a:lnTo>
                  <a:lnTo>
                    <a:pt x="119487" y="103539"/>
                  </a:lnTo>
                  <a:lnTo>
                    <a:pt x="120000" y="99823"/>
                  </a:lnTo>
                  <a:lnTo>
                    <a:pt x="116923" y="91327"/>
                  </a:lnTo>
                  <a:lnTo>
                    <a:pt x="114358" y="86548"/>
                  </a:lnTo>
                  <a:lnTo>
                    <a:pt x="112307" y="83362"/>
                  </a:lnTo>
                  <a:lnTo>
                    <a:pt x="110256" y="86548"/>
                  </a:lnTo>
                  <a:lnTo>
                    <a:pt x="105641" y="89734"/>
                  </a:lnTo>
                  <a:lnTo>
                    <a:pt x="101538" y="90796"/>
                  </a:lnTo>
                  <a:lnTo>
                    <a:pt x="96410" y="88672"/>
                  </a:lnTo>
                  <a:lnTo>
                    <a:pt x="100512" y="84955"/>
                  </a:lnTo>
                  <a:lnTo>
                    <a:pt x="109230" y="79115"/>
                  </a:lnTo>
                  <a:lnTo>
                    <a:pt x="111282" y="74867"/>
                  </a:lnTo>
                  <a:lnTo>
                    <a:pt x="111282" y="58407"/>
                  </a:lnTo>
                  <a:lnTo>
                    <a:pt x="112307" y="54159"/>
                  </a:lnTo>
                  <a:lnTo>
                    <a:pt x="94358" y="51504"/>
                  </a:lnTo>
                  <a:lnTo>
                    <a:pt x="85128" y="48318"/>
                  </a:lnTo>
                  <a:lnTo>
                    <a:pt x="81538" y="42477"/>
                  </a:lnTo>
                  <a:lnTo>
                    <a:pt x="80000" y="40353"/>
                  </a:lnTo>
                  <a:lnTo>
                    <a:pt x="41025" y="0"/>
                  </a:lnTo>
                  <a:lnTo>
                    <a:pt x="31794" y="7964"/>
                  </a:lnTo>
                  <a:lnTo>
                    <a:pt x="28717" y="9557"/>
                  </a:lnTo>
                  <a:lnTo>
                    <a:pt x="26666" y="9026"/>
                  </a:lnTo>
                  <a:lnTo>
                    <a:pt x="24615" y="6902"/>
                  </a:lnTo>
                  <a:lnTo>
                    <a:pt x="22564" y="6371"/>
                  </a:lnTo>
                  <a:lnTo>
                    <a:pt x="21538" y="8495"/>
                  </a:lnTo>
                  <a:lnTo>
                    <a:pt x="22051" y="10088"/>
                  </a:lnTo>
                  <a:lnTo>
                    <a:pt x="23076" y="12212"/>
                  </a:lnTo>
                  <a:lnTo>
                    <a:pt x="25641" y="15398"/>
                  </a:lnTo>
                  <a:lnTo>
                    <a:pt x="22051" y="18053"/>
                  </a:lnTo>
                  <a:lnTo>
                    <a:pt x="20000" y="18584"/>
                  </a:lnTo>
                  <a:lnTo>
                    <a:pt x="22051" y="22300"/>
                  </a:lnTo>
                  <a:lnTo>
                    <a:pt x="20000" y="24955"/>
                  </a:lnTo>
                  <a:lnTo>
                    <a:pt x="11282" y="26548"/>
                  </a:lnTo>
                  <a:lnTo>
                    <a:pt x="7692" y="29203"/>
                  </a:lnTo>
                  <a:lnTo>
                    <a:pt x="3589" y="33982"/>
                  </a:lnTo>
                  <a:lnTo>
                    <a:pt x="0" y="35575"/>
                  </a:lnTo>
                  <a:lnTo>
                    <a:pt x="10256" y="42477"/>
                  </a:lnTo>
                  <a:lnTo>
                    <a:pt x="14358" y="430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4796">
              <a:extLst>
                <a:ext uri="{FF2B5EF4-FFF2-40B4-BE49-F238E27FC236}">
                  <a16:creationId xmlns:a16="http://schemas.microsoft.com/office/drawing/2014/main" id="{402D10AF-5BE5-760D-C6C7-C3C7102C3163}"/>
                </a:ext>
              </a:extLst>
            </p:cNvPr>
            <p:cNvSpPr/>
            <p:nvPr/>
          </p:nvSpPr>
          <p:spPr>
            <a:xfrm>
              <a:off x="11119234" y="10381342"/>
              <a:ext cx="30290" cy="20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2" y="25116"/>
                  </a:moveTo>
                  <a:lnTo>
                    <a:pt x="115932" y="11162"/>
                  </a:lnTo>
                  <a:lnTo>
                    <a:pt x="120000" y="0"/>
                  </a:lnTo>
                  <a:lnTo>
                    <a:pt x="67118" y="11162"/>
                  </a:lnTo>
                  <a:lnTo>
                    <a:pt x="54915" y="22325"/>
                  </a:lnTo>
                  <a:lnTo>
                    <a:pt x="20338" y="27906"/>
                  </a:lnTo>
                  <a:lnTo>
                    <a:pt x="6101" y="41860"/>
                  </a:lnTo>
                  <a:lnTo>
                    <a:pt x="2033" y="47441"/>
                  </a:lnTo>
                  <a:lnTo>
                    <a:pt x="0" y="47441"/>
                  </a:lnTo>
                  <a:lnTo>
                    <a:pt x="0" y="47441"/>
                  </a:lnTo>
                  <a:lnTo>
                    <a:pt x="2033" y="53023"/>
                  </a:lnTo>
                  <a:lnTo>
                    <a:pt x="4067" y="61395"/>
                  </a:lnTo>
                  <a:lnTo>
                    <a:pt x="12203" y="78139"/>
                  </a:lnTo>
                  <a:lnTo>
                    <a:pt x="12203" y="80930"/>
                  </a:lnTo>
                  <a:lnTo>
                    <a:pt x="18305" y="86511"/>
                  </a:lnTo>
                  <a:lnTo>
                    <a:pt x="32542" y="86511"/>
                  </a:lnTo>
                  <a:lnTo>
                    <a:pt x="44745" y="92093"/>
                  </a:lnTo>
                  <a:lnTo>
                    <a:pt x="52881" y="108837"/>
                  </a:lnTo>
                  <a:lnTo>
                    <a:pt x="71186" y="120000"/>
                  </a:lnTo>
                  <a:lnTo>
                    <a:pt x="81355" y="103255"/>
                  </a:lnTo>
                  <a:lnTo>
                    <a:pt x="87457" y="80930"/>
                  </a:lnTo>
                  <a:lnTo>
                    <a:pt x="89491" y="69767"/>
                  </a:lnTo>
                  <a:lnTo>
                    <a:pt x="101694" y="66976"/>
                  </a:lnTo>
                  <a:lnTo>
                    <a:pt x="101694" y="58604"/>
                  </a:lnTo>
                  <a:lnTo>
                    <a:pt x="101694" y="44651"/>
                  </a:lnTo>
                  <a:lnTo>
                    <a:pt x="103728" y="30697"/>
                  </a:lnTo>
                  <a:lnTo>
                    <a:pt x="105762" y="251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4797">
              <a:extLst>
                <a:ext uri="{FF2B5EF4-FFF2-40B4-BE49-F238E27FC236}">
                  <a16:creationId xmlns:a16="http://schemas.microsoft.com/office/drawing/2014/main" id="{007E0662-B317-CCE2-FD33-44F5EE065E90}"/>
                </a:ext>
              </a:extLst>
            </p:cNvPr>
            <p:cNvSpPr/>
            <p:nvPr/>
          </p:nvSpPr>
          <p:spPr>
            <a:xfrm>
              <a:off x="10246852" y="10193536"/>
              <a:ext cx="62602" cy="113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60" y="72212"/>
                  </a:moveTo>
                  <a:lnTo>
                    <a:pt x="111360" y="71681"/>
                  </a:lnTo>
                  <a:lnTo>
                    <a:pt x="107520" y="71150"/>
                  </a:lnTo>
                  <a:lnTo>
                    <a:pt x="104640" y="69026"/>
                  </a:lnTo>
                  <a:lnTo>
                    <a:pt x="104640" y="64778"/>
                  </a:lnTo>
                  <a:lnTo>
                    <a:pt x="111360" y="55221"/>
                  </a:lnTo>
                  <a:lnTo>
                    <a:pt x="112320" y="50973"/>
                  </a:lnTo>
                  <a:lnTo>
                    <a:pt x="111360" y="46194"/>
                  </a:lnTo>
                  <a:lnTo>
                    <a:pt x="105600" y="37168"/>
                  </a:lnTo>
                  <a:lnTo>
                    <a:pt x="104640" y="32389"/>
                  </a:lnTo>
                  <a:lnTo>
                    <a:pt x="107520" y="22831"/>
                  </a:lnTo>
                  <a:lnTo>
                    <a:pt x="106560" y="20176"/>
                  </a:lnTo>
                  <a:lnTo>
                    <a:pt x="102720" y="18584"/>
                  </a:lnTo>
                  <a:lnTo>
                    <a:pt x="100800" y="16460"/>
                  </a:lnTo>
                  <a:lnTo>
                    <a:pt x="96000" y="11681"/>
                  </a:lnTo>
                  <a:lnTo>
                    <a:pt x="89280" y="9557"/>
                  </a:lnTo>
                  <a:lnTo>
                    <a:pt x="72000" y="5840"/>
                  </a:lnTo>
                  <a:lnTo>
                    <a:pt x="60480" y="530"/>
                  </a:lnTo>
                  <a:lnTo>
                    <a:pt x="58560" y="0"/>
                  </a:lnTo>
                  <a:lnTo>
                    <a:pt x="53760" y="0"/>
                  </a:lnTo>
                  <a:lnTo>
                    <a:pt x="46080" y="1061"/>
                  </a:lnTo>
                  <a:lnTo>
                    <a:pt x="42240" y="1061"/>
                  </a:lnTo>
                  <a:lnTo>
                    <a:pt x="37440" y="3185"/>
                  </a:lnTo>
                  <a:lnTo>
                    <a:pt x="39360" y="8495"/>
                  </a:lnTo>
                  <a:lnTo>
                    <a:pt x="42240" y="13274"/>
                  </a:lnTo>
                  <a:lnTo>
                    <a:pt x="43200" y="17522"/>
                  </a:lnTo>
                  <a:lnTo>
                    <a:pt x="39360" y="20176"/>
                  </a:lnTo>
                  <a:lnTo>
                    <a:pt x="30720" y="23362"/>
                  </a:lnTo>
                  <a:lnTo>
                    <a:pt x="23040" y="26017"/>
                  </a:lnTo>
                  <a:lnTo>
                    <a:pt x="15360" y="26548"/>
                  </a:lnTo>
                  <a:lnTo>
                    <a:pt x="9600" y="28141"/>
                  </a:lnTo>
                  <a:lnTo>
                    <a:pt x="9600" y="30265"/>
                  </a:lnTo>
                  <a:lnTo>
                    <a:pt x="11520" y="35044"/>
                  </a:lnTo>
                  <a:lnTo>
                    <a:pt x="10560" y="36106"/>
                  </a:lnTo>
                  <a:lnTo>
                    <a:pt x="6720" y="38761"/>
                  </a:lnTo>
                  <a:lnTo>
                    <a:pt x="5760" y="39823"/>
                  </a:lnTo>
                  <a:lnTo>
                    <a:pt x="6720" y="40353"/>
                  </a:lnTo>
                  <a:lnTo>
                    <a:pt x="10560" y="43008"/>
                  </a:lnTo>
                  <a:lnTo>
                    <a:pt x="11520" y="44601"/>
                  </a:lnTo>
                  <a:lnTo>
                    <a:pt x="11520" y="53097"/>
                  </a:lnTo>
                  <a:lnTo>
                    <a:pt x="9600" y="58407"/>
                  </a:lnTo>
                  <a:lnTo>
                    <a:pt x="4800" y="60000"/>
                  </a:lnTo>
                  <a:lnTo>
                    <a:pt x="1920" y="62654"/>
                  </a:lnTo>
                  <a:lnTo>
                    <a:pt x="0" y="74867"/>
                  </a:lnTo>
                  <a:lnTo>
                    <a:pt x="0" y="78053"/>
                  </a:lnTo>
                  <a:lnTo>
                    <a:pt x="5760" y="81238"/>
                  </a:lnTo>
                  <a:lnTo>
                    <a:pt x="12480" y="82831"/>
                  </a:lnTo>
                  <a:lnTo>
                    <a:pt x="19200" y="84955"/>
                  </a:lnTo>
                  <a:lnTo>
                    <a:pt x="22080" y="90796"/>
                  </a:lnTo>
                  <a:lnTo>
                    <a:pt x="22080" y="99292"/>
                  </a:lnTo>
                  <a:lnTo>
                    <a:pt x="19200" y="103539"/>
                  </a:lnTo>
                  <a:lnTo>
                    <a:pt x="13440" y="103539"/>
                  </a:lnTo>
                  <a:lnTo>
                    <a:pt x="17280" y="112035"/>
                  </a:lnTo>
                  <a:lnTo>
                    <a:pt x="19200" y="115221"/>
                  </a:lnTo>
                  <a:lnTo>
                    <a:pt x="24960" y="118938"/>
                  </a:lnTo>
                  <a:lnTo>
                    <a:pt x="33600" y="120000"/>
                  </a:lnTo>
                  <a:lnTo>
                    <a:pt x="71040" y="109380"/>
                  </a:lnTo>
                  <a:lnTo>
                    <a:pt x="78720" y="108849"/>
                  </a:lnTo>
                  <a:lnTo>
                    <a:pt x="83520" y="108318"/>
                  </a:lnTo>
                  <a:lnTo>
                    <a:pt x="86400" y="107256"/>
                  </a:lnTo>
                  <a:lnTo>
                    <a:pt x="88320" y="105132"/>
                  </a:lnTo>
                  <a:lnTo>
                    <a:pt x="92160" y="103539"/>
                  </a:lnTo>
                  <a:lnTo>
                    <a:pt x="95040" y="101946"/>
                  </a:lnTo>
                  <a:lnTo>
                    <a:pt x="102720" y="100353"/>
                  </a:lnTo>
                  <a:lnTo>
                    <a:pt x="107520" y="98761"/>
                  </a:lnTo>
                  <a:lnTo>
                    <a:pt x="108480" y="97168"/>
                  </a:lnTo>
                  <a:lnTo>
                    <a:pt x="108480" y="94513"/>
                  </a:lnTo>
                  <a:lnTo>
                    <a:pt x="110400" y="92389"/>
                  </a:lnTo>
                  <a:lnTo>
                    <a:pt x="113280" y="91327"/>
                  </a:lnTo>
                  <a:lnTo>
                    <a:pt x="116160" y="90796"/>
                  </a:lnTo>
                  <a:lnTo>
                    <a:pt x="117120" y="88141"/>
                  </a:lnTo>
                  <a:lnTo>
                    <a:pt x="119040" y="80707"/>
                  </a:lnTo>
                  <a:lnTo>
                    <a:pt x="119040" y="78584"/>
                  </a:lnTo>
                  <a:lnTo>
                    <a:pt x="120000" y="76460"/>
                  </a:lnTo>
                  <a:lnTo>
                    <a:pt x="118080" y="73274"/>
                  </a:lnTo>
                  <a:lnTo>
                    <a:pt x="116160" y="722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4798">
              <a:extLst>
                <a:ext uri="{FF2B5EF4-FFF2-40B4-BE49-F238E27FC236}">
                  <a16:creationId xmlns:a16="http://schemas.microsoft.com/office/drawing/2014/main" id="{B63685EA-2A5D-7580-CCC9-870B088CED73}"/>
                </a:ext>
              </a:extLst>
            </p:cNvPr>
            <p:cNvSpPr/>
            <p:nvPr/>
          </p:nvSpPr>
          <p:spPr>
            <a:xfrm>
              <a:off x="10424560" y="10363167"/>
              <a:ext cx="16156" cy="383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428" y="63157"/>
                  </a:moveTo>
                  <a:lnTo>
                    <a:pt x="30857" y="69473"/>
                  </a:lnTo>
                  <a:lnTo>
                    <a:pt x="30857" y="105789"/>
                  </a:lnTo>
                  <a:lnTo>
                    <a:pt x="34285" y="110526"/>
                  </a:lnTo>
                  <a:lnTo>
                    <a:pt x="51428" y="120000"/>
                  </a:lnTo>
                  <a:lnTo>
                    <a:pt x="78857" y="115263"/>
                  </a:lnTo>
                  <a:lnTo>
                    <a:pt x="82285" y="77368"/>
                  </a:lnTo>
                  <a:lnTo>
                    <a:pt x="113142" y="67894"/>
                  </a:lnTo>
                  <a:lnTo>
                    <a:pt x="116571" y="61578"/>
                  </a:lnTo>
                  <a:lnTo>
                    <a:pt x="120000" y="14210"/>
                  </a:lnTo>
                  <a:lnTo>
                    <a:pt x="116571" y="9473"/>
                  </a:lnTo>
                  <a:lnTo>
                    <a:pt x="106285" y="1578"/>
                  </a:lnTo>
                  <a:lnTo>
                    <a:pt x="99428" y="0"/>
                  </a:lnTo>
                  <a:lnTo>
                    <a:pt x="96000" y="3157"/>
                  </a:lnTo>
                  <a:lnTo>
                    <a:pt x="82285" y="34736"/>
                  </a:lnTo>
                  <a:lnTo>
                    <a:pt x="78857" y="41052"/>
                  </a:lnTo>
                  <a:lnTo>
                    <a:pt x="54857" y="44210"/>
                  </a:lnTo>
                  <a:lnTo>
                    <a:pt x="30857" y="44210"/>
                  </a:lnTo>
                  <a:lnTo>
                    <a:pt x="13714" y="44210"/>
                  </a:lnTo>
                  <a:lnTo>
                    <a:pt x="0" y="53684"/>
                  </a:lnTo>
                  <a:lnTo>
                    <a:pt x="6857" y="58421"/>
                  </a:lnTo>
                  <a:lnTo>
                    <a:pt x="27428" y="631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4799">
              <a:extLst>
                <a:ext uri="{FF2B5EF4-FFF2-40B4-BE49-F238E27FC236}">
                  <a16:creationId xmlns:a16="http://schemas.microsoft.com/office/drawing/2014/main" id="{014A935C-3831-CE3B-6684-48E10461BC3F}"/>
                </a:ext>
              </a:extLst>
            </p:cNvPr>
            <p:cNvSpPr/>
            <p:nvPr/>
          </p:nvSpPr>
          <p:spPr>
            <a:xfrm>
              <a:off x="10911235" y="10948794"/>
              <a:ext cx="56543" cy="504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76" y="51089"/>
                  </a:moveTo>
                  <a:lnTo>
                    <a:pt x="107256" y="40396"/>
                  </a:lnTo>
                  <a:lnTo>
                    <a:pt x="107256" y="38019"/>
                  </a:lnTo>
                  <a:lnTo>
                    <a:pt x="97699" y="3564"/>
                  </a:lnTo>
                  <a:lnTo>
                    <a:pt x="93451" y="0"/>
                  </a:lnTo>
                  <a:lnTo>
                    <a:pt x="86017" y="5940"/>
                  </a:lnTo>
                  <a:lnTo>
                    <a:pt x="72212" y="23762"/>
                  </a:lnTo>
                  <a:lnTo>
                    <a:pt x="62654" y="28514"/>
                  </a:lnTo>
                  <a:lnTo>
                    <a:pt x="60530" y="34455"/>
                  </a:lnTo>
                  <a:lnTo>
                    <a:pt x="62654" y="40396"/>
                  </a:lnTo>
                  <a:lnTo>
                    <a:pt x="66902" y="46336"/>
                  </a:lnTo>
                  <a:lnTo>
                    <a:pt x="65840" y="49900"/>
                  </a:lnTo>
                  <a:lnTo>
                    <a:pt x="62654" y="53465"/>
                  </a:lnTo>
                  <a:lnTo>
                    <a:pt x="59469" y="60594"/>
                  </a:lnTo>
                  <a:lnTo>
                    <a:pt x="55221" y="55841"/>
                  </a:lnTo>
                  <a:lnTo>
                    <a:pt x="48849" y="46336"/>
                  </a:lnTo>
                  <a:lnTo>
                    <a:pt x="43539" y="43960"/>
                  </a:lnTo>
                  <a:lnTo>
                    <a:pt x="40353" y="43960"/>
                  </a:lnTo>
                  <a:lnTo>
                    <a:pt x="38230" y="47524"/>
                  </a:lnTo>
                  <a:lnTo>
                    <a:pt x="35044" y="51089"/>
                  </a:lnTo>
                  <a:lnTo>
                    <a:pt x="38230" y="57029"/>
                  </a:lnTo>
                  <a:lnTo>
                    <a:pt x="40353" y="65346"/>
                  </a:lnTo>
                  <a:lnTo>
                    <a:pt x="41415" y="84356"/>
                  </a:lnTo>
                  <a:lnTo>
                    <a:pt x="40353" y="92673"/>
                  </a:lnTo>
                  <a:lnTo>
                    <a:pt x="36106" y="95049"/>
                  </a:lnTo>
                  <a:lnTo>
                    <a:pt x="32920" y="92673"/>
                  </a:lnTo>
                  <a:lnTo>
                    <a:pt x="9557" y="74851"/>
                  </a:lnTo>
                  <a:lnTo>
                    <a:pt x="1061" y="71287"/>
                  </a:lnTo>
                  <a:lnTo>
                    <a:pt x="0" y="81980"/>
                  </a:lnTo>
                  <a:lnTo>
                    <a:pt x="3185" y="85544"/>
                  </a:lnTo>
                  <a:lnTo>
                    <a:pt x="9557" y="91485"/>
                  </a:lnTo>
                  <a:lnTo>
                    <a:pt x="15929" y="98613"/>
                  </a:lnTo>
                  <a:lnTo>
                    <a:pt x="20176" y="106930"/>
                  </a:lnTo>
                  <a:lnTo>
                    <a:pt x="26548" y="115247"/>
                  </a:lnTo>
                  <a:lnTo>
                    <a:pt x="35044" y="115247"/>
                  </a:lnTo>
                  <a:lnTo>
                    <a:pt x="42477" y="109306"/>
                  </a:lnTo>
                  <a:lnTo>
                    <a:pt x="46725" y="99801"/>
                  </a:lnTo>
                  <a:lnTo>
                    <a:pt x="49911" y="78415"/>
                  </a:lnTo>
                  <a:lnTo>
                    <a:pt x="55221" y="74851"/>
                  </a:lnTo>
                  <a:lnTo>
                    <a:pt x="64778" y="81980"/>
                  </a:lnTo>
                  <a:lnTo>
                    <a:pt x="61592" y="83168"/>
                  </a:lnTo>
                  <a:lnTo>
                    <a:pt x="59469" y="85544"/>
                  </a:lnTo>
                  <a:lnTo>
                    <a:pt x="55221" y="86732"/>
                  </a:lnTo>
                  <a:lnTo>
                    <a:pt x="61592" y="87920"/>
                  </a:lnTo>
                  <a:lnTo>
                    <a:pt x="64778" y="91485"/>
                  </a:lnTo>
                  <a:lnTo>
                    <a:pt x="66902" y="99801"/>
                  </a:lnTo>
                  <a:lnTo>
                    <a:pt x="65840" y="99801"/>
                  </a:lnTo>
                  <a:lnTo>
                    <a:pt x="64778" y="102178"/>
                  </a:lnTo>
                  <a:lnTo>
                    <a:pt x="64778" y="105742"/>
                  </a:lnTo>
                  <a:lnTo>
                    <a:pt x="64778" y="106930"/>
                  </a:lnTo>
                  <a:lnTo>
                    <a:pt x="67964" y="109306"/>
                  </a:lnTo>
                  <a:lnTo>
                    <a:pt x="71150" y="109306"/>
                  </a:lnTo>
                  <a:lnTo>
                    <a:pt x="73274" y="109306"/>
                  </a:lnTo>
                  <a:lnTo>
                    <a:pt x="76460" y="111683"/>
                  </a:lnTo>
                  <a:lnTo>
                    <a:pt x="86017" y="116435"/>
                  </a:lnTo>
                  <a:lnTo>
                    <a:pt x="93451" y="120000"/>
                  </a:lnTo>
                  <a:lnTo>
                    <a:pt x="98761" y="115247"/>
                  </a:lnTo>
                  <a:lnTo>
                    <a:pt x="104070" y="104554"/>
                  </a:lnTo>
                  <a:lnTo>
                    <a:pt x="107256" y="90297"/>
                  </a:lnTo>
                  <a:lnTo>
                    <a:pt x="108318" y="84356"/>
                  </a:lnTo>
                  <a:lnTo>
                    <a:pt x="111504" y="81980"/>
                  </a:lnTo>
                  <a:lnTo>
                    <a:pt x="114690" y="76039"/>
                  </a:lnTo>
                  <a:lnTo>
                    <a:pt x="117876" y="71287"/>
                  </a:lnTo>
                  <a:lnTo>
                    <a:pt x="120000" y="65346"/>
                  </a:lnTo>
                  <a:lnTo>
                    <a:pt x="120000" y="60594"/>
                  </a:lnTo>
                  <a:lnTo>
                    <a:pt x="118938" y="57029"/>
                  </a:lnTo>
                  <a:lnTo>
                    <a:pt x="117876" y="510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4800">
              <a:extLst>
                <a:ext uri="{FF2B5EF4-FFF2-40B4-BE49-F238E27FC236}">
                  <a16:creationId xmlns:a16="http://schemas.microsoft.com/office/drawing/2014/main" id="{5EE6445B-A178-21D8-2106-9D9A9D7B1413}"/>
                </a:ext>
              </a:extLst>
            </p:cNvPr>
            <p:cNvSpPr/>
            <p:nvPr/>
          </p:nvSpPr>
          <p:spPr>
            <a:xfrm>
              <a:off x="10683043" y="10845805"/>
              <a:ext cx="86834" cy="525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09" y="118857"/>
                  </a:moveTo>
                  <a:lnTo>
                    <a:pt x="101538" y="120000"/>
                  </a:lnTo>
                  <a:lnTo>
                    <a:pt x="84497" y="120000"/>
                  </a:lnTo>
                  <a:lnTo>
                    <a:pt x="80236" y="118857"/>
                  </a:lnTo>
                  <a:lnTo>
                    <a:pt x="69585" y="118857"/>
                  </a:lnTo>
                  <a:lnTo>
                    <a:pt x="66745" y="116571"/>
                  </a:lnTo>
                  <a:lnTo>
                    <a:pt x="66745" y="113142"/>
                  </a:lnTo>
                  <a:lnTo>
                    <a:pt x="67455" y="99428"/>
                  </a:lnTo>
                  <a:lnTo>
                    <a:pt x="66745" y="94857"/>
                  </a:lnTo>
                  <a:lnTo>
                    <a:pt x="63195" y="90285"/>
                  </a:lnTo>
                  <a:lnTo>
                    <a:pt x="59644" y="86857"/>
                  </a:lnTo>
                  <a:lnTo>
                    <a:pt x="48994" y="85714"/>
                  </a:lnTo>
                  <a:lnTo>
                    <a:pt x="43313" y="85714"/>
                  </a:lnTo>
                  <a:lnTo>
                    <a:pt x="41183" y="85714"/>
                  </a:lnTo>
                  <a:lnTo>
                    <a:pt x="39763" y="83428"/>
                  </a:lnTo>
                  <a:lnTo>
                    <a:pt x="37633" y="77714"/>
                  </a:lnTo>
                  <a:lnTo>
                    <a:pt x="36213" y="76571"/>
                  </a:lnTo>
                  <a:lnTo>
                    <a:pt x="28402" y="72000"/>
                  </a:lnTo>
                  <a:lnTo>
                    <a:pt x="22721" y="62857"/>
                  </a:lnTo>
                  <a:lnTo>
                    <a:pt x="18461" y="50285"/>
                  </a:lnTo>
                  <a:lnTo>
                    <a:pt x="17751" y="38857"/>
                  </a:lnTo>
                  <a:lnTo>
                    <a:pt x="14911" y="32000"/>
                  </a:lnTo>
                  <a:lnTo>
                    <a:pt x="9940" y="29714"/>
                  </a:lnTo>
                  <a:lnTo>
                    <a:pt x="5680" y="28571"/>
                  </a:lnTo>
                  <a:lnTo>
                    <a:pt x="4970" y="27428"/>
                  </a:lnTo>
                  <a:lnTo>
                    <a:pt x="6390" y="20571"/>
                  </a:lnTo>
                  <a:lnTo>
                    <a:pt x="5680" y="14857"/>
                  </a:lnTo>
                  <a:lnTo>
                    <a:pt x="0" y="2285"/>
                  </a:lnTo>
                  <a:lnTo>
                    <a:pt x="4260" y="0"/>
                  </a:lnTo>
                  <a:lnTo>
                    <a:pt x="8520" y="1142"/>
                  </a:lnTo>
                  <a:lnTo>
                    <a:pt x="11360" y="3428"/>
                  </a:lnTo>
                  <a:lnTo>
                    <a:pt x="14201" y="8000"/>
                  </a:lnTo>
                  <a:lnTo>
                    <a:pt x="17041" y="9142"/>
                  </a:lnTo>
                  <a:lnTo>
                    <a:pt x="19171" y="9142"/>
                  </a:lnTo>
                  <a:lnTo>
                    <a:pt x="22721" y="9142"/>
                  </a:lnTo>
                  <a:lnTo>
                    <a:pt x="24142" y="8000"/>
                  </a:lnTo>
                  <a:lnTo>
                    <a:pt x="26272" y="6857"/>
                  </a:lnTo>
                  <a:lnTo>
                    <a:pt x="27692" y="8000"/>
                  </a:lnTo>
                  <a:lnTo>
                    <a:pt x="31242" y="12571"/>
                  </a:lnTo>
                  <a:lnTo>
                    <a:pt x="41893" y="29714"/>
                  </a:lnTo>
                  <a:lnTo>
                    <a:pt x="46153" y="30857"/>
                  </a:lnTo>
                  <a:lnTo>
                    <a:pt x="51834" y="29714"/>
                  </a:lnTo>
                  <a:lnTo>
                    <a:pt x="56804" y="29714"/>
                  </a:lnTo>
                  <a:lnTo>
                    <a:pt x="58934" y="37714"/>
                  </a:lnTo>
                  <a:lnTo>
                    <a:pt x="47573" y="43428"/>
                  </a:lnTo>
                  <a:lnTo>
                    <a:pt x="44733" y="42285"/>
                  </a:lnTo>
                  <a:lnTo>
                    <a:pt x="43313" y="38857"/>
                  </a:lnTo>
                  <a:lnTo>
                    <a:pt x="39763" y="37714"/>
                  </a:lnTo>
                  <a:lnTo>
                    <a:pt x="36213" y="38857"/>
                  </a:lnTo>
                  <a:lnTo>
                    <a:pt x="35502" y="48000"/>
                  </a:lnTo>
                  <a:lnTo>
                    <a:pt x="39053" y="52571"/>
                  </a:lnTo>
                  <a:lnTo>
                    <a:pt x="56804" y="69714"/>
                  </a:lnTo>
                  <a:lnTo>
                    <a:pt x="61775" y="72000"/>
                  </a:lnTo>
                  <a:lnTo>
                    <a:pt x="67455" y="72000"/>
                  </a:lnTo>
                  <a:lnTo>
                    <a:pt x="71005" y="70857"/>
                  </a:lnTo>
                  <a:lnTo>
                    <a:pt x="87337" y="56000"/>
                  </a:lnTo>
                  <a:lnTo>
                    <a:pt x="92307" y="54857"/>
                  </a:lnTo>
                  <a:lnTo>
                    <a:pt x="94437" y="58285"/>
                  </a:lnTo>
                  <a:lnTo>
                    <a:pt x="94437" y="67428"/>
                  </a:lnTo>
                  <a:lnTo>
                    <a:pt x="96568" y="80000"/>
                  </a:lnTo>
                  <a:lnTo>
                    <a:pt x="100828" y="86857"/>
                  </a:lnTo>
                  <a:lnTo>
                    <a:pt x="108639" y="81142"/>
                  </a:lnTo>
                  <a:lnTo>
                    <a:pt x="112189" y="85714"/>
                  </a:lnTo>
                  <a:lnTo>
                    <a:pt x="105088" y="93714"/>
                  </a:lnTo>
                  <a:lnTo>
                    <a:pt x="104378" y="97142"/>
                  </a:lnTo>
                  <a:lnTo>
                    <a:pt x="106508" y="100571"/>
                  </a:lnTo>
                  <a:lnTo>
                    <a:pt x="110059" y="104000"/>
                  </a:lnTo>
                  <a:lnTo>
                    <a:pt x="115029" y="106285"/>
                  </a:lnTo>
                  <a:lnTo>
                    <a:pt x="119289" y="108571"/>
                  </a:lnTo>
                  <a:lnTo>
                    <a:pt x="120000" y="114285"/>
                  </a:lnTo>
                  <a:lnTo>
                    <a:pt x="113609" y="1188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4801">
              <a:extLst>
                <a:ext uri="{FF2B5EF4-FFF2-40B4-BE49-F238E27FC236}">
                  <a16:creationId xmlns:a16="http://schemas.microsoft.com/office/drawing/2014/main" id="{094F6175-97E7-0D79-AB4F-3848AEF3EA61}"/>
                </a:ext>
              </a:extLst>
            </p:cNvPr>
            <p:cNvSpPr/>
            <p:nvPr/>
          </p:nvSpPr>
          <p:spPr>
            <a:xfrm>
              <a:off x="10683043" y="10807436"/>
              <a:ext cx="78757" cy="565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05" y="57777"/>
                  </a:moveTo>
                  <a:lnTo>
                    <a:pt x="6274" y="55555"/>
                  </a:lnTo>
                  <a:lnTo>
                    <a:pt x="10980" y="51111"/>
                  </a:lnTo>
                  <a:lnTo>
                    <a:pt x="12549" y="48888"/>
                  </a:lnTo>
                  <a:lnTo>
                    <a:pt x="14117" y="43333"/>
                  </a:lnTo>
                  <a:lnTo>
                    <a:pt x="14117" y="37777"/>
                  </a:lnTo>
                  <a:lnTo>
                    <a:pt x="12549" y="34444"/>
                  </a:lnTo>
                  <a:lnTo>
                    <a:pt x="12549" y="28888"/>
                  </a:lnTo>
                  <a:lnTo>
                    <a:pt x="12549" y="23333"/>
                  </a:lnTo>
                  <a:lnTo>
                    <a:pt x="12549" y="20000"/>
                  </a:lnTo>
                  <a:lnTo>
                    <a:pt x="14901" y="15555"/>
                  </a:lnTo>
                  <a:lnTo>
                    <a:pt x="18823" y="14444"/>
                  </a:lnTo>
                  <a:lnTo>
                    <a:pt x="21176" y="16666"/>
                  </a:lnTo>
                  <a:lnTo>
                    <a:pt x="21960" y="22222"/>
                  </a:lnTo>
                  <a:lnTo>
                    <a:pt x="24313" y="43333"/>
                  </a:lnTo>
                  <a:lnTo>
                    <a:pt x="25882" y="45555"/>
                  </a:lnTo>
                  <a:lnTo>
                    <a:pt x="30588" y="45555"/>
                  </a:lnTo>
                  <a:lnTo>
                    <a:pt x="32941" y="43333"/>
                  </a:lnTo>
                  <a:lnTo>
                    <a:pt x="32941" y="38888"/>
                  </a:lnTo>
                  <a:lnTo>
                    <a:pt x="32941" y="28888"/>
                  </a:lnTo>
                  <a:lnTo>
                    <a:pt x="33725" y="22222"/>
                  </a:lnTo>
                  <a:lnTo>
                    <a:pt x="36078" y="10000"/>
                  </a:lnTo>
                  <a:lnTo>
                    <a:pt x="40000" y="2222"/>
                  </a:lnTo>
                  <a:lnTo>
                    <a:pt x="45490" y="4444"/>
                  </a:lnTo>
                  <a:lnTo>
                    <a:pt x="45490" y="14444"/>
                  </a:lnTo>
                  <a:lnTo>
                    <a:pt x="43921" y="24444"/>
                  </a:lnTo>
                  <a:lnTo>
                    <a:pt x="43921" y="32222"/>
                  </a:lnTo>
                  <a:lnTo>
                    <a:pt x="52549" y="36666"/>
                  </a:lnTo>
                  <a:lnTo>
                    <a:pt x="60392" y="34444"/>
                  </a:lnTo>
                  <a:lnTo>
                    <a:pt x="62745" y="28888"/>
                  </a:lnTo>
                  <a:lnTo>
                    <a:pt x="61960" y="20000"/>
                  </a:lnTo>
                  <a:lnTo>
                    <a:pt x="62745" y="8888"/>
                  </a:lnTo>
                  <a:lnTo>
                    <a:pt x="69019" y="0"/>
                  </a:lnTo>
                  <a:lnTo>
                    <a:pt x="74509" y="4444"/>
                  </a:lnTo>
                  <a:lnTo>
                    <a:pt x="81568" y="21111"/>
                  </a:lnTo>
                  <a:lnTo>
                    <a:pt x="87843" y="17777"/>
                  </a:lnTo>
                  <a:lnTo>
                    <a:pt x="91764" y="17777"/>
                  </a:lnTo>
                  <a:lnTo>
                    <a:pt x="93333" y="22222"/>
                  </a:lnTo>
                  <a:lnTo>
                    <a:pt x="92549" y="28888"/>
                  </a:lnTo>
                  <a:lnTo>
                    <a:pt x="90980" y="32222"/>
                  </a:lnTo>
                  <a:lnTo>
                    <a:pt x="88627" y="34444"/>
                  </a:lnTo>
                  <a:lnTo>
                    <a:pt x="87058" y="36666"/>
                  </a:lnTo>
                  <a:lnTo>
                    <a:pt x="84705" y="45555"/>
                  </a:lnTo>
                  <a:lnTo>
                    <a:pt x="97254" y="48888"/>
                  </a:lnTo>
                  <a:lnTo>
                    <a:pt x="99607" y="56666"/>
                  </a:lnTo>
                  <a:lnTo>
                    <a:pt x="101960" y="57777"/>
                  </a:lnTo>
                  <a:lnTo>
                    <a:pt x="104313" y="62222"/>
                  </a:lnTo>
                  <a:lnTo>
                    <a:pt x="107450" y="65555"/>
                  </a:lnTo>
                  <a:lnTo>
                    <a:pt x="105882" y="66666"/>
                  </a:lnTo>
                  <a:lnTo>
                    <a:pt x="102745" y="70000"/>
                  </a:lnTo>
                  <a:lnTo>
                    <a:pt x="102745" y="75555"/>
                  </a:lnTo>
                  <a:lnTo>
                    <a:pt x="104313" y="78888"/>
                  </a:lnTo>
                  <a:lnTo>
                    <a:pt x="106666" y="83333"/>
                  </a:lnTo>
                  <a:lnTo>
                    <a:pt x="116078" y="96666"/>
                  </a:lnTo>
                  <a:lnTo>
                    <a:pt x="120000" y="104444"/>
                  </a:lnTo>
                  <a:lnTo>
                    <a:pt x="113725" y="106666"/>
                  </a:lnTo>
                  <a:lnTo>
                    <a:pt x="107450" y="104444"/>
                  </a:lnTo>
                  <a:lnTo>
                    <a:pt x="98823" y="92222"/>
                  </a:lnTo>
                  <a:lnTo>
                    <a:pt x="93333" y="92222"/>
                  </a:lnTo>
                  <a:lnTo>
                    <a:pt x="90980" y="96666"/>
                  </a:lnTo>
                  <a:lnTo>
                    <a:pt x="88627" y="102222"/>
                  </a:lnTo>
                  <a:lnTo>
                    <a:pt x="87843" y="107777"/>
                  </a:lnTo>
                  <a:lnTo>
                    <a:pt x="86274" y="116666"/>
                  </a:lnTo>
                  <a:lnTo>
                    <a:pt x="86274" y="118888"/>
                  </a:lnTo>
                  <a:lnTo>
                    <a:pt x="84705" y="120000"/>
                  </a:lnTo>
                  <a:lnTo>
                    <a:pt x="81568" y="120000"/>
                  </a:lnTo>
                  <a:lnTo>
                    <a:pt x="79215" y="118888"/>
                  </a:lnTo>
                  <a:lnTo>
                    <a:pt x="77647" y="116666"/>
                  </a:lnTo>
                  <a:lnTo>
                    <a:pt x="76862" y="112222"/>
                  </a:lnTo>
                  <a:lnTo>
                    <a:pt x="75294" y="111111"/>
                  </a:lnTo>
                  <a:lnTo>
                    <a:pt x="72156" y="105555"/>
                  </a:lnTo>
                  <a:lnTo>
                    <a:pt x="67450" y="98888"/>
                  </a:lnTo>
                  <a:lnTo>
                    <a:pt x="64313" y="91111"/>
                  </a:lnTo>
                  <a:lnTo>
                    <a:pt x="62745" y="84444"/>
                  </a:lnTo>
                  <a:lnTo>
                    <a:pt x="61960" y="80000"/>
                  </a:lnTo>
                  <a:lnTo>
                    <a:pt x="54901" y="66666"/>
                  </a:lnTo>
                  <a:lnTo>
                    <a:pt x="40784" y="66666"/>
                  </a:lnTo>
                  <a:lnTo>
                    <a:pt x="40000" y="68888"/>
                  </a:lnTo>
                  <a:lnTo>
                    <a:pt x="36078" y="70000"/>
                  </a:lnTo>
                  <a:lnTo>
                    <a:pt x="34509" y="70000"/>
                  </a:lnTo>
                  <a:lnTo>
                    <a:pt x="32941" y="70000"/>
                  </a:lnTo>
                  <a:lnTo>
                    <a:pt x="31372" y="65555"/>
                  </a:lnTo>
                  <a:lnTo>
                    <a:pt x="30588" y="64444"/>
                  </a:lnTo>
                  <a:lnTo>
                    <a:pt x="25098" y="62222"/>
                  </a:lnTo>
                  <a:lnTo>
                    <a:pt x="21176" y="63333"/>
                  </a:lnTo>
                  <a:lnTo>
                    <a:pt x="15686" y="68888"/>
                  </a:lnTo>
                  <a:lnTo>
                    <a:pt x="12549" y="70000"/>
                  </a:lnTo>
                  <a:lnTo>
                    <a:pt x="5490" y="70000"/>
                  </a:lnTo>
                  <a:lnTo>
                    <a:pt x="784" y="68888"/>
                  </a:lnTo>
                  <a:lnTo>
                    <a:pt x="0" y="65555"/>
                  </a:lnTo>
                  <a:lnTo>
                    <a:pt x="4705" y="5777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4802">
              <a:extLst>
                <a:ext uri="{FF2B5EF4-FFF2-40B4-BE49-F238E27FC236}">
                  <a16:creationId xmlns:a16="http://schemas.microsoft.com/office/drawing/2014/main" id="{D74E61A4-0420-0BDA-466D-FC12C3439E6C}"/>
                </a:ext>
              </a:extLst>
            </p:cNvPr>
            <p:cNvSpPr/>
            <p:nvPr/>
          </p:nvSpPr>
          <p:spPr>
            <a:xfrm>
              <a:off x="11145487" y="10748874"/>
              <a:ext cx="22214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636" y="57600"/>
                  </a:moveTo>
                  <a:lnTo>
                    <a:pt x="95454" y="38400"/>
                  </a:lnTo>
                  <a:lnTo>
                    <a:pt x="73636" y="24000"/>
                  </a:lnTo>
                  <a:lnTo>
                    <a:pt x="38181" y="4800"/>
                  </a:lnTo>
                  <a:lnTo>
                    <a:pt x="16363" y="0"/>
                  </a:lnTo>
                  <a:lnTo>
                    <a:pt x="0" y="9600"/>
                  </a:lnTo>
                  <a:lnTo>
                    <a:pt x="13636" y="43200"/>
                  </a:lnTo>
                  <a:lnTo>
                    <a:pt x="19090" y="57600"/>
                  </a:lnTo>
                  <a:lnTo>
                    <a:pt x="54545" y="67200"/>
                  </a:lnTo>
                  <a:lnTo>
                    <a:pt x="68181" y="81600"/>
                  </a:lnTo>
                  <a:lnTo>
                    <a:pt x="81818" y="100800"/>
                  </a:lnTo>
                  <a:lnTo>
                    <a:pt x="98181" y="115200"/>
                  </a:lnTo>
                  <a:lnTo>
                    <a:pt x="106363" y="120000"/>
                  </a:lnTo>
                  <a:lnTo>
                    <a:pt x="114545" y="120000"/>
                  </a:lnTo>
                  <a:lnTo>
                    <a:pt x="120000" y="115200"/>
                  </a:lnTo>
                  <a:lnTo>
                    <a:pt x="111818" y="81600"/>
                  </a:lnTo>
                  <a:lnTo>
                    <a:pt x="103636" y="576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4803">
              <a:extLst>
                <a:ext uri="{FF2B5EF4-FFF2-40B4-BE49-F238E27FC236}">
                  <a16:creationId xmlns:a16="http://schemas.microsoft.com/office/drawing/2014/main" id="{3A33C402-7041-D916-BCA7-D82975AD82DD}"/>
                </a:ext>
              </a:extLst>
            </p:cNvPr>
            <p:cNvSpPr/>
            <p:nvPr/>
          </p:nvSpPr>
          <p:spPr>
            <a:xfrm>
              <a:off x="10953644" y="10910425"/>
              <a:ext cx="28271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762" y="76216"/>
                  </a:moveTo>
                  <a:lnTo>
                    <a:pt x="101694" y="66486"/>
                  </a:lnTo>
                  <a:lnTo>
                    <a:pt x="97627" y="60000"/>
                  </a:lnTo>
                  <a:lnTo>
                    <a:pt x="93559" y="51891"/>
                  </a:lnTo>
                  <a:lnTo>
                    <a:pt x="89491" y="47027"/>
                  </a:lnTo>
                  <a:lnTo>
                    <a:pt x="89491" y="37297"/>
                  </a:lnTo>
                  <a:lnTo>
                    <a:pt x="85423" y="29189"/>
                  </a:lnTo>
                  <a:lnTo>
                    <a:pt x="65084" y="17837"/>
                  </a:lnTo>
                  <a:lnTo>
                    <a:pt x="56949" y="0"/>
                  </a:lnTo>
                  <a:lnTo>
                    <a:pt x="44745" y="6486"/>
                  </a:lnTo>
                  <a:lnTo>
                    <a:pt x="32542" y="17837"/>
                  </a:lnTo>
                  <a:lnTo>
                    <a:pt x="30508" y="30810"/>
                  </a:lnTo>
                  <a:lnTo>
                    <a:pt x="36610" y="35675"/>
                  </a:lnTo>
                  <a:lnTo>
                    <a:pt x="46779" y="38918"/>
                  </a:lnTo>
                  <a:lnTo>
                    <a:pt x="50847" y="42162"/>
                  </a:lnTo>
                  <a:lnTo>
                    <a:pt x="10169" y="47027"/>
                  </a:lnTo>
                  <a:lnTo>
                    <a:pt x="0" y="51891"/>
                  </a:lnTo>
                  <a:lnTo>
                    <a:pt x="2033" y="60000"/>
                  </a:lnTo>
                  <a:lnTo>
                    <a:pt x="22372" y="68108"/>
                  </a:lnTo>
                  <a:lnTo>
                    <a:pt x="63050" y="71351"/>
                  </a:lnTo>
                  <a:lnTo>
                    <a:pt x="77288" y="79459"/>
                  </a:lnTo>
                  <a:lnTo>
                    <a:pt x="69152" y="89189"/>
                  </a:lnTo>
                  <a:lnTo>
                    <a:pt x="52881" y="95675"/>
                  </a:lnTo>
                  <a:lnTo>
                    <a:pt x="46779" y="100540"/>
                  </a:lnTo>
                  <a:lnTo>
                    <a:pt x="50847" y="116756"/>
                  </a:lnTo>
                  <a:lnTo>
                    <a:pt x="56949" y="120000"/>
                  </a:lnTo>
                  <a:lnTo>
                    <a:pt x="63050" y="118378"/>
                  </a:lnTo>
                  <a:lnTo>
                    <a:pt x="73220" y="115135"/>
                  </a:lnTo>
                  <a:lnTo>
                    <a:pt x="83389" y="111891"/>
                  </a:lnTo>
                  <a:lnTo>
                    <a:pt x="89491" y="111891"/>
                  </a:lnTo>
                  <a:lnTo>
                    <a:pt x="109830" y="116756"/>
                  </a:lnTo>
                  <a:lnTo>
                    <a:pt x="120000" y="108648"/>
                  </a:lnTo>
                  <a:lnTo>
                    <a:pt x="113898" y="90810"/>
                  </a:lnTo>
                  <a:lnTo>
                    <a:pt x="105762" y="762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4804">
              <a:extLst>
                <a:ext uri="{FF2B5EF4-FFF2-40B4-BE49-F238E27FC236}">
                  <a16:creationId xmlns:a16="http://schemas.microsoft.com/office/drawing/2014/main" id="{1A1AFEC8-7862-5D35-EC01-3EABE8DBECD6}"/>
                </a:ext>
              </a:extLst>
            </p:cNvPr>
            <p:cNvSpPr/>
            <p:nvPr/>
          </p:nvSpPr>
          <p:spPr>
            <a:xfrm>
              <a:off x="11101059" y="10807436"/>
              <a:ext cx="32310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89" y="36521"/>
                  </a:moveTo>
                  <a:lnTo>
                    <a:pt x="96716" y="27826"/>
                  </a:lnTo>
                  <a:lnTo>
                    <a:pt x="96716" y="15652"/>
                  </a:lnTo>
                  <a:lnTo>
                    <a:pt x="91343" y="5217"/>
                  </a:lnTo>
                  <a:lnTo>
                    <a:pt x="77014" y="3478"/>
                  </a:lnTo>
                  <a:lnTo>
                    <a:pt x="62686" y="1739"/>
                  </a:lnTo>
                  <a:lnTo>
                    <a:pt x="51940" y="0"/>
                  </a:lnTo>
                  <a:lnTo>
                    <a:pt x="41194" y="6956"/>
                  </a:lnTo>
                  <a:lnTo>
                    <a:pt x="21492" y="15652"/>
                  </a:lnTo>
                  <a:lnTo>
                    <a:pt x="10746" y="22608"/>
                  </a:lnTo>
                  <a:lnTo>
                    <a:pt x="3582" y="36521"/>
                  </a:lnTo>
                  <a:lnTo>
                    <a:pt x="3582" y="48695"/>
                  </a:lnTo>
                  <a:lnTo>
                    <a:pt x="8955" y="59130"/>
                  </a:lnTo>
                  <a:lnTo>
                    <a:pt x="26865" y="60869"/>
                  </a:lnTo>
                  <a:lnTo>
                    <a:pt x="17910" y="86956"/>
                  </a:lnTo>
                  <a:lnTo>
                    <a:pt x="10746" y="97391"/>
                  </a:lnTo>
                  <a:lnTo>
                    <a:pt x="0" y="104347"/>
                  </a:lnTo>
                  <a:lnTo>
                    <a:pt x="0" y="120000"/>
                  </a:lnTo>
                  <a:lnTo>
                    <a:pt x="7164" y="120000"/>
                  </a:lnTo>
                  <a:lnTo>
                    <a:pt x="14328" y="109565"/>
                  </a:lnTo>
                  <a:lnTo>
                    <a:pt x="25074" y="104347"/>
                  </a:lnTo>
                  <a:lnTo>
                    <a:pt x="69850" y="97391"/>
                  </a:lnTo>
                  <a:lnTo>
                    <a:pt x="73432" y="95652"/>
                  </a:lnTo>
                  <a:lnTo>
                    <a:pt x="55522" y="81739"/>
                  </a:lnTo>
                  <a:lnTo>
                    <a:pt x="46567" y="60869"/>
                  </a:lnTo>
                  <a:lnTo>
                    <a:pt x="69850" y="59130"/>
                  </a:lnTo>
                  <a:lnTo>
                    <a:pt x="102089" y="59130"/>
                  </a:lnTo>
                  <a:lnTo>
                    <a:pt x="120000" y="46956"/>
                  </a:lnTo>
                  <a:lnTo>
                    <a:pt x="109253" y="43478"/>
                  </a:lnTo>
                  <a:lnTo>
                    <a:pt x="102089" y="365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4805">
              <a:extLst>
                <a:ext uri="{FF2B5EF4-FFF2-40B4-BE49-F238E27FC236}">
                  <a16:creationId xmlns:a16="http://schemas.microsoft.com/office/drawing/2014/main" id="{881866D2-3EE5-A19A-0C5B-12648D97B004}"/>
                </a:ext>
              </a:extLst>
            </p:cNvPr>
            <p:cNvSpPr/>
            <p:nvPr/>
          </p:nvSpPr>
          <p:spPr>
            <a:xfrm>
              <a:off x="7207652" y="7414839"/>
              <a:ext cx="2457613" cy="24697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56554"/>
                  </a:lnTo>
                  <a:lnTo>
                    <a:pt x="937" y="56456"/>
                  </a:lnTo>
                  <a:lnTo>
                    <a:pt x="1233" y="56456"/>
                  </a:lnTo>
                  <a:lnTo>
                    <a:pt x="1381" y="56456"/>
                  </a:lnTo>
                  <a:lnTo>
                    <a:pt x="1997" y="56235"/>
                  </a:lnTo>
                  <a:lnTo>
                    <a:pt x="2194" y="56210"/>
                  </a:lnTo>
                  <a:lnTo>
                    <a:pt x="2836" y="56235"/>
                  </a:lnTo>
                  <a:lnTo>
                    <a:pt x="3082" y="56210"/>
                  </a:lnTo>
                  <a:lnTo>
                    <a:pt x="3649" y="56088"/>
                  </a:lnTo>
                  <a:lnTo>
                    <a:pt x="4488" y="56088"/>
                  </a:lnTo>
                  <a:lnTo>
                    <a:pt x="4710" y="56063"/>
                  </a:lnTo>
                  <a:lnTo>
                    <a:pt x="5351" y="55892"/>
                  </a:lnTo>
                  <a:lnTo>
                    <a:pt x="7521" y="55818"/>
                  </a:lnTo>
                  <a:lnTo>
                    <a:pt x="9445" y="55573"/>
                  </a:lnTo>
                  <a:lnTo>
                    <a:pt x="10801" y="55622"/>
                  </a:lnTo>
                  <a:lnTo>
                    <a:pt x="11344" y="55450"/>
                  </a:lnTo>
                  <a:lnTo>
                    <a:pt x="11565" y="55426"/>
                  </a:lnTo>
                  <a:lnTo>
                    <a:pt x="12675" y="55426"/>
                  </a:lnTo>
                  <a:lnTo>
                    <a:pt x="13119" y="55548"/>
                  </a:lnTo>
                  <a:lnTo>
                    <a:pt x="15462" y="55548"/>
                  </a:lnTo>
                  <a:lnTo>
                    <a:pt x="16966" y="55720"/>
                  </a:lnTo>
                  <a:lnTo>
                    <a:pt x="17879" y="55744"/>
                  </a:lnTo>
                  <a:lnTo>
                    <a:pt x="18323" y="55695"/>
                  </a:lnTo>
                  <a:lnTo>
                    <a:pt x="19926" y="55205"/>
                  </a:lnTo>
                  <a:lnTo>
                    <a:pt x="20912" y="54592"/>
                  </a:lnTo>
                  <a:lnTo>
                    <a:pt x="21356" y="54420"/>
                  </a:lnTo>
                  <a:lnTo>
                    <a:pt x="21775" y="54445"/>
                  </a:lnTo>
                  <a:lnTo>
                    <a:pt x="23452" y="54984"/>
                  </a:lnTo>
                  <a:lnTo>
                    <a:pt x="25351" y="55720"/>
                  </a:lnTo>
                  <a:lnTo>
                    <a:pt x="27842" y="56946"/>
                  </a:lnTo>
                  <a:lnTo>
                    <a:pt x="29223" y="57903"/>
                  </a:lnTo>
                  <a:lnTo>
                    <a:pt x="30776" y="58736"/>
                  </a:lnTo>
                  <a:lnTo>
                    <a:pt x="31072" y="58957"/>
                  </a:lnTo>
                  <a:lnTo>
                    <a:pt x="31590" y="59546"/>
                  </a:lnTo>
                  <a:lnTo>
                    <a:pt x="31935" y="59816"/>
                  </a:lnTo>
                  <a:lnTo>
                    <a:pt x="32330" y="59987"/>
                  </a:lnTo>
                  <a:lnTo>
                    <a:pt x="32774" y="60012"/>
                  </a:lnTo>
                  <a:lnTo>
                    <a:pt x="33242" y="59987"/>
                  </a:lnTo>
                  <a:lnTo>
                    <a:pt x="33760" y="59791"/>
                  </a:lnTo>
                  <a:lnTo>
                    <a:pt x="33958" y="59791"/>
                  </a:lnTo>
                  <a:lnTo>
                    <a:pt x="34180" y="59791"/>
                  </a:lnTo>
                  <a:lnTo>
                    <a:pt x="34401" y="59840"/>
                  </a:lnTo>
                  <a:lnTo>
                    <a:pt x="34623" y="59938"/>
                  </a:lnTo>
                  <a:lnTo>
                    <a:pt x="34722" y="59963"/>
                  </a:lnTo>
                  <a:lnTo>
                    <a:pt x="34845" y="59889"/>
                  </a:lnTo>
                  <a:lnTo>
                    <a:pt x="34697" y="59742"/>
                  </a:lnTo>
                  <a:lnTo>
                    <a:pt x="34574" y="59595"/>
                  </a:lnTo>
                  <a:lnTo>
                    <a:pt x="34525" y="59497"/>
                  </a:lnTo>
                  <a:lnTo>
                    <a:pt x="34623" y="59276"/>
                  </a:lnTo>
                  <a:lnTo>
                    <a:pt x="34747" y="59202"/>
                  </a:lnTo>
                  <a:lnTo>
                    <a:pt x="34919" y="59104"/>
                  </a:lnTo>
                  <a:lnTo>
                    <a:pt x="35166" y="59055"/>
                  </a:lnTo>
                  <a:lnTo>
                    <a:pt x="35635" y="58982"/>
                  </a:lnTo>
                  <a:lnTo>
                    <a:pt x="35881" y="58982"/>
                  </a:lnTo>
                  <a:lnTo>
                    <a:pt x="36572" y="59129"/>
                  </a:lnTo>
                  <a:lnTo>
                    <a:pt x="37040" y="59178"/>
                  </a:lnTo>
                  <a:lnTo>
                    <a:pt x="37509" y="59129"/>
                  </a:lnTo>
                  <a:lnTo>
                    <a:pt x="37755" y="59178"/>
                  </a:lnTo>
                  <a:lnTo>
                    <a:pt x="37953" y="59202"/>
                  </a:lnTo>
                  <a:lnTo>
                    <a:pt x="38421" y="59546"/>
                  </a:lnTo>
                  <a:lnTo>
                    <a:pt x="38668" y="59816"/>
                  </a:lnTo>
                  <a:lnTo>
                    <a:pt x="39334" y="60257"/>
                  </a:lnTo>
                  <a:lnTo>
                    <a:pt x="39531" y="60306"/>
                  </a:lnTo>
                  <a:lnTo>
                    <a:pt x="39654" y="60355"/>
                  </a:lnTo>
                  <a:lnTo>
                    <a:pt x="39704" y="60502"/>
                  </a:lnTo>
                  <a:lnTo>
                    <a:pt x="39728" y="60649"/>
                  </a:lnTo>
                  <a:lnTo>
                    <a:pt x="39753" y="60723"/>
                  </a:lnTo>
                  <a:lnTo>
                    <a:pt x="39876" y="60748"/>
                  </a:lnTo>
                  <a:lnTo>
                    <a:pt x="39950" y="60723"/>
                  </a:lnTo>
                  <a:lnTo>
                    <a:pt x="40024" y="60625"/>
                  </a:lnTo>
                  <a:lnTo>
                    <a:pt x="40098" y="60600"/>
                  </a:lnTo>
                  <a:lnTo>
                    <a:pt x="40345" y="60600"/>
                  </a:lnTo>
                  <a:lnTo>
                    <a:pt x="40542" y="60723"/>
                  </a:lnTo>
                  <a:lnTo>
                    <a:pt x="41356" y="61385"/>
                  </a:lnTo>
                  <a:lnTo>
                    <a:pt x="41430" y="61508"/>
                  </a:lnTo>
                  <a:lnTo>
                    <a:pt x="41454" y="61557"/>
                  </a:lnTo>
                  <a:lnTo>
                    <a:pt x="41454" y="61606"/>
                  </a:lnTo>
                  <a:lnTo>
                    <a:pt x="41553" y="61606"/>
                  </a:lnTo>
                  <a:lnTo>
                    <a:pt x="41602" y="61606"/>
                  </a:lnTo>
                  <a:lnTo>
                    <a:pt x="41824" y="61508"/>
                  </a:lnTo>
                  <a:lnTo>
                    <a:pt x="41898" y="61483"/>
                  </a:lnTo>
                  <a:lnTo>
                    <a:pt x="42022" y="61508"/>
                  </a:lnTo>
                  <a:lnTo>
                    <a:pt x="42219" y="61606"/>
                  </a:lnTo>
                  <a:lnTo>
                    <a:pt x="42441" y="61655"/>
                  </a:lnTo>
                  <a:lnTo>
                    <a:pt x="42614" y="61802"/>
                  </a:lnTo>
                  <a:lnTo>
                    <a:pt x="42688" y="61827"/>
                  </a:lnTo>
                  <a:lnTo>
                    <a:pt x="42786" y="61778"/>
                  </a:lnTo>
                  <a:lnTo>
                    <a:pt x="43057" y="61532"/>
                  </a:lnTo>
                  <a:lnTo>
                    <a:pt x="43255" y="61630"/>
                  </a:lnTo>
                  <a:lnTo>
                    <a:pt x="43551" y="61679"/>
                  </a:lnTo>
                  <a:lnTo>
                    <a:pt x="44118" y="61753"/>
                  </a:lnTo>
                  <a:lnTo>
                    <a:pt x="44192" y="61704"/>
                  </a:lnTo>
                  <a:lnTo>
                    <a:pt x="44266" y="61655"/>
                  </a:lnTo>
                  <a:lnTo>
                    <a:pt x="44315" y="61557"/>
                  </a:lnTo>
                  <a:lnTo>
                    <a:pt x="44340" y="61532"/>
                  </a:lnTo>
                  <a:lnTo>
                    <a:pt x="44488" y="61557"/>
                  </a:lnTo>
                  <a:lnTo>
                    <a:pt x="44636" y="61655"/>
                  </a:lnTo>
                  <a:lnTo>
                    <a:pt x="44734" y="61679"/>
                  </a:lnTo>
                  <a:lnTo>
                    <a:pt x="44932" y="61630"/>
                  </a:lnTo>
                  <a:lnTo>
                    <a:pt x="44907" y="61508"/>
                  </a:lnTo>
                  <a:lnTo>
                    <a:pt x="44734" y="61361"/>
                  </a:lnTo>
                  <a:lnTo>
                    <a:pt x="44488" y="61263"/>
                  </a:lnTo>
                  <a:lnTo>
                    <a:pt x="44266" y="61238"/>
                  </a:lnTo>
                  <a:lnTo>
                    <a:pt x="44167" y="61213"/>
                  </a:lnTo>
                  <a:lnTo>
                    <a:pt x="44143" y="61091"/>
                  </a:lnTo>
                  <a:lnTo>
                    <a:pt x="44167" y="60968"/>
                  </a:lnTo>
                  <a:lnTo>
                    <a:pt x="44290" y="60944"/>
                  </a:lnTo>
                  <a:lnTo>
                    <a:pt x="44364" y="60944"/>
                  </a:lnTo>
                  <a:lnTo>
                    <a:pt x="44488" y="60919"/>
                  </a:lnTo>
                  <a:lnTo>
                    <a:pt x="44759" y="60748"/>
                  </a:lnTo>
                  <a:lnTo>
                    <a:pt x="44858" y="60772"/>
                  </a:lnTo>
                  <a:lnTo>
                    <a:pt x="44907" y="61042"/>
                  </a:lnTo>
                  <a:lnTo>
                    <a:pt x="44956" y="61091"/>
                  </a:lnTo>
                  <a:lnTo>
                    <a:pt x="45080" y="61164"/>
                  </a:lnTo>
                  <a:lnTo>
                    <a:pt x="45524" y="61361"/>
                  </a:lnTo>
                  <a:lnTo>
                    <a:pt x="45622" y="61361"/>
                  </a:lnTo>
                  <a:lnTo>
                    <a:pt x="45721" y="61263"/>
                  </a:lnTo>
                  <a:lnTo>
                    <a:pt x="45795" y="61066"/>
                  </a:lnTo>
                  <a:lnTo>
                    <a:pt x="45819" y="60870"/>
                  </a:lnTo>
                  <a:lnTo>
                    <a:pt x="45844" y="60649"/>
                  </a:lnTo>
                  <a:lnTo>
                    <a:pt x="46017" y="60600"/>
                  </a:lnTo>
                  <a:lnTo>
                    <a:pt x="46239" y="60600"/>
                  </a:lnTo>
                  <a:lnTo>
                    <a:pt x="46485" y="60649"/>
                  </a:lnTo>
                  <a:lnTo>
                    <a:pt x="46707" y="60748"/>
                  </a:lnTo>
                  <a:lnTo>
                    <a:pt x="46806" y="60870"/>
                  </a:lnTo>
                  <a:lnTo>
                    <a:pt x="46781" y="60919"/>
                  </a:lnTo>
                  <a:lnTo>
                    <a:pt x="46683" y="61017"/>
                  </a:lnTo>
                  <a:lnTo>
                    <a:pt x="46609" y="61066"/>
                  </a:lnTo>
                  <a:lnTo>
                    <a:pt x="46633" y="61164"/>
                  </a:lnTo>
                  <a:lnTo>
                    <a:pt x="46732" y="61213"/>
                  </a:lnTo>
                  <a:lnTo>
                    <a:pt x="46855" y="61238"/>
                  </a:lnTo>
                  <a:lnTo>
                    <a:pt x="46905" y="61263"/>
                  </a:lnTo>
                  <a:lnTo>
                    <a:pt x="46954" y="61361"/>
                  </a:lnTo>
                  <a:lnTo>
                    <a:pt x="46929" y="61483"/>
                  </a:lnTo>
                  <a:lnTo>
                    <a:pt x="46905" y="61532"/>
                  </a:lnTo>
                  <a:lnTo>
                    <a:pt x="46929" y="61532"/>
                  </a:lnTo>
                  <a:lnTo>
                    <a:pt x="47028" y="61606"/>
                  </a:lnTo>
                  <a:lnTo>
                    <a:pt x="47102" y="61655"/>
                  </a:lnTo>
                  <a:lnTo>
                    <a:pt x="47348" y="61704"/>
                  </a:lnTo>
                  <a:lnTo>
                    <a:pt x="47521" y="61802"/>
                  </a:lnTo>
                  <a:lnTo>
                    <a:pt x="47620" y="61802"/>
                  </a:lnTo>
                  <a:lnTo>
                    <a:pt x="47644" y="61827"/>
                  </a:lnTo>
                  <a:lnTo>
                    <a:pt x="47644" y="62121"/>
                  </a:lnTo>
                  <a:lnTo>
                    <a:pt x="47669" y="62219"/>
                  </a:lnTo>
                  <a:lnTo>
                    <a:pt x="47768" y="62268"/>
                  </a:lnTo>
                  <a:lnTo>
                    <a:pt x="47866" y="62293"/>
                  </a:lnTo>
                  <a:lnTo>
                    <a:pt x="47940" y="62268"/>
                  </a:lnTo>
                  <a:lnTo>
                    <a:pt x="48014" y="62170"/>
                  </a:lnTo>
                  <a:lnTo>
                    <a:pt x="48113" y="62096"/>
                  </a:lnTo>
                  <a:lnTo>
                    <a:pt x="48261" y="62096"/>
                  </a:lnTo>
                  <a:lnTo>
                    <a:pt x="48310" y="62121"/>
                  </a:lnTo>
                  <a:lnTo>
                    <a:pt x="48458" y="62366"/>
                  </a:lnTo>
                  <a:lnTo>
                    <a:pt x="48927" y="62759"/>
                  </a:lnTo>
                  <a:lnTo>
                    <a:pt x="49025" y="62881"/>
                  </a:lnTo>
                  <a:lnTo>
                    <a:pt x="49075" y="63053"/>
                  </a:lnTo>
                  <a:lnTo>
                    <a:pt x="49371" y="63372"/>
                  </a:lnTo>
                  <a:lnTo>
                    <a:pt x="49494" y="63519"/>
                  </a:lnTo>
                  <a:lnTo>
                    <a:pt x="49469" y="63690"/>
                  </a:lnTo>
                  <a:lnTo>
                    <a:pt x="49297" y="63813"/>
                  </a:lnTo>
                  <a:lnTo>
                    <a:pt x="49124" y="63838"/>
                  </a:lnTo>
                  <a:lnTo>
                    <a:pt x="49025" y="63764"/>
                  </a:lnTo>
                  <a:lnTo>
                    <a:pt x="48976" y="63617"/>
                  </a:lnTo>
                  <a:lnTo>
                    <a:pt x="48828" y="63740"/>
                  </a:lnTo>
                  <a:lnTo>
                    <a:pt x="48680" y="63936"/>
                  </a:lnTo>
                  <a:lnTo>
                    <a:pt x="48581" y="64132"/>
                  </a:lnTo>
                  <a:lnTo>
                    <a:pt x="48581" y="64206"/>
                  </a:lnTo>
                  <a:lnTo>
                    <a:pt x="48581" y="64500"/>
                  </a:lnTo>
                  <a:lnTo>
                    <a:pt x="48606" y="64549"/>
                  </a:lnTo>
                  <a:lnTo>
                    <a:pt x="48631" y="64671"/>
                  </a:lnTo>
                  <a:lnTo>
                    <a:pt x="48631" y="64696"/>
                  </a:lnTo>
                  <a:lnTo>
                    <a:pt x="48606" y="64745"/>
                  </a:lnTo>
                  <a:lnTo>
                    <a:pt x="48557" y="64868"/>
                  </a:lnTo>
                  <a:lnTo>
                    <a:pt x="48532" y="64892"/>
                  </a:lnTo>
                  <a:lnTo>
                    <a:pt x="48557" y="65015"/>
                  </a:lnTo>
                  <a:lnTo>
                    <a:pt x="48631" y="65088"/>
                  </a:lnTo>
                  <a:lnTo>
                    <a:pt x="48729" y="65113"/>
                  </a:lnTo>
                  <a:lnTo>
                    <a:pt x="48877" y="65088"/>
                  </a:lnTo>
                  <a:lnTo>
                    <a:pt x="49001" y="65039"/>
                  </a:lnTo>
                  <a:lnTo>
                    <a:pt x="49050" y="64990"/>
                  </a:lnTo>
                  <a:lnTo>
                    <a:pt x="49075" y="64892"/>
                  </a:lnTo>
                  <a:lnTo>
                    <a:pt x="49149" y="64819"/>
                  </a:lnTo>
                  <a:lnTo>
                    <a:pt x="49346" y="64647"/>
                  </a:lnTo>
                  <a:lnTo>
                    <a:pt x="49519" y="64598"/>
                  </a:lnTo>
                  <a:lnTo>
                    <a:pt x="49667" y="64647"/>
                  </a:lnTo>
                  <a:lnTo>
                    <a:pt x="49938" y="64671"/>
                  </a:lnTo>
                  <a:lnTo>
                    <a:pt x="50061" y="64598"/>
                  </a:lnTo>
                  <a:lnTo>
                    <a:pt x="50184" y="64426"/>
                  </a:lnTo>
                  <a:lnTo>
                    <a:pt x="50332" y="64279"/>
                  </a:lnTo>
                  <a:lnTo>
                    <a:pt x="50530" y="64206"/>
                  </a:lnTo>
                  <a:lnTo>
                    <a:pt x="50604" y="64230"/>
                  </a:lnTo>
                  <a:lnTo>
                    <a:pt x="50826" y="64328"/>
                  </a:lnTo>
                  <a:lnTo>
                    <a:pt x="50900" y="64328"/>
                  </a:lnTo>
                  <a:lnTo>
                    <a:pt x="50998" y="64230"/>
                  </a:lnTo>
                  <a:lnTo>
                    <a:pt x="51097" y="64181"/>
                  </a:lnTo>
                  <a:lnTo>
                    <a:pt x="51171" y="64132"/>
                  </a:lnTo>
                  <a:lnTo>
                    <a:pt x="51294" y="64132"/>
                  </a:lnTo>
                  <a:lnTo>
                    <a:pt x="51467" y="64206"/>
                  </a:lnTo>
                  <a:lnTo>
                    <a:pt x="51935" y="64573"/>
                  </a:lnTo>
                  <a:lnTo>
                    <a:pt x="52281" y="64843"/>
                  </a:lnTo>
                  <a:lnTo>
                    <a:pt x="52527" y="65162"/>
                  </a:lnTo>
                  <a:lnTo>
                    <a:pt x="52725" y="65481"/>
                  </a:lnTo>
                  <a:lnTo>
                    <a:pt x="52971" y="66217"/>
                  </a:lnTo>
                  <a:lnTo>
                    <a:pt x="52971" y="66388"/>
                  </a:lnTo>
                  <a:lnTo>
                    <a:pt x="52823" y="66633"/>
                  </a:lnTo>
                  <a:lnTo>
                    <a:pt x="52774" y="66830"/>
                  </a:lnTo>
                  <a:lnTo>
                    <a:pt x="52700" y="66928"/>
                  </a:lnTo>
                  <a:lnTo>
                    <a:pt x="52651" y="67001"/>
                  </a:lnTo>
                  <a:lnTo>
                    <a:pt x="52429" y="67124"/>
                  </a:lnTo>
                  <a:lnTo>
                    <a:pt x="52330" y="67271"/>
                  </a:lnTo>
                  <a:lnTo>
                    <a:pt x="52256" y="67394"/>
                  </a:lnTo>
                  <a:lnTo>
                    <a:pt x="52207" y="67664"/>
                  </a:lnTo>
                  <a:lnTo>
                    <a:pt x="52157" y="67664"/>
                  </a:lnTo>
                  <a:lnTo>
                    <a:pt x="52009" y="67590"/>
                  </a:lnTo>
                  <a:lnTo>
                    <a:pt x="51960" y="67565"/>
                  </a:lnTo>
                  <a:lnTo>
                    <a:pt x="51935" y="67418"/>
                  </a:lnTo>
                  <a:lnTo>
                    <a:pt x="51935" y="67296"/>
                  </a:lnTo>
                  <a:lnTo>
                    <a:pt x="51960" y="67222"/>
                  </a:lnTo>
                  <a:lnTo>
                    <a:pt x="52009" y="67099"/>
                  </a:lnTo>
                  <a:lnTo>
                    <a:pt x="52034" y="67001"/>
                  </a:lnTo>
                  <a:lnTo>
                    <a:pt x="52182" y="66854"/>
                  </a:lnTo>
                  <a:lnTo>
                    <a:pt x="51935" y="66805"/>
                  </a:lnTo>
                  <a:lnTo>
                    <a:pt x="51171" y="66781"/>
                  </a:lnTo>
                  <a:lnTo>
                    <a:pt x="50850" y="66707"/>
                  </a:lnTo>
                  <a:lnTo>
                    <a:pt x="50727" y="66756"/>
                  </a:lnTo>
                  <a:lnTo>
                    <a:pt x="50653" y="66854"/>
                  </a:lnTo>
                  <a:lnTo>
                    <a:pt x="50678" y="66928"/>
                  </a:lnTo>
                  <a:lnTo>
                    <a:pt x="51097" y="67394"/>
                  </a:lnTo>
                  <a:lnTo>
                    <a:pt x="51245" y="67664"/>
                  </a:lnTo>
                  <a:lnTo>
                    <a:pt x="51319" y="67958"/>
                  </a:lnTo>
                  <a:lnTo>
                    <a:pt x="51245" y="68179"/>
                  </a:lnTo>
                  <a:lnTo>
                    <a:pt x="51146" y="68277"/>
                  </a:lnTo>
                  <a:lnTo>
                    <a:pt x="50850" y="68424"/>
                  </a:lnTo>
                  <a:lnTo>
                    <a:pt x="50801" y="68497"/>
                  </a:lnTo>
                  <a:lnTo>
                    <a:pt x="50678" y="68645"/>
                  </a:lnTo>
                  <a:lnTo>
                    <a:pt x="50579" y="68718"/>
                  </a:lnTo>
                  <a:lnTo>
                    <a:pt x="50678" y="68890"/>
                  </a:lnTo>
                  <a:lnTo>
                    <a:pt x="50826" y="68939"/>
                  </a:lnTo>
                  <a:lnTo>
                    <a:pt x="51196" y="68963"/>
                  </a:lnTo>
                  <a:lnTo>
                    <a:pt x="51368" y="69086"/>
                  </a:lnTo>
                  <a:lnTo>
                    <a:pt x="51467" y="69110"/>
                  </a:lnTo>
                  <a:lnTo>
                    <a:pt x="51491" y="69086"/>
                  </a:lnTo>
                  <a:lnTo>
                    <a:pt x="51565" y="69037"/>
                  </a:lnTo>
                  <a:lnTo>
                    <a:pt x="51639" y="68963"/>
                  </a:lnTo>
                  <a:lnTo>
                    <a:pt x="51738" y="68963"/>
                  </a:lnTo>
                  <a:lnTo>
                    <a:pt x="51911" y="69061"/>
                  </a:lnTo>
                  <a:lnTo>
                    <a:pt x="52034" y="69209"/>
                  </a:lnTo>
                  <a:lnTo>
                    <a:pt x="52108" y="69405"/>
                  </a:lnTo>
                  <a:lnTo>
                    <a:pt x="52083" y="69576"/>
                  </a:lnTo>
                  <a:lnTo>
                    <a:pt x="51960" y="69699"/>
                  </a:lnTo>
                  <a:lnTo>
                    <a:pt x="51639" y="69748"/>
                  </a:lnTo>
                  <a:lnTo>
                    <a:pt x="51467" y="69846"/>
                  </a:lnTo>
                  <a:lnTo>
                    <a:pt x="51590" y="69993"/>
                  </a:lnTo>
                  <a:lnTo>
                    <a:pt x="51713" y="70018"/>
                  </a:lnTo>
                  <a:lnTo>
                    <a:pt x="52009" y="69993"/>
                  </a:lnTo>
                  <a:lnTo>
                    <a:pt x="52207" y="69993"/>
                  </a:lnTo>
                  <a:lnTo>
                    <a:pt x="52330" y="70042"/>
                  </a:lnTo>
                  <a:lnTo>
                    <a:pt x="52404" y="70165"/>
                  </a:lnTo>
                  <a:lnTo>
                    <a:pt x="52651" y="70631"/>
                  </a:lnTo>
                  <a:lnTo>
                    <a:pt x="52675" y="70852"/>
                  </a:lnTo>
                  <a:lnTo>
                    <a:pt x="52700" y="71048"/>
                  </a:lnTo>
                  <a:lnTo>
                    <a:pt x="52799" y="71195"/>
                  </a:lnTo>
                  <a:lnTo>
                    <a:pt x="53316" y="71637"/>
                  </a:lnTo>
                  <a:lnTo>
                    <a:pt x="53440" y="71538"/>
                  </a:lnTo>
                  <a:lnTo>
                    <a:pt x="53489" y="71465"/>
                  </a:lnTo>
                  <a:lnTo>
                    <a:pt x="53538" y="71342"/>
                  </a:lnTo>
                  <a:lnTo>
                    <a:pt x="53538" y="71195"/>
                  </a:lnTo>
                  <a:lnTo>
                    <a:pt x="53588" y="71097"/>
                  </a:lnTo>
                  <a:lnTo>
                    <a:pt x="53686" y="71195"/>
                  </a:lnTo>
                  <a:lnTo>
                    <a:pt x="53760" y="71293"/>
                  </a:lnTo>
                  <a:lnTo>
                    <a:pt x="53760" y="71342"/>
                  </a:lnTo>
                  <a:lnTo>
                    <a:pt x="54032" y="71318"/>
                  </a:lnTo>
                  <a:lnTo>
                    <a:pt x="54229" y="71195"/>
                  </a:lnTo>
                  <a:lnTo>
                    <a:pt x="54451" y="71097"/>
                  </a:lnTo>
                  <a:lnTo>
                    <a:pt x="54771" y="71171"/>
                  </a:lnTo>
                  <a:lnTo>
                    <a:pt x="55413" y="71514"/>
                  </a:lnTo>
                  <a:lnTo>
                    <a:pt x="55881" y="71612"/>
                  </a:lnTo>
                  <a:lnTo>
                    <a:pt x="56029" y="71686"/>
                  </a:lnTo>
                  <a:lnTo>
                    <a:pt x="56276" y="72053"/>
                  </a:lnTo>
                  <a:lnTo>
                    <a:pt x="56350" y="71955"/>
                  </a:lnTo>
                  <a:lnTo>
                    <a:pt x="56448" y="71906"/>
                  </a:lnTo>
                  <a:lnTo>
                    <a:pt x="56522" y="71833"/>
                  </a:lnTo>
                  <a:lnTo>
                    <a:pt x="56621" y="71833"/>
                  </a:lnTo>
                  <a:lnTo>
                    <a:pt x="56522" y="71759"/>
                  </a:lnTo>
                  <a:lnTo>
                    <a:pt x="56448" y="71686"/>
                  </a:lnTo>
                  <a:lnTo>
                    <a:pt x="56374" y="71637"/>
                  </a:lnTo>
                  <a:lnTo>
                    <a:pt x="56350" y="71514"/>
                  </a:lnTo>
                  <a:lnTo>
                    <a:pt x="56300" y="71440"/>
                  </a:lnTo>
                  <a:lnTo>
                    <a:pt x="56177" y="71391"/>
                  </a:lnTo>
                  <a:lnTo>
                    <a:pt x="55906" y="71440"/>
                  </a:lnTo>
                  <a:lnTo>
                    <a:pt x="55733" y="71342"/>
                  </a:lnTo>
                  <a:lnTo>
                    <a:pt x="55709" y="71195"/>
                  </a:lnTo>
                  <a:lnTo>
                    <a:pt x="55807" y="71048"/>
                  </a:lnTo>
                  <a:lnTo>
                    <a:pt x="56054" y="71023"/>
                  </a:lnTo>
                  <a:lnTo>
                    <a:pt x="56720" y="71195"/>
                  </a:lnTo>
                  <a:lnTo>
                    <a:pt x="56917" y="71220"/>
                  </a:lnTo>
                  <a:lnTo>
                    <a:pt x="57065" y="71318"/>
                  </a:lnTo>
                  <a:lnTo>
                    <a:pt x="57188" y="71514"/>
                  </a:lnTo>
                  <a:lnTo>
                    <a:pt x="57262" y="71710"/>
                  </a:lnTo>
                  <a:lnTo>
                    <a:pt x="57287" y="71833"/>
                  </a:lnTo>
                  <a:lnTo>
                    <a:pt x="57139" y="71857"/>
                  </a:lnTo>
                  <a:lnTo>
                    <a:pt x="56917" y="71857"/>
                  </a:lnTo>
                  <a:lnTo>
                    <a:pt x="56769" y="71906"/>
                  </a:lnTo>
                  <a:lnTo>
                    <a:pt x="56843" y="72078"/>
                  </a:lnTo>
                  <a:lnTo>
                    <a:pt x="56942" y="72127"/>
                  </a:lnTo>
                  <a:lnTo>
                    <a:pt x="57188" y="72250"/>
                  </a:lnTo>
                  <a:lnTo>
                    <a:pt x="57287" y="72299"/>
                  </a:lnTo>
                  <a:lnTo>
                    <a:pt x="57657" y="72667"/>
                  </a:lnTo>
                  <a:lnTo>
                    <a:pt x="57977" y="72912"/>
                  </a:lnTo>
                  <a:lnTo>
                    <a:pt x="58125" y="73108"/>
                  </a:lnTo>
                  <a:lnTo>
                    <a:pt x="58249" y="73500"/>
                  </a:lnTo>
                  <a:lnTo>
                    <a:pt x="58545" y="74138"/>
                  </a:lnTo>
                  <a:lnTo>
                    <a:pt x="58594" y="74359"/>
                  </a:lnTo>
                  <a:lnTo>
                    <a:pt x="58643" y="74555"/>
                  </a:lnTo>
                  <a:lnTo>
                    <a:pt x="58668" y="74996"/>
                  </a:lnTo>
                  <a:lnTo>
                    <a:pt x="58618" y="75193"/>
                  </a:lnTo>
                  <a:lnTo>
                    <a:pt x="58545" y="75389"/>
                  </a:lnTo>
                  <a:lnTo>
                    <a:pt x="58471" y="75585"/>
                  </a:lnTo>
                  <a:lnTo>
                    <a:pt x="58545" y="75781"/>
                  </a:lnTo>
                  <a:lnTo>
                    <a:pt x="58397" y="75879"/>
                  </a:lnTo>
                  <a:lnTo>
                    <a:pt x="58495" y="75928"/>
                  </a:lnTo>
                  <a:lnTo>
                    <a:pt x="58791" y="76051"/>
                  </a:lnTo>
                  <a:lnTo>
                    <a:pt x="58890" y="76100"/>
                  </a:lnTo>
                  <a:lnTo>
                    <a:pt x="59062" y="76345"/>
                  </a:lnTo>
                  <a:lnTo>
                    <a:pt x="59112" y="76443"/>
                  </a:lnTo>
                  <a:lnTo>
                    <a:pt x="59358" y="76591"/>
                  </a:lnTo>
                  <a:lnTo>
                    <a:pt x="59457" y="76664"/>
                  </a:lnTo>
                  <a:lnTo>
                    <a:pt x="60024" y="77007"/>
                  </a:lnTo>
                  <a:lnTo>
                    <a:pt x="60616" y="77498"/>
                  </a:lnTo>
                  <a:lnTo>
                    <a:pt x="61381" y="78209"/>
                  </a:lnTo>
                  <a:lnTo>
                    <a:pt x="61528" y="78332"/>
                  </a:lnTo>
                  <a:lnTo>
                    <a:pt x="61775" y="78356"/>
                  </a:lnTo>
                  <a:lnTo>
                    <a:pt x="61898" y="78479"/>
                  </a:lnTo>
                  <a:lnTo>
                    <a:pt x="62194" y="79068"/>
                  </a:lnTo>
                  <a:lnTo>
                    <a:pt x="62441" y="79337"/>
                  </a:lnTo>
                  <a:lnTo>
                    <a:pt x="62589" y="79509"/>
                  </a:lnTo>
                  <a:lnTo>
                    <a:pt x="62663" y="79705"/>
                  </a:lnTo>
                  <a:lnTo>
                    <a:pt x="62663" y="80147"/>
                  </a:lnTo>
                  <a:lnTo>
                    <a:pt x="62663" y="80269"/>
                  </a:lnTo>
                  <a:lnTo>
                    <a:pt x="62688" y="80343"/>
                  </a:lnTo>
                  <a:lnTo>
                    <a:pt x="62712" y="80441"/>
                  </a:lnTo>
                  <a:lnTo>
                    <a:pt x="62663" y="80564"/>
                  </a:lnTo>
                  <a:lnTo>
                    <a:pt x="62712" y="80686"/>
                  </a:lnTo>
                  <a:lnTo>
                    <a:pt x="62663" y="80784"/>
                  </a:lnTo>
                  <a:lnTo>
                    <a:pt x="62466" y="80882"/>
                  </a:lnTo>
                  <a:lnTo>
                    <a:pt x="62293" y="80882"/>
                  </a:lnTo>
                  <a:lnTo>
                    <a:pt x="62367" y="81005"/>
                  </a:lnTo>
                  <a:lnTo>
                    <a:pt x="62441" y="81128"/>
                  </a:lnTo>
                  <a:lnTo>
                    <a:pt x="62663" y="81299"/>
                  </a:lnTo>
                  <a:lnTo>
                    <a:pt x="63008" y="81324"/>
                  </a:lnTo>
                  <a:lnTo>
                    <a:pt x="63279" y="81741"/>
                  </a:lnTo>
                  <a:lnTo>
                    <a:pt x="63452" y="82256"/>
                  </a:lnTo>
                  <a:lnTo>
                    <a:pt x="63600" y="83580"/>
                  </a:lnTo>
                  <a:lnTo>
                    <a:pt x="63649" y="83727"/>
                  </a:lnTo>
                  <a:lnTo>
                    <a:pt x="63896" y="84022"/>
                  </a:lnTo>
                  <a:lnTo>
                    <a:pt x="63945" y="84218"/>
                  </a:lnTo>
                  <a:lnTo>
                    <a:pt x="63945" y="84340"/>
                  </a:lnTo>
                  <a:lnTo>
                    <a:pt x="63945" y="84463"/>
                  </a:lnTo>
                  <a:lnTo>
                    <a:pt x="63921" y="84537"/>
                  </a:lnTo>
                  <a:lnTo>
                    <a:pt x="63773" y="84635"/>
                  </a:lnTo>
                  <a:lnTo>
                    <a:pt x="63773" y="84733"/>
                  </a:lnTo>
                  <a:lnTo>
                    <a:pt x="63797" y="84831"/>
                  </a:lnTo>
                  <a:lnTo>
                    <a:pt x="63797" y="84880"/>
                  </a:lnTo>
                  <a:lnTo>
                    <a:pt x="63822" y="84978"/>
                  </a:lnTo>
                  <a:lnTo>
                    <a:pt x="63822" y="85101"/>
                  </a:lnTo>
                  <a:lnTo>
                    <a:pt x="63896" y="85174"/>
                  </a:lnTo>
                  <a:lnTo>
                    <a:pt x="63945" y="85272"/>
                  </a:lnTo>
                  <a:lnTo>
                    <a:pt x="64044" y="85297"/>
                  </a:lnTo>
                  <a:lnTo>
                    <a:pt x="64069" y="85272"/>
                  </a:lnTo>
                  <a:lnTo>
                    <a:pt x="64069" y="85223"/>
                  </a:lnTo>
                  <a:lnTo>
                    <a:pt x="64143" y="85125"/>
                  </a:lnTo>
                  <a:lnTo>
                    <a:pt x="64192" y="85076"/>
                  </a:lnTo>
                  <a:lnTo>
                    <a:pt x="64266" y="84978"/>
                  </a:lnTo>
                  <a:lnTo>
                    <a:pt x="64389" y="84954"/>
                  </a:lnTo>
                  <a:lnTo>
                    <a:pt x="64414" y="85101"/>
                  </a:lnTo>
                  <a:lnTo>
                    <a:pt x="64414" y="85174"/>
                  </a:lnTo>
                  <a:lnTo>
                    <a:pt x="64364" y="85395"/>
                  </a:lnTo>
                  <a:lnTo>
                    <a:pt x="64364" y="85518"/>
                  </a:lnTo>
                  <a:lnTo>
                    <a:pt x="64808" y="85567"/>
                  </a:lnTo>
                  <a:lnTo>
                    <a:pt x="65030" y="85616"/>
                  </a:lnTo>
                  <a:lnTo>
                    <a:pt x="64981" y="85738"/>
                  </a:lnTo>
                  <a:lnTo>
                    <a:pt x="64364" y="85836"/>
                  </a:lnTo>
                  <a:lnTo>
                    <a:pt x="64143" y="85910"/>
                  </a:lnTo>
                  <a:lnTo>
                    <a:pt x="64044" y="85935"/>
                  </a:lnTo>
                  <a:lnTo>
                    <a:pt x="63921" y="85885"/>
                  </a:lnTo>
                  <a:lnTo>
                    <a:pt x="63723" y="85763"/>
                  </a:lnTo>
                  <a:lnTo>
                    <a:pt x="63501" y="85640"/>
                  </a:lnTo>
                  <a:lnTo>
                    <a:pt x="63378" y="85542"/>
                  </a:lnTo>
                  <a:lnTo>
                    <a:pt x="63526" y="85419"/>
                  </a:lnTo>
                  <a:lnTo>
                    <a:pt x="63477" y="85370"/>
                  </a:lnTo>
                  <a:lnTo>
                    <a:pt x="63181" y="85272"/>
                  </a:lnTo>
                  <a:lnTo>
                    <a:pt x="63057" y="85125"/>
                  </a:lnTo>
                  <a:lnTo>
                    <a:pt x="63008" y="85003"/>
                  </a:lnTo>
                  <a:lnTo>
                    <a:pt x="63107" y="84880"/>
                  </a:lnTo>
                  <a:lnTo>
                    <a:pt x="63279" y="84782"/>
                  </a:lnTo>
                  <a:lnTo>
                    <a:pt x="63131" y="84733"/>
                  </a:lnTo>
                  <a:lnTo>
                    <a:pt x="62416" y="84610"/>
                  </a:lnTo>
                  <a:lnTo>
                    <a:pt x="62244" y="84537"/>
                  </a:lnTo>
                  <a:lnTo>
                    <a:pt x="62120" y="84414"/>
                  </a:lnTo>
                  <a:lnTo>
                    <a:pt x="62096" y="84193"/>
                  </a:lnTo>
                  <a:lnTo>
                    <a:pt x="62194" y="83973"/>
                  </a:lnTo>
                  <a:lnTo>
                    <a:pt x="62194" y="83874"/>
                  </a:lnTo>
                  <a:lnTo>
                    <a:pt x="62096" y="83801"/>
                  </a:lnTo>
                  <a:lnTo>
                    <a:pt x="61997" y="83874"/>
                  </a:lnTo>
                  <a:lnTo>
                    <a:pt x="61948" y="83948"/>
                  </a:lnTo>
                  <a:lnTo>
                    <a:pt x="61923" y="84071"/>
                  </a:lnTo>
                  <a:lnTo>
                    <a:pt x="61898" y="84169"/>
                  </a:lnTo>
                  <a:lnTo>
                    <a:pt x="61775" y="84316"/>
                  </a:lnTo>
                  <a:lnTo>
                    <a:pt x="61627" y="84389"/>
                  </a:lnTo>
                  <a:lnTo>
                    <a:pt x="61528" y="84512"/>
                  </a:lnTo>
                  <a:lnTo>
                    <a:pt x="61479" y="84733"/>
                  </a:lnTo>
                  <a:lnTo>
                    <a:pt x="61405" y="84929"/>
                  </a:lnTo>
                  <a:lnTo>
                    <a:pt x="61085" y="85272"/>
                  </a:lnTo>
                  <a:lnTo>
                    <a:pt x="61060" y="85444"/>
                  </a:lnTo>
                  <a:lnTo>
                    <a:pt x="61208" y="85542"/>
                  </a:lnTo>
                  <a:lnTo>
                    <a:pt x="61381" y="85469"/>
                  </a:lnTo>
                  <a:lnTo>
                    <a:pt x="61553" y="85321"/>
                  </a:lnTo>
                  <a:lnTo>
                    <a:pt x="61750" y="85272"/>
                  </a:lnTo>
                  <a:lnTo>
                    <a:pt x="61948" y="85248"/>
                  </a:lnTo>
                  <a:lnTo>
                    <a:pt x="62120" y="85174"/>
                  </a:lnTo>
                  <a:lnTo>
                    <a:pt x="62293" y="85150"/>
                  </a:lnTo>
                  <a:lnTo>
                    <a:pt x="62515" y="85223"/>
                  </a:lnTo>
                  <a:lnTo>
                    <a:pt x="62860" y="85419"/>
                  </a:lnTo>
                  <a:lnTo>
                    <a:pt x="63205" y="85714"/>
                  </a:lnTo>
                  <a:lnTo>
                    <a:pt x="63378" y="85885"/>
                  </a:lnTo>
                  <a:lnTo>
                    <a:pt x="63427" y="86008"/>
                  </a:lnTo>
                  <a:lnTo>
                    <a:pt x="63181" y="86351"/>
                  </a:lnTo>
                  <a:lnTo>
                    <a:pt x="63304" y="86376"/>
                  </a:lnTo>
                  <a:lnTo>
                    <a:pt x="63600" y="86351"/>
                  </a:lnTo>
                  <a:lnTo>
                    <a:pt x="63723" y="86376"/>
                  </a:lnTo>
                  <a:lnTo>
                    <a:pt x="63822" y="86450"/>
                  </a:lnTo>
                  <a:lnTo>
                    <a:pt x="64290" y="86621"/>
                  </a:lnTo>
                  <a:lnTo>
                    <a:pt x="64562" y="86793"/>
                  </a:lnTo>
                  <a:lnTo>
                    <a:pt x="64734" y="86989"/>
                  </a:lnTo>
                  <a:lnTo>
                    <a:pt x="65129" y="87431"/>
                  </a:lnTo>
                  <a:lnTo>
                    <a:pt x="66041" y="88289"/>
                  </a:lnTo>
                  <a:lnTo>
                    <a:pt x="66214" y="88583"/>
                  </a:lnTo>
                  <a:lnTo>
                    <a:pt x="66214" y="88706"/>
                  </a:lnTo>
                  <a:lnTo>
                    <a:pt x="66214" y="88853"/>
                  </a:lnTo>
                  <a:lnTo>
                    <a:pt x="66214" y="88951"/>
                  </a:lnTo>
                  <a:lnTo>
                    <a:pt x="66337" y="89025"/>
                  </a:lnTo>
                  <a:lnTo>
                    <a:pt x="66806" y="89025"/>
                  </a:lnTo>
                  <a:lnTo>
                    <a:pt x="66880" y="88951"/>
                  </a:lnTo>
                  <a:lnTo>
                    <a:pt x="66880" y="88877"/>
                  </a:lnTo>
                  <a:lnTo>
                    <a:pt x="66855" y="88755"/>
                  </a:lnTo>
                  <a:lnTo>
                    <a:pt x="66831" y="88657"/>
                  </a:lnTo>
                  <a:lnTo>
                    <a:pt x="66880" y="88632"/>
                  </a:lnTo>
                  <a:lnTo>
                    <a:pt x="66954" y="88632"/>
                  </a:lnTo>
                  <a:lnTo>
                    <a:pt x="66979" y="88583"/>
                  </a:lnTo>
                  <a:lnTo>
                    <a:pt x="67028" y="88362"/>
                  </a:lnTo>
                  <a:lnTo>
                    <a:pt x="67422" y="88093"/>
                  </a:lnTo>
                  <a:lnTo>
                    <a:pt x="67842" y="88044"/>
                  </a:lnTo>
                  <a:lnTo>
                    <a:pt x="68212" y="88215"/>
                  </a:lnTo>
                  <a:lnTo>
                    <a:pt x="68532" y="88510"/>
                  </a:lnTo>
                  <a:lnTo>
                    <a:pt x="68557" y="88632"/>
                  </a:lnTo>
                  <a:lnTo>
                    <a:pt x="68606" y="88730"/>
                  </a:lnTo>
                  <a:lnTo>
                    <a:pt x="68631" y="88779"/>
                  </a:lnTo>
                  <a:lnTo>
                    <a:pt x="68779" y="88779"/>
                  </a:lnTo>
                  <a:lnTo>
                    <a:pt x="69001" y="88902"/>
                  </a:lnTo>
                  <a:lnTo>
                    <a:pt x="69124" y="88927"/>
                  </a:lnTo>
                  <a:lnTo>
                    <a:pt x="69272" y="89025"/>
                  </a:lnTo>
                  <a:lnTo>
                    <a:pt x="69445" y="89466"/>
                  </a:lnTo>
                  <a:lnTo>
                    <a:pt x="69617" y="89540"/>
                  </a:lnTo>
                  <a:lnTo>
                    <a:pt x="69765" y="89466"/>
                  </a:lnTo>
                  <a:lnTo>
                    <a:pt x="70012" y="89368"/>
                  </a:lnTo>
                  <a:lnTo>
                    <a:pt x="70135" y="89270"/>
                  </a:lnTo>
                  <a:lnTo>
                    <a:pt x="69987" y="89123"/>
                  </a:lnTo>
                  <a:lnTo>
                    <a:pt x="69987" y="89098"/>
                  </a:lnTo>
                  <a:lnTo>
                    <a:pt x="69987" y="88927"/>
                  </a:lnTo>
                  <a:lnTo>
                    <a:pt x="69987" y="88927"/>
                  </a:lnTo>
                  <a:lnTo>
                    <a:pt x="69691" y="88264"/>
                  </a:lnTo>
                  <a:lnTo>
                    <a:pt x="69716" y="88117"/>
                  </a:lnTo>
                  <a:lnTo>
                    <a:pt x="69815" y="87995"/>
                  </a:lnTo>
                  <a:lnTo>
                    <a:pt x="69987" y="87847"/>
                  </a:lnTo>
                  <a:lnTo>
                    <a:pt x="70110" y="87676"/>
                  </a:lnTo>
                  <a:lnTo>
                    <a:pt x="70160" y="87504"/>
                  </a:lnTo>
                  <a:lnTo>
                    <a:pt x="70184" y="87063"/>
                  </a:lnTo>
                  <a:lnTo>
                    <a:pt x="70160" y="86940"/>
                  </a:lnTo>
                  <a:lnTo>
                    <a:pt x="70061" y="86842"/>
                  </a:lnTo>
                  <a:lnTo>
                    <a:pt x="69987" y="86842"/>
                  </a:lnTo>
                  <a:lnTo>
                    <a:pt x="69889" y="86891"/>
                  </a:lnTo>
                  <a:lnTo>
                    <a:pt x="69864" y="86965"/>
                  </a:lnTo>
                  <a:lnTo>
                    <a:pt x="69889" y="87210"/>
                  </a:lnTo>
                  <a:lnTo>
                    <a:pt x="69839" y="87283"/>
                  </a:lnTo>
                  <a:lnTo>
                    <a:pt x="69716" y="87357"/>
                  </a:lnTo>
                  <a:lnTo>
                    <a:pt x="69667" y="87283"/>
                  </a:lnTo>
                  <a:lnTo>
                    <a:pt x="69593" y="87210"/>
                  </a:lnTo>
                  <a:lnTo>
                    <a:pt x="69445" y="87185"/>
                  </a:lnTo>
                  <a:lnTo>
                    <a:pt x="69420" y="87210"/>
                  </a:lnTo>
                  <a:lnTo>
                    <a:pt x="69050" y="87529"/>
                  </a:lnTo>
                  <a:lnTo>
                    <a:pt x="68853" y="87602"/>
                  </a:lnTo>
                  <a:lnTo>
                    <a:pt x="68655" y="87676"/>
                  </a:lnTo>
                  <a:lnTo>
                    <a:pt x="68483" y="87700"/>
                  </a:lnTo>
                  <a:lnTo>
                    <a:pt x="68187" y="87700"/>
                  </a:lnTo>
                  <a:lnTo>
                    <a:pt x="68039" y="87651"/>
                  </a:lnTo>
                  <a:lnTo>
                    <a:pt x="67990" y="87529"/>
                  </a:lnTo>
                  <a:lnTo>
                    <a:pt x="68039" y="87455"/>
                  </a:lnTo>
                  <a:lnTo>
                    <a:pt x="68212" y="87357"/>
                  </a:lnTo>
                  <a:lnTo>
                    <a:pt x="68286" y="87259"/>
                  </a:lnTo>
                  <a:lnTo>
                    <a:pt x="68360" y="87136"/>
                  </a:lnTo>
                  <a:lnTo>
                    <a:pt x="68606" y="87185"/>
                  </a:lnTo>
                  <a:lnTo>
                    <a:pt x="68828" y="87185"/>
                  </a:lnTo>
                  <a:lnTo>
                    <a:pt x="68902" y="86965"/>
                  </a:lnTo>
                  <a:lnTo>
                    <a:pt x="68828" y="86842"/>
                  </a:lnTo>
                  <a:lnTo>
                    <a:pt x="68631" y="86670"/>
                  </a:lnTo>
                  <a:lnTo>
                    <a:pt x="68606" y="86597"/>
                  </a:lnTo>
                  <a:lnTo>
                    <a:pt x="68631" y="86474"/>
                  </a:lnTo>
                  <a:lnTo>
                    <a:pt x="68655" y="86278"/>
                  </a:lnTo>
                  <a:lnTo>
                    <a:pt x="68680" y="86180"/>
                  </a:lnTo>
                  <a:lnTo>
                    <a:pt x="68754" y="85935"/>
                  </a:lnTo>
                  <a:lnTo>
                    <a:pt x="68902" y="85787"/>
                  </a:lnTo>
                  <a:lnTo>
                    <a:pt x="69099" y="85836"/>
                  </a:lnTo>
                  <a:lnTo>
                    <a:pt x="69297" y="86033"/>
                  </a:lnTo>
                  <a:lnTo>
                    <a:pt x="69420" y="85861"/>
                  </a:lnTo>
                  <a:lnTo>
                    <a:pt x="69395" y="85714"/>
                  </a:lnTo>
                  <a:lnTo>
                    <a:pt x="69149" y="85395"/>
                  </a:lnTo>
                  <a:lnTo>
                    <a:pt x="69247" y="85272"/>
                  </a:lnTo>
                  <a:lnTo>
                    <a:pt x="69297" y="84978"/>
                  </a:lnTo>
                  <a:lnTo>
                    <a:pt x="69371" y="84831"/>
                  </a:lnTo>
                  <a:lnTo>
                    <a:pt x="69519" y="84708"/>
                  </a:lnTo>
                  <a:lnTo>
                    <a:pt x="69667" y="84659"/>
                  </a:lnTo>
                  <a:lnTo>
                    <a:pt x="69889" y="84635"/>
                  </a:lnTo>
                  <a:lnTo>
                    <a:pt x="70431" y="84365"/>
                  </a:lnTo>
                  <a:lnTo>
                    <a:pt x="70678" y="84340"/>
                  </a:lnTo>
                  <a:lnTo>
                    <a:pt x="70801" y="84537"/>
                  </a:lnTo>
                  <a:lnTo>
                    <a:pt x="70875" y="84831"/>
                  </a:lnTo>
                  <a:lnTo>
                    <a:pt x="71023" y="84855"/>
                  </a:lnTo>
                  <a:lnTo>
                    <a:pt x="71171" y="84659"/>
                  </a:lnTo>
                  <a:lnTo>
                    <a:pt x="71220" y="84340"/>
                  </a:lnTo>
                  <a:lnTo>
                    <a:pt x="71245" y="84046"/>
                  </a:lnTo>
                  <a:lnTo>
                    <a:pt x="71220" y="83923"/>
                  </a:lnTo>
                  <a:lnTo>
                    <a:pt x="71097" y="83776"/>
                  </a:lnTo>
                  <a:lnTo>
                    <a:pt x="71097" y="83703"/>
                  </a:lnTo>
                  <a:lnTo>
                    <a:pt x="71196" y="83605"/>
                  </a:lnTo>
                  <a:lnTo>
                    <a:pt x="71245" y="83482"/>
                  </a:lnTo>
                  <a:lnTo>
                    <a:pt x="71122" y="83335"/>
                  </a:lnTo>
                  <a:lnTo>
                    <a:pt x="71368" y="83041"/>
                  </a:lnTo>
                  <a:lnTo>
                    <a:pt x="71985" y="82820"/>
                  </a:lnTo>
                  <a:lnTo>
                    <a:pt x="72305" y="82599"/>
                  </a:lnTo>
                  <a:lnTo>
                    <a:pt x="72922" y="81618"/>
                  </a:lnTo>
                  <a:lnTo>
                    <a:pt x="73168" y="81373"/>
                  </a:lnTo>
                  <a:lnTo>
                    <a:pt x="73267" y="81079"/>
                  </a:lnTo>
                  <a:lnTo>
                    <a:pt x="73341" y="81005"/>
                  </a:lnTo>
                  <a:lnTo>
                    <a:pt x="73489" y="80858"/>
                  </a:lnTo>
                  <a:lnTo>
                    <a:pt x="73538" y="80760"/>
                  </a:lnTo>
                  <a:lnTo>
                    <a:pt x="73563" y="80686"/>
                  </a:lnTo>
                  <a:lnTo>
                    <a:pt x="73563" y="80465"/>
                  </a:lnTo>
                  <a:lnTo>
                    <a:pt x="73612" y="80343"/>
                  </a:lnTo>
                  <a:lnTo>
                    <a:pt x="73686" y="80269"/>
                  </a:lnTo>
                  <a:lnTo>
                    <a:pt x="74303" y="79803"/>
                  </a:lnTo>
                  <a:lnTo>
                    <a:pt x="74525" y="79705"/>
                  </a:lnTo>
                  <a:lnTo>
                    <a:pt x="74919" y="79632"/>
                  </a:lnTo>
                  <a:lnTo>
                    <a:pt x="75092" y="79509"/>
                  </a:lnTo>
                  <a:lnTo>
                    <a:pt x="75388" y="79264"/>
                  </a:lnTo>
                  <a:lnTo>
                    <a:pt x="75807" y="79043"/>
                  </a:lnTo>
                  <a:lnTo>
                    <a:pt x="75807" y="78822"/>
                  </a:lnTo>
                  <a:lnTo>
                    <a:pt x="75832" y="78749"/>
                  </a:lnTo>
                  <a:lnTo>
                    <a:pt x="75906" y="78675"/>
                  </a:lnTo>
                  <a:lnTo>
                    <a:pt x="76078" y="78577"/>
                  </a:lnTo>
                  <a:lnTo>
                    <a:pt x="76695" y="78356"/>
                  </a:lnTo>
                  <a:lnTo>
                    <a:pt x="76966" y="78258"/>
                  </a:lnTo>
                  <a:lnTo>
                    <a:pt x="77016" y="78258"/>
                  </a:lnTo>
                  <a:lnTo>
                    <a:pt x="77114" y="78185"/>
                  </a:lnTo>
                  <a:lnTo>
                    <a:pt x="77262" y="78013"/>
                  </a:lnTo>
                  <a:lnTo>
                    <a:pt x="77336" y="77964"/>
                  </a:lnTo>
                  <a:lnTo>
                    <a:pt x="77607" y="77915"/>
                  </a:lnTo>
                  <a:lnTo>
                    <a:pt x="77755" y="77841"/>
                  </a:lnTo>
                  <a:lnTo>
                    <a:pt x="77903" y="77719"/>
                  </a:lnTo>
                  <a:lnTo>
                    <a:pt x="78076" y="77645"/>
                  </a:lnTo>
                  <a:lnTo>
                    <a:pt x="78323" y="77572"/>
                  </a:lnTo>
                  <a:lnTo>
                    <a:pt x="78545" y="77596"/>
                  </a:lnTo>
                  <a:lnTo>
                    <a:pt x="78791" y="77572"/>
                  </a:lnTo>
                  <a:lnTo>
                    <a:pt x="78988" y="77449"/>
                  </a:lnTo>
                  <a:lnTo>
                    <a:pt x="79112" y="77351"/>
                  </a:lnTo>
                  <a:lnTo>
                    <a:pt x="79630" y="77081"/>
                  </a:lnTo>
                  <a:lnTo>
                    <a:pt x="79457" y="77057"/>
                  </a:lnTo>
                  <a:lnTo>
                    <a:pt x="78890" y="77253"/>
                  </a:lnTo>
                  <a:lnTo>
                    <a:pt x="78865" y="77204"/>
                  </a:lnTo>
                  <a:lnTo>
                    <a:pt x="78816" y="77106"/>
                  </a:lnTo>
                  <a:lnTo>
                    <a:pt x="78816" y="76983"/>
                  </a:lnTo>
                  <a:lnTo>
                    <a:pt x="78939" y="76934"/>
                  </a:lnTo>
                  <a:lnTo>
                    <a:pt x="78988" y="76934"/>
                  </a:lnTo>
                  <a:lnTo>
                    <a:pt x="79112" y="76860"/>
                  </a:lnTo>
                  <a:lnTo>
                    <a:pt x="79186" y="76787"/>
                  </a:lnTo>
                  <a:lnTo>
                    <a:pt x="79235" y="76689"/>
                  </a:lnTo>
                  <a:lnTo>
                    <a:pt x="79284" y="76468"/>
                  </a:lnTo>
                  <a:lnTo>
                    <a:pt x="79457" y="76370"/>
                  </a:lnTo>
                  <a:lnTo>
                    <a:pt x="79630" y="76394"/>
                  </a:lnTo>
                  <a:lnTo>
                    <a:pt x="79852" y="76517"/>
                  </a:lnTo>
                  <a:lnTo>
                    <a:pt x="79901" y="76615"/>
                  </a:lnTo>
                  <a:lnTo>
                    <a:pt x="79901" y="76689"/>
                  </a:lnTo>
                  <a:lnTo>
                    <a:pt x="79926" y="76762"/>
                  </a:lnTo>
                  <a:lnTo>
                    <a:pt x="80049" y="76811"/>
                  </a:lnTo>
                  <a:lnTo>
                    <a:pt x="80147" y="76836"/>
                  </a:lnTo>
                  <a:lnTo>
                    <a:pt x="80197" y="76836"/>
                  </a:lnTo>
                  <a:lnTo>
                    <a:pt x="80838" y="76738"/>
                  </a:lnTo>
                  <a:lnTo>
                    <a:pt x="81307" y="76664"/>
                  </a:lnTo>
                  <a:lnTo>
                    <a:pt x="81553" y="76615"/>
                  </a:lnTo>
                  <a:lnTo>
                    <a:pt x="81849" y="76321"/>
                  </a:lnTo>
                  <a:lnTo>
                    <a:pt x="82022" y="76247"/>
                  </a:lnTo>
                  <a:lnTo>
                    <a:pt x="82219" y="76076"/>
                  </a:lnTo>
                  <a:lnTo>
                    <a:pt x="82515" y="75683"/>
                  </a:lnTo>
                  <a:lnTo>
                    <a:pt x="83057" y="74555"/>
                  </a:lnTo>
                  <a:lnTo>
                    <a:pt x="83156" y="74383"/>
                  </a:lnTo>
                  <a:lnTo>
                    <a:pt x="83575" y="73893"/>
                  </a:lnTo>
                  <a:lnTo>
                    <a:pt x="83699" y="73672"/>
                  </a:lnTo>
                  <a:lnTo>
                    <a:pt x="83748" y="73476"/>
                  </a:lnTo>
                  <a:lnTo>
                    <a:pt x="83822" y="72691"/>
                  </a:lnTo>
                  <a:lnTo>
                    <a:pt x="83871" y="72519"/>
                  </a:lnTo>
                  <a:lnTo>
                    <a:pt x="84340" y="71808"/>
                  </a:lnTo>
                  <a:lnTo>
                    <a:pt x="84414" y="71637"/>
                  </a:lnTo>
                  <a:lnTo>
                    <a:pt x="84438" y="71440"/>
                  </a:lnTo>
                  <a:lnTo>
                    <a:pt x="84438" y="71195"/>
                  </a:lnTo>
                  <a:lnTo>
                    <a:pt x="84512" y="70999"/>
                  </a:lnTo>
                  <a:lnTo>
                    <a:pt x="84710" y="70876"/>
                  </a:lnTo>
                  <a:lnTo>
                    <a:pt x="84907" y="70778"/>
                  </a:lnTo>
                  <a:lnTo>
                    <a:pt x="85104" y="70656"/>
                  </a:lnTo>
                  <a:lnTo>
                    <a:pt x="85893" y="69944"/>
                  </a:lnTo>
                  <a:lnTo>
                    <a:pt x="85943" y="69846"/>
                  </a:lnTo>
                  <a:lnTo>
                    <a:pt x="85967" y="69797"/>
                  </a:lnTo>
                  <a:lnTo>
                    <a:pt x="85943" y="69576"/>
                  </a:lnTo>
                  <a:lnTo>
                    <a:pt x="85943" y="69527"/>
                  </a:lnTo>
                  <a:lnTo>
                    <a:pt x="86091" y="69356"/>
                  </a:lnTo>
                  <a:lnTo>
                    <a:pt x="86313" y="69209"/>
                  </a:lnTo>
                  <a:lnTo>
                    <a:pt x="86559" y="69110"/>
                  </a:lnTo>
                  <a:lnTo>
                    <a:pt x="86732" y="69135"/>
                  </a:lnTo>
                  <a:lnTo>
                    <a:pt x="87053" y="69380"/>
                  </a:lnTo>
                  <a:lnTo>
                    <a:pt x="87225" y="69503"/>
                  </a:lnTo>
                  <a:lnTo>
                    <a:pt x="87324" y="69503"/>
                  </a:lnTo>
                  <a:lnTo>
                    <a:pt x="87472" y="69527"/>
                  </a:lnTo>
                  <a:lnTo>
                    <a:pt x="87694" y="69503"/>
                  </a:lnTo>
                  <a:lnTo>
                    <a:pt x="87792" y="69405"/>
                  </a:lnTo>
                  <a:lnTo>
                    <a:pt x="87768" y="69282"/>
                  </a:lnTo>
                  <a:lnTo>
                    <a:pt x="87570" y="69061"/>
                  </a:lnTo>
                  <a:lnTo>
                    <a:pt x="87521" y="68963"/>
                  </a:lnTo>
                  <a:lnTo>
                    <a:pt x="87521" y="68865"/>
                  </a:lnTo>
                  <a:lnTo>
                    <a:pt x="87521" y="68767"/>
                  </a:lnTo>
                  <a:lnTo>
                    <a:pt x="87570" y="68645"/>
                  </a:lnTo>
                  <a:lnTo>
                    <a:pt x="87644" y="68669"/>
                  </a:lnTo>
                  <a:lnTo>
                    <a:pt x="87694" y="68718"/>
                  </a:lnTo>
                  <a:lnTo>
                    <a:pt x="87792" y="68718"/>
                  </a:lnTo>
                  <a:lnTo>
                    <a:pt x="87842" y="68595"/>
                  </a:lnTo>
                  <a:lnTo>
                    <a:pt x="87965" y="68375"/>
                  </a:lnTo>
                  <a:lnTo>
                    <a:pt x="88014" y="68277"/>
                  </a:lnTo>
                  <a:lnTo>
                    <a:pt x="88088" y="68179"/>
                  </a:lnTo>
                  <a:lnTo>
                    <a:pt x="88088" y="68056"/>
                  </a:lnTo>
                  <a:lnTo>
                    <a:pt x="88064" y="67394"/>
                  </a:lnTo>
                  <a:lnTo>
                    <a:pt x="87990" y="66977"/>
                  </a:lnTo>
                  <a:lnTo>
                    <a:pt x="87965" y="66854"/>
                  </a:lnTo>
                  <a:lnTo>
                    <a:pt x="87866" y="66756"/>
                  </a:lnTo>
                  <a:lnTo>
                    <a:pt x="87792" y="66633"/>
                  </a:lnTo>
                  <a:lnTo>
                    <a:pt x="87521" y="66535"/>
                  </a:lnTo>
                  <a:lnTo>
                    <a:pt x="87521" y="66413"/>
                  </a:lnTo>
                  <a:lnTo>
                    <a:pt x="87570" y="66217"/>
                  </a:lnTo>
                  <a:lnTo>
                    <a:pt x="87620" y="65775"/>
                  </a:lnTo>
                  <a:lnTo>
                    <a:pt x="87570" y="65554"/>
                  </a:lnTo>
                  <a:lnTo>
                    <a:pt x="87521" y="65358"/>
                  </a:lnTo>
                  <a:lnTo>
                    <a:pt x="87546" y="65236"/>
                  </a:lnTo>
                  <a:lnTo>
                    <a:pt x="87570" y="65015"/>
                  </a:lnTo>
                  <a:lnTo>
                    <a:pt x="87644" y="64843"/>
                  </a:lnTo>
                  <a:lnTo>
                    <a:pt x="87718" y="64819"/>
                  </a:lnTo>
                  <a:lnTo>
                    <a:pt x="87792" y="64868"/>
                  </a:lnTo>
                  <a:lnTo>
                    <a:pt x="87817" y="65088"/>
                  </a:lnTo>
                  <a:lnTo>
                    <a:pt x="87842" y="65137"/>
                  </a:lnTo>
                  <a:lnTo>
                    <a:pt x="87940" y="65187"/>
                  </a:lnTo>
                  <a:lnTo>
                    <a:pt x="88014" y="65187"/>
                  </a:lnTo>
                  <a:lnTo>
                    <a:pt x="88113" y="65236"/>
                  </a:lnTo>
                  <a:lnTo>
                    <a:pt x="88212" y="65285"/>
                  </a:lnTo>
                  <a:lnTo>
                    <a:pt x="88064" y="65432"/>
                  </a:lnTo>
                  <a:lnTo>
                    <a:pt x="88014" y="65554"/>
                  </a:lnTo>
                  <a:lnTo>
                    <a:pt x="88113" y="65702"/>
                  </a:lnTo>
                  <a:lnTo>
                    <a:pt x="88212" y="65849"/>
                  </a:lnTo>
                  <a:lnTo>
                    <a:pt x="88434" y="66020"/>
                  </a:lnTo>
                  <a:lnTo>
                    <a:pt x="88483" y="66094"/>
                  </a:lnTo>
                  <a:lnTo>
                    <a:pt x="88483" y="66192"/>
                  </a:lnTo>
                  <a:lnTo>
                    <a:pt x="88434" y="66364"/>
                  </a:lnTo>
                  <a:lnTo>
                    <a:pt x="88434" y="66413"/>
                  </a:lnTo>
                  <a:lnTo>
                    <a:pt x="88458" y="66462"/>
                  </a:lnTo>
                  <a:lnTo>
                    <a:pt x="88458" y="66511"/>
                  </a:lnTo>
                  <a:lnTo>
                    <a:pt x="88458" y="66535"/>
                  </a:lnTo>
                  <a:lnTo>
                    <a:pt x="88483" y="66560"/>
                  </a:lnTo>
                  <a:lnTo>
                    <a:pt x="88532" y="66609"/>
                  </a:lnTo>
                  <a:lnTo>
                    <a:pt x="88606" y="66609"/>
                  </a:lnTo>
                  <a:lnTo>
                    <a:pt x="88729" y="66658"/>
                  </a:lnTo>
                  <a:lnTo>
                    <a:pt x="88779" y="66683"/>
                  </a:lnTo>
                  <a:lnTo>
                    <a:pt x="88877" y="66707"/>
                  </a:lnTo>
                  <a:lnTo>
                    <a:pt x="88877" y="66756"/>
                  </a:lnTo>
                  <a:lnTo>
                    <a:pt x="88976" y="66805"/>
                  </a:lnTo>
                  <a:lnTo>
                    <a:pt x="89371" y="67124"/>
                  </a:lnTo>
                  <a:lnTo>
                    <a:pt x="89124" y="67247"/>
                  </a:lnTo>
                  <a:lnTo>
                    <a:pt x="89025" y="67320"/>
                  </a:lnTo>
                  <a:lnTo>
                    <a:pt x="89025" y="67467"/>
                  </a:lnTo>
                  <a:lnTo>
                    <a:pt x="89543" y="69650"/>
                  </a:lnTo>
                  <a:lnTo>
                    <a:pt x="89617" y="69675"/>
                  </a:lnTo>
                  <a:lnTo>
                    <a:pt x="89667" y="69748"/>
                  </a:lnTo>
                  <a:lnTo>
                    <a:pt x="89790" y="69797"/>
                  </a:lnTo>
                  <a:lnTo>
                    <a:pt x="89987" y="69797"/>
                  </a:lnTo>
                  <a:lnTo>
                    <a:pt x="90086" y="69822"/>
                  </a:lnTo>
                  <a:lnTo>
                    <a:pt x="90209" y="69969"/>
                  </a:lnTo>
                  <a:lnTo>
                    <a:pt x="90283" y="70091"/>
                  </a:lnTo>
                  <a:lnTo>
                    <a:pt x="90357" y="70263"/>
                  </a:lnTo>
                  <a:lnTo>
                    <a:pt x="90406" y="70410"/>
                  </a:lnTo>
                  <a:lnTo>
                    <a:pt x="90406" y="70459"/>
                  </a:lnTo>
                  <a:lnTo>
                    <a:pt x="90406" y="70705"/>
                  </a:lnTo>
                  <a:lnTo>
                    <a:pt x="90406" y="70778"/>
                  </a:lnTo>
                  <a:lnTo>
                    <a:pt x="90431" y="70852"/>
                  </a:lnTo>
                  <a:lnTo>
                    <a:pt x="90431" y="70876"/>
                  </a:lnTo>
                  <a:lnTo>
                    <a:pt x="90382" y="70950"/>
                  </a:lnTo>
                  <a:lnTo>
                    <a:pt x="90234" y="71072"/>
                  </a:lnTo>
                  <a:lnTo>
                    <a:pt x="90135" y="71048"/>
                  </a:lnTo>
                  <a:lnTo>
                    <a:pt x="90036" y="70950"/>
                  </a:lnTo>
                  <a:lnTo>
                    <a:pt x="89913" y="70925"/>
                  </a:lnTo>
                  <a:lnTo>
                    <a:pt x="89889" y="70950"/>
                  </a:lnTo>
                  <a:lnTo>
                    <a:pt x="89765" y="71048"/>
                  </a:lnTo>
                  <a:lnTo>
                    <a:pt x="89741" y="71072"/>
                  </a:lnTo>
                  <a:lnTo>
                    <a:pt x="89667" y="71072"/>
                  </a:lnTo>
                  <a:lnTo>
                    <a:pt x="89543" y="71023"/>
                  </a:lnTo>
                  <a:lnTo>
                    <a:pt x="89519" y="71023"/>
                  </a:lnTo>
                  <a:lnTo>
                    <a:pt x="88927" y="71367"/>
                  </a:lnTo>
                  <a:lnTo>
                    <a:pt x="88557" y="71489"/>
                  </a:lnTo>
                  <a:lnTo>
                    <a:pt x="88409" y="71637"/>
                  </a:lnTo>
                  <a:lnTo>
                    <a:pt x="88286" y="71833"/>
                  </a:lnTo>
                  <a:lnTo>
                    <a:pt x="88212" y="72053"/>
                  </a:lnTo>
                  <a:lnTo>
                    <a:pt x="88162" y="72274"/>
                  </a:lnTo>
                  <a:lnTo>
                    <a:pt x="88286" y="72544"/>
                  </a:lnTo>
                  <a:lnTo>
                    <a:pt x="88458" y="72740"/>
                  </a:lnTo>
                  <a:lnTo>
                    <a:pt x="88828" y="73010"/>
                  </a:lnTo>
                  <a:lnTo>
                    <a:pt x="88828" y="73059"/>
                  </a:lnTo>
                  <a:lnTo>
                    <a:pt x="88828" y="73280"/>
                  </a:lnTo>
                  <a:lnTo>
                    <a:pt x="88754" y="73525"/>
                  </a:lnTo>
                  <a:lnTo>
                    <a:pt x="88779" y="73672"/>
                  </a:lnTo>
                  <a:lnTo>
                    <a:pt x="89050" y="73795"/>
                  </a:lnTo>
                  <a:lnTo>
                    <a:pt x="89149" y="73917"/>
                  </a:lnTo>
                  <a:lnTo>
                    <a:pt x="89198" y="74064"/>
                  </a:lnTo>
                  <a:lnTo>
                    <a:pt x="89272" y="74359"/>
                  </a:lnTo>
                  <a:lnTo>
                    <a:pt x="89395" y="74580"/>
                  </a:lnTo>
                  <a:lnTo>
                    <a:pt x="89445" y="74727"/>
                  </a:lnTo>
                  <a:lnTo>
                    <a:pt x="89445" y="75266"/>
                  </a:lnTo>
                  <a:lnTo>
                    <a:pt x="89395" y="75340"/>
                  </a:lnTo>
                  <a:lnTo>
                    <a:pt x="89321" y="75585"/>
                  </a:lnTo>
                  <a:lnTo>
                    <a:pt x="89297" y="75732"/>
                  </a:lnTo>
                  <a:lnTo>
                    <a:pt x="88976" y="75585"/>
                  </a:lnTo>
                  <a:lnTo>
                    <a:pt x="88606" y="75830"/>
                  </a:lnTo>
                  <a:lnTo>
                    <a:pt x="87990" y="76517"/>
                  </a:lnTo>
                  <a:lnTo>
                    <a:pt x="87940" y="76517"/>
                  </a:lnTo>
                  <a:lnTo>
                    <a:pt x="87768" y="76492"/>
                  </a:lnTo>
                  <a:lnTo>
                    <a:pt x="87521" y="76811"/>
                  </a:lnTo>
                  <a:lnTo>
                    <a:pt x="87151" y="77424"/>
                  </a:lnTo>
                  <a:lnTo>
                    <a:pt x="87028" y="77498"/>
                  </a:lnTo>
                  <a:lnTo>
                    <a:pt x="86535" y="77866"/>
                  </a:lnTo>
                  <a:lnTo>
                    <a:pt x="86313" y="78136"/>
                  </a:lnTo>
                  <a:lnTo>
                    <a:pt x="86165" y="78209"/>
                  </a:lnTo>
                  <a:lnTo>
                    <a:pt x="86017" y="78307"/>
                  </a:lnTo>
                  <a:lnTo>
                    <a:pt x="86091" y="78405"/>
                  </a:lnTo>
                  <a:lnTo>
                    <a:pt x="86165" y="78454"/>
                  </a:lnTo>
                  <a:lnTo>
                    <a:pt x="86263" y="78528"/>
                  </a:lnTo>
                  <a:lnTo>
                    <a:pt x="86288" y="78626"/>
                  </a:lnTo>
                  <a:lnTo>
                    <a:pt x="86263" y="78749"/>
                  </a:lnTo>
                  <a:lnTo>
                    <a:pt x="86239" y="78871"/>
                  </a:lnTo>
                  <a:lnTo>
                    <a:pt x="86140" y="78945"/>
                  </a:lnTo>
                  <a:lnTo>
                    <a:pt x="85893" y="79043"/>
                  </a:lnTo>
                  <a:lnTo>
                    <a:pt x="85696" y="79190"/>
                  </a:lnTo>
                  <a:lnTo>
                    <a:pt x="85524" y="79386"/>
                  </a:lnTo>
                  <a:lnTo>
                    <a:pt x="85400" y="79534"/>
                  </a:lnTo>
                  <a:lnTo>
                    <a:pt x="85326" y="79681"/>
                  </a:lnTo>
                  <a:lnTo>
                    <a:pt x="85351" y="79705"/>
                  </a:lnTo>
                  <a:lnTo>
                    <a:pt x="85400" y="79803"/>
                  </a:lnTo>
                  <a:lnTo>
                    <a:pt x="85524" y="80024"/>
                  </a:lnTo>
                  <a:lnTo>
                    <a:pt x="85524" y="80122"/>
                  </a:lnTo>
                  <a:lnTo>
                    <a:pt x="85524" y="80245"/>
                  </a:lnTo>
                  <a:lnTo>
                    <a:pt x="85499" y="80416"/>
                  </a:lnTo>
                  <a:lnTo>
                    <a:pt x="85203" y="80907"/>
                  </a:lnTo>
                  <a:lnTo>
                    <a:pt x="85055" y="81030"/>
                  </a:lnTo>
                  <a:lnTo>
                    <a:pt x="84932" y="81005"/>
                  </a:lnTo>
                  <a:lnTo>
                    <a:pt x="84710" y="80907"/>
                  </a:lnTo>
                  <a:lnTo>
                    <a:pt x="84611" y="80931"/>
                  </a:lnTo>
                  <a:lnTo>
                    <a:pt x="84562" y="81005"/>
                  </a:lnTo>
                  <a:lnTo>
                    <a:pt x="84512" y="81079"/>
                  </a:lnTo>
                  <a:lnTo>
                    <a:pt x="84512" y="81177"/>
                  </a:lnTo>
                  <a:lnTo>
                    <a:pt x="84734" y="81446"/>
                  </a:lnTo>
                  <a:lnTo>
                    <a:pt x="84808" y="81667"/>
                  </a:lnTo>
                  <a:lnTo>
                    <a:pt x="84882" y="81912"/>
                  </a:lnTo>
                  <a:lnTo>
                    <a:pt x="84907" y="82109"/>
                  </a:lnTo>
                  <a:lnTo>
                    <a:pt x="84907" y="82354"/>
                  </a:lnTo>
                  <a:lnTo>
                    <a:pt x="84833" y="83065"/>
                  </a:lnTo>
                  <a:lnTo>
                    <a:pt x="84759" y="83286"/>
                  </a:lnTo>
                  <a:lnTo>
                    <a:pt x="84710" y="83408"/>
                  </a:lnTo>
                  <a:lnTo>
                    <a:pt x="84660" y="83507"/>
                  </a:lnTo>
                  <a:lnTo>
                    <a:pt x="84636" y="83556"/>
                  </a:lnTo>
                  <a:lnTo>
                    <a:pt x="84611" y="83580"/>
                  </a:lnTo>
                  <a:lnTo>
                    <a:pt x="84488" y="83556"/>
                  </a:lnTo>
                  <a:lnTo>
                    <a:pt x="84438" y="83556"/>
                  </a:lnTo>
                  <a:lnTo>
                    <a:pt x="84340" y="83703"/>
                  </a:lnTo>
                  <a:lnTo>
                    <a:pt x="84143" y="84120"/>
                  </a:lnTo>
                  <a:lnTo>
                    <a:pt x="84143" y="84218"/>
                  </a:lnTo>
                  <a:lnTo>
                    <a:pt x="84315" y="84169"/>
                  </a:lnTo>
                  <a:lnTo>
                    <a:pt x="84438" y="84022"/>
                  </a:lnTo>
                  <a:lnTo>
                    <a:pt x="84586" y="83973"/>
                  </a:lnTo>
                  <a:lnTo>
                    <a:pt x="84784" y="84169"/>
                  </a:lnTo>
                  <a:lnTo>
                    <a:pt x="84808" y="84340"/>
                  </a:lnTo>
                  <a:lnTo>
                    <a:pt x="84784" y="84782"/>
                  </a:lnTo>
                  <a:lnTo>
                    <a:pt x="84932" y="85027"/>
                  </a:lnTo>
                  <a:lnTo>
                    <a:pt x="84981" y="85395"/>
                  </a:lnTo>
                  <a:lnTo>
                    <a:pt x="85104" y="85689"/>
                  </a:lnTo>
                  <a:lnTo>
                    <a:pt x="84784" y="86621"/>
                  </a:lnTo>
                  <a:lnTo>
                    <a:pt x="84759" y="86744"/>
                  </a:lnTo>
                  <a:lnTo>
                    <a:pt x="84784" y="86965"/>
                  </a:lnTo>
                  <a:lnTo>
                    <a:pt x="84784" y="87087"/>
                  </a:lnTo>
                  <a:lnTo>
                    <a:pt x="84734" y="87210"/>
                  </a:lnTo>
                  <a:lnTo>
                    <a:pt x="84586" y="87504"/>
                  </a:lnTo>
                  <a:lnTo>
                    <a:pt x="84512" y="87946"/>
                  </a:lnTo>
                  <a:lnTo>
                    <a:pt x="84512" y="88313"/>
                  </a:lnTo>
                  <a:lnTo>
                    <a:pt x="84463" y="88657"/>
                  </a:lnTo>
                  <a:lnTo>
                    <a:pt x="84167" y="88927"/>
                  </a:lnTo>
                  <a:lnTo>
                    <a:pt x="83896" y="89025"/>
                  </a:lnTo>
                  <a:lnTo>
                    <a:pt x="83723" y="88951"/>
                  </a:lnTo>
                  <a:lnTo>
                    <a:pt x="83551" y="88853"/>
                  </a:lnTo>
                  <a:lnTo>
                    <a:pt x="83082" y="88755"/>
                  </a:lnTo>
                  <a:lnTo>
                    <a:pt x="82959" y="88706"/>
                  </a:lnTo>
                  <a:lnTo>
                    <a:pt x="82885" y="88583"/>
                  </a:lnTo>
                  <a:lnTo>
                    <a:pt x="82663" y="88510"/>
                  </a:lnTo>
                  <a:lnTo>
                    <a:pt x="82219" y="88559"/>
                  </a:lnTo>
                  <a:lnTo>
                    <a:pt x="81405" y="88730"/>
                  </a:lnTo>
                  <a:lnTo>
                    <a:pt x="80937" y="88730"/>
                  </a:lnTo>
                  <a:lnTo>
                    <a:pt x="80320" y="88485"/>
                  </a:lnTo>
                  <a:lnTo>
                    <a:pt x="80197" y="88485"/>
                  </a:lnTo>
                  <a:lnTo>
                    <a:pt x="80147" y="88657"/>
                  </a:lnTo>
                  <a:lnTo>
                    <a:pt x="79704" y="89123"/>
                  </a:lnTo>
                  <a:lnTo>
                    <a:pt x="79802" y="89319"/>
                  </a:lnTo>
                  <a:lnTo>
                    <a:pt x="79753" y="89417"/>
                  </a:lnTo>
                  <a:lnTo>
                    <a:pt x="79506" y="89638"/>
                  </a:lnTo>
                  <a:lnTo>
                    <a:pt x="79408" y="89785"/>
                  </a:lnTo>
                  <a:lnTo>
                    <a:pt x="79408" y="89858"/>
                  </a:lnTo>
                  <a:lnTo>
                    <a:pt x="79482" y="89957"/>
                  </a:lnTo>
                  <a:lnTo>
                    <a:pt x="79580" y="90104"/>
                  </a:lnTo>
                  <a:lnTo>
                    <a:pt x="79605" y="90275"/>
                  </a:lnTo>
                  <a:lnTo>
                    <a:pt x="79605" y="90423"/>
                  </a:lnTo>
                  <a:lnTo>
                    <a:pt x="79408" y="90815"/>
                  </a:lnTo>
                  <a:lnTo>
                    <a:pt x="79334" y="90913"/>
                  </a:lnTo>
                  <a:lnTo>
                    <a:pt x="79284" y="90987"/>
                  </a:lnTo>
                  <a:lnTo>
                    <a:pt x="79235" y="91036"/>
                  </a:lnTo>
                  <a:lnTo>
                    <a:pt x="79038" y="91134"/>
                  </a:lnTo>
                  <a:lnTo>
                    <a:pt x="78964" y="91183"/>
                  </a:lnTo>
                  <a:lnTo>
                    <a:pt x="79013" y="91232"/>
                  </a:lnTo>
                  <a:lnTo>
                    <a:pt x="78890" y="91354"/>
                  </a:lnTo>
                  <a:lnTo>
                    <a:pt x="78545" y="91502"/>
                  </a:lnTo>
                  <a:lnTo>
                    <a:pt x="78495" y="91624"/>
                  </a:lnTo>
                  <a:lnTo>
                    <a:pt x="78471" y="91747"/>
                  </a:lnTo>
                  <a:lnTo>
                    <a:pt x="78372" y="91894"/>
                  </a:lnTo>
                  <a:lnTo>
                    <a:pt x="78347" y="91943"/>
                  </a:lnTo>
                  <a:lnTo>
                    <a:pt x="78397" y="92041"/>
                  </a:lnTo>
                  <a:lnTo>
                    <a:pt x="78520" y="92115"/>
                  </a:lnTo>
                  <a:lnTo>
                    <a:pt x="78545" y="92188"/>
                  </a:lnTo>
                  <a:lnTo>
                    <a:pt x="78717" y="92409"/>
                  </a:lnTo>
                  <a:lnTo>
                    <a:pt x="79136" y="92409"/>
                  </a:lnTo>
                  <a:lnTo>
                    <a:pt x="79506" y="92286"/>
                  </a:lnTo>
                  <a:lnTo>
                    <a:pt x="79802" y="91992"/>
                  </a:lnTo>
                  <a:lnTo>
                    <a:pt x="80394" y="91747"/>
                  </a:lnTo>
                  <a:lnTo>
                    <a:pt x="80616" y="91747"/>
                  </a:lnTo>
                  <a:lnTo>
                    <a:pt x="81233" y="91845"/>
                  </a:lnTo>
                  <a:lnTo>
                    <a:pt x="81701" y="91894"/>
                  </a:lnTo>
                  <a:lnTo>
                    <a:pt x="81898" y="91698"/>
                  </a:lnTo>
                  <a:lnTo>
                    <a:pt x="82071" y="91453"/>
                  </a:lnTo>
                  <a:lnTo>
                    <a:pt x="82367" y="91183"/>
                  </a:lnTo>
                  <a:lnTo>
                    <a:pt x="82614" y="91134"/>
                  </a:lnTo>
                  <a:lnTo>
                    <a:pt x="83304" y="91183"/>
                  </a:lnTo>
                  <a:lnTo>
                    <a:pt x="83501" y="91134"/>
                  </a:lnTo>
                  <a:lnTo>
                    <a:pt x="83822" y="90839"/>
                  </a:lnTo>
                  <a:lnTo>
                    <a:pt x="84019" y="90717"/>
                  </a:lnTo>
                  <a:lnTo>
                    <a:pt x="84266" y="90668"/>
                  </a:lnTo>
                  <a:lnTo>
                    <a:pt x="84438" y="90619"/>
                  </a:lnTo>
                  <a:lnTo>
                    <a:pt x="84808" y="90668"/>
                  </a:lnTo>
                  <a:lnTo>
                    <a:pt x="84907" y="90668"/>
                  </a:lnTo>
                  <a:lnTo>
                    <a:pt x="85080" y="90741"/>
                  </a:lnTo>
                  <a:lnTo>
                    <a:pt x="85203" y="90766"/>
                  </a:lnTo>
                  <a:lnTo>
                    <a:pt x="85499" y="90766"/>
                  </a:lnTo>
                  <a:lnTo>
                    <a:pt x="85622" y="90766"/>
                  </a:lnTo>
                  <a:lnTo>
                    <a:pt x="85819" y="90864"/>
                  </a:lnTo>
                  <a:lnTo>
                    <a:pt x="86189" y="91134"/>
                  </a:lnTo>
                  <a:lnTo>
                    <a:pt x="86707" y="91281"/>
                  </a:lnTo>
                  <a:lnTo>
                    <a:pt x="86855" y="91232"/>
                  </a:lnTo>
                  <a:lnTo>
                    <a:pt x="86929" y="91183"/>
                  </a:lnTo>
                  <a:lnTo>
                    <a:pt x="87176" y="90913"/>
                  </a:lnTo>
                  <a:lnTo>
                    <a:pt x="87472" y="90815"/>
                  </a:lnTo>
                  <a:lnTo>
                    <a:pt x="87496" y="90766"/>
                  </a:lnTo>
                  <a:lnTo>
                    <a:pt x="87496" y="90717"/>
                  </a:lnTo>
                  <a:lnTo>
                    <a:pt x="87521" y="90398"/>
                  </a:lnTo>
                  <a:lnTo>
                    <a:pt x="87472" y="90079"/>
                  </a:lnTo>
                  <a:lnTo>
                    <a:pt x="87521" y="89957"/>
                  </a:lnTo>
                  <a:lnTo>
                    <a:pt x="87718" y="89809"/>
                  </a:lnTo>
                  <a:lnTo>
                    <a:pt x="87644" y="89540"/>
                  </a:lnTo>
                  <a:lnTo>
                    <a:pt x="87718" y="89245"/>
                  </a:lnTo>
                  <a:lnTo>
                    <a:pt x="87990" y="88657"/>
                  </a:lnTo>
                  <a:lnTo>
                    <a:pt x="88113" y="88215"/>
                  </a:lnTo>
                  <a:lnTo>
                    <a:pt x="88138" y="88093"/>
                  </a:lnTo>
                  <a:lnTo>
                    <a:pt x="88162" y="87995"/>
                  </a:lnTo>
                  <a:lnTo>
                    <a:pt x="88384" y="87798"/>
                  </a:lnTo>
                  <a:lnTo>
                    <a:pt x="88409" y="87676"/>
                  </a:lnTo>
                  <a:lnTo>
                    <a:pt x="88458" y="87602"/>
                  </a:lnTo>
                  <a:lnTo>
                    <a:pt x="88631" y="87357"/>
                  </a:lnTo>
                  <a:lnTo>
                    <a:pt x="88705" y="87234"/>
                  </a:lnTo>
                  <a:lnTo>
                    <a:pt x="88729" y="87087"/>
                  </a:lnTo>
                  <a:lnTo>
                    <a:pt x="88779" y="86425"/>
                  </a:lnTo>
                  <a:lnTo>
                    <a:pt x="88853" y="86155"/>
                  </a:lnTo>
                  <a:lnTo>
                    <a:pt x="88976" y="85935"/>
                  </a:lnTo>
                  <a:lnTo>
                    <a:pt x="89075" y="85738"/>
                  </a:lnTo>
                  <a:lnTo>
                    <a:pt x="88828" y="85395"/>
                  </a:lnTo>
                  <a:lnTo>
                    <a:pt x="88877" y="85297"/>
                  </a:lnTo>
                  <a:lnTo>
                    <a:pt x="88902" y="85174"/>
                  </a:lnTo>
                  <a:lnTo>
                    <a:pt x="88877" y="84929"/>
                  </a:lnTo>
                  <a:lnTo>
                    <a:pt x="88902" y="84782"/>
                  </a:lnTo>
                  <a:lnTo>
                    <a:pt x="89272" y="83801"/>
                  </a:lnTo>
                  <a:lnTo>
                    <a:pt x="89297" y="83654"/>
                  </a:lnTo>
                  <a:lnTo>
                    <a:pt x="89987" y="83065"/>
                  </a:lnTo>
                  <a:lnTo>
                    <a:pt x="90382" y="82575"/>
                  </a:lnTo>
                  <a:lnTo>
                    <a:pt x="90357" y="82501"/>
                  </a:lnTo>
                  <a:lnTo>
                    <a:pt x="90283" y="82427"/>
                  </a:lnTo>
                  <a:lnTo>
                    <a:pt x="90234" y="82354"/>
                  </a:lnTo>
                  <a:lnTo>
                    <a:pt x="90086" y="82133"/>
                  </a:lnTo>
                  <a:lnTo>
                    <a:pt x="90086" y="81961"/>
                  </a:lnTo>
                  <a:lnTo>
                    <a:pt x="90135" y="81790"/>
                  </a:lnTo>
                  <a:lnTo>
                    <a:pt x="90530" y="81324"/>
                  </a:lnTo>
                  <a:lnTo>
                    <a:pt x="90653" y="81152"/>
                  </a:lnTo>
                  <a:lnTo>
                    <a:pt x="90678" y="80931"/>
                  </a:lnTo>
                  <a:lnTo>
                    <a:pt x="90752" y="80784"/>
                  </a:lnTo>
                  <a:lnTo>
                    <a:pt x="90998" y="80980"/>
                  </a:lnTo>
                  <a:lnTo>
                    <a:pt x="91590" y="81643"/>
                  </a:lnTo>
                  <a:lnTo>
                    <a:pt x="91639" y="81814"/>
                  </a:lnTo>
                  <a:lnTo>
                    <a:pt x="91516" y="82035"/>
                  </a:lnTo>
                  <a:lnTo>
                    <a:pt x="91565" y="82109"/>
                  </a:lnTo>
                  <a:lnTo>
                    <a:pt x="91713" y="82231"/>
                  </a:lnTo>
                  <a:lnTo>
                    <a:pt x="92059" y="82403"/>
                  </a:lnTo>
                  <a:lnTo>
                    <a:pt x="92256" y="82722"/>
                  </a:lnTo>
                  <a:lnTo>
                    <a:pt x="92577" y="83899"/>
                  </a:lnTo>
                  <a:lnTo>
                    <a:pt x="92799" y="84340"/>
                  </a:lnTo>
                  <a:lnTo>
                    <a:pt x="92946" y="84537"/>
                  </a:lnTo>
                  <a:lnTo>
                    <a:pt x="93292" y="84708"/>
                  </a:lnTo>
                  <a:lnTo>
                    <a:pt x="93415" y="84880"/>
                  </a:lnTo>
                  <a:lnTo>
                    <a:pt x="93563" y="85272"/>
                  </a:lnTo>
                  <a:lnTo>
                    <a:pt x="93686" y="85419"/>
                  </a:lnTo>
                  <a:lnTo>
                    <a:pt x="93958" y="85567"/>
                  </a:lnTo>
                  <a:lnTo>
                    <a:pt x="94327" y="85861"/>
                  </a:lnTo>
                  <a:lnTo>
                    <a:pt x="94377" y="85935"/>
                  </a:lnTo>
                  <a:lnTo>
                    <a:pt x="94377" y="86057"/>
                  </a:lnTo>
                  <a:lnTo>
                    <a:pt x="94377" y="86155"/>
                  </a:lnTo>
                  <a:lnTo>
                    <a:pt x="94377" y="86229"/>
                  </a:lnTo>
                  <a:lnTo>
                    <a:pt x="94451" y="86351"/>
                  </a:lnTo>
                  <a:lnTo>
                    <a:pt x="94525" y="86425"/>
                  </a:lnTo>
                  <a:lnTo>
                    <a:pt x="94796" y="86474"/>
                  </a:lnTo>
                  <a:lnTo>
                    <a:pt x="94845" y="86523"/>
                  </a:lnTo>
                  <a:lnTo>
                    <a:pt x="94870" y="86621"/>
                  </a:lnTo>
                  <a:lnTo>
                    <a:pt x="94969" y="86744"/>
                  </a:lnTo>
                  <a:lnTo>
                    <a:pt x="95067" y="86793"/>
                  </a:lnTo>
                  <a:lnTo>
                    <a:pt x="95166" y="86817"/>
                  </a:lnTo>
                  <a:lnTo>
                    <a:pt x="95363" y="86916"/>
                  </a:lnTo>
                  <a:lnTo>
                    <a:pt x="95462" y="87087"/>
                  </a:lnTo>
                  <a:lnTo>
                    <a:pt x="95511" y="87283"/>
                  </a:lnTo>
                  <a:lnTo>
                    <a:pt x="95462" y="87504"/>
                  </a:lnTo>
                  <a:lnTo>
                    <a:pt x="95363" y="87283"/>
                  </a:lnTo>
                  <a:lnTo>
                    <a:pt x="95166" y="87185"/>
                  </a:lnTo>
                  <a:lnTo>
                    <a:pt x="94993" y="87210"/>
                  </a:lnTo>
                  <a:lnTo>
                    <a:pt x="94944" y="87406"/>
                  </a:lnTo>
                  <a:lnTo>
                    <a:pt x="94845" y="88215"/>
                  </a:lnTo>
                  <a:lnTo>
                    <a:pt x="94919" y="88608"/>
                  </a:lnTo>
                  <a:lnTo>
                    <a:pt x="95092" y="89417"/>
                  </a:lnTo>
                  <a:lnTo>
                    <a:pt x="95117" y="89858"/>
                  </a:lnTo>
                  <a:lnTo>
                    <a:pt x="95067" y="90030"/>
                  </a:lnTo>
                  <a:lnTo>
                    <a:pt x="94771" y="90398"/>
                  </a:lnTo>
                  <a:lnTo>
                    <a:pt x="94648" y="90570"/>
                  </a:lnTo>
                  <a:lnTo>
                    <a:pt x="94599" y="91134"/>
                  </a:lnTo>
                  <a:lnTo>
                    <a:pt x="94599" y="91330"/>
                  </a:lnTo>
                  <a:lnTo>
                    <a:pt x="94623" y="91428"/>
                  </a:lnTo>
                  <a:lnTo>
                    <a:pt x="94673" y="91502"/>
                  </a:lnTo>
                  <a:lnTo>
                    <a:pt x="94697" y="91624"/>
                  </a:lnTo>
                  <a:lnTo>
                    <a:pt x="94697" y="91747"/>
                  </a:lnTo>
                  <a:lnTo>
                    <a:pt x="94673" y="91845"/>
                  </a:lnTo>
                  <a:lnTo>
                    <a:pt x="94599" y="91919"/>
                  </a:lnTo>
                  <a:lnTo>
                    <a:pt x="94500" y="91968"/>
                  </a:lnTo>
                  <a:lnTo>
                    <a:pt x="94451" y="92066"/>
                  </a:lnTo>
                  <a:lnTo>
                    <a:pt x="94401" y="92262"/>
                  </a:lnTo>
                  <a:lnTo>
                    <a:pt x="94451" y="92679"/>
                  </a:lnTo>
                  <a:lnTo>
                    <a:pt x="94377" y="92875"/>
                  </a:lnTo>
                  <a:lnTo>
                    <a:pt x="94254" y="92973"/>
                  </a:lnTo>
                  <a:lnTo>
                    <a:pt x="94081" y="93096"/>
                  </a:lnTo>
                  <a:lnTo>
                    <a:pt x="93884" y="93169"/>
                  </a:lnTo>
                  <a:lnTo>
                    <a:pt x="93736" y="93243"/>
                  </a:lnTo>
                  <a:lnTo>
                    <a:pt x="93563" y="93292"/>
                  </a:lnTo>
                  <a:lnTo>
                    <a:pt x="93390" y="93464"/>
                  </a:lnTo>
                  <a:lnTo>
                    <a:pt x="93144" y="93856"/>
                  </a:lnTo>
                  <a:lnTo>
                    <a:pt x="92848" y="94150"/>
                  </a:lnTo>
                  <a:lnTo>
                    <a:pt x="92552" y="94347"/>
                  </a:lnTo>
                  <a:lnTo>
                    <a:pt x="91590" y="94714"/>
                  </a:lnTo>
                  <a:lnTo>
                    <a:pt x="91368" y="94837"/>
                  </a:lnTo>
                  <a:lnTo>
                    <a:pt x="91220" y="94984"/>
                  </a:lnTo>
                  <a:lnTo>
                    <a:pt x="91146" y="95156"/>
                  </a:lnTo>
                  <a:lnTo>
                    <a:pt x="91122" y="95426"/>
                  </a:lnTo>
                  <a:lnTo>
                    <a:pt x="91048" y="95548"/>
                  </a:lnTo>
                  <a:lnTo>
                    <a:pt x="91048" y="95622"/>
                  </a:lnTo>
                  <a:lnTo>
                    <a:pt x="91590" y="96039"/>
                  </a:lnTo>
                  <a:lnTo>
                    <a:pt x="91763" y="96137"/>
                  </a:lnTo>
                  <a:lnTo>
                    <a:pt x="92009" y="96161"/>
                  </a:lnTo>
                  <a:lnTo>
                    <a:pt x="92207" y="96137"/>
                  </a:lnTo>
                  <a:lnTo>
                    <a:pt x="92429" y="96063"/>
                  </a:lnTo>
                  <a:lnTo>
                    <a:pt x="92651" y="95990"/>
                  </a:lnTo>
                  <a:lnTo>
                    <a:pt x="92799" y="95892"/>
                  </a:lnTo>
                  <a:lnTo>
                    <a:pt x="92799" y="95965"/>
                  </a:lnTo>
                  <a:lnTo>
                    <a:pt x="94352" y="96014"/>
                  </a:lnTo>
                  <a:lnTo>
                    <a:pt x="95289" y="95892"/>
                  </a:lnTo>
                  <a:lnTo>
                    <a:pt x="95684" y="95744"/>
                  </a:lnTo>
                  <a:lnTo>
                    <a:pt x="96054" y="95548"/>
                  </a:lnTo>
                  <a:lnTo>
                    <a:pt x="96202" y="95401"/>
                  </a:lnTo>
                  <a:lnTo>
                    <a:pt x="96300" y="95254"/>
                  </a:lnTo>
                  <a:lnTo>
                    <a:pt x="96374" y="95107"/>
                  </a:lnTo>
                  <a:lnTo>
                    <a:pt x="96596" y="95009"/>
                  </a:lnTo>
                  <a:lnTo>
                    <a:pt x="97435" y="94837"/>
                  </a:lnTo>
                  <a:lnTo>
                    <a:pt x="97903" y="94788"/>
                  </a:lnTo>
                  <a:lnTo>
                    <a:pt x="98150" y="94837"/>
                  </a:lnTo>
                  <a:lnTo>
                    <a:pt x="98495" y="95009"/>
                  </a:lnTo>
                  <a:lnTo>
                    <a:pt x="98668" y="95082"/>
                  </a:lnTo>
                  <a:lnTo>
                    <a:pt x="98791" y="95058"/>
                  </a:lnTo>
                  <a:lnTo>
                    <a:pt x="98964" y="94960"/>
                  </a:lnTo>
                  <a:lnTo>
                    <a:pt x="99062" y="94935"/>
                  </a:lnTo>
                  <a:lnTo>
                    <a:pt x="99186" y="94960"/>
                  </a:lnTo>
                  <a:lnTo>
                    <a:pt x="99383" y="94984"/>
                  </a:lnTo>
                  <a:lnTo>
                    <a:pt x="99482" y="95009"/>
                  </a:lnTo>
                  <a:lnTo>
                    <a:pt x="99704" y="94984"/>
                  </a:lnTo>
                  <a:lnTo>
                    <a:pt x="99926" y="94935"/>
                  </a:lnTo>
                  <a:lnTo>
                    <a:pt x="100000" y="94837"/>
                  </a:lnTo>
                  <a:lnTo>
                    <a:pt x="99802" y="94714"/>
                  </a:lnTo>
                  <a:lnTo>
                    <a:pt x="99679" y="94763"/>
                  </a:lnTo>
                  <a:lnTo>
                    <a:pt x="99580" y="94788"/>
                  </a:lnTo>
                  <a:lnTo>
                    <a:pt x="99432" y="94812"/>
                  </a:lnTo>
                  <a:lnTo>
                    <a:pt x="99358" y="94763"/>
                  </a:lnTo>
                  <a:lnTo>
                    <a:pt x="99186" y="94616"/>
                  </a:lnTo>
                  <a:lnTo>
                    <a:pt x="99087" y="94543"/>
                  </a:lnTo>
                  <a:lnTo>
                    <a:pt x="98964" y="94518"/>
                  </a:lnTo>
                  <a:lnTo>
                    <a:pt x="98273" y="94518"/>
                  </a:lnTo>
                  <a:lnTo>
                    <a:pt x="98101" y="94469"/>
                  </a:lnTo>
                  <a:lnTo>
                    <a:pt x="97953" y="94297"/>
                  </a:lnTo>
                  <a:lnTo>
                    <a:pt x="98027" y="94199"/>
                  </a:lnTo>
                  <a:lnTo>
                    <a:pt x="98791" y="94175"/>
                  </a:lnTo>
                  <a:lnTo>
                    <a:pt x="98914" y="94175"/>
                  </a:lnTo>
                  <a:lnTo>
                    <a:pt x="98964" y="94224"/>
                  </a:lnTo>
                  <a:lnTo>
                    <a:pt x="99087" y="94396"/>
                  </a:lnTo>
                  <a:lnTo>
                    <a:pt x="99186" y="94469"/>
                  </a:lnTo>
                  <a:lnTo>
                    <a:pt x="99728" y="94543"/>
                  </a:lnTo>
                  <a:lnTo>
                    <a:pt x="99950" y="94641"/>
                  </a:lnTo>
                  <a:lnTo>
                    <a:pt x="100073" y="94665"/>
                  </a:lnTo>
                  <a:lnTo>
                    <a:pt x="100295" y="94616"/>
                  </a:lnTo>
                  <a:lnTo>
                    <a:pt x="100394" y="94518"/>
                  </a:lnTo>
                  <a:lnTo>
                    <a:pt x="100295" y="94396"/>
                  </a:lnTo>
                  <a:lnTo>
                    <a:pt x="100123" y="94322"/>
                  </a:lnTo>
                  <a:lnTo>
                    <a:pt x="99679" y="94199"/>
                  </a:lnTo>
                  <a:lnTo>
                    <a:pt x="99556" y="94077"/>
                  </a:lnTo>
                  <a:lnTo>
                    <a:pt x="99531" y="93807"/>
                  </a:lnTo>
                  <a:lnTo>
                    <a:pt x="99580" y="93586"/>
                  </a:lnTo>
                  <a:lnTo>
                    <a:pt x="99802" y="93464"/>
                  </a:lnTo>
                  <a:lnTo>
                    <a:pt x="100271" y="93292"/>
                  </a:lnTo>
                  <a:lnTo>
                    <a:pt x="100443" y="93341"/>
                  </a:lnTo>
                  <a:lnTo>
                    <a:pt x="100739" y="93390"/>
                  </a:lnTo>
                  <a:lnTo>
                    <a:pt x="101011" y="93341"/>
                  </a:lnTo>
                  <a:lnTo>
                    <a:pt x="101183" y="93267"/>
                  </a:lnTo>
                  <a:lnTo>
                    <a:pt x="101356" y="93120"/>
                  </a:lnTo>
                  <a:lnTo>
                    <a:pt x="101824" y="92900"/>
                  </a:lnTo>
                  <a:lnTo>
                    <a:pt x="101972" y="92728"/>
                  </a:lnTo>
                  <a:lnTo>
                    <a:pt x="101898" y="92728"/>
                  </a:lnTo>
                  <a:lnTo>
                    <a:pt x="101849" y="92703"/>
                  </a:lnTo>
                  <a:lnTo>
                    <a:pt x="101824" y="92679"/>
                  </a:lnTo>
                  <a:lnTo>
                    <a:pt x="101775" y="92605"/>
                  </a:lnTo>
                  <a:lnTo>
                    <a:pt x="102219" y="92654"/>
                  </a:lnTo>
                  <a:lnTo>
                    <a:pt x="102688" y="92752"/>
                  </a:lnTo>
                  <a:lnTo>
                    <a:pt x="103008" y="93022"/>
                  </a:lnTo>
                  <a:lnTo>
                    <a:pt x="103156" y="93439"/>
                  </a:lnTo>
                  <a:lnTo>
                    <a:pt x="103378" y="93243"/>
                  </a:lnTo>
                  <a:lnTo>
                    <a:pt x="103501" y="93145"/>
                  </a:lnTo>
                  <a:lnTo>
                    <a:pt x="103625" y="93243"/>
                  </a:lnTo>
                  <a:lnTo>
                    <a:pt x="103625" y="93341"/>
                  </a:lnTo>
                  <a:lnTo>
                    <a:pt x="103477" y="93733"/>
                  </a:lnTo>
                  <a:lnTo>
                    <a:pt x="103526" y="93881"/>
                  </a:lnTo>
                  <a:lnTo>
                    <a:pt x="103649" y="93954"/>
                  </a:lnTo>
                  <a:lnTo>
                    <a:pt x="103748" y="94077"/>
                  </a:lnTo>
                  <a:lnTo>
                    <a:pt x="103723" y="94224"/>
                  </a:lnTo>
                  <a:lnTo>
                    <a:pt x="103600" y="94347"/>
                  </a:lnTo>
                  <a:lnTo>
                    <a:pt x="103501" y="94371"/>
                  </a:lnTo>
                  <a:lnTo>
                    <a:pt x="102959" y="94248"/>
                  </a:lnTo>
                  <a:lnTo>
                    <a:pt x="102836" y="94248"/>
                  </a:lnTo>
                  <a:lnTo>
                    <a:pt x="102737" y="94248"/>
                  </a:lnTo>
                  <a:lnTo>
                    <a:pt x="102688" y="94322"/>
                  </a:lnTo>
                  <a:lnTo>
                    <a:pt x="102663" y="94347"/>
                  </a:lnTo>
                  <a:lnTo>
                    <a:pt x="102589" y="94396"/>
                  </a:lnTo>
                  <a:lnTo>
                    <a:pt x="102293" y="94469"/>
                  </a:lnTo>
                  <a:lnTo>
                    <a:pt x="102170" y="94518"/>
                  </a:lnTo>
                  <a:lnTo>
                    <a:pt x="102219" y="94641"/>
                  </a:lnTo>
                  <a:lnTo>
                    <a:pt x="102367" y="94690"/>
                  </a:lnTo>
                  <a:lnTo>
                    <a:pt x="102712" y="94763"/>
                  </a:lnTo>
                  <a:lnTo>
                    <a:pt x="102836" y="94837"/>
                  </a:lnTo>
                  <a:lnTo>
                    <a:pt x="103526" y="95377"/>
                  </a:lnTo>
                  <a:lnTo>
                    <a:pt x="103600" y="95524"/>
                  </a:lnTo>
                  <a:lnTo>
                    <a:pt x="103452" y="95720"/>
                  </a:lnTo>
                  <a:lnTo>
                    <a:pt x="103353" y="95916"/>
                  </a:lnTo>
                  <a:lnTo>
                    <a:pt x="103378" y="96137"/>
                  </a:lnTo>
                  <a:lnTo>
                    <a:pt x="103353" y="96309"/>
                  </a:lnTo>
                  <a:lnTo>
                    <a:pt x="103156" y="96456"/>
                  </a:lnTo>
                  <a:lnTo>
                    <a:pt x="102983" y="96456"/>
                  </a:lnTo>
                  <a:lnTo>
                    <a:pt x="102441" y="96382"/>
                  </a:lnTo>
                  <a:lnTo>
                    <a:pt x="102293" y="96333"/>
                  </a:lnTo>
                  <a:lnTo>
                    <a:pt x="102244" y="96186"/>
                  </a:lnTo>
                  <a:lnTo>
                    <a:pt x="102318" y="96088"/>
                  </a:lnTo>
                  <a:lnTo>
                    <a:pt x="102441" y="96014"/>
                  </a:lnTo>
                  <a:lnTo>
                    <a:pt x="102540" y="95965"/>
                  </a:lnTo>
                  <a:lnTo>
                    <a:pt x="102564" y="95818"/>
                  </a:lnTo>
                  <a:lnTo>
                    <a:pt x="102515" y="95769"/>
                  </a:lnTo>
                  <a:lnTo>
                    <a:pt x="102416" y="95818"/>
                  </a:lnTo>
                  <a:lnTo>
                    <a:pt x="102318" y="95744"/>
                  </a:lnTo>
                  <a:lnTo>
                    <a:pt x="102244" y="95597"/>
                  </a:lnTo>
                  <a:lnTo>
                    <a:pt x="102268" y="95475"/>
                  </a:lnTo>
                  <a:lnTo>
                    <a:pt x="102367" y="95328"/>
                  </a:lnTo>
                  <a:lnTo>
                    <a:pt x="102392" y="95107"/>
                  </a:lnTo>
                  <a:lnTo>
                    <a:pt x="102318" y="94935"/>
                  </a:lnTo>
                  <a:lnTo>
                    <a:pt x="102170" y="94837"/>
                  </a:lnTo>
                  <a:lnTo>
                    <a:pt x="101997" y="94788"/>
                  </a:lnTo>
                  <a:lnTo>
                    <a:pt x="101824" y="94714"/>
                  </a:lnTo>
                  <a:lnTo>
                    <a:pt x="101528" y="94494"/>
                  </a:lnTo>
                  <a:lnTo>
                    <a:pt x="101356" y="94420"/>
                  </a:lnTo>
                  <a:lnTo>
                    <a:pt x="101134" y="94543"/>
                  </a:lnTo>
                  <a:lnTo>
                    <a:pt x="100863" y="94812"/>
                  </a:lnTo>
                  <a:lnTo>
                    <a:pt x="100764" y="94960"/>
                  </a:lnTo>
                  <a:lnTo>
                    <a:pt x="100739" y="95229"/>
                  </a:lnTo>
                  <a:lnTo>
                    <a:pt x="100542" y="95131"/>
                  </a:lnTo>
                  <a:lnTo>
                    <a:pt x="100419" y="95205"/>
                  </a:lnTo>
                  <a:lnTo>
                    <a:pt x="100345" y="95303"/>
                  </a:lnTo>
                  <a:lnTo>
                    <a:pt x="100419" y="95475"/>
                  </a:lnTo>
                  <a:lnTo>
                    <a:pt x="100542" y="95573"/>
                  </a:lnTo>
                  <a:lnTo>
                    <a:pt x="100937" y="95744"/>
                  </a:lnTo>
                  <a:lnTo>
                    <a:pt x="101035" y="95843"/>
                  </a:lnTo>
                  <a:lnTo>
                    <a:pt x="101676" y="96309"/>
                  </a:lnTo>
                  <a:lnTo>
                    <a:pt x="101849" y="96333"/>
                  </a:lnTo>
                  <a:lnTo>
                    <a:pt x="103748" y="97731"/>
                  </a:lnTo>
                  <a:lnTo>
                    <a:pt x="103995" y="98001"/>
                  </a:lnTo>
                  <a:lnTo>
                    <a:pt x="104192" y="98148"/>
                  </a:lnTo>
                  <a:lnTo>
                    <a:pt x="104562" y="98270"/>
                  </a:lnTo>
                  <a:lnTo>
                    <a:pt x="104734" y="98393"/>
                  </a:lnTo>
                  <a:lnTo>
                    <a:pt x="105918" y="99644"/>
                  </a:lnTo>
                  <a:lnTo>
                    <a:pt x="106017" y="99791"/>
                  </a:lnTo>
                  <a:lnTo>
                    <a:pt x="106091" y="100159"/>
                  </a:lnTo>
                  <a:lnTo>
                    <a:pt x="106658" y="101263"/>
                  </a:lnTo>
                  <a:lnTo>
                    <a:pt x="106707" y="101679"/>
                  </a:lnTo>
                  <a:lnTo>
                    <a:pt x="106658" y="101679"/>
                  </a:lnTo>
                  <a:lnTo>
                    <a:pt x="106017" y="100527"/>
                  </a:lnTo>
                  <a:lnTo>
                    <a:pt x="105647" y="99914"/>
                  </a:lnTo>
                  <a:lnTo>
                    <a:pt x="104981" y="99202"/>
                  </a:lnTo>
                  <a:lnTo>
                    <a:pt x="104488" y="98712"/>
                  </a:lnTo>
                  <a:lnTo>
                    <a:pt x="103477" y="97903"/>
                  </a:lnTo>
                  <a:lnTo>
                    <a:pt x="100000" y="95303"/>
                  </a:lnTo>
                  <a:lnTo>
                    <a:pt x="99580" y="95107"/>
                  </a:lnTo>
                  <a:lnTo>
                    <a:pt x="99186" y="95229"/>
                  </a:lnTo>
                  <a:lnTo>
                    <a:pt x="99679" y="95524"/>
                  </a:lnTo>
                  <a:lnTo>
                    <a:pt x="99975" y="95597"/>
                  </a:lnTo>
                  <a:lnTo>
                    <a:pt x="100295" y="95892"/>
                  </a:lnTo>
                  <a:lnTo>
                    <a:pt x="100616" y="96014"/>
                  </a:lnTo>
                  <a:lnTo>
                    <a:pt x="100986" y="96309"/>
                  </a:lnTo>
                  <a:lnTo>
                    <a:pt x="101307" y="96431"/>
                  </a:lnTo>
                  <a:lnTo>
                    <a:pt x="101602" y="96725"/>
                  </a:lnTo>
                  <a:lnTo>
                    <a:pt x="101972" y="96897"/>
                  </a:lnTo>
                  <a:lnTo>
                    <a:pt x="102712" y="97486"/>
                  </a:lnTo>
                  <a:lnTo>
                    <a:pt x="104562" y="99006"/>
                  </a:lnTo>
                  <a:lnTo>
                    <a:pt x="104660" y="99104"/>
                  </a:lnTo>
                  <a:lnTo>
                    <a:pt x="104710" y="99251"/>
                  </a:lnTo>
                  <a:lnTo>
                    <a:pt x="105154" y="99767"/>
                  </a:lnTo>
                  <a:lnTo>
                    <a:pt x="105474" y="99987"/>
                  </a:lnTo>
                  <a:lnTo>
                    <a:pt x="105647" y="100159"/>
                  </a:lnTo>
                  <a:lnTo>
                    <a:pt x="106337" y="101434"/>
                  </a:lnTo>
                  <a:lnTo>
                    <a:pt x="107274" y="103126"/>
                  </a:lnTo>
                  <a:lnTo>
                    <a:pt x="108532" y="105603"/>
                  </a:lnTo>
                  <a:lnTo>
                    <a:pt x="108557" y="105726"/>
                  </a:lnTo>
                  <a:lnTo>
                    <a:pt x="108631" y="107050"/>
                  </a:lnTo>
                  <a:lnTo>
                    <a:pt x="108557" y="107467"/>
                  </a:lnTo>
                  <a:lnTo>
                    <a:pt x="108409" y="107835"/>
                  </a:lnTo>
                  <a:lnTo>
                    <a:pt x="108162" y="108154"/>
                  </a:lnTo>
                  <a:lnTo>
                    <a:pt x="107842" y="108399"/>
                  </a:lnTo>
                  <a:lnTo>
                    <a:pt x="106707" y="108890"/>
                  </a:lnTo>
                  <a:lnTo>
                    <a:pt x="106732" y="109037"/>
                  </a:lnTo>
                  <a:lnTo>
                    <a:pt x="106855" y="109135"/>
                  </a:lnTo>
                  <a:lnTo>
                    <a:pt x="107127" y="109233"/>
                  </a:lnTo>
                  <a:lnTo>
                    <a:pt x="107274" y="109380"/>
                  </a:lnTo>
                  <a:lnTo>
                    <a:pt x="107373" y="109552"/>
                  </a:lnTo>
                  <a:lnTo>
                    <a:pt x="107398" y="109920"/>
                  </a:lnTo>
                  <a:lnTo>
                    <a:pt x="107546" y="110165"/>
                  </a:lnTo>
                  <a:lnTo>
                    <a:pt x="107743" y="110386"/>
                  </a:lnTo>
                  <a:lnTo>
                    <a:pt x="107866" y="110606"/>
                  </a:lnTo>
                  <a:lnTo>
                    <a:pt x="107792" y="110876"/>
                  </a:lnTo>
                  <a:lnTo>
                    <a:pt x="107620" y="110999"/>
                  </a:lnTo>
                  <a:lnTo>
                    <a:pt x="107472" y="111048"/>
                  </a:lnTo>
                  <a:lnTo>
                    <a:pt x="107422" y="111171"/>
                  </a:lnTo>
                  <a:lnTo>
                    <a:pt x="107694" y="111563"/>
                  </a:lnTo>
                  <a:lnTo>
                    <a:pt x="107940" y="112029"/>
                  </a:lnTo>
                  <a:lnTo>
                    <a:pt x="109864" y="114212"/>
                  </a:lnTo>
                  <a:lnTo>
                    <a:pt x="110209" y="114359"/>
                  </a:lnTo>
                  <a:lnTo>
                    <a:pt x="110209" y="114310"/>
                  </a:lnTo>
                  <a:lnTo>
                    <a:pt x="110209" y="114236"/>
                  </a:lnTo>
                  <a:lnTo>
                    <a:pt x="110234" y="114187"/>
                  </a:lnTo>
                  <a:lnTo>
                    <a:pt x="110308" y="114163"/>
                  </a:lnTo>
                  <a:lnTo>
                    <a:pt x="110357" y="114163"/>
                  </a:lnTo>
                  <a:lnTo>
                    <a:pt x="110456" y="114212"/>
                  </a:lnTo>
                  <a:lnTo>
                    <a:pt x="110505" y="114212"/>
                  </a:lnTo>
                  <a:lnTo>
                    <a:pt x="110628" y="114236"/>
                  </a:lnTo>
                  <a:lnTo>
                    <a:pt x="110801" y="114383"/>
                  </a:lnTo>
                  <a:lnTo>
                    <a:pt x="110924" y="114432"/>
                  </a:lnTo>
                  <a:lnTo>
                    <a:pt x="111122" y="114506"/>
                  </a:lnTo>
                  <a:lnTo>
                    <a:pt x="111294" y="114702"/>
                  </a:lnTo>
                  <a:lnTo>
                    <a:pt x="111344" y="114898"/>
                  </a:lnTo>
                  <a:lnTo>
                    <a:pt x="111097" y="114972"/>
                  </a:lnTo>
                  <a:lnTo>
                    <a:pt x="111097" y="115045"/>
                  </a:lnTo>
                  <a:lnTo>
                    <a:pt x="111368" y="115266"/>
                  </a:lnTo>
                  <a:lnTo>
                    <a:pt x="112133" y="115732"/>
                  </a:lnTo>
                  <a:lnTo>
                    <a:pt x="112404" y="115977"/>
                  </a:lnTo>
                  <a:lnTo>
                    <a:pt x="112799" y="116640"/>
                  </a:lnTo>
                  <a:lnTo>
                    <a:pt x="112872" y="116811"/>
                  </a:lnTo>
                  <a:lnTo>
                    <a:pt x="113366" y="117473"/>
                  </a:lnTo>
                  <a:lnTo>
                    <a:pt x="113514" y="117792"/>
                  </a:lnTo>
                  <a:lnTo>
                    <a:pt x="113563" y="117939"/>
                  </a:lnTo>
                  <a:lnTo>
                    <a:pt x="113563" y="118038"/>
                  </a:lnTo>
                  <a:lnTo>
                    <a:pt x="113612" y="118136"/>
                  </a:lnTo>
                  <a:lnTo>
                    <a:pt x="113686" y="118258"/>
                  </a:lnTo>
                  <a:lnTo>
                    <a:pt x="113760" y="118258"/>
                  </a:lnTo>
                  <a:lnTo>
                    <a:pt x="113859" y="118283"/>
                  </a:lnTo>
                  <a:lnTo>
                    <a:pt x="113884" y="118307"/>
                  </a:lnTo>
                  <a:lnTo>
                    <a:pt x="113933" y="118332"/>
                  </a:lnTo>
                  <a:lnTo>
                    <a:pt x="113958" y="118454"/>
                  </a:lnTo>
                  <a:lnTo>
                    <a:pt x="113982" y="118528"/>
                  </a:lnTo>
                  <a:lnTo>
                    <a:pt x="114155" y="118577"/>
                  </a:lnTo>
                  <a:lnTo>
                    <a:pt x="114574" y="118700"/>
                  </a:lnTo>
                  <a:lnTo>
                    <a:pt x="114747" y="118822"/>
                  </a:lnTo>
                  <a:lnTo>
                    <a:pt x="115536" y="119386"/>
                  </a:lnTo>
                  <a:lnTo>
                    <a:pt x="115758" y="119484"/>
                  </a:lnTo>
                  <a:lnTo>
                    <a:pt x="115832" y="119534"/>
                  </a:lnTo>
                  <a:lnTo>
                    <a:pt x="115930" y="119632"/>
                  </a:lnTo>
                  <a:lnTo>
                    <a:pt x="116004" y="119681"/>
                  </a:lnTo>
                  <a:lnTo>
                    <a:pt x="116251" y="119656"/>
                  </a:lnTo>
                  <a:lnTo>
                    <a:pt x="116350" y="119730"/>
                  </a:lnTo>
                  <a:lnTo>
                    <a:pt x="116522" y="119828"/>
                  </a:lnTo>
                  <a:lnTo>
                    <a:pt x="116695" y="119926"/>
                  </a:lnTo>
                  <a:lnTo>
                    <a:pt x="116892" y="119975"/>
                  </a:lnTo>
                  <a:lnTo>
                    <a:pt x="117139" y="120000"/>
                  </a:lnTo>
                  <a:lnTo>
                    <a:pt x="119506" y="119828"/>
                  </a:lnTo>
                  <a:lnTo>
                    <a:pt x="119654" y="119901"/>
                  </a:lnTo>
                  <a:lnTo>
                    <a:pt x="119654" y="114972"/>
                  </a:lnTo>
                  <a:lnTo>
                    <a:pt x="119654" y="109993"/>
                  </a:lnTo>
                  <a:lnTo>
                    <a:pt x="119654" y="105015"/>
                  </a:lnTo>
                  <a:lnTo>
                    <a:pt x="119654" y="100085"/>
                  </a:lnTo>
                  <a:lnTo>
                    <a:pt x="119654" y="90128"/>
                  </a:lnTo>
                  <a:lnTo>
                    <a:pt x="119654" y="85150"/>
                  </a:lnTo>
                  <a:lnTo>
                    <a:pt x="119654" y="80171"/>
                  </a:lnTo>
                  <a:lnTo>
                    <a:pt x="119654" y="79386"/>
                  </a:lnTo>
                  <a:lnTo>
                    <a:pt x="119876" y="79534"/>
                  </a:lnTo>
                  <a:lnTo>
                    <a:pt x="120000" y="79705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91097" y="97584"/>
                  </a:moveTo>
                  <a:lnTo>
                    <a:pt x="90949" y="97559"/>
                  </a:lnTo>
                  <a:lnTo>
                    <a:pt x="90801" y="97535"/>
                  </a:lnTo>
                  <a:lnTo>
                    <a:pt x="90727" y="97412"/>
                  </a:lnTo>
                  <a:lnTo>
                    <a:pt x="90678" y="97093"/>
                  </a:lnTo>
                  <a:lnTo>
                    <a:pt x="90653" y="97044"/>
                  </a:lnTo>
                  <a:lnTo>
                    <a:pt x="90456" y="96995"/>
                  </a:lnTo>
                  <a:lnTo>
                    <a:pt x="90061" y="96824"/>
                  </a:lnTo>
                  <a:lnTo>
                    <a:pt x="89642" y="96750"/>
                  </a:lnTo>
                  <a:lnTo>
                    <a:pt x="89346" y="96725"/>
                  </a:lnTo>
                  <a:lnTo>
                    <a:pt x="89075" y="96725"/>
                  </a:lnTo>
                  <a:lnTo>
                    <a:pt x="88976" y="96897"/>
                  </a:lnTo>
                  <a:lnTo>
                    <a:pt x="88927" y="97069"/>
                  </a:lnTo>
                  <a:lnTo>
                    <a:pt x="88853" y="97216"/>
                  </a:lnTo>
                  <a:lnTo>
                    <a:pt x="88705" y="97363"/>
                  </a:lnTo>
                  <a:lnTo>
                    <a:pt x="88557" y="97437"/>
                  </a:lnTo>
                  <a:lnTo>
                    <a:pt x="88360" y="97535"/>
                  </a:lnTo>
                  <a:lnTo>
                    <a:pt x="88113" y="97535"/>
                  </a:lnTo>
                  <a:lnTo>
                    <a:pt x="87940" y="97486"/>
                  </a:lnTo>
                  <a:lnTo>
                    <a:pt x="87842" y="97265"/>
                  </a:lnTo>
                  <a:lnTo>
                    <a:pt x="87866" y="97142"/>
                  </a:lnTo>
                  <a:lnTo>
                    <a:pt x="87916" y="97069"/>
                  </a:lnTo>
                  <a:lnTo>
                    <a:pt x="87916" y="96995"/>
                  </a:lnTo>
                  <a:lnTo>
                    <a:pt x="87842" y="96922"/>
                  </a:lnTo>
                  <a:lnTo>
                    <a:pt x="87792" y="96824"/>
                  </a:lnTo>
                  <a:lnTo>
                    <a:pt x="87718" y="96824"/>
                  </a:lnTo>
                  <a:lnTo>
                    <a:pt x="87644" y="96873"/>
                  </a:lnTo>
                  <a:lnTo>
                    <a:pt x="87521" y="96922"/>
                  </a:lnTo>
                  <a:lnTo>
                    <a:pt x="87102" y="96995"/>
                  </a:lnTo>
                  <a:lnTo>
                    <a:pt x="86855" y="96995"/>
                  </a:lnTo>
                  <a:lnTo>
                    <a:pt x="86461" y="96873"/>
                  </a:lnTo>
                  <a:lnTo>
                    <a:pt x="86239" y="96897"/>
                  </a:lnTo>
                  <a:lnTo>
                    <a:pt x="86017" y="96873"/>
                  </a:lnTo>
                  <a:lnTo>
                    <a:pt x="85795" y="96725"/>
                  </a:lnTo>
                  <a:lnTo>
                    <a:pt x="86239" y="96309"/>
                  </a:lnTo>
                  <a:lnTo>
                    <a:pt x="86461" y="96039"/>
                  </a:lnTo>
                  <a:lnTo>
                    <a:pt x="86461" y="95990"/>
                  </a:lnTo>
                  <a:lnTo>
                    <a:pt x="86313" y="95965"/>
                  </a:lnTo>
                  <a:lnTo>
                    <a:pt x="85992" y="95965"/>
                  </a:lnTo>
                  <a:lnTo>
                    <a:pt x="85819" y="95892"/>
                  </a:lnTo>
                  <a:lnTo>
                    <a:pt x="85819" y="95744"/>
                  </a:lnTo>
                  <a:lnTo>
                    <a:pt x="85967" y="95597"/>
                  </a:lnTo>
                  <a:lnTo>
                    <a:pt x="86189" y="95548"/>
                  </a:lnTo>
                  <a:lnTo>
                    <a:pt x="86313" y="95475"/>
                  </a:lnTo>
                  <a:lnTo>
                    <a:pt x="86337" y="95328"/>
                  </a:lnTo>
                  <a:lnTo>
                    <a:pt x="86239" y="95254"/>
                  </a:lnTo>
                  <a:lnTo>
                    <a:pt x="86017" y="95328"/>
                  </a:lnTo>
                  <a:lnTo>
                    <a:pt x="85844" y="95278"/>
                  </a:lnTo>
                  <a:lnTo>
                    <a:pt x="85672" y="95303"/>
                  </a:lnTo>
                  <a:lnTo>
                    <a:pt x="85326" y="95401"/>
                  </a:lnTo>
                  <a:lnTo>
                    <a:pt x="85129" y="95426"/>
                  </a:lnTo>
                  <a:lnTo>
                    <a:pt x="84882" y="95401"/>
                  </a:lnTo>
                  <a:lnTo>
                    <a:pt x="84734" y="95401"/>
                  </a:lnTo>
                  <a:lnTo>
                    <a:pt x="84512" y="95524"/>
                  </a:lnTo>
                  <a:lnTo>
                    <a:pt x="84438" y="95548"/>
                  </a:lnTo>
                  <a:lnTo>
                    <a:pt x="84340" y="95548"/>
                  </a:lnTo>
                  <a:lnTo>
                    <a:pt x="83526" y="95303"/>
                  </a:lnTo>
                  <a:lnTo>
                    <a:pt x="83353" y="95278"/>
                  </a:lnTo>
                  <a:lnTo>
                    <a:pt x="83156" y="95303"/>
                  </a:lnTo>
                  <a:lnTo>
                    <a:pt x="83057" y="95426"/>
                  </a:lnTo>
                  <a:lnTo>
                    <a:pt x="82934" y="95548"/>
                  </a:lnTo>
                  <a:lnTo>
                    <a:pt x="82786" y="95597"/>
                  </a:lnTo>
                  <a:lnTo>
                    <a:pt x="81430" y="95892"/>
                  </a:lnTo>
                  <a:lnTo>
                    <a:pt x="80937" y="96088"/>
                  </a:lnTo>
                  <a:lnTo>
                    <a:pt x="80715" y="96161"/>
                  </a:lnTo>
                  <a:lnTo>
                    <a:pt x="78051" y="96505"/>
                  </a:lnTo>
                  <a:lnTo>
                    <a:pt x="77953" y="96529"/>
                  </a:lnTo>
                  <a:lnTo>
                    <a:pt x="77805" y="96627"/>
                  </a:lnTo>
                  <a:lnTo>
                    <a:pt x="77657" y="96676"/>
                  </a:lnTo>
                  <a:lnTo>
                    <a:pt x="77361" y="96725"/>
                  </a:lnTo>
                  <a:lnTo>
                    <a:pt x="76892" y="96897"/>
                  </a:lnTo>
                  <a:lnTo>
                    <a:pt x="76202" y="96946"/>
                  </a:lnTo>
                  <a:lnTo>
                    <a:pt x="75955" y="96995"/>
                  </a:lnTo>
                  <a:lnTo>
                    <a:pt x="75807" y="97118"/>
                  </a:lnTo>
                  <a:lnTo>
                    <a:pt x="75782" y="97216"/>
                  </a:lnTo>
                  <a:lnTo>
                    <a:pt x="75807" y="97388"/>
                  </a:lnTo>
                  <a:lnTo>
                    <a:pt x="75782" y="97510"/>
                  </a:lnTo>
                  <a:lnTo>
                    <a:pt x="75733" y="97559"/>
                  </a:lnTo>
                  <a:lnTo>
                    <a:pt x="75659" y="97633"/>
                  </a:lnTo>
                  <a:lnTo>
                    <a:pt x="75610" y="97706"/>
                  </a:lnTo>
                  <a:lnTo>
                    <a:pt x="75585" y="97976"/>
                  </a:lnTo>
                  <a:lnTo>
                    <a:pt x="75511" y="98025"/>
                  </a:lnTo>
                  <a:lnTo>
                    <a:pt x="75437" y="98099"/>
                  </a:lnTo>
                  <a:lnTo>
                    <a:pt x="75388" y="98123"/>
                  </a:lnTo>
                  <a:lnTo>
                    <a:pt x="75363" y="98246"/>
                  </a:lnTo>
                  <a:lnTo>
                    <a:pt x="75363" y="98442"/>
                  </a:lnTo>
                  <a:lnTo>
                    <a:pt x="75314" y="98540"/>
                  </a:lnTo>
                  <a:lnTo>
                    <a:pt x="75906" y="99006"/>
                  </a:lnTo>
                  <a:lnTo>
                    <a:pt x="76054" y="99055"/>
                  </a:lnTo>
                  <a:lnTo>
                    <a:pt x="76424" y="99104"/>
                  </a:lnTo>
                  <a:lnTo>
                    <a:pt x="76547" y="99153"/>
                  </a:lnTo>
                  <a:lnTo>
                    <a:pt x="76843" y="99497"/>
                  </a:lnTo>
                  <a:lnTo>
                    <a:pt x="76991" y="99668"/>
                  </a:lnTo>
                  <a:lnTo>
                    <a:pt x="77040" y="99816"/>
                  </a:lnTo>
                  <a:lnTo>
                    <a:pt x="77065" y="99987"/>
                  </a:lnTo>
                  <a:lnTo>
                    <a:pt x="77139" y="100061"/>
                  </a:lnTo>
                  <a:lnTo>
                    <a:pt x="77287" y="100012"/>
                  </a:lnTo>
                  <a:lnTo>
                    <a:pt x="77459" y="99963"/>
                  </a:lnTo>
                  <a:lnTo>
                    <a:pt x="77583" y="99963"/>
                  </a:lnTo>
                  <a:lnTo>
                    <a:pt x="77632" y="99987"/>
                  </a:lnTo>
                  <a:lnTo>
                    <a:pt x="77731" y="99963"/>
                  </a:lnTo>
                  <a:lnTo>
                    <a:pt x="77829" y="99865"/>
                  </a:lnTo>
                  <a:lnTo>
                    <a:pt x="77903" y="99840"/>
                  </a:lnTo>
                  <a:lnTo>
                    <a:pt x="78027" y="99816"/>
                  </a:lnTo>
                  <a:lnTo>
                    <a:pt x="78249" y="99840"/>
                  </a:lnTo>
                  <a:lnTo>
                    <a:pt x="78323" y="99816"/>
                  </a:lnTo>
                  <a:lnTo>
                    <a:pt x="78495" y="99717"/>
                  </a:lnTo>
                  <a:lnTo>
                    <a:pt x="78594" y="99693"/>
                  </a:lnTo>
                  <a:lnTo>
                    <a:pt x="78692" y="99717"/>
                  </a:lnTo>
                  <a:lnTo>
                    <a:pt x="78890" y="99840"/>
                  </a:lnTo>
                  <a:lnTo>
                    <a:pt x="79186" y="99914"/>
                  </a:lnTo>
                  <a:lnTo>
                    <a:pt x="79506" y="99865"/>
                  </a:lnTo>
                  <a:lnTo>
                    <a:pt x="80197" y="99644"/>
                  </a:lnTo>
                  <a:lnTo>
                    <a:pt x="80295" y="99767"/>
                  </a:lnTo>
                  <a:lnTo>
                    <a:pt x="80419" y="99767"/>
                  </a:lnTo>
                  <a:lnTo>
                    <a:pt x="80715" y="99693"/>
                  </a:lnTo>
                  <a:lnTo>
                    <a:pt x="80912" y="99717"/>
                  </a:lnTo>
                  <a:lnTo>
                    <a:pt x="81233" y="99816"/>
                  </a:lnTo>
                  <a:lnTo>
                    <a:pt x="81405" y="99840"/>
                  </a:lnTo>
                  <a:lnTo>
                    <a:pt x="81701" y="99767"/>
                  </a:lnTo>
                  <a:lnTo>
                    <a:pt x="81824" y="99546"/>
                  </a:lnTo>
                  <a:lnTo>
                    <a:pt x="81874" y="99350"/>
                  </a:lnTo>
                  <a:lnTo>
                    <a:pt x="82120" y="99227"/>
                  </a:lnTo>
                  <a:lnTo>
                    <a:pt x="82293" y="99202"/>
                  </a:lnTo>
                  <a:lnTo>
                    <a:pt x="82441" y="99251"/>
                  </a:lnTo>
                  <a:lnTo>
                    <a:pt x="82909" y="99399"/>
                  </a:lnTo>
                  <a:lnTo>
                    <a:pt x="83378" y="99448"/>
                  </a:lnTo>
                  <a:lnTo>
                    <a:pt x="83699" y="99521"/>
                  </a:lnTo>
                  <a:lnTo>
                    <a:pt x="84143" y="99963"/>
                  </a:lnTo>
                  <a:lnTo>
                    <a:pt x="84438" y="100110"/>
                  </a:lnTo>
                  <a:lnTo>
                    <a:pt x="84586" y="100232"/>
                  </a:lnTo>
                  <a:lnTo>
                    <a:pt x="84932" y="100110"/>
                  </a:lnTo>
                  <a:lnTo>
                    <a:pt x="85524" y="99767"/>
                  </a:lnTo>
                  <a:lnTo>
                    <a:pt x="86017" y="99668"/>
                  </a:lnTo>
                  <a:lnTo>
                    <a:pt x="86091" y="99595"/>
                  </a:lnTo>
                  <a:lnTo>
                    <a:pt x="86115" y="99546"/>
                  </a:lnTo>
                  <a:lnTo>
                    <a:pt x="86140" y="99497"/>
                  </a:lnTo>
                  <a:lnTo>
                    <a:pt x="86189" y="99399"/>
                  </a:lnTo>
                  <a:lnTo>
                    <a:pt x="86239" y="99325"/>
                  </a:lnTo>
                  <a:lnTo>
                    <a:pt x="86189" y="99227"/>
                  </a:lnTo>
                  <a:lnTo>
                    <a:pt x="86165" y="99202"/>
                  </a:lnTo>
                  <a:lnTo>
                    <a:pt x="86115" y="99153"/>
                  </a:lnTo>
                  <a:lnTo>
                    <a:pt x="86091" y="99080"/>
                  </a:lnTo>
                  <a:lnTo>
                    <a:pt x="86041" y="98859"/>
                  </a:lnTo>
                  <a:lnTo>
                    <a:pt x="86115" y="98687"/>
                  </a:lnTo>
                  <a:lnTo>
                    <a:pt x="86288" y="98540"/>
                  </a:lnTo>
                  <a:lnTo>
                    <a:pt x="86732" y="98442"/>
                  </a:lnTo>
                  <a:lnTo>
                    <a:pt x="87546" y="98148"/>
                  </a:lnTo>
                  <a:lnTo>
                    <a:pt x="87965" y="98050"/>
                  </a:lnTo>
                  <a:lnTo>
                    <a:pt x="88212" y="98050"/>
                  </a:lnTo>
                  <a:lnTo>
                    <a:pt x="88434" y="98099"/>
                  </a:lnTo>
                  <a:lnTo>
                    <a:pt x="88729" y="98197"/>
                  </a:lnTo>
                  <a:lnTo>
                    <a:pt x="88877" y="98197"/>
                  </a:lnTo>
                  <a:lnTo>
                    <a:pt x="89124" y="98172"/>
                  </a:lnTo>
                  <a:lnTo>
                    <a:pt x="89321" y="98172"/>
                  </a:lnTo>
                  <a:lnTo>
                    <a:pt x="89494" y="98246"/>
                  </a:lnTo>
                  <a:lnTo>
                    <a:pt x="89815" y="98467"/>
                  </a:lnTo>
                  <a:lnTo>
                    <a:pt x="90036" y="98565"/>
                  </a:lnTo>
                  <a:lnTo>
                    <a:pt x="90258" y="98614"/>
                  </a:lnTo>
                  <a:lnTo>
                    <a:pt x="90456" y="98614"/>
                  </a:lnTo>
                  <a:lnTo>
                    <a:pt x="90579" y="98540"/>
                  </a:lnTo>
                  <a:lnTo>
                    <a:pt x="90850" y="98197"/>
                  </a:lnTo>
                  <a:lnTo>
                    <a:pt x="90974" y="98123"/>
                  </a:lnTo>
                  <a:lnTo>
                    <a:pt x="91270" y="98050"/>
                  </a:lnTo>
                  <a:lnTo>
                    <a:pt x="91270" y="97903"/>
                  </a:lnTo>
                  <a:lnTo>
                    <a:pt x="91220" y="97731"/>
                  </a:lnTo>
                  <a:lnTo>
                    <a:pt x="91294" y="97584"/>
                  </a:lnTo>
                  <a:lnTo>
                    <a:pt x="91097" y="97584"/>
                  </a:lnTo>
                  <a:close/>
                  <a:moveTo>
                    <a:pt x="83674" y="84733"/>
                  </a:moveTo>
                  <a:lnTo>
                    <a:pt x="83723" y="84488"/>
                  </a:lnTo>
                  <a:lnTo>
                    <a:pt x="83699" y="84218"/>
                  </a:lnTo>
                  <a:lnTo>
                    <a:pt x="83427" y="84512"/>
                  </a:lnTo>
                  <a:lnTo>
                    <a:pt x="83353" y="84659"/>
                  </a:lnTo>
                  <a:lnTo>
                    <a:pt x="83403" y="84782"/>
                  </a:lnTo>
                  <a:lnTo>
                    <a:pt x="83551" y="84880"/>
                  </a:lnTo>
                  <a:lnTo>
                    <a:pt x="83674" y="84733"/>
                  </a:lnTo>
                  <a:close/>
                  <a:moveTo>
                    <a:pt x="71985" y="89809"/>
                  </a:moveTo>
                  <a:lnTo>
                    <a:pt x="71935" y="89711"/>
                  </a:lnTo>
                  <a:lnTo>
                    <a:pt x="71837" y="89687"/>
                  </a:lnTo>
                  <a:lnTo>
                    <a:pt x="71713" y="89564"/>
                  </a:lnTo>
                  <a:lnTo>
                    <a:pt x="71270" y="88951"/>
                  </a:lnTo>
                  <a:lnTo>
                    <a:pt x="71097" y="88877"/>
                  </a:lnTo>
                  <a:lnTo>
                    <a:pt x="70875" y="88951"/>
                  </a:lnTo>
                  <a:lnTo>
                    <a:pt x="70974" y="89172"/>
                  </a:lnTo>
                  <a:lnTo>
                    <a:pt x="71418" y="89491"/>
                  </a:lnTo>
                  <a:lnTo>
                    <a:pt x="71516" y="89711"/>
                  </a:lnTo>
                  <a:lnTo>
                    <a:pt x="71516" y="89957"/>
                  </a:lnTo>
                  <a:lnTo>
                    <a:pt x="71590" y="90128"/>
                  </a:lnTo>
                  <a:lnTo>
                    <a:pt x="71886" y="90153"/>
                  </a:lnTo>
                  <a:lnTo>
                    <a:pt x="72009" y="90226"/>
                  </a:lnTo>
                  <a:lnTo>
                    <a:pt x="72034" y="90177"/>
                  </a:lnTo>
                  <a:lnTo>
                    <a:pt x="72083" y="90079"/>
                  </a:lnTo>
                  <a:lnTo>
                    <a:pt x="72034" y="89957"/>
                  </a:lnTo>
                  <a:lnTo>
                    <a:pt x="71985" y="89809"/>
                  </a:lnTo>
                  <a:close/>
                  <a:moveTo>
                    <a:pt x="55413" y="76541"/>
                  </a:moveTo>
                  <a:lnTo>
                    <a:pt x="55388" y="76517"/>
                  </a:lnTo>
                  <a:lnTo>
                    <a:pt x="55289" y="76517"/>
                  </a:lnTo>
                  <a:lnTo>
                    <a:pt x="55265" y="76541"/>
                  </a:lnTo>
                  <a:lnTo>
                    <a:pt x="54969" y="76615"/>
                  </a:lnTo>
                  <a:lnTo>
                    <a:pt x="54845" y="76664"/>
                  </a:lnTo>
                  <a:lnTo>
                    <a:pt x="54821" y="76738"/>
                  </a:lnTo>
                  <a:lnTo>
                    <a:pt x="54821" y="76836"/>
                  </a:lnTo>
                  <a:lnTo>
                    <a:pt x="54821" y="76934"/>
                  </a:lnTo>
                  <a:lnTo>
                    <a:pt x="54697" y="77228"/>
                  </a:lnTo>
                  <a:lnTo>
                    <a:pt x="54796" y="77375"/>
                  </a:lnTo>
                  <a:lnTo>
                    <a:pt x="54895" y="77302"/>
                  </a:lnTo>
                  <a:lnTo>
                    <a:pt x="55117" y="77007"/>
                  </a:lnTo>
                  <a:lnTo>
                    <a:pt x="55289" y="76958"/>
                  </a:lnTo>
                  <a:lnTo>
                    <a:pt x="55413" y="76958"/>
                  </a:lnTo>
                  <a:lnTo>
                    <a:pt x="55511" y="76860"/>
                  </a:lnTo>
                  <a:lnTo>
                    <a:pt x="55437" y="76664"/>
                  </a:lnTo>
                  <a:lnTo>
                    <a:pt x="55413" y="76541"/>
                  </a:lnTo>
                  <a:close/>
                  <a:moveTo>
                    <a:pt x="46239" y="62072"/>
                  </a:moveTo>
                  <a:lnTo>
                    <a:pt x="45967" y="62145"/>
                  </a:lnTo>
                  <a:lnTo>
                    <a:pt x="45795" y="62244"/>
                  </a:lnTo>
                  <a:lnTo>
                    <a:pt x="45573" y="62391"/>
                  </a:lnTo>
                  <a:lnTo>
                    <a:pt x="45425" y="62562"/>
                  </a:lnTo>
                  <a:lnTo>
                    <a:pt x="45400" y="62759"/>
                  </a:lnTo>
                  <a:lnTo>
                    <a:pt x="45647" y="62832"/>
                  </a:lnTo>
                  <a:lnTo>
                    <a:pt x="45967" y="62709"/>
                  </a:lnTo>
                  <a:lnTo>
                    <a:pt x="46091" y="62709"/>
                  </a:lnTo>
                  <a:lnTo>
                    <a:pt x="46115" y="62660"/>
                  </a:lnTo>
                  <a:lnTo>
                    <a:pt x="46140" y="62562"/>
                  </a:lnTo>
                  <a:lnTo>
                    <a:pt x="46239" y="62464"/>
                  </a:lnTo>
                  <a:lnTo>
                    <a:pt x="46337" y="62440"/>
                  </a:lnTo>
                  <a:lnTo>
                    <a:pt x="46288" y="62391"/>
                  </a:lnTo>
                  <a:lnTo>
                    <a:pt x="46189" y="62244"/>
                  </a:lnTo>
                  <a:lnTo>
                    <a:pt x="46757" y="62096"/>
                  </a:lnTo>
                  <a:lnTo>
                    <a:pt x="46757" y="62023"/>
                  </a:lnTo>
                  <a:lnTo>
                    <a:pt x="46485" y="62023"/>
                  </a:lnTo>
                  <a:lnTo>
                    <a:pt x="46239" y="62072"/>
                  </a:lnTo>
                  <a:close/>
                  <a:moveTo>
                    <a:pt x="74747" y="90913"/>
                  </a:moveTo>
                  <a:lnTo>
                    <a:pt x="74623" y="90864"/>
                  </a:lnTo>
                  <a:lnTo>
                    <a:pt x="74451" y="90938"/>
                  </a:lnTo>
                  <a:lnTo>
                    <a:pt x="74401" y="91085"/>
                  </a:lnTo>
                  <a:lnTo>
                    <a:pt x="74451" y="91158"/>
                  </a:lnTo>
                  <a:lnTo>
                    <a:pt x="74623" y="91183"/>
                  </a:lnTo>
                  <a:lnTo>
                    <a:pt x="74845" y="91183"/>
                  </a:lnTo>
                  <a:lnTo>
                    <a:pt x="74919" y="91232"/>
                  </a:lnTo>
                  <a:lnTo>
                    <a:pt x="74993" y="91183"/>
                  </a:lnTo>
                  <a:lnTo>
                    <a:pt x="74870" y="91036"/>
                  </a:lnTo>
                  <a:lnTo>
                    <a:pt x="74747" y="909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4806">
              <a:extLst>
                <a:ext uri="{FF2B5EF4-FFF2-40B4-BE49-F238E27FC236}">
                  <a16:creationId xmlns:a16="http://schemas.microsoft.com/office/drawing/2014/main" id="{B7DD7299-8AB5-D4D6-4A09-03B8B923DB38}"/>
                </a:ext>
              </a:extLst>
            </p:cNvPr>
            <p:cNvSpPr/>
            <p:nvPr/>
          </p:nvSpPr>
          <p:spPr>
            <a:xfrm>
              <a:off x="8750477" y="9375680"/>
              <a:ext cx="327142" cy="1029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518" y="56157"/>
                  </a:moveTo>
                  <a:lnTo>
                    <a:pt x="117407" y="55566"/>
                  </a:lnTo>
                  <a:lnTo>
                    <a:pt x="116296" y="54975"/>
                  </a:lnTo>
                  <a:lnTo>
                    <a:pt x="115740" y="52019"/>
                  </a:lnTo>
                  <a:lnTo>
                    <a:pt x="115370" y="44334"/>
                  </a:lnTo>
                  <a:lnTo>
                    <a:pt x="115185" y="43152"/>
                  </a:lnTo>
                  <a:lnTo>
                    <a:pt x="113703" y="41970"/>
                  </a:lnTo>
                  <a:lnTo>
                    <a:pt x="110740" y="37832"/>
                  </a:lnTo>
                  <a:lnTo>
                    <a:pt x="107592" y="36059"/>
                  </a:lnTo>
                  <a:lnTo>
                    <a:pt x="105370" y="35467"/>
                  </a:lnTo>
                  <a:lnTo>
                    <a:pt x="103333" y="35467"/>
                  </a:lnTo>
                  <a:lnTo>
                    <a:pt x="102592" y="39605"/>
                  </a:lnTo>
                  <a:lnTo>
                    <a:pt x="102222" y="43743"/>
                  </a:lnTo>
                  <a:lnTo>
                    <a:pt x="101666" y="47290"/>
                  </a:lnTo>
                  <a:lnTo>
                    <a:pt x="100555" y="50837"/>
                  </a:lnTo>
                  <a:lnTo>
                    <a:pt x="99444" y="52610"/>
                  </a:lnTo>
                  <a:lnTo>
                    <a:pt x="97962" y="54975"/>
                  </a:lnTo>
                  <a:lnTo>
                    <a:pt x="96111" y="54975"/>
                  </a:lnTo>
                  <a:lnTo>
                    <a:pt x="94814" y="53793"/>
                  </a:lnTo>
                  <a:lnTo>
                    <a:pt x="94074" y="48472"/>
                  </a:lnTo>
                  <a:lnTo>
                    <a:pt x="94259" y="45517"/>
                  </a:lnTo>
                  <a:lnTo>
                    <a:pt x="94629" y="43743"/>
                  </a:lnTo>
                  <a:lnTo>
                    <a:pt x="94629" y="41970"/>
                  </a:lnTo>
                  <a:lnTo>
                    <a:pt x="94074" y="40197"/>
                  </a:lnTo>
                  <a:lnTo>
                    <a:pt x="93703" y="37832"/>
                  </a:lnTo>
                  <a:lnTo>
                    <a:pt x="93148" y="37832"/>
                  </a:lnTo>
                  <a:lnTo>
                    <a:pt x="92592" y="39014"/>
                  </a:lnTo>
                  <a:lnTo>
                    <a:pt x="91666" y="40197"/>
                  </a:lnTo>
                  <a:lnTo>
                    <a:pt x="88518" y="41970"/>
                  </a:lnTo>
                  <a:lnTo>
                    <a:pt x="86666" y="41970"/>
                  </a:lnTo>
                  <a:lnTo>
                    <a:pt x="83703" y="39014"/>
                  </a:lnTo>
                  <a:lnTo>
                    <a:pt x="82037" y="39605"/>
                  </a:lnTo>
                  <a:lnTo>
                    <a:pt x="80370" y="39014"/>
                  </a:lnTo>
                  <a:lnTo>
                    <a:pt x="78703" y="35467"/>
                  </a:lnTo>
                  <a:lnTo>
                    <a:pt x="82037" y="25418"/>
                  </a:lnTo>
                  <a:lnTo>
                    <a:pt x="83703" y="18916"/>
                  </a:lnTo>
                  <a:lnTo>
                    <a:pt x="83703" y="17733"/>
                  </a:lnTo>
                  <a:lnTo>
                    <a:pt x="82592" y="17142"/>
                  </a:lnTo>
                  <a:lnTo>
                    <a:pt x="80185" y="17142"/>
                  </a:lnTo>
                  <a:lnTo>
                    <a:pt x="78888" y="15369"/>
                  </a:lnTo>
                  <a:lnTo>
                    <a:pt x="78888" y="11822"/>
                  </a:lnTo>
                  <a:lnTo>
                    <a:pt x="80000" y="8275"/>
                  </a:lnTo>
                  <a:lnTo>
                    <a:pt x="81666" y="7093"/>
                  </a:lnTo>
                  <a:lnTo>
                    <a:pt x="82592" y="5320"/>
                  </a:lnTo>
                  <a:lnTo>
                    <a:pt x="82777" y="1773"/>
                  </a:lnTo>
                  <a:lnTo>
                    <a:pt x="82037" y="0"/>
                  </a:lnTo>
                  <a:lnTo>
                    <a:pt x="80370" y="1773"/>
                  </a:lnTo>
                  <a:lnTo>
                    <a:pt x="79074" y="591"/>
                  </a:lnTo>
                  <a:lnTo>
                    <a:pt x="77777" y="1182"/>
                  </a:lnTo>
                  <a:lnTo>
                    <a:pt x="75185" y="3546"/>
                  </a:lnTo>
                  <a:lnTo>
                    <a:pt x="73703" y="4137"/>
                  </a:lnTo>
                  <a:lnTo>
                    <a:pt x="71851" y="3546"/>
                  </a:lnTo>
                  <a:lnTo>
                    <a:pt x="70740" y="3546"/>
                  </a:lnTo>
                  <a:lnTo>
                    <a:pt x="69074" y="6502"/>
                  </a:lnTo>
                  <a:lnTo>
                    <a:pt x="68518" y="7093"/>
                  </a:lnTo>
                  <a:lnTo>
                    <a:pt x="67777" y="7093"/>
                  </a:lnTo>
                  <a:lnTo>
                    <a:pt x="61666" y="1182"/>
                  </a:lnTo>
                  <a:lnTo>
                    <a:pt x="60370" y="591"/>
                  </a:lnTo>
                  <a:lnTo>
                    <a:pt x="58888" y="1182"/>
                  </a:lnTo>
                  <a:lnTo>
                    <a:pt x="58148" y="4137"/>
                  </a:lnTo>
                  <a:lnTo>
                    <a:pt x="57222" y="7093"/>
                  </a:lnTo>
                  <a:lnTo>
                    <a:pt x="56111" y="8275"/>
                  </a:lnTo>
                  <a:lnTo>
                    <a:pt x="45925" y="15369"/>
                  </a:lnTo>
                  <a:lnTo>
                    <a:pt x="42222" y="20098"/>
                  </a:lnTo>
                  <a:lnTo>
                    <a:pt x="40555" y="21871"/>
                  </a:lnTo>
                  <a:lnTo>
                    <a:pt x="20555" y="30147"/>
                  </a:lnTo>
                  <a:lnTo>
                    <a:pt x="19814" y="30738"/>
                  </a:lnTo>
                  <a:lnTo>
                    <a:pt x="18703" y="33103"/>
                  </a:lnTo>
                  <a:lnTo>
                    <a:pt x="17592" y="34285"/>
                  </a:lnTo>
                  <a:lnTo>
                    <a:pt x="15370" y="35467"/>
                  </a:lnTo>
                  <a:lnTo>
                    <a:pt x="11851" y="39605"/>
                  </a:lnTo>
                  <a:lnTo>
                    <a:pt x="6666" y="40788"/>
                  </a:lnTo>
                  <a:lnTo>
                    <a:pt x="4814" y="41970"/>
                  </a:lnTo>
                  <a:lnTo>
                    <a:pt x="3703" y="44926"/>
                  </a:lnTo>
                  <a:lnTo>
                    <a:pt x="3518" y="47290"/>
                  </a:lnTo>
                  <a:lnTo>
                    <a:pt x="3703" y="51428"/>
                  </a:lnTo>
                  <a:lnTo>
                    <a:pt x="3518" y="54384"/>
                  </a:lnTo>
                  <a:lnTo>
                    <a:pt x="3148" y="55566"/>
                  </a:lnTo>
                  <a:lnTo>
                    <a:pt x="2592" y="57339"/>
                  </a:lnTo>
                  <a:lnTo>
                    <a:pt x="2222" y="59113"/>
                  </a:lnTo>
                  <a:lnTo>
                    <a:pt x="2037" y="65615"/>
                  </a:lnTo>
                  <a:lnTo>
                    <a:pt x="1481" y="66798"/>
                  </a:lnTo>
                  <a:lnTo>
                    <a:pt x="925" y="68571"/>
                  </a:lnTo>
                  <a:lnTo>
                    <a:pt x="555" y="69162"/>
                  </a:lnTo>
                  <a:lnTo>
                    <a:pt x="370" y="72118"/>
                  </a:lnTo>
                  <a:lnTo>
                    <a:pt x="370" y="76847"/>
                  </a:lnTo>
                  <a:lnTo>
                    <a:pt x="0" y="79211"/>
                  </a:lnTo>
                  <a:lnTo>
                    <a:pt x="4444" y="90443"/>
                  </a:lnTo>
                  <a:lnTo>
                    <a:pt x="5555" y="91625"/>
                  </a:lnTo>
                  <a:lnTo>
                    <a:pt x="8333" y="92807"/>
                  </a:lnTo>
                  <a:lnTo>
                    <a:pt x="9259" y="93990"/>
                  </a:lnTo>
                  <a:lnTo>
                    <a:pt x="11481" y="102266"/>
                  </a:lnTo>
                  <a:lnTo>
                    <a:pt x="12592" y="106403"/>
                  </a:lnTo>
                  <a:lnTo>
                    <a:pt x="12962" y="109950"/>
                  </a:lnTo>
                  <a:lnTo>
                    <a:pt x="13148" y="114088"/>
                  </a:lnTo>
                  <a:lnTo>
                    <a:pt x="13703" y="115862"/>
                  </a:lnTo>
                  <a:lnTo>
                    <a:pt x="14814" y="114679"/>
                  </a:lnTo>
                  <a:lnTo>
                    <a:pt x="16111" y="113497"/>
                  </a:lnTo>
                  <a:lnTo>
                    <a:pt x="17037" y="113497"/>
                  </a:lnTo>
                  <a:lnTo>
                    <a:pt x="17407" y="114088"/>
                  </a:lnTo>
                  <a:lnTo>
                    <a:pt x="18148" y="113497"/>
                  </a:lnTo>
                  <a:lnTo>
                    <a:pt x="18888" y="111133"/>
                  </a:lnTo>
                  <a:lnTo>
                    <a:pt x="19444" y="110541"/>
                  </a:lnTo>
                  <a:lnTo>
                    <a:pt x="20370" y="109950"/>
                  </a:lnTo>
                  <a:lnTo>
                    <a:pt x="22037" y="110541"/>
                  </a:lnTo>
                  <a:lnTo>
                    <a:pt x="22592" y="109950"/>
                  </a:lnTo>
                  <a:lnTo>
                    <a:pt x="23888" y="107586"/>
                  </a:lnTo>
                  <a:lnTo>
                    <a:pt x="24629" y="106995"/>
                  </a:lnTo>
                  <a:lnTo>
                    <a:pt x="25370" y="107586"/>
                  </a:lnTo>
                  <a:lnTo>
                    <a:pt x="26851" y="110541"/>
                  </a:lnTo>
                  <a:lnTo>
                    <a:pt x="29074" y="112315"/>
                  </a:lnTo>
                  <a:lnTo>
                    <a:pt x="31481" y="111133"/>
                  </a:lnTo>
                  <a:lnTo>
                    <a:pt x="36666" y="105812"/>
                  </a:lnTo>
                  <a:lnTo>
                    <a:pt x="37407" y="108768"/>
                  </a:lnTo>
                  <a:lnTo>
                    <a:pt x="38333" y="108768"/>
                  </a:lnTo>
                  <a:lnTo>
                    <a:pt x="40555" y="106995"/>
                  </a:lnTo>
                  <a:lnTo>
                    <a:pt x="42037" y="107586"/>
                  </a:lnTo>
                  <a:lnTo>
                    <a:pt x="44444" y="109950"/>
                  </a:lnTo>
                  <a:lnTo>
                    <a:pt x="45740" y="110541"/>
                  </a:lnTo>
                  <a:lnTo>
                    <a:pt x="47962" y="108768"/>
                  </a:lnTo>
                  <a:lnTo>
                    <a:pt x="48888" y="103448"/>
                  </a:lnTo>
                  <a:lnTo>
                    <a:pt x="49259" y="98719"/>
                  </a:lnTo>
                  <a:lnTo>
                    <a:pt x="51111" y="95763"/>
                  </a:lnTo>
                  <a:lnTo>
                    <a:pt x="52407" y="95172"/>
                  </a:lnTo>
                  <a:lnTo>
                    <a:pt x="53518" y="96354"/>
                  </a:lnTo>
                  <a:lnTo>
                    <a:pt x="57037" y="99901"/>
                  </a:lnTo>
                  <a:lnTo>
                    <a:pt x="60555" y="101083"/>
                  </a:lnTo>
                  <a:lnTo>
                    <a:pt x="62962" y="102857"/>
                  </a:lnTo>
                  <a:lnTo>
                    <a:pt x="66296" y="113497"/>
                  </a:lnTo>
                  <a:lnTo>
                    <a:pt x="68518" y="117044"/>
                  </a:lnTo>
                  <a:lnTo>
                    <a:pt x="69629" y="120000"/>
                  </a:lnTo>
                  <a:lnTo>
                    <a:pt x="72222" y="117044"/>
                  </a:lnTo>
                  <a:lnTo>
                    <a:pt x="76666" y="108768"/>
                  </a:lnTo>
                  <a:lnTo>
                    <a:pt x="80370" y="106403"/>
                  </a:lnTo>
                  <a:lnTo>
                    <a:pt x="80925" y="104630"/>
                  </a:lnTo>
                  <a:lnTo>
                    <a:pt x="81111" y="103448"/>
                  </a:lnTo>
                  <a:lnTo>
                    <a:pt x="81296" y="102266"/>
                  </a:lnTo>
                  <a:lnTo>
                    <a:pt x="81666" y="99901"/>
                  </a:lnTo>
                  <a:lnTo>
                    <a:pt x="82037" y="98128"/>
                  </a:lnTo>
                  <a:lnTo>
                    <a:pt x="81666" y="95763"/>
                  </a:lnTo>
                  <a:lnTo>
                    <a:pt x="81481" y="95172"/>
                  </a:lnTo>
                  <a:lnTo>
                    <a:pt x="81111" y="93990"/>
                  </a:lnTo>
                  <a:lnTo>
                    <a:pt x="80925" y="92216"/>
                  </a:lnTo>
                  <a:lnTo>
                    <a:pt x="80555" y="86896"/>
                  </a:lnTo>
                  <a:lnTo>
                    <a:pt x="81111" y="82758"/>
                  </a:lnTo>
                  <a:lnTo>
                    <a:pt x="82407" y="79211"/>
                  </a:lnTo>
                  <a:lnTo>
                    <a:pt x="85740" y="76847"/>
                  </a:lnTo>
                  <a:lnTo>
                    <a:pt x="91851" y="69753"/>
                  </a:lnTo>
                  <a:lnTo>
                    <a:pt x="95000" y="67389"/>
                  </a:lnTo>
                  <a:lnTo>
                    <a:pt x="96851" y="67389"/>
                  </a:lnTo>
                  <a:lnTo>
                    <a:pt x="98518" y="68571"/>
                  </a:lnTo>
                  <a:lnTo>
                    <a:pt x="100740" y="70935"/>
                  </a:lnTo>
                  <a:lnTo>
                    <a:pt x="101851" y="70935"/>
                  </a:lnTo>
                  <a:lnTo>
                    <a:pt x="103703" y="70344"/>
                  </a:lnTo>
                  <a:lnTo>
                    <a:pt x="105185" y="70344"/>
                  </a:lnTo>
                  <a:lnTo>
                    <a:pt x="106481" y="72118"/>
                  </a:lnTo>
                  <a:lnTo>
                    <a:pt x="108888" y="77438"/>
                  </a:lnTo>
                  <a:lnTo>
                    <a:pt x="110555" y="79802"/>
                  </a:lnTo>
                  <a:lnTo>
                    <a:pt x="112222" y="80985"/>
                  </a:lnTo>
                  <a:lnTo>
                    <a:pt x="113703" y="80985"/>
                  </a:lnTo>
                  <a:lnTo>
                    <a:pt x="114629" y="79211"/>
                  </a:lnTo>
                  <a:lnTo>
                    <a:pt x="116666" y="70935"/>
                  </a:lnTo>
                  <a:lnTo>
                    <a:pt x="117592" y="69162"/>
                  </a:lnTo>
                  <a:lnTo>
                    <a:pt x="119814" y="67389"/>
                  </a:lnTo>
                  <a:lnTo>
                    <a:pt x="119814" y="63842"/>
                  </a:lnTo>
                  <a:lnTo>
                    <a:pt x="119444" y="59704"/>
                  </a:lnTo>
                  <a:lnTo>
                    <a:pt x="120000" y="56157"/>
                  </a:lnTo>
                  <a:lnTo>
                    <a:pt x="118518" y="561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4807">
              <a:extLst>
                <a:ext uri="{FF2B5EF4-FFF2-40B4-BE49-F238E27FC236}">
                  <a16:creationId xmlns:a16="http://schemas.microsoft.com/office/drawing/2014/main" id="{A8154BD8-14F5-1D72-DF26-AB97E5BB9917}"/>
                </a:ext>
              </a:extLst>
            </p:cNvPr>
            <p:cNvSpPr/>
            <p:nvPr/>
          </p:nvSpPr>
          <p:spPr>
            <a:xfrm>
              <a:off x="8914047" y="9149508"/>
              <a:ext cx="8078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93333"/>
                  </a:moveTo>
                  <a:lnTo>
                    <a:pt x="120000" y="48888"/>
                  </a:lnTo>
                  <a:lnTo>
                    <a:pt x="112000" y="0"/>
                  </a:lnTo>
                  <a:lnTo>
                    <a:pt x="24000" y="53333"/>
                  </a:lnTo>
                  <a:lnTo>
                    <a:pt x="0" y="80000"/>
                  </a:lnTo>
                  <a:lnTo>
                    <a:pt x="16000" y="102222"/>
                  </a:lnTo>
                  <a:lnTo>
                    <a:pt x="64000" y="120000"/>
                  </a:lnTo>
                  <a:lnTo>
                    <a:pt x="104000" y="93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4808">
              <a:extLst>
                <a:ext uri="{FF2B5EF4-FFF2-40B4-BE49-F238E27FC236}">
                  <a16:creationId xmlns:a16="http://schemas.microsoft.com/office/drawing/2014/main" id="{C687CE63-E167-4E68-C547-E41B6EABF01E}"/>
                </a:ext>
              </a:extLst>
            </p:cNvPr>
            <p:cNvSpPr/>
            <p:nvPr/>
          </p:nvSpPr>
          <p:spPr>
            <a:xfrm>
              <a:off x="8659604" y="9244418"/>
              <a:ext cx="24233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204" y="82909"/>
                  </a:moveTo>
                  <a:lnTo>
                    <a:pt x="105306" y="74181"/>
                  </a:lnTo>
                  <a:lnTo>
                    <a:pt x="95510" y="72000"/>
                  </a:lnTo>
                  <a:lnTo>
                    <a:pt x="83265" y="61090"/>
                  </a:lnTo>
                  <a:lnTo>
                    <a:pt x="39183" y="6545"/>
                  </a:lnTo>
                  <a:lnTo>
                    <a:pt x="22040" y="0"/>
                  </a:lnTo>
                  <a:lnTo>
                    <a:pt x="0" y="6545"/>
                  </a:lnTo>
                  <a:lnTo>
                    <a:pt x="9795" y="26181"/>
                  </a:lnTo>
                  <a:lnTo>
                    <a:pt x="53877" y="54545"/>
                  </a:lnTo>
                  <a:lnTo>
                    <a:pt x="63673" y="74181"/>
                  </a:lnTo>
                  <a:lnTo>
                    <a:pt x="63673" y="96000"/>
                  </a:lnTo>
                  <a:lnTo>
                    <a:pt x="71020" y="111272"/>
                  </a:lnTo>
                  <a:lnTo>
                    <a:pt x="100408" y="113454"/>
                  </a:lnTo>
                  <a:lnTo>
                    <a:pt x="112653" y="120000"/>
                  </a:lnTo>
                  <a:lnTo>
                    <a:pt x="115102" y="115636"/>
                  </a:lnTo>
                  <a:lnTo>
                    <a:pt x="119999" y="106909"/>
                  </a:lnTo>
                  <a:lnTo>
                    <a:pt x="115102" y="96000"/>
                  </a:lnTo>
                  <a:lnTo>
                    <a:pt x="110204" y="8290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4809">
              <a:extLst>
                <a:ext uri="{FF2B5EF4-FFF2-40B4-BE49-F238E27FC236}">
                  <a16:creationId xmlns:a16="http://schemas.microsoft.com/office/drawing/2014/main" id="{03CC9C3A-CB05-82E2-3122-1CC575348938}"/>
                </a:ext>
              </a:extLst>
            </p:cNvPr>
            <p:cNvSpPr/>
            <p:nvPr/>
          </p:nvSpPr>
          <p:spPr>
            <a:xfrm>
              <a:off x="8328421" y="8989974"/>
              <a:ext cx="16156" cy="18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454" y="3428"/>
                  </a:moveTo>
                  <a:lnTo>
                    <a:pt x="101818" y="0"/>
                  </a:lnTo>
                  <a:lnTo>
                    <a:pt x="87272" y="0"/>
                  </a:lnTo>
                  <a:lnTo>
                    <a:pt x="83636" y="3428"/>
                  </a:lnTo>
                  <a:lnTo>
                    <a:pt x="40000" y="13714"/>
                  </a:lnTo>
                  <a:lnTo>
                    <a:pt x="21818" y="20571"/>
                  </a:lnTo>
                  <a:lnTo>
                    <a:pt x="18181" y="30857"/>
                  </a:lnTo>
                  <a:lnTo>
                    <a:pt x="18181" y="44571"/>
                  </a:lnTo>
                  <a:lnTo>
                    <a:pt x="18181" y="58285"/>
                  </a:lnTo>
                  <a:lnTo>
                    <a:pt x="0" y="99428"/>
                  </a:lnTo>
                  <a:lnTo>
                    <a:pt x="14545" y="120000"/>
                  </a:lnTo>
                  <a:lnTo>
                    <a:pt x="29090" y="109714"/>
                  </a:lnTo>
                  <a:lnTo>
                    <a:pt x="61818" y="68571"/>
                  </a:lnTo>
                  <a:lnTo>
                    <a:pt x="87272" y="61714"/>
                  </a:lnTo>
                  <a:lnTo>
                    <a:pt x="105454" y="61714"/>
                  </a:lnTo>
                  <a:lnTo>
                    <a:pt x="120000" y="48000"/>
                  </a:lnTo>
                  <a:lnTo>
                    <a:pt x="109090" y="20571"/>
                  </a:lnTo>
                  <a:lnTo>
                    <a:pt x="105454" y="3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4810">
              <a:extLst>
                <a:ext uri="{FF2B5EF4-FFF2-40B4-BE49-F238E27FC236}">
                  <a16:creationId xmlns:a16="http://schemas.microsoft.com/office/drawing/2014/main" id="{5B103FAA-9E64-2AB8-534B-DEB95AFE1FBD}"/>
                </a:ext>
              </a:extLst>
            </p:cNvPr>
            <p:cNvSpPr/>
            <p:nvPr/>
          </p:nvSpPr>
          <p:spPr>
            <a:xfrm>
              <a:off x="8138598" y="8691102"/>
              <a:ext cx="28271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181" y="7272"/>
                  </a:moveTo>
                  <a:lnTo>
                    <a:pt x="50181" y="18181"/>
                  </a:lnTo>
                  <a:lnTo>
                    <a:pt x="34909" y="32727"/>
                  </a:lnTo>
                  <a:lnTo>
                    <a:pt x="15272" y="54545"/>
                  </a:lnTo>
                  <a:lnTo>
                    <a:pt x="2181" y="80000"/>
                  </a:lnTo>
                  <a:lnTo>
                    <a:pt x="0" y="109090"/>
                  </a:lnTo>
                  <a:lnTo>
                    <a:pt x="21818" y="120000"/>
                  </a:lnTo>
                  <a:lnTo>
                    <a:pt x="50181" y="101818"/>
                  </a:lnTo>
                  <a:lnTo>
                    <a:pt x="61090" y="101818"/>
                  </a:lnTo>
                  <a:lnTo>
                    <a:pt x="63272" y="94545"/>
                  </a:lnTo>
                  <a:lnTo>
                    <a:pt x="65454" y="80000"/>
                  </a:lnTo>
                  <a:lnTo>
                    <a:pt x="74181" y="65454"/>
                  </a:lnTo>
                  <a:lnTo>
                    <a:pt x="82909" y="61818"/>
                  </a:lnTo>
                  <a:lnTo>
                    <a:pt x="78545" y="54545"/>
                  </a:lnTo>
                  <a:lnTo>
                    <a:pt x="69818" y="32727"/>
                  </a:lnTo>
                  <a:lnTo>
                    <a:pt x="120000" y="10909"/>
                  </a:lnTo>
                  <a:lnTo>
                    <a:pt x="120000" y="0"/>
                  </a:lnTo>
                  <a:lnTo>
                    <a:pt x="96000" y="0"/>
                  </a:lnTo>
                  <a:lnTo>
                    <a:pt x="74181" y="72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811">
              <a:extLst>
                <a:ext uri="{FF2B5EF4-FFF2-40B4-BE49-F238E27FC236}">
                  <a16:creationId xmlns:a16="http://schemas.microsoft.com/office/drawing/2014/main" id="{47D00EDD-590B-A065-D8C7-F2D88AA5C9E2}"/>
                </a:ext>
              </a:extLst>
            </p:cNvPr>
            <p:cNvSpPr/>
            <p:nvPr/>
          </p:nvSpPr>
          <p:spPr>
            <a:xfrm>
              <a:off x="8732301" y="9284806"/>
              <a:ext cx="12116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000" y="16000"/>
                  </a:moveTo>
                  <a:lnTo>
                    <a:pt x="45000" y="0"/>
                  </a:lnTo>
                  <a:lnTo>
                    <a:pt x="10000" y="24000"/>
                  </a:lnTo>
                  <a:lnTo>
                    <a:pt x="0" y="72000"/>
                  </a:lnTo>
                  <a:lnTo>
                    <a:pt x="10000" y="96000"/>
                  </a:lnTo>
                  <a:lnTo>
                    <a:pt x="45000" y="104000"/>
                  </a:lnTo>
                  <a:lnTo>
                    <a:pt x="90000" y="104000"/>
                  </a:lnTo>
                  <a:lnTo>
                    <a:pt x="105000" y="120000"/>
                  </a:lnTo>
                  <a:lnTo>
                    <a:pt x="120000" y="104000"/>
                  </a:lnTo>
                  <a:lnTo>
                    <a:pt x="95000" y="56000"/>
                  </a:lnTo>
                  <a:lnTo>
                    <a:pt x="70000" y="16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812">
              <a:extLst>
                <a:ext uri="{FF2B5EF4-FFF2-40B4-BE49-F238E27FC236}">
                  <a16:creationId xmlns:a16="http://schemas.microsoft.com/office/drawing/2014/main" id="{0C2C6BE1-D826-528B-5AD3-AB03FE0214B8}"/>
                </a:ext>
              </a:extLst>
            </p:cNvPr>
            <p:cNvSpPr/>
            <p:nvPr/>
          </p:nvSpPr>
          <p:spPr>
            <a:xfrm>
              <a:off x="9051370" y="3983876"/>
              <a:ext cx="4499228" cy="40791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49" y="311"/>
                  </a:moveTo>
                  <a:lnTo>
                    <a:pt x="23251" y="296"/>
                  </a:lnTo>
                  <a:lnTo>
                    <a:pt x="23372" y="282"/>
                  </a:lnTo>
                  <a:lnTo>
                    <a:pt x="23386" y="222"/>
                  </a:lnTo>
                  <a:lnTo>
                    <a:pt x="23372" y="133"/>
                  </a:lnTo>
                  <a:lnTo>
                    <a:pt x="22968" y="0"/>
                  </a:lnTo>
                  <a:lnTo>
                    <a:pt x="22739" y="59"/>
                  </a:lnTo>
                  <a:lnTo>
                    <a:pt x="22659" y="193"/>
                  </a:lnTo>
                  <a:lnTo>
                    <a:pt x="22820" y="252"/>
                  </a:lnTo>
                  <a:lnTo>
                    <a:pt x="23049" y="311"/>
                  </a:lnTo>
                  <a:close/>
                  <a:moveTo>
                    <a:pt x="25270" y="1113"/>
                  </a:moveTo>
                  <a:lnTo>
                    <a:pt x="25351" y="1128"/>
                  </a:lnTo>
                  <a:lnTo>
                    <a:pt x="25728" y="1128"/>
                  </a:lnTo>
                  <a:lnTo>
                    <a:pt x="25849" y="1113"/>
                  </a:lnTo>
                  <a:lnTo>
                    <a:pt x="25890" y="1069"/>
                  </a:lnTo>
                  <a:lnTo>
                    <a:pt x="25944" y="1009"/>
                  </a:lnTo>
                  <a:lnTo>
                    <a:pt x="26038" y="950"/>
                  </a:lnTo>
                  <a:lnTo>
                    <a:pt x="26119" y="876"/>
                  </a:lnTo>
                  <a:lnTo>
                    <a:pt x="26051" y="801"/>
                  </a:lnTo>
                  <a:lnTo>
                    <a:pt x="25957" y="772"/>
                  </a:lnTo>
                  <a:lnTo>
                    <a:pt x="25769" y="831"/>
                  </a:lnTo>
                  <a:lnTo>
                    <a:pt x="25634" y="846"/>
                  </a:lnTo>
                  <a:lnTo>
                    <a:pt x="25472" y="801"/>
                  </a:lnTo>
                  <a:lnTo>
                    <a:pt x="25311" y="801"/>
                  </a:lnTo>
                  <a:lnTo>
                    <a:pt x="25190" y="861"/>
                  </a:lnTo>
                  <a:lnTo>
                    <a:pt x="25122" y="950"/>
                  </a:lnTo>
                  <a:lnTo>
                    <a:pt x="25190" y="1054"/>
                  </a:lnTo>
                  <a:lnTo>
                    <a:pt x="25270" y="1113"/>
                  </a:lnTo>
                  <a:close/>
                  <a:moveTo>
                    <a:pt x="119959" y="59576"/>
                  </a:moveTo>
                  <a:lnTo>
                    <a:pt x="119865" y="59413"/>
                  </a:lnTo>
                  <a:lnTo>
                    <a:pt x="119744" y="59591"/>
                  </a:lnTo>
                  <a:lnTo>
                    <a:pt x="119703" y="59888"/>
                  </a:lnTo>
                  <a:lnTo>
                    <a:pt x="119730" y="60720"/>
                  </a:lnTo>
                  <a:lnTo>
                    <a:pt x="119771" y="60794"/>
                  </a:lnTo>
                  <a:lnTo>
                    <a:pt x="119865" y="60735"/>
                  </a:lnTo>
                  <a:lnTo>
                    <a:pt x="119919" y="60645"/>
                  </a:lnTo>
                  <a:lnTo>
                    <a:pt x="119946" y="60527"/>
                  </a:lnTo>
                  <a:lnTo>
                    <a:pt x="119946" y="60245"/>
                  </a:lnTo>
                  <a:lnTo>
                    <a:pt x="119986" y="60051"/>
                  </a:lnTo>
                  <a:lnTo>
                    <a:pt x="120000" y="59814"/>
                  </a:lnTo>
                  <a:lnTo>
                    <a:pt x="119959" y="59576"/>
                  </a:lnTo>
                  <a:close/>
                  <a:moveTo>
                    <a:pt x="46974" y="57319"/>
                  </a:moveTo>
                  <a:lnTo>
                    <a:pt x="47054" y="57334"/>
                  </a:lnTo>
                  <a:lnTo>
                    <a:pt x="47081" y="57334"/>
                  </a:lnTo>
                  <a:lnTo>
                    <a:pt x="47162" y="57379"/>
                  </a:lnTo>
                  <a:lnTo>
                    <a:pt x="47243" y="57379"/>
                  </a:lnTo>
                  <a:lnTo>
                    <a:pt x="47297" y="57379"/>
                  </a:lnTo>
                  <a:lnTo>
                    <a:pt x="47364" y="57334"/>
                  </a:lnTo>
                  <a:lnTo>
                    <a:pt x="47404" y="57260"/>
                  </a:lnTo>
                  <a:lnTo>
                    <a:pt x="47404" y="57215"/>
                  </a:lnTo>
                  <a:lnTo>
                    <a:pt x="47229" y="57230"/>
                  </a:lnTo>
                  <a:lnTo>
                    <a:pt x="47135" y="57171"/>
                  </a:lnTo>
                  <a:lnTo>
                    <a:pt x="47068" y="57052"/>
                  </a:lnTo>
                  <a:lnTo>
                    <a:pt x="47027" y="56978"/>
                  </a:lnTo>
                  <a:lnTo>
                    <a:pt x="46960" y="56948"/>
                  </a:lnTo>
                  <a:lnTo>
                    <a:pt x="46906" y="56888"/>
                  </a:lnTo>
                  <a:lnTo>
                    <a:pt x="46839" y="56844"/>
                  </a:lnTo>
                  <a:lnTo>
                    <a:pt x="46825" y="56874"/>
                  </a:lnTo>
                  <a:lnTo>
                    <a:pt x="46866" y="56978"/>
                  </a:lnTo>
                  <a:lnTo>
                    <a:pt x="46866" y="57052"/>
                  </a:lnTo>
                  <a:lnTo>
                    <a:pt x="46799" y="57230"/>
                  </a:lnTo>
                  <a:lnTo>
                    <a:pt x="46799" y="57319"/>
                  </a:lnTo>
                  <a:lnTo>
                    <a:pt x="46866" y="57334"/>
                  </a:lnTo>
                  <a:lnTo>
                    <a:pt x="46974" y="57319"/>
                  </a:lnTo>
                  <a:close/>
                  <a:moveTo>
                    <a:pt x="23614" y="8271"/>
                  </a:moveTo>
                  <a:lnTo>
                    <a:pt x="23574" y="8107"/>
                  </a:lnTo>
                  <a:lnTo>
                    <a:pt x="23453" y="8018"/>
                  </a:lnTo>
                  <a:lnTo>
                    <a:pt x="23278" y="8063"/>
                  </a:lnTo>
                  <a:lnTo>
                    <a:pt x="23197" y="8182"/>
                  </a:lnTo>
                  <a:lnTo>
                    <a:pt x="23224" y="8345"/>
                  </a:lnTo>
                  <a:lnTo>
                    <a:pt x="23332" y="8434"/>
                  </a:lnTo>
                  <a:lnTo>
                    <a:pt x="23493" y="8375"/>
                  </a:lnTo>
                  <a:lnTo>
                    <a:pt x="23614" y="8271"/>
                  </a:lnTo>
                  <a:close/>
                  <a:moveTo>
                    <a:pt x="23116" y="5434"/>
                  </a:moveTo>
                  <a:lnTo>
                    <a:pt x="23009" y="5509"/>
                  </a:lnTo>
                  <a:lnTo>
                    <a:pt x="22995" y="5524"/>
                  </a:lnTo>
                  <a:lnTo>
                    <a:pt x="23009" y="5628"/>
                  </a:lnTo>
                  <a:lnTo>
                    <a:pt x="22995" y="5687"/>
                  </a:lnTo>
                  <a:lnTo>
                    <a:pt x="22955" y="5717"/>
                  </a:lnTo>
                  <a:lnTo>
                    <a:pt x="22901" y="5731"/>
                  </a:lnTo>
                  <a:lnTo>
                    <a:pt x="22901" y="5821"/>
                  </a:lnTo>
                  <a:lnTo>
                    <a:pt x="22928" y="5895"/>
                  </a:lnTo>
                  <a:lnTo>
                    <a:pt x="22982" y="5969"/>
                  </a:lnTo>
                  <a:lnTo>
                    <a:pt x="23049" y="6043"/>
                  </a:lnTo>
                  <a:lnTo>
                    <a:pt x="23116" y="5999"/>
                  </a:lnTo>
                  <a:lnTo>
                    <a:pt x="23197" y="6014"/>
                  </a:lnTo>
                  <a:lnTo>
                    <a:pt x="23278" y="6058"/>
                  </a:lnTo>
                  <a:lnTo>
                    <a:pt x="23359" y="6103"/>
                  </a:lnTo>
                  <a:lnTo>
                    <a:pt x="23412" y="6147"/>
                  </a:lnTo>
                  <a:lnTo>
                    <a:pt x="23574" y="5865"/>
                  </a:lnTo>
                  <a:lnTo>
                    <a:pt x="23655" y="5791"/>
                  </a:lnTo>
                  <a:lnTo>
                    <a:pt x="23709" y="5717"/>
                  </a:lnTo>
                  <a:lnTo>
                    <a:pt x="23655" y="5598"/>
                  </a:lnTo>
                  <a:lnTo>
                    <a:pt x="23561" y="5464"/>
                  </a:lnTo>
                  <a:lnTo>
                    <a:pt x="23453" y="5420"/>
                  </a:lnTo>
                  <a:lnTo>
                    <a:pt x="23224" y="5405"/>
                  </a:lnTo>
                  <a:lnTo>
                    <a:pt x="23116" y="5434"/>
                  </a:lnTo>
                  <a:close/>
                  <a:moveTo>
                    <a:pt x="44214" y="54216"/>
                  </a:moveTo>
                  <a:lnTo>
                    <a:pt x="44187" y="54349"/>
                  </a:lnTo>
                  <a:lnTo>
                    <a:pt x="44214" y="54409"/>
                  </a:lnTo>
                  <a:lnTo>
                    <a:pt x="44267" y="54483"/>
                  </a:lnTo>
                  <a:lnTo>
                    <a:pt x="44335" y="54542"/>
                  </a:lnTo>
                  <a:lnTo>
                    <a:pt x="44564" y="54691"/>
                  </a:lnTo>
                  <a:lnTo>
                    <a:pt x="44617" y="54750"/>
                  </a:lnTo>
                  <a:lnTo>
                    <a:pt x="44766" y="55003"/>
                  </a:lnTo>
                  <a:lnTo>
                    <a:pt x="44806" y="55092"/>
                  </a:lnTo>
                  <a:lnTo>
                    <a:pt x="44846" y="55404"/>
                  </a:lnTo>
                  <a:lnTo>
                    <a:pt x="44900" y="55552"/>
                  </a:lnTo>
                  <a:lnTo>
                    <a:pt x="44981" y="55597"/>
                  </a:lnTo>
                  <a:lnTo>
                    <a:pt x="45169" y="55656"/>
                  </a:lnTo>
                  <a:lnTo>
                    <a:pt x="45264" y="55701"/>
                  </a:lnTo>
                  <a:lnTo>
                    <a:pt x="45371" y="55611"/>
                  </a:lnTo>
                  <a:lnTo>
                    <a:pt x="45425" y="55552"/>
                  </a:lnTo>
                  <a:lnTo>
                    <a:pt x="45493" y="55329"/>
                  </a:lnTo>
                  <a:lnTo>
                    <a:pt x="45533" y="55314"/>
                  </a:lnTo>
                  <a:lnTo>
                    <a:pt x="45573" y="55300"/>
                  </a:lnTo>
                  <a:lnTo>
                    <a:pt x="45614" y="55285"/>
                  </a:lnTo>
                  <a:lnTo>
                    <a:pt x="45614" y="55210"/>
                  </a:lnTo>
                  <a:lnTo>
                    <a:pt x="45573" y="55181"/>
                  </a:lnTo>
                  <a:lnTo>
                    <a:pt x="45466" y="55107"/>
                  </a:lnTo>
                  <a:lnTo>
                    <a:pt x="45412" y="55047"/>
                  </a:lnTo>
                  <a:lnTo>
                    <a:pt x="45479" y="55047"/>
                  </a:lnTo>
                  <a:lnTo>
                    <a:pt x="45533" y="55032"/>
                  </a:lnTo>
                  <a:lnTo>
                    <a:pt x="45546" y="54973"/>
                  </a:lnTo>
                  <a:lnTo>
                    <a:pt x="45533" y="54928"/>
                  </a:lnTo>
                  <a:lnTo>
                    <a:pt x="45493" y="54899"/>
                  </a:lnTo>
                  <a:lnTo>
                    <a:pt x="45398" y="54899"/>
                  </a:lnTo>
                  <a:lnTo>
                    <a:pt x="45371" y="54854"/>
                  </a:lnTo>
                  <a:lnTo>
                    <a:pt x="45223" y="54676"/>
                  </a:lnTo>
                  <a:lnTo>
                    <a:pt x="45183" y="54587"/>
                  </a:lnTo>
                  <a:lnTo>
                    <a:pt x="45183" y="54468"/>
                  </a:lnTo>
                  <a:lnTo>
                    <a:pt x="45237" y="54364"/>
                  </a:lnTo>
                  <a:lnTo>
                    <a:pt x="45304" y="54260"/>
                  </a:lnTo>
                  <a:lnTo>
                    <a:pt x="45331" y="54171"/>
                  </a:lnTo>
                  <a:lnTo>
                    <a:pt x="45250" y="54141"/>
                  </a:lnTo>
                  <a:lnTo>
                    <a:pt x="45035" y="54141"/>
                  </a:lnTo>
                  <a:lnTo>
                    <a:pt x="44968" y="54082"/>
                  </a:lnTo>
                  <a:lnTo>
                    <a:pt x="44927" y="53933"/>
                  </a:lnTo>
                  <a:lnTo>
                    <a:pt x="44873" y="54126"/>
                  </a:lnTo>
                  <a:lnTo>
                    <a:pt x="44900" y="54305"/>
                  </a:lnTo>
                  <a:lnTo>
                    <a:pt x="44873" y="54409"/>
                  </a:lnTo>
                  <a:lnTo>
                    <a:pt x="44631" y="54349"/>
                  </a:lnTo>
                  <a:lnTo>
                    <a:pt x="44335" y="54216"/>
                  </a:lnTo>
                  <a:lnTo>
                    <a:pt x="44214" y="54216"/>
                  </a:lnTo>
                  <a:close/>
                  <a:moveTo>
                    <a:pt x="23237" y="8583"/>
                  </a:moveTo>
                  <a:lnTo>
                    <a:pt x="23089" y="8300"/>
                  </a:lnTo>
                  <a:lnTo>
                    <a:pt x="22995" y="8182"/>
                  </a:lnTo>
                  <a:lnTo>
                    <a:pt x="22901" y="8122"/>
                  </a:lnTo>
                  <a:lnTo>
                    <a:pt x="22834" y="8256"/>
                  </a:lnTo>
                  <a:lnTo>
                    <a:pt x="22820" y="8286"/>
                  </a:lnTo>
                  <a:lnTo>
                    <a:pt x="22807" y="8286"/>
                  </a:lnTo>
                  <a:lnTo>
                    <a:pt x="22712" y="8345"/>
                  </a:lnTo>
                  <a:lnTo>
                    <a:pt x="22672" y="8375"/>
                  </a:lnTo>
                  <a:lnTo>
                    <a:pt x="22659" y="8404"/>
                  </a:lnTo>
                  <a:lnTo>
                    <a:pt x="22632" y="8434"/>
                  </a:lnTo>
                  <a:lnTo>
                    <a:pt x="22537" y="8434"/>
                  </a:lnTo>
                  <a:lnTo>
                    <a:pt x="22510" y="8449"/>
                  </a:lnTo>
                  <a:lnTo>
                    <a:pt x="22497" y="8479"/>
                  </a:lnTo>
                  <a:lnTo>
                    <a:pt x="22484" y="8523"/>
                  </a:lnTo>
                  <a:lnTo>
                    <a:pt x="22457" y="8701"/>
                  </a:lnTo>
                  <a:lnTo>
                    <a:pt x="22497" y="8850"/>
                  </a:lnTo>
                  <a:lnTo>
                    <a:pt x="22578" y="8984"/>
                  </a:lnTo>
                  <a:lnTo>
                    <a:pt x="22632" y="9087"/>
                  </a:lnTo>
                  <a:lnTo>
                    <a:pt x="22672" y="9117"/>
                  </a:lnTo>
                  <a:lnTo>
                    <a:pt x="22860" y="9206"/>
                  </a:lnTo>
                  <a:lnTo>
                    <a:pt x="22887" y="9132"/>
                  </a:lnTo>
                  <a:lnTo>
                    <a:pt x="22914" y="9073"/>
                  </a:lnTo>
                  <a:lnTo>
                    <a:pt x="22968" y="8998"/>
                  </a:lnTo>
                  <a:lnTo>
                    <a:pt x="23036" y="8954"/>
                  </a:lnTo>
                  <a:lnTo>
                    <a:pt x="23089" y="8939"/>
                  </a:lnTo>
                  <a:lnTo>
                    <a:pt x="23224" y="8894"/>
                  </a:lnTo>
                  <a:lnTo>
                    <a:pt x="23278" y="8894"/>
                  </a:lnTo>
                  <a:lnTo>
                    <a:pt x="23332" y="8909"/>
                  </a:lnTo>
                  <a:lnTo>
                    <a:pt x="23372" y="8909"/>
                  </a:lnTo>
                  <a:lnTo>
                    <a:pt x="23386" y="8865"/>
                  </a:lnTo>
                  <a:lnTo>
                    <a:pt x="23386" y="8805"/>
                  </a:lnTo>
                  <a:lnTo>
                    <a:pt x="23372" y="8731"/>
                  </a:lnTo>
                  <a:lnTo>
                    <a:pt x="23237" y="8583"/>
                  </a:lnTo>
                  <a:close/>
                  <a:moveTo>
                    <a:pt x="84523" y="113614"/>
                  </a:moveTo>
                  <a:lnTo>
                    <a:pt x="84416" y="113510"/>
                  </a:lnTo>
                  <a:lnTo>
                    <a:pt x="84348" y="113391"/>
                  </a:lnTo>
                  <a:lnTo>
                    <a:pt x="84321" y="112842"/>
                  </a:lnTo>
                  <a:lnTo>
                    <a:pt x="84281" y="112649"/>
                  </a:lnTo>
                  <a:lnTo>
                    <a:pt x="84240" y="112693"/>
                  </a:lnTo>
                  <a:lnTo>
                    <a:pt x="84200" y="112768"/>
                  </a:lnTo>
                  <a:lnTo>
                    <a:pt x="84160" y="112797"/>
                  </a:lnTo>
                  <a:lnTo>
                    <a:pt x="84092" y="112768"/>
                  </a:lnTo>
                  <a:lnTo>
                    <a:pt x="84079" y="112679"/>
                  </a:lnTo>
                  <a:lnTo>
                    <a:pt x="84092" y="112560"/>
                  </a:lnTo>
                  <a:lnTo>
                    <a:pt x="84119" y="112441"/>
                  </a:lnTo>
                  <a:lnTo>
                    <a:pt x="84173" y="112396"/>
                  </a:lnTo>
                  <a:lnTo>
                    <a:pt x="84254" y="112560"/>
                  </a:lnTo>
                  <a:lnTo>
                    <a:pt x="84240" y="112218"/>
                  </a:lnTo>
                  <a:lnTo>
                    <a:pt x="84254" y="112114"/>
                  </a:lnTo>
                  <a:lnTo>
                    <a:pt x="84335" y="111802"/>
                  </a:lnTo>
                  <a:lnTo>
                    <a:pt x="84335" y="111684"/>
                  </a:lnTo>
                  <a:lnTo>
                    <a:pt x="84281" y="111684"/>
                  </a:lnTo>
                  <a:lnTo>
                    <a:pt x="84214" y="111802"/>
                  </a:lnTo>
                  <a:lnTo>
                    <a:pt x="84146" y="111847"/>
                  </a:lnTo>
                  <a:lnTo>
                    <a:pt x="84092" y="111788"/>
                  </a:lnTo>
                  <a:lnTo>
                    <a:pt x="84119" y="111728"/>
                  </a:lnTo>
                  <a:lnTo>
                    <a:pt x="84119" y="111639"/>
                  </a:lnTo>
                  <a:lnTo>
                    <a:pt x="84079" y="111550"/>
                  </a:lnTo>
                  <a:lnTo>
                    <a:pt x="83931" y="111387"/>
                  </a:lnTo>
                  <a:lnTo>
                    <a:pt x="83904" y="111372"/>
                  </a:lnTo>
                  <a:lnTo>
                    <a:pt x="83864" y="111327"/>
                  </a:lnTo>
                  <a:lnTo>
                    <a:pt x="83837" y="111283"/>
                  </a:lnTo>
                  <a:lnTo>
                    <a:pt x="83796" y="111149"/>
                  </a:lnTo>
                  <a:lnTo>
                    <a:pt x="83796" y="111134"/>
                  </a:lnTo>
                  <a:lnTo>
                    <a:pt x="83783" y="111060"/>
                  </a:lnTo>
                  <a:lnTo>
                    <a:pt x="83662" y="110941"/>
                  </a:lnTo>
                  <a:lnTo>
                    <a:pt x="83608" y="110867"/>
                  </a:lnTo>
                  <a:lnTo>
                    <a:pt x="83594" y="110778"/>
                  </a:lnTo>
                  <a:lnTo>
                    <a:pt x="83581" y="110407"/>
                  </a:lnTo>
                  <a:lnTo>
                    <a:pt x="83567" y="110362"/>
                  </a:lnTo>
                  <a:lnTo>
                    <a:pt x="83446" y="110214"/>
                  </a:lnTo>
                  <a:lnTo>
                    <a:pt x="83446" y="110184"/>
                  </a:lnTo>
                  <a:lnTo>
                    <a:pt x="83446" y="110139"/>
                  </a:lnTo>
                  <a:lnTo>
                    <a:pt x="83433" y="110095"/>
                  </a:lnTo>
                  <a:lnTo>
                    <a:pt x="83352" y="109917"/>
                  </a:lnTo>
                  <a:lnTo>
                    <a:pt x="83325" y="109842"/>
                  </a:lnTo>
                  <a:lnTo>
                    <a:pt x="83258" y="109768"/>
                  </a:lnTo>
                  <a:lnTo>
                    <a:pt x="83190" y="109738"/>
                  </a:lnTo>
                  <a:lnTo>
                    <a:pt x="83110" y="109753"/>
                  </a:lnTo>
                  <a:lnTo>
                    <a:pt x="83029" y="109724"/>
                  </a:lnTo>
                  <a:lnTo>
                    <a:pt x="82935" y="109634"/>
                  </a:lnTo>
                  <a:lnTo>
                    <a:pt x="82908" y="109501"/>
                  </a:lnTo>
                  <a:lnTo>
                    <a:pt x="82867" y="109219"/>
                  </a:lnTo>
                  <a:lnTo>
                    <a:pt x="82800" y="109115"/>
                  </a:lnTo>
                  <a:lnTo>
                    <a:pt x="82719" y="109040"/>
                  </a:lnTo>
                  <a:lnTo>
                    <a:pt x="82490" y="108981"/>
                  </a:lnTo>
                  <a:lnTo>
                    <a:pt x="82383" y="108922"/>
                  </a:lnTo>
                  <a:lnTo>
                    <a:pt x="82302" y="108862"/>
                  </a:lnTo>
                  <a:lnTo>
                    <a:pt x="82248" y="108803"/>
                  </a:lnTo>
                  <a:lnTo>
                    <a:pt x="82234" y="108714"/>
                  </a:lnTo>
                  <a:lnTo>
                    <a:pt x="82288" y="108580"/>
                  </a:lnTo>
                  <a:lnTo>
                    <a:pt x="82383" y="108491"/>
                  </a:lnTo>
                  <a:lnTo>
                    <a:pt x="82463" y="108461"/>
                  </a:lnTo>
                  <a:lnTo>
                    <a:pt x="82517" y="108387"/>
                  </a:lnTo>
                  <a:lnTo>
                    <a:pt x="82531" y="108105"/>
                  </a:lnTo>
                  <a:lnTo>
                    <a:pt x="82517" y="108075"/>
                  </a:lnTo>
                  <a:lnTo>
                    <a:pt x="82436" y="108120"/>
                  </a:lnTo>
                  <a:lnTo>
                    <a:pt x="82383" y="108135"/>
                  </a:lnTo>
                  <a:lnTo>
                    <a:pt x="82329" y="108164"/>
                  </a:lnTo>
                  <a:lnTo>
                    <a:pt x="82208" y="108135"/>
                  </a:lnTo>
                  <a:lnTo>
                    <a:pt x="82100" y="108090"/>
                  </a:lnTo>
                  <a:lnTo>
                    <a:pt x="82100" y="107971"/>
                  </a:lnTo>
                  <a:lnTo>
                    <a:pt x="82154" y="107838"/>
                  </a:lnTo>
                  <a:lnTo>
                    <a:pt x="82194" y="107763"/>
                  </a:lnTo>
                  <a:lnTo>
                    <a:pt x="82342" y="107585"/>
                  </a:lnTo>
                  <a:lnTo>
                    <a:pt x="82531" y="107466"/>
                  </a:lnTo>
                  <a:lnTo>
                    <a:pt x="82746" y="107437"/>
                  </a:lnTo>
                  <a:lnTo>
                    <a:pt x="82935" y="107526"/>
                  </a:lnTo>
                  <a:lnTo>
                    <a:pt x="83042" y="107392"/>
                  </a:lnTo>
                  <a:lnTo>
                    <a:pt x="83015" y="107199"/>
                  </a:lnTo>
                  <a:lnTo>
                    <a:pt x="82719" y="106471"/>
                  </a:lnTo>
                  <a:lnTo>
                    <a:pt x="82692" y="106278"/>
                  </a:lnTo>
                  <a:lnTo>
                    <a:pt x="82679" y="106026"/>
                  </a:lnTo>
                  <a:lnTo>
                    <a:pt x="82679" y="106085"/>
                  </a:lnTo>
                  <a:lnTo>
                    <a:pt x="82679" y="105996"/>
                  </a:lnTo>
                  <a:lnTo>
                    <a:pt x="82692" y="105877"/>
                  </a:lnTo>
                  <a:lnTo>
                    <a:pt x="82719" y="105774"/>
                  </a:lnTo>
                  <a:lnTo>
                    <a:pt x="82773" y="105714"/>
                  </a:lnTo>
                  <a:lnTo>
                    <a:pt x="82746" y="105684"/>
                  </a:lnTo>
                  <a:lnTo>
                    <a:pt x="82706" y="105610"/>
                  </a:lnTo>
                  <a:lnTo>
                    <a:pt x="82679" y="105432"/>
                  </a:lnTo>
                  <a:lnTo>
                    <a:pt x="82679" y="105328"/>
                  </a:lnTo>
                  <a:lnTo>
                    <a:pt x="82706" y="105016"/>
                  </a:lnTo>
                  <a:lnTo>
                    <a:pt x="82544" y="104972"/>
                  </a:lnTo>
                  <a:lnTo>
                    <a:pt x="82531" y="104957"/>
                  </a:lnTo>
                  <a:lnTo>
                    <a:pt x="82517" y="104897"/>
                  </a:lnTo>
                  <a:lnTo>
                    <a:pt x="82504" y="104808"/>
                  </a:lnTo>
                  <a:lnTo>
                    <a:pt x="82517" y="103665"/>
                  </a:lnTo>
                  <a:lnTo>
                    <a:pt x="82571" y="103457"/>
                  </a:lnTo>
                  <a:lnTo>
                    <a:pt x="82652" y="103264"/>
                  </a:lnTo>
                  <a:lnTo>
                    <a:pt x="82598" y="103175"/>
                  </a:lnTo>
                  <a:lnTo>
                    <a:pt x="82531" y="103160"/>
                  </a:lnTo>
                  <a:lnTo>
                    <a:pt x="82450" y="103160"/>
                  </a:lnTo>
                  <a:lnTo>
                    <a:pt x="82383" y="103115"/>
                  </a:lnTo>
                  <a:lnTo>
                    <a:pt x="82329" y="103026"/>
                  </a:lnTo>
                  <a:lnTo>
                    <a:pt x="82302" y="102937"/>
                  </a:lnTo>
                  <a:lnTo>
                    <a:pt x="82288" y="102804"/>
                  </a:lnTo>
                  <a:lnTo>
                    <a:pt x="82329" y="102596"/>
                  </a:lnTo>
                  <a:lnTo>
                    <a:pt x="82490" y="101987"/>
                  </a:lnTo>
                  <a:lnTo>
                    <a:pt x="82504" y="101898"/>
                  </a:lnTo>
                  <a:lnTo>
                    <a:pt x="82584" y="101586"/>
                  </a:lnTo>
                  <a:lnTo>
                    <a:pt x="82611" y="101527"/>
                  </a:lnTo>
                  <a:lnTo>
                    <a:pt x="82665" y="101289"/>
                  </a:lnTo>
                  <a:lnTo>
                    <a:pt x="82692" y="101200"/>
                  </a:lnTo>
                  <a:lnTo>
                    <a:pt x="82746" y="101126"/>
                  </a:lnTo>
                  <a:lnTo>
                    <a:pt x="82854" y="100888"/>
                  </a:lnTo>
                  <a:lnTo>
                    <a:pt x="82881" y="100754"/>
                  </a:lnTo>
                  <a:lnTo>
                    <a:pt x="82988" y="100591"/>
                  </a:lnTo>
                  <a:lnTo>
                    <a:pt x="83015" y="100517"/>
                  </a:lnTo>
                  <a:lnTo>
                    <a:pt x="82881" y="100576"/>
                  </a:lnTo>
                  <a:lnTo>
                    <a:pt x="82706" y="100576"/>
                  </a:lnTo>
                  <a:lnTo>
                    <a:pt x="82571" y="100502"/>
                  </a:lnTo>
                  <a:lnTo>
                    <a:pt x="82504" y="100413"/>
                  </a:lnTo>
                  <a:lnTo>
                    <a:pt x="82383" y="100101"/>
                  </a:lnTo>
                  <a:lnTo>
                    <a:pt x="82356" y="99923"/>
                  </a:lnTo>
                  <a:lnTo>
                    <a:pt x="82302" y="99849"/>
                  </a:lnTo>
                  <a:lnTo>
                    <a:pt x="82234" y="99819"/>
                  </a:lnTo>
                  <a:lnTo>
                    <a:pt x="82261" y="99834"/>
                  </a:lnTo>
                  <a:lnTo>
                    <a:pt x="82302" y="99938"/>
                  </a:lnTo>
                  <a:lnTo>
                    <a:pt x="82248" y="100027"/>
                  </a:lnTo>
                  <a:lnTo>
                    <a:pt x="82234" y="100131"/>
                  </a:lnTo>
                  <a:lnTo>
                    <a:pt x="82234" y="100324"/>
                  </a:lnTo>
                  <a:lnTo>
                    <a:pt x="82208" y="100398"/>
                  </a:lnTo>
                  <a:lnTo>
                    <a:pt x="82046" y="100710"/>
                  </a:lnTo>
                  <a:lnTo>
                    <a:pt x="82006" y="100710"/>
                  </a:lnTo>
                  <a:lnTo>
                    <a:pt x="82006" y="100546"/>
                  </a:lnTo>
                  <a:lnTo>
                    <a:pt x="82006" y="100472"/>
                  </a:lnTo>
                  <a:lnTo>
                    <a:pt x="82019" y="100413"/>
                  </a:lnTo>
                  <a:lnTo>
                    <a:pt x="82073" y="100339"/>
                  </a:lnTo>
                  <a:lnTo>
                    <a:pt x="82086" y="100324"/>
                  </a:lnTo>
                  <a:lnTo>
                    <a:pt x="82086" y="100220"/>
                  </a:lnTo>
                  <a:lnTo>
                    <a:pt x="82046" y="99967"/>
                  </a:lnTo>
                  <a:lnTo>
                    <a:pt x="82006" y="99849"/>
                  </a:lnTo>
                  <a:lnTo>
                    <a:pt x="81804" y="99477"/>
                  </a:lnTo>
                  <a:lnTo>
                    <a:pt x="81696" y="99477"/>
                  </a:lnTo>
                  <a:lnTo>
                    <a:pt x="81588" y="99418"/>
                  </a:lnTo>
                  <a:lnTo>
                    <a:pt x="81494" y="99329"/>
                  </a:lnTo>
                  <a:lnTo>
                    <a:pt x="81440" y="99225"/>
                  </a:lnTo>
                  <a:lnTo>
                    <a:pt x="81467" y="99225"/>
                  </a:lnTo>
                  <a:lnTo>
                    <a:pt x="81548" y="99195"/>
                  </a:lnTo>
                  <a:lnTo>
                    <a:pt x="81386" y="99091"/>
                  </a:lnTo>
                  <a:lnTo>
                    <a:pt x="81305" y="99032"/>
                  </a:lnTo>
                  <a:lnTo>
                    <a:pt x="81265" y="98943"/>
                  </a:lnTo>
                  <a:lnTo>
                    <a:pt x="81386" y="98913"/>
                  </a:lnTo>
                  <a:lnTo>
                    <a:pt x="81386" y="98765"/>
                  </a:lnTo>
                  <a:lnTo>
                    <a:pt x="81332" y="98408"/>
                  </a:lnTo>
                  <a:lnTo>
                    <a:pt x="81373" y="98260"/>
                  </a:lnTo>
                  <a:lnTo>
                    <a:pt x="81454" y="98171"/>
                  </a:lnTo>
                  <a:lnTo>
                    <a:pt x="81656" y="97977"/>
                  </a:lnTo>
                  <a:lnTo>
                    <a:pt x="81709" y="97888"/>
                  </a:lnTo>
                  <a:lnTo>
                    <a:pt x="81669" y="97844"/>
                  </a:lnTo>
                  <a:lnTo>
                    <a:pt x="81602" y="97814"/>
                  </a:lnTo>
                  <a:lnTo>
                    <a:pt x="81548" y="97755"/>
                  </a:lnTo>
                  <a:lnTo>
                    <a:pt x="81602" y="97725"/>
                  </a:lnTo>
                  <a:lnTo>
                    <a:pt x="81682" y="97666"/>
                  </a:lnTo>
                  <a:lnTo>
                    <a:pt x="81736" y="97621"/>
                  </a:lnTo>
                  <a:lnTo>
                    <a:pt x="81682" y="97532"/>
                  </a:lnTo>
                  <a:lnTo>
                    <a:pt x="81588" y="97532"/>
                  </a:lnTo>
                  <a:lnTo>
                    <a:pt x="81292" y="97710"/>
                  </a:lnTo>
                  <a:lnTo>
                    <a:pt x="81184" y="97755"/>
                  </a:lnTo>
                  <a:lnTo>
                    <a:pt x="81211" y="97680"/>
                  </a:lnTo>
                  <a:lnTo>
                    <a:pt x="81238" y="97621"/>
                  </a:lnTo>
                  <a:lnTo>
                    <a:pt x="81279" y="97562"/>
                  </a:lnTo>
                  <a:lnTo>
                    <a:pt x="81494" y="97443"/>
                  </a:lnTo>
                  <a:lnTo>
                    <a:pt x="81521" y="97398"/>
                  </a:lnTo>
                  <a:lnTo>
                    <a:pt x="81440" y="96834"/>
                  </a:lnTo>
                  <a:lnTo>
                    <a:pt x="81440" y="96671"/>
                  </a:lnTo>
                  <a:lnTo>
                    <a:pt x="81427" y="96626"/>
                  </a:lnTo>
                  <a:lnTo>
                    <a:pt x="81359" y="96582"/>
                  </a:lnTo>
                  <a:lnTo>
                    <a:pt x="81090" y="96552"/>
                  </a:lnTo>
                  <a:lnTo>
                    <a:pt x="81036" y="96522"/>
                  </a:lnTo>
                  <a:lnTo>
                    <a:pt x="80996" y="96374"/>
                  </a:lnTo>
                  <a:lnTo>
                    <a:pt x="80955" y="96344"/>
                  </a:lnTo>
                  <a:lnTo>
                    <a:pt x="80888" y="96374"/>
                  </a:lnTo>
                  <a:lnTo>
                    <a:pt x="80888" y="96448"/>
                  </a:lnTo>
                  <a:lnTo>
                    <a:pt x="80888" y="96522"/>
                  </a:lnTo>
                  <a:lnTo>
                    <a:pt x="80875" y="96582"/>
                  </a:lnTo>
                  <a:lnTo>
                    <a:pt x="80780" y="96537"/>
                  </a:lnTo>
                  <a:lnTo>
                    <a:pt x="80659" y="96478"/>
                  </a:lnTo>
                  <a:lnTo>
                    <a:pt x="80511" y="96448"/>
                  </a:lnTo>
                  <a:lnTo>
                    <a:pt x="80242" y="96403"/>
                  </a:lnTo>
                  <a:lnTo>
                    <a:pt x="80134" y="96344"/>
                  </a:lnTo>
                  <a:lnTo>
                    <a:pt x="80040" y="96270"/>
                  </a:lnTo>
                  <a:lnTo>
                    <a:pt x="80000" y="96181"/>
                  </a:lnTo>
                  <a:lnTo>
                    <a:pt x="79919" y="96092"/>
                  </a:lnTo>
                  <a:lnTo>
                    <a:pt x="79811" y="96032"/>
                  </a:lnTo>
                  <a:lnTo>
                    <a:pt x="79690" y="95988"/>
                  </a:lnTo>
                  <a:lnTo>
                    <a:pt x="79555" y="95973"/>
                  </a:lnTo>
                  <a:lnTo>
                    <a:pt x="79528" y="95973"/>
                  </a:lnTo>
                  <a:lnTo>
                    <a:pt x="79528" y="95928"/>
                  </a:lnTo>
                  <a:lnTo>
                    <a:pt x="79555" y="95899"/>
                  </a:lnTo>
                  <a:lnTo>
                    <a:pt x="79596" y="95899"/>
                  </a:lnTo>
                  <a:lnTo>
                    <a:pt x="79623" y="95899"/>
                  </a:lnTo>
                  <a:lnTo>
                    <a:pt x="79703" y="95928"/>
                  </a:lnTo>
                  <a:lnTo>
                    <a:pt x="79717" y="95928"/>
                  </a:lnTo>
                  <a:lnTo>
                    <a:pt x="79851" y="95928"/>
                  </a:lnTo>
                  <a:lnTo>
                    <a:pt x="79878" y="95899"/>
                  </a:lnTo>
                  <a:lnTo>
                    <a:pt x="79919" y="95839"/>
                  </a:lnTo>
                  <a:lnTo>
                    <a:pt x="79878" y="95735"/>
                  </a:lnTo>
                  <a:lnTo>
                    <a:pt x="79676" y="95616"/>
                  </a:lnTo>
                  <a:lnTo>
                    <a:pt x="79609" y="95542"/>
                  </a:lnTo>
                  <a:lnTo>
                    <a:pt x="79596" y="95483"/>
                  </a:lnTo>
                  <a:lnTo>
                    <a:pt x="79192" y="94889"/>
                  </a:lnTo>
                  <a:lnTo>
                    <a:pt x="79165" y="94770"/>
                  </a:lnTo>
                  <a:lnTo>
                    <a:pt x="79165" y="94250"/>
                  </a:lnTo>
                  <a:lnTo>
                    <a:pt x="79111" y="93968"/>
                  </a:lnTo>
                  <a:lnTo>
                    <a:pt x="79003" y="93716"/>
                  </a:lnTo>
                  <a:lnTo>
                    <a:pt x="78842" y="93508"/>
                  </a:lnTo>
                  <a:lnTo>
                    <a:pt x="78640" y="93374"/>
                  </a:lnTo>
                  <a:lnTo>
                    <a:pt x="78317" y="93255"/>
                  </a:lnTo>
                  <a:lnTo>
                    <a:pt x="78209" y="93255"/>
                  </a:lnTo>
                  <a:lnTo>
                    <a:pt x="78101" y="93226"/>
                  </a:lnTo>
                  <a:lnTo>
                    <a:pt x="77266" y="92602"/>
                  </a:lnTo>
                  <a:lnTo>
                    <a:pt x="77105" y="92424"/>
                  </a:lnTo>
                  <a:lnTo>
                    <a:pt x="76889" y="92067"/>
                  </a:lnTo>
                  <a:lnTo>
                    <a:pt x="76755" y="91963"/>
                  </a:lnTo>
                  <a:lnTo>
                    <a:pt x="76459" y="91340"/>
                  </a:lnTo>
                  <a:lnTo>
                    <a:pt x="76109" y="90285"/>
                  </a:lnTo>
                  <a:lnTo>
                    <a:pt x="76095" y="90167"/>
                  </a:lnTo>
                  <a:lnTo>
                    <a:pt x="76068" y="90137"/>
                  </a:lnTo>
                  <a:lnTo>
                    <a:pt x="75960" y="90048"/>
                  </a:lnTo>
                  <a:lnTo>
                    <a:pt x="75907" y="90003"/>
                  </a:lnTo>
                  <a:lnTo>
                    <a:pt x="75893" y="89944"/>
                  </a:lnTo>
                  <a:lnTo>
                    <a:pt x="75893" y="89795"/>
                  </a:lnTo>
                  <a:lnTo>
                    <a:pt x="75880" y="89751"/>
                  </a:lnTo>
                  <a:lnTo>
                    <a:pt x="75826" y="89766"/>
                  </a:lnTo>
                  <a:lnTo>
                    <a:pt x="75812" y="89780"/>
                  </a:lnTo>
                  <a:lnTo>
                    <a:pt x="75812" y="89840"/>
                  </a:lnTo>
                  <a:lnTo>
                    <a:pt x="75799" y="89870"/>
                  </a:lnTo>
                  <a:lnTo>
                    <a:pt x="75772" y="89914"/>
                  </a:lnTo>
                  <a:lnTo>
                    <a:pt x="75772" y="89914"/>
                  </a:lnTo>
                  <a:lnTo>
                    <a:pt x="75759" y="89914"/>
                  </a:lnTo>
                  <a:lnTo>
                    <a:pt x="75718" y="89914"/>
                  </a:lnTo>
                  <a:lnTo>
                    <a:pt x="75624" y="89884"/>
                  </a:lnTo>
                  <a:lnTo>
                    <a:pt x="75543" y="89855"/>
                  </a:lnTo>
                  <a:lnTo>
                    <a:pt x="75395" y="89736"/>
                  </a:lnTo>
                  <a:lnTo>
                    <a:pt x="75314" y="89587"/>
                  </a:lnTo>
                  <a:lnTo>
                    <a:pt x="75274" y="89394"/>
                  </a:lnTo>
                  <a:lnTo>
                    <a:pt x="75233" y="89186"/>
                  </a:lnTo>
                  <a:lnTo>
                    <a:pt x="75233" y="89008"/>
                  </a:lnTo>
                  <a:lnTo>
                    <a:pt x="75058" y="89142"/>
                  </a:lnTo>
                  <a:lnTo>
                    <a:pt x="75018" y="89157"/>
                  </a:lnTo>
                  <a:lnTo>
                    <a:pt x="75018" y="89246"/>
                  </a:lnTo>
                  <a:lnTo>
                    <a:pt x="74910" y="89216"/>
                  </a:lnTo>
                  <a:lnTo>
                    <a:pt x="74856" y="89127"/>
                  </a:lnTo>
                  <a:lnTo>
                    <a:pt x="74978" y="89008"/>
                  </a:lnTo>
                  <a:lnTo>
                    <a:pt x="74978" y="88964"/>
                  </a:lnTo>
                  <a:lnTo>
                    <a:pt x="74870" y="88934"/>
                  </a:lnTo>
                  <a:lnTo>
                    <a:pt x="74803" y="88875"/>
                  </a:lnTo>
                  <a:lnTo>
                    <a:pt x="74735" y="88815"/>
                  </a:lnTo>
                  <a:lnTo>
                    <a:pt x="74681" y="88756"/>
                  </a:lnTo>
                  <a:lnTo>
                    <a:pt x="74601" y="88741"/>
                  </a:lnTo>
                  <a:lnTo>
                    <a:pt x="74479" y="88741"/>
                  </a:lnTo>
                  <a:lnTo>
                    <a:pt x="74385" y="88771"/>
                  </a:lnTo>
                  <a:lnTo>
                    <a:pt x="74331" y="88845"/>
                  </a:lnTo>
                  <a:lnTo>
                    <a:pt x="74372" y="88904"/>
                  </a:lnTo>
                  <a:lnTo>
                    <a:pt x="74533" y="88979"/>
                  </a:lnTo>
                  <a:lnTo>
                    <a:pt x="74601" y="89038"/>
                  </a:lnTo>
                  <a:lnTo>
                    <a:pt x="74654" y="89142"/>
                  </a:lnTo>
                  <a:lnTo>
                    <a:pt x="74708" y="89231"/>
                  </a:lnTo>
                  <a:lnTo>
                    <a:pt x="74762" y="89469"/>
                  </a:lnTo>
                  <a:lnTo>
                    <a:pt x="74614" y="89380"/>
                  </a:lnTo>
                  <a:lnTo>
                    <a:pt x="74493" y="89246"/>
                  </a:lnTo>
                  <a:lnTo>
                    <a:pt x="74372" y="89157"/>
                  </a:lnTo>
                  <a:lnTo>
                    <a:pt x="74224" y="89201"/>
                  </a:lnTo>
                  <a:lnTo>
                    <a:pt x="74210" y="89186"/>
                  </a:lnTo>
                  <a:lnTo>
                    <a:pt x="74183" y="89157"/>
                  </a:lnTo>
                  <a:lnTo>
                    <a:pt x="74143" y="89127"/>
                  </a:lnTo>
                  <a:lnTo>
                    <a:pt x="74143" y="89216"/>
                  </a:lnTo>
                  <a:lnTo>
                    <a:pt x="74102" y="89320"/>
                  </a:lnTo>
                  <a:lnTo>
                    <a:pt x="74116" y="89380"/>
                  </a:lnTo>
                  <a:lnTo>
                    <a:pt x="74102" y="89394"/>
                  </a:lnTo>
                  <a:lnTo>
                    <a:pt x="74076" y="89409"/>
                  </a:lnTo>
                  <a:lnTo>
                    <a:pt x="74076" y="89424"/>
                  </a:lnTo>
                  <a:lnTo>
                    <a:pt x="74076" y="89469"/>
                  </a:lnTo>
                  <a:lnTo>
                    <a:pt x="73981" y="89409"/>
                  </a:lnTo>
                  <a:lnTo>
                    <a:pt x="73914" y="89380"/>
                  </a:lnTo>
                  <a:lnTo>
                    <a:pt x="73901" y="89305"/>
                  </a:lnTo>
                  <a:lnTo>
                    <a:pt x="73887" y="89186"/>
                  </a:lnTo>
                  <a:lnTo>
                    <a:pt x="73901" y="89157"/>
                  </a:lnTo>
                  <a:lnTo>
                    <a:pt x="73941" y="89142"/>
                  </a:lnTo>
                  <a:lnTo>
                    <a:pt x="73954" y="89127"/>
                  </a:lnTo>
                  <a:lnTo>
                    <a:pt x="73968" y="89097"/>
                  </a:lnTo>
                  <a:lnTo>
                    <a:pt x="73941" y="89023"/>
                  </a:lnTo>
                  <a:lnTo>
                    <a:pt x="73901" y="89008"/>
                  </a:lnTo>
                  <a:lnTo>
                    <a:pt x="73874" y="88964"/>
                  </a:lnTo>
                  <a:lnTo>
                    <a:pt x="73779" y="88875"/>
                  </a:lnTo>
                  <a:lnTo>
                    <a:pt x="73699" y="88830"/>
                  </a:lnTo>
                  <a:lnTo>
                    <a:pt x="73604" y="88786"/>
                  </a:lnTo>
                  <a:lnTo>
                    <a:pt x="73524" y="88786"/>
                  </a:lnTo>
                  <a:lnTo>
                    <a:pt x="73470" y="88830"/>
                  </a:lnTo>
                  <a:lnTo>
                    <a:pt x="73456" y="88875"/>
                  </a:lnTo>
                  <a:lnTo>
                    <a:pt x="73416" y="88919"/>
                  </a:lnTo>
                  <a:lnTo>
                    <a:pt x="73389" y="88904"/>
                  </a:lnTo>
                  <a:lnTo>
                    <a:pt x="73362" y="88860"/>
                  </a:lnTo>
                  <a:lnTo>
                    <a:pt x="73295" y="88726"/>
                  </a:lnTo>
                  <a:lnTo>
                    <a:pt x="73187" y="88563"/>
                  </a:lnTo>
                  <a:lnTo>
                    <a:pt x="72864" y="88236"/>
                  </a:lnTo>
                  <a:lnTo>
                    <a:pt x="72823" y="88192"/>
                  </a:lnTo>
                  <a:lnTo>
                    <a:pt x="72783" y="88088"/>
                  </a:lnTo>
                  <a:lnTo>
                    <a:pt x="72743" y="88028"/>
                  </a:lnTo>
                  <a:lnTo>
                    <a:pt x="72702" y="88013"/>
                  </a:lnTo>
                  <a:lnTo>
                    <a:pt x="72648" y="87999"/>
                  </a:lnTo>
                  <a:lnTo>
                    <a:pt x="72608" y="88013"/>
                  </a:lnTo>
                  <a:lnTo>
                    <a:pt x="72581" y="88013"/>
                  </a:lnTo>
                  <a:lnTo>
                    <a:pt x="72554" y="87969"/>
                  </a:lnTo>
                  <a:lnTo>
                    <a:pt x="72527" y="87924"/>
                  </a:lnTo>
                  <a:lnTo>
                    <a:pt x="72527" y="87880"/>
                  </a:lnTo>
                  <a:lnTo>
                    <a:pt x="72500" y="87835"/>
                  </a:lnTo>
                  <a:lnTo>
                    <a:pt x="72487" y="87805"/>
                  </a:lnTo>
                  <a:lnTo>
                    <a:pt x="72446" y="87805"/>
                  </a:lnTo>
                  <a:lnTo>
                    <a:pt x="72393" y="87805"/>
                  </a:lnTo>
                  <a:lnTo>
                    <a:pt x="72366" y="87805"/>
                  </a:lnTo>
                  <a:lnTo>
                    <a:pt x="72123" y="87746"/>
                  </a:lnTo>
                  <a:lnTo>
                    <a:pt x="71989" y="87687"/>
                  </a:lnTo>
                  <a:lnTo>
                    <a:pt x="71948" y="87627"/>
                  </a:lnTo>
                  <a:lnTo>
                    <a:pt x="71921" y="87598"/>
                  </a:lnTo>
                  <a:lnTo>
                    <a:pt x="71854" y="87479"/>
                  </a:lnTo>
                  <a:lnTo>
                    <a:pt x="71827" y="87419"/>
                  </a:lnTo>
                  <a:lnTo>
                    <a:pt x="71814" y="87375"/>
                  </a:lnTo>
                  <a:lnTo>
                    <a:pt x="71800" y="87226"/>
                  </a:lnTo>
                  <a:lnTo>
                    <a:pt x="71746" y="87108"/>
                  </a:lnTo>
                  <a:lnTo>
                    <a:pt x="71652" y="86914"/>
                  </a:lnTo>
                  <a:lnTo>
                    <a:pt x="71639" y="86840"/>
                  </a:lnTo>
                  <a:lnTo>
                    <a:pt x="71585" y="86766"/>
                  </a:lnTo>
                  <a:lnTo>
                    <a:pt x="71356" y="86588"/>
                  </a:lnTo>
                  <a:lnTo>
                    <a:pt x="71275" y="86528"/>
                  </a:lnTo>
                  <a:lnTo>
                    <a:pt x="71167" y="86261"/>
                  </a:lnTo>
                  <a:lnTo>
                    <a:pt x="71114" y="86187"/>
                  </a:lnTo>
                  <a:lnTo>
                    <a:pt x="70898" y="86246"/>
                  </a:lnTo>
                  <a:lnTo>
                    <a:pt x="70737" y="86127"/>
                  </a:lnTo>
                  <a:lnTo>
                    <a:pt x="70629" y="86113"/>
                  </a:lnTo>
                  <a:lnTo>
                    <a:pt x="70589" y="86157"/>
                  </a:lnTo>
                  <a:lnTo>
                    <a:pt x="70481" y="86261"/>
                  </a:lnTo>
                  <a:lnTo>
                    <a:pt x="70360" y="86291"/>
                  </a:lnTo>
                  <a:lnTo>
                    <a:pt x="70292" y="86172"/>
                  </a:lnTo>
                  <a:lnTo>
                    <a:pt x="70279" y="86068"/>
                  </a:lnTo>
                  <a:lnTo>
                    <a:pt x="70198" y="85979"/>
                  </a:lnTo>
                  <a:lnTo>
                    <a:pt x="70077" y="85934"/>
                  </a:lnTo>
                  <a:lnTo>
                    <a:pt x="69956" y="85905"/>
                  </a:lnTo>
                  <a:lnTo>
                    <a:pt x="69956" y="85860"/>
                  </a:lnTo>
                  <a:lnTo>
                    <a:pt x="70171" y="85890"/>
                  </a:lnTo>
                  <a:lnTo>
                    <a:pt x="70279" y="85845"/>
                  </a:lnTo>
                  <a:lnTo>
                    <a:pt x="70333" y="85801"/>
                  </a:lnTo>
                  <a:lnTo>
                    <a:pt x="70292" y="85712"/>
                  </a:lnTo>
                  <a:lnTo>
                    <a:pt x="70117" y="85459"/>
                  </a:lnTo>
                  <a:lnTo>
                    <a:pt x="69969" y="85311"/>
                  </a:lnTo>
                  <a:lnTo>
                    <a:pt x="69808" y="84717"/>
                  </a:lnTo>
                  <a:lnTo>
                    <a:pt x="69956" y="84642"/>
                  </a:lnTo>
                  <a:lnTo>
                    <a:pt x="70063" y="84509"/>
                  </a:lnTo>
                  <a:lnTo>
                    <a:pt x="70090" y="84345"/>
                  </a:lnTo>
                  <a:lnTo>
                    <a:pt x="69996" y="84212"/>
                  </a:lnTo>
                  <a:lnTo>
                    <a:pt x="69983" y="84242"/>
                  </a:lnTo>
                  <a:lnTo>
                    <a:pt x="69969" y="84271"/>
                  </a:lnTo>
                  <a:lnTo>
                    <a:pt x="69956" y="84286"/>
                  </a:lnTo>
                  <a:lnTo>
                    <a:pt x="69888" y="84212"/>
                  </a:lnTo>
                  <a:lnTo>
                    <a:pt x="69861" y="84138"/>
                  </a:lnTo>
                  <a:lnTo>
                    <a:pt x="69861" y="84049"/>
                  </a:lnTo>
                  <a:lnTo>
                    <a:pt x="69888" y="83915"/>
                  </a:lnTo>
                  <a:lnTo>
                    <a:pt x="69700" y="83796"/>
                  </a:lnTo>
                  <a:lnTo>
                    <a:pt x="69660" y="83558"/>
                  </a:lnTo>
                  <a:lnTo>
                    <a:pt x="69781" y="83083"/>
                  </a:lnTo>
                  <a:lnTo>
                    <a:pt x="69781" y="82964"/>
                  </a:lnTo>
                  <a:lnTo>
                    <a:pt x="69754" y="82905"/>
                  </a:lnTo>
                  <a:lnTo>
                    <a:pt x="69727" y="82875"/>
                  </a:lnTo>
                  <a:lnTo>
                    <a:pt x="69700" y="82816"/>
                  </a:lnTo>
                  <a:lnTo>
                    <a:pt x="69713" y="82771"/>
                  </a:lnTo>
                  <a:lnTo>
                    <a:pt x="69740" y="82712"/>
                  </a:lnTo>
                  <a:lnTo>
                    <a:pt x="69740" y="82638"/>
                  </a:lnTo>
                  <a:lnTo>
                    <a:pt x="69713" y="82608"/>
                  </a:lnTo>
                  <a:lnTo>
                    <a:pt x="69619" y="82549"/>
                  </a:lnTo>
                  <a:lnTo>
                    <a:pt x="69565" y="82504"/>
                  </a:lnTo>
                  <a:lnTo>
                    <a:pt x="69538" y="82445"/>
                  </a:lnTo>
                  <a:lnTo>
                    <a:pt x="69565" y="82415"/>
                  </a:lnTo>
                  <a:lnTo>
                    <a:pt x="69700" y="82400"/>
                  </a:lnTo>
                  <a:lnTo>
                    <a:pt x="69794" y="82415"/>
                  </a:lnTo>
                  <a:lnTo>
                    <a:pt x="69808" y="82400"/>
                  </a:lnTo>
                  <a:lnTo>
                    <a:pt x="69821" y="82370"/>
                  </a:lnTo>
                  <a:lnTo>
                    <a:pt x="69808" y="82311"/>
                  </a:lnTo>
                  <a:lnTo>
                    <a:pt x="69808" y="82281"/>
                  </a:lnTo>
                  <a:lnTo>
                    <a:pt x="69821" y="82237"/>
                  </a:lnTo>
                  <a:lnTo>
                    <a:pt x="69861" y="81940"/>
                  </a:lnTo>
                  <a:lnTo>
                    <a:pt x="69902" y="81717"/>
                  </a:lnTo>
                  <a:lnTo>
                    <a:pt x="69929" y="81480"/>
                  </a:lnTo>
                  <a:lnTo>
                    <a:pt x="70010" y="81242"/>
                  </a:lnTo>
                  <a:lnTo>
                    <a:pt x="70037" y="81123"/>
                  </a:lnTo>
                  <a:lnTo>
                    <a:pt x="70037" y="81034"/>
                  </a:lnTo>
                  <a:lnTo>
                    <a:pt x="69956" y="80871"/>
                  </a:lnTo>
                  <a:lnTo>
                    <a:pt x="69915" y="80752"/>
                  </a:lnTo>
                  <a:lnTo>
                    <a:pt x="69794" y="80767"/>
                  </a:lnTo>
                  <a:lnTo>
                    <a:pt x="69781" y="80603"/>
                  </a:lnTo>
                  <a:lnTo>
                    <a:pt x="69808" y="80247"/>
                  </a:lnTo>
                  <a:lnTo>
                    <a:pt x="69794" y="80084"/>
                  </a:lnTo>
                  <a:lnTo>
                    <a:pt x="69740" y="80024"/>
                  </a:lnTo>
                  <a:lnTo>
                    <a:pt x="69673" y="80039"/>
                  </a:lnTo>
                  <a:lnTo>
                    <a:pt x="69660" y="80202"/>
                  </a:lnTo>
                  <a:lnTo>
                    <a:pt x="69660" y="80351"/>
                  </a:lnTo>
                  <a:lnTo>
                    <a:pt x="69646" y="80425"/>
                  </a:lnTo>
                  <a:lnTo>
                    <a:pt x="69633" y="80499"/>
                  </a:lnTo>
                  <a:lnTo>
                    <a:pt x="69565" y="80574"/>
                  </a:lnTo>
                  <a:lnTo>
                    <a:pt x="69511" y="80603"/>
                  </a:lnTo>
                  <a:lnTo>
                    <a:pt x="69458" y="80589"/>
                  </a:lnTo>
                  <a:lnTo>
                    <a:pt x="69431" y="80485"/>
                  </a:lnTo>
                  <a:lnTo>
                    <a:pt x="69431" y="80321"/>
                  </a:lnTo>
                  <a:lnTo>
                    <a:pt x="69417" y="80217"/>
                  </a:lnTo>
                  <a:lnTo>
                    <a:pt x="69363" y="80173"/>
                  </a:lnTo>
                  <a:lnTo>
                    <a:pt x="69215" y="80217"/>
                  </a:lnTo>
                  <a:lnTo>
                    <a:pt x="69296" y="80054"/>
                  </a:lnTo>
                  <a:lnTo>
                    <a:pt x="69175" y="79965"/>
                  </a:lnTo>
                  <a:lnTo>
                    <a:pt x="69215" y="79876"/>
                  </a:lnTo>
                  <a:lnTo>
                    <a:pt x="69283" y="79831"/>
                  </a:lnTo>
                  <a:lnTo>
                    <a:pt x="69323" y="79861"/>
                  </a:lnTo>
                  <a:lnTo>
                    <a:pt x="69377" y="79995"/>
                  </a:lnTo>
                  <a:lnTo>
                    <a:pt x="69471" y="79950"/>
                  </a:lnTo>
                  <a:lnTo>
                    <a:pt x="69619" y="79757"/>
                  </a:lnTo>
                  <a:lnTo>
                    <a:pt x="69660" y="79742"/>
                  </a:lnTo>
                  <a:lnTo>
                    <a:pt x="69660" y="79668"/>
                  </a:lnTo>
                  <a:lnTo>
                    <a:pt x="69646" y="79594"/>
                  </a:lnTo>
                  <a:lnTo>
                    <a:pt x="69619" y="79564"/>
                  </a:lnTo>
                  <a:lnTo>
                    <a:pt x="69552" y="79534"/>
                  </a:lnTo>
                  <a:lnTo>
                    <a:pt x="69404" y="79505"/>
                  </a:lnTo>
                  <a:lnTo>
                    <a:pt x="69363" y="79475"/>
                  </a:lnTo>
                  <a:lnTo>
                    <a:pt x="69309" y="79386"/>
                  </a:lnTo>
                  <a:lnTo>
                    <a:pt x="69256" y="79252"/>
                  </a:lnTo>
                  <a:lnTo>
                    <a:pt x="69229" y="79118"/>
                  </a:lnTo>
                  <a:lnTo>
                    <a:pt x="69215" y="78970"/>
                  </a:lnTo>
                  <a:lnTo>
                    <a:pt x="69148" y="79044"/>
                  </a:lnTo>
                  <a:lnTo>
                    <a:pt x="69121" y="79133"/>
                  </a:lnTo>
                  <a:lnTo>
                    <a:pt x="69134" y="79237"/>
                  </a:lnTo>
                  <a:lnTo>
                    <a:pt x="69175" y="79311"/>
                  </a:lnTo>
                  <a:lnTo>
                    <a:pt x="69134" y="79341"/>
                  </a:lnTo>
                  <a:lnTo>
                    <a:pt x="69081" y="79297"/>
                  </a:lnTo>
                  <a:lnTo>
                    <a:pt x="69040" y="79237"/>
                  </a:lnTo>
                  <a:lnTo>
                    <a:pt x="68973" y="79208"/>
                  </a:lnTo>
                  <a:lnTo>
                    <a:pt x="68919" y="79193"/>
                  </a:lnTo>
                  <a:lnTo>
                    <a:pt x="68973" y="79148"/>
                  </a:lnTo>
                  <a:lnTo>
                    <a:pt x="68986" y="79118"/>
                  </a:lnTo>
                  <a:lnTo>
                    <a:pt x="68973" y="79074"/>
                  </a:lnTo>
                  <a:lnTo>
                    <a:pt x="68959" y="79029"/>
                  </a:lnTo>
                  <a:lnTo>
                    <a:pt x="69040" y="78970"/>
                  </a:lnTo>
                  <a:lnTo>
                    <a:pt x="68986" y="78881"/>
                  </a:lnTo>
                  <a:lnTo>
                    <a:pt x="68892" y="78836"/>
                  </a:lnTo>
                  <a:lnTo>
                    <a:pt x="68798" y="78896"/>
                  </a:lnTo>
                  <a:lnTo>
                    <a:pt x="68663" y="78821"/>
                  </a:lnTo>
                  <a:lnTo>
                    <a:pt x="68623" y="78762"/>
                  </a:lnTo>
                  <a:lnTo>
                    <a:pt x="68488" y="79029"/>
                  </a:lnTo>
                  <a:lnTo>
                    <a:pt x="68434" y="79401"/>
                  </a:lnTo>
                  <a:lnTo>
                    <a:pt x="68488" y="79712"/>
                  </a:lnTo>
                  <a:lnTo>
                    <a:pt x="68677" y="79876"/>
                  </a:lnTo>
                  <a:lnTo>
                    <a:pt x="68677" y="79920"/>
                  </a:lnTo>
                  <a:lnTo>
                    <a:pt x="68650" y="80024"/>
                  </a:lnTo>
                  <a:lnTo>
                    <a:pt x="68704" y="80202"/>
                  </a:lnTo>
                  <a:lnTo>
                    <a:pt x="68784" y="80351"/>
                  </a:lnTo>
                  <a:lnTo>
                    <a:pt x="68879" y="80455"/>
                  </a:lnTo>
                  <a:lnTo>
                    <a:pt x="68838" y="80499"/>
                  </a:lnTo>
                  <a:lnTo>
                    <a:pt x="68421" y="80128"/>
                  </a:lnTo>
                  <a:lnTo>
                    <a:pt x="68313" y="80054"/>
                  </a:lnTo>
                  <a:lnTo>
                    <a:pt x="68044" y="79965"/>
                  </a:lnTo>
                  <a:lnTo>
                    <a:pt x="67936" y="79920"/>
                  </a:lnTo>
                  <a:lnTo>
                    <a:pt x="67869" y="79861"/>
                  </a:lnTo>
                  <a:lnTo>
                    <a:pt x="67761" y="79712"/>
                  </a:lnTo>
                  <a:lnTo>
                    <a:pt x="67721" y="79683"/>
                  </a:lnTo>
                  <a:lnTo>
                    <a:pt x="67627" y="79623"/>
                  </a:lnTo>
                  <a:lnTo>
                    <a:pt x="67465" y="79564"/>
                  </a:lnTo>
                  <a:lnTo>
                    <a:pt x="67384" y="79505"/>
                  </a:lnTo>
                  <a:lnTo>
                    <a:pt x="67223" y="79386"/>
                  </a:lnTo>
                  <a:lnTo>
                    <a:pt x="67155" y="79341"/>
                  </a:lnTo>
                  <a:lnTo>
                    <a:pt x="66684" y="79208"/>
                  </a:lnTo>
                  <a:lnTo>
                    <a:pt x="66576" y="79104"/>
                  </a:lnTo>
                  <a:lnTo>
                    <a:pt x="66482" y="78940"/>
                  </a:lnTo>
                  <a:lnTo>
                    <a:pt x="66576" y="78866"/>
                  </a:lnTo>
                  <a:lnTo>
                    <a:pt x="66549" y="78792"/>
                  </a:lnTo>
                  <a:lnTo>
                    <a:pt x="66401" y="78688"/>
                  </a:lnTo>
                  <a:lnTo>
                    <a:pt x="66388" y="78658"/>
                  </a:lnTo>
                  <a:lnTo>
                    <a:pt x="66388" y="78614"/>
                  </a:lnTo>
                  <a:lnTo>
                    <a:pt x="66374" y="78569"/>
                  </a:lnTo>
                  <a:lnTo>
                    <a:pt x="66374" y="78495"/>
                  </a:lnTo>
                  <a:lnTo>
                    <a:pt x="66348" y="78420"/>
                  </a:lnTo>
                  <a:lnTo>
                    <a:pt x="66321" y="78391"/>
                  </a:lnTo>
                  <a:lnTo>
                    <a:pt x="66267" y="78391"/>
                  </a:lnTo>
                  <a:lnTo>
                    <a:pt x="66226" y="78346"/>
                  </a:lnTo>
                  <a:lnTo>
                    <a:pt x="66173" y="78302"/>
                  </a:lnTo>
                  <a:lnTo>
                    <a:pt x="66105" y="78227"/>
                  </a:lnTo>
                  <a:lnTo>
                    <a:pt x="66078" y="78138"/>
                  </a:lnTo>
                  <a:lnTo>
                    <a:pt x="65971" y="77856"/>
                  </a:lnTo>
                  <a:lnTo>
                    <a:pt x="65971" y="77797"/>
                  </a:lnTo>
                  <a:lnTo>
                    <a:pt x="65930" y="77767"/>
                  </a:lnTo>
                  <a:lnTo>
                    <a:pt x="65836" y="77723"/>
                  </a:lnTo>
                  <a:lnTo>
                    <a:pt x="65809" y="77678"/>
                  </a:lnTo>
                  <a:lnTo>
                    <a:pt x="65607" y="77767"/>
                  </a:lnTo>
                  <a:lnTo>
                    <a:pt x="65526" y="77782"/>
                  </a:lnTo>
                  <a:lnTo>
                    <a:pt x="65472" y="77797"/>
                  </a:lnTo>
                  <a:lnTo>
                    <a:pt x="65405" y="77871"/>
                  </a:lnTo>
                  <a:lnTo>
                    <a:pt x="65338" y="77960"/>
                  </a:lnTo>
                  <a:lnTo>
                    <a:pt x="65311" y="78153"/>
                  </a:lnTo>
                  <a:lnTo>
                    <a:pt x="65217" y="78420"/>
                  </a:lnTo>
                  <a:lnTo>
                    <a:pt x="65149" y="78495"/>
                  </a:lnTo>
                  <a:lnTo>
                    <a:pt x="65095" y="78614"/>
                  </a:lnTo>
                  <a:lnTo>
                    <a:pt x="65136" y="78703"/>
                  </a:lnTo>
                  <a:lnTo>
                    <a:pt x="65217" y="78792"/>
                  </a:lnTo>
                  <a:lnTo>
                    <a:pt x="65244" y="78896"/>
                  </a:lnTo>
                  <a:lnTo>
                    <a:pt x="65136" y="78866"/>
                  </a:lnTo>
                  <a:lnTo>
                    <a:pt x="65136" y="78970"/>
                  </a:lnTo>
                  <a:lnTo>
                    <a:pt x="65176" y="79118"/>
                  </a:lnTo>
                  <a:lnTo>
                    <a:pt x="65270" y="79237"/>
                  </a:lnTo>
                  <a:lnTo>
                    <a:pt x="65647" y="80158"/>
                  </a:lnTo>
                  <a:lnTo>
                    <a:pt x="65769" y="80707"/>
                  </a:lnTo>
                  <a:lnTo>
                    <a:pt x="65661" y="80633"/>
                  </a:lnTo>
                  <a:lnTo>
                    <a:pt x="65513" y="80499"/>
                  </a:lnTo>
                  <a:lnTo>
                    <a:pt x="65405" y="80306"/>
                  </a:lnTo>
                  <a:lnTo>
                    <a:pt x="65351" y="80113"/>
                  </a:lnTo>
                  <a:lnTo>
                    <a:pt x="65324" y="80039"/>
                  </a:lnTo>
                  <a:lnTo>
                    <a:pt x="64853" y="79623"/>
                  </a:lnTo>
                  <a:lnTo>
                    <a:pt x="64840" y="79579"/>
                  </a:lnTo>
                  <a:lnTo>
                    <a:pt x="64813" y="79475"/>
                  </a:lnTo>
                  <a:lnTo>
                    <a:pt x="64745" y="79371"/>
                  </a:lnTo>
                  <a:lnTo>
                    <a:pt x="64584" y="79163"/>
                  </a:lnTo>
                  <a:lnTo>
                    <a:pt x="64490" y="79104"/>
                  </a:lnTo>
                  <a:lnTo>
                    <a:pt x="64436" y="79163"/>
                  </a:lnTo>
                  <a:lnTo>
                    <a:pt x="64341" y="79386"/>
                  </a:lnTo>
                  <a:lnTo>
                    <a:pt x="64234" y="79505"/>
                  </a:lnTo>
                  <a:lnTo>
                    <a:pt x="64059" y="79653"/>
                  </a:lnTo>
                  <a:lnTo>
                    <a:pt x="63843" y="79772"/>
                  </a:lnTo>
                  <a:lnTo>
                    <a:pt x="63668" y="79787"/>
                  </a:lnTo>
                  <a:lnTo>
                    <a:pt x="63736" y="79683"/>
                  </a:lnTo>
                  <a:lnTo>
                    <a:pt x="63816" y="79594"/>
                  </a:lnTo>
                  <a:lnTo>
                    <a:pt x="63884" y="79519"/>
                  </a:lnTo>
                  <a:lnTo>
                    <a:pt x="63897" y="79371"/>
                  </a:lnTo>
                  <a:lnTo>
                    <a:pt x="63911" y="79133"/>
                  </a:lnTo>
                  <a:lnTo>
                    <a:pt x="63897" y="79014"/>
                  </a:lnTo>
                  <a:lnTo>
                    <a:pt x="63857" y="78896"/>
                  </a:lnTo>
                  <a:lnTo>
                    <a:pt x="63763" y="78940"/>
                  </a:lnTo>
                  <a:lnTo>
                    <a:pt x="63695" y="78881"/>
                  </a:lnTo>
                  <a:lnTo>
                    <a:pt x="63668" y="78792"/>
                  </a:lnTo>
                  <a:lnTo>
                    <a:pt x="63614" y="78703"/>
                  </a:lnTo>
                  <a:lnTo>
                    <a:pt x="63574" y="78673"/>
                  </a:lnTo>
                  <a:lnTo>
                    <a:pt x="63534" y="78658"/>
                  </a:lnTo>
                  <a:lnTo>
                    <a:pt x="63278" y="78554"/>
                  </a:lnTo>
                  <a:lnTo>
                    <a:pt x="63264" y="78524"/>
                  </a:lnTo>
                  <a:lnTo>
                    <a:pt x="63278" y="78480"/>
                  </a:lnTo>
                  <a:lnTo>
                    <a:pt x="63359" y="78346"/>
                  </a:lnTo>
                  <a:lnTo>
                    <a:pt x="63386" y="78302"/>
                  </a:lnTo>
                  <a:lnTo>
                    <a:pt x="63251" y="78138"/>
                  </a:lnTo>
                  <a:lnTo>
                    <a:pt x="63224" y="78109"/>
                  </a:lnTo>
                  <a:lnTo>
                    <a:pt x="63184" y="77975"/>
                  </a:lnTo>
                  <a:lnTo>
                    <a:pt x="63076" y="77945"/>
                  </a:lnTo>
                  <a:lnTo>
                    <a:pt x="63076" y="77886"/>
                  </a:lnTo>
                  <a:lnTo>
                    <a:pt x="63103" y="77856"/>
                  </a:lnTo>
                  <a:lnTo>
                    <a:pt x="63184" y="77782"/>
                  </a:lnTo>
                  <a:lnTo>
                    <a:pt x="62982" y="77396"/>
                  </a:lnTo>
                  <a:lnTo>
                    <a:pt x="62941" y="77277"/>
                  </a:lnTo>
                  <a:lnTo>
                    <a:pt x="62928" y="76995"/>
                  </a:lnTo>
                  <a:lnTo>
                    <a:pt x="62901" y="76906"/>
                  </a:lnTo>
                  <a:lnTo>
                    <a:pt x="62685" y="76535"/>
                  </a:lnTo>
                  <a:lnTo>
                    <a:pt x="62645" y="76401"/>
                  </a:lnTo>
                  <a:lnTo>
                    <a:pt x="62618" y="76282"/>
                  </a:lnTo>
                  <a:lnTo>
                    <a:pt x="62645" y="76208"/>
                  </a:lnTo>
                  <a:lnTo>
                    <a:pt x="62659" y="76074"/>
                  </a:lnTo>
                  <a:lnTo>
                    <a:pt x="62672" y="76015"/>
                  </a:lnTo>
                  <a:lnTo>
                    <a:pt x="62659" y="75926"/>
                  </a:lnTo>
                  <a:lnTo>
                    <a:pt x="62618" y="75896"/>
                  </a:lnTo>
                  <a:lnTo>
                    <a:pt x="62591" y="75851"/>
                  </a:lnTo>
                  <a:lnTo>
                    <a:pt x="62537" y="75807"/>
                  </a:lnTo>
                  <a:lnTo>
                    <a:pt x="62484" y="75673"/>
                  </a:lnTo>
                  <a:lnTo>
                    <a:pt x="62430" y="75555"/>
                  </a:lnTo>
                  <a:lnTo>
                    <a:pt x="62416" y="75436"/>
                  </a:lnTo>
                  <a:lnTo>
                    <a:pt x="62457" y="75317"/>
                  </a:lnTo>
                  <a:lnTo>
                    <a:pt x="62524" y="75272"/>
                  </a:lnTo>
                  <a:lnTo>
                    <a:pt x="62591" y="75258"/>
                  </a:lnTo>
                  <a:lnTo>
                    <a:pt x="62618" y="75258"/>
                  </a:lnTo>
                  <a:lnTo>
                    <a:pt x="62672" y="75183"/>
                  </a:lnTo>
                  <a:lnTo>
                    <a:pt x="62672" y="75124"/>
                  </a:lnTo>
                  <a:lnTo>
                    <a:pt x="62645" y="75094"/>
                  </a:lnTo>
                  <a:lnTo>
                    <a:pt x="62591" y="75005"/>
                  </a:lnTo>
                  <a:lnTo>
                    <a:pt x="62497" y="74767"/>
                  </a:lnTo>
                  <a:lnTo>
                    <a:pt x="62457" y="74634"/>
                  </a:lnTo>
                  <a:lnTo>
                    <a:pt x="62497" y="74545"/>
                  </a:lnTo>
                  <a:lnTo>
                    <a:pt x="62780" y="74218"/>
                  </a:lnTo>
                  <a:lnTo>
                    <a:pt x="62739" y="74084"/>
                  </a:lnTo>
                  <a:lnTo>
                    <a:pt x="62726" y="74025"/>
                  </a:lnTo>
                  <a:lnTo>
                    <a:pt x="62672" y="73980"/>
                  </a:lnTo>
                  <a:lnTo>
                    <a:pt x="62618" y="74055"/>
                  </a:lnTo>
                  <a:lnTo>
                    <a:pt x="62564" y="74203"/>
                  </a:lnTo>
                  <a:lnTo>
                    <a:pt x="62510" y="74277"/>
                  </a:lnTo>
                  <a:lnTo>
                    <a:pt x="62403" y="74307"/>
                  </a:lnTo>
                  <a:lnTo>
                    <a:pt x="62335" y="74263"/>
                  </a:lnTo>
                  <a:lnTo>
                    <a:pt x="62322" y="74188"/>
                  </a:lnTo>
                  <a:lnTo>
                    <a:pt x="62308" y="74159"/>
                  </a:lnTo>
                  <a:lnTo>
                    <a:pt x="62228" y="74099"/>
                  </a:lnTo>
                  <a:lnTo>
                    <a:pt x="62201" y="74010"/>
                  </a:lnTo>
                  <a:lnTo>
                    <a:pt x="62201" y="73832"/>
                  </a:lnTo>
                  <a:lnTo>
                    <a:pt x="62174" y="73817"/>
                  </a:lnTo>
                  <a:lnTo>
                    <a:pt x="62093" y="73817"/>
                  </a:lnTo>
                  <a:lnTo>
                    <a:pt x="61999" y="73787"/>
                  </a:lnTo>
                  <a:lnTo>
                    <a:pt x="61945" y="73698"/>
                  </a:lnTo>
                  <a:lnTo>
                    <a:pt x="61730" y="73876"/>
                  </a:lnTo>
                  <a:lnTo>
                    <a:pt x="61649" y="73876"/>
                  </a:lnTo>
                  <a:lnTo>
                    <a:pt x="61622" y="73713"/>
                  </a:lnTo>
                  <a:lnTo>
                    <a:pt x="61662" y="73580"/>
                  </a:lnTo>
                  <a:lnTo>
                    <a:pt x="61743" y="73505"/>
                  </a:lnTo>
                  <a:lnTo>
                    <a:pt x="61837" y="73446"/>
                  </a:lnTo>
                  <a:lnTo>
                    <a:pt x="61918" y="73357"/>
                  </a:lnTo>
                  <a:lnTo>
                    <a:pt x="61837" y="73297"/>
                  </a:lnTo>
                  <a:lnTo>
                    <a:pt x="61676" y="73268"/>
                  </a:lnTo>
                  <a:lnTo>
                    <a:pt x="61622" y="73193"/>
                  </a:lnTo>
                  <a:lnTo>
                    <a:pt x="61676" y="73179"/>
                  </a:lnTo>
                  <a:lnTo>
                    <a:pt x="61730" y="73164"/>
                  </a:lnTo>
                  <a:lnTo>
                    <a:pt x="61770" y="73119"/>
                  </a:lnTo>
                  <a:lnTo>
                    <a:pt x="61810" y="73075"/>
                  </a:lnTo>
                  <a:lnTo>
                    <a:pt x="61689" y="72867"/>
                  </a:lnTo>
                  <a:lnTo>
                    <a:pt x="61662" y="72718"/>
                  </a:lnTo>
                  <a:lnTo>
                    <a:pt x="61676" y="72659"/>
                  </a:lnTo>
                  <a:lnTo>
                    <a:pt x="61689" y="72644"/>
                  </a:lnTo>
                  <a:lnTo>
                    <a:pt x="61689" y="72570"/>
                  </a:lnTo>
                  <a:lnTo>
                    <a:pt x="61662" y="72510"/>
                  </a:lnTo>
                  <a:lnTo>
                    <a:pt x="61649" y="72481"/>
                  </a:lnTo>
                  <a:lnTo>
                    <a:pt x="61568" y="72510"/>
                  </a:lnTo>
                  <a:lnTo>
                    <a:pt x="61541" y="72481"/>
                  </a:lnTo>
                  <a:lnTo>
                    <a:pt x="61541" y="72466"/>
                  </a:lnTo>
                  <a:lnTo>
                    <a:pt x="61541" y="72436"/>
                  </a:lnTo>
                  <a:lnTo>
                    <a:pt x="61541" y="72421"/>
                  </a:lnTo>
                  <a:lnTo>
                    <a:pt x="61501" y="72362"/>
                  </a:lnTo>
                  <a:lnTo>
                    <a:pt x="61501" y="72347"/>
                  </a:lnTo>
                  <a:lnTo>
                    <a:pt x="61501" y="72332"/>
                  </a:lnTo>
                  <a:lnTo>
                    <a:pt x="61447" y="72332"/>
                  </a:lnTo>
                  <a:lnTo>
                    <a:pt x="61420" y="72362"/>
                  </a:lnTo>
                  <a:lnTo>
                    <a:pt x="61393" y="72466"/>
                  </a:lnTo>
                  <a:lnTo>
                    <a:pt x="61339" y="72510"/>
                  </a:lnTo>
                  <a:lnTo>
                    <a:pt x="61285" y="72451"/>
                  </a:lnTo>
                  <a:lnTo>
                    <a:pt x="61124" y="72139"/>
                  </a:lnTo>
                  <a:lnTo>
                    <a:pt x="61124" y="71887"/>
                  </a:lnTo>
                  <a:lnTo>
                    <a:pt x="61326" y="71560"/>
                  </a:lnTo>
                  <a:lnTo>
                    <a:pt x="61326" y="71337"/>
                  </a:lnTo>
                  <a:lnTo>
                    <a:pt x="61164" y="71129"/>
                  </a:lnTo>
                  <a:lnTo>
                    <a:pt x="61151" y="71085"/>
                  </a:lnTo>
                  <a:lnTo>
                    <a:pt x="61083" y="71070"/>
                  </a:lnTo>
                  <a:lnTo>
                    <a:pt x="61016" y="71011"/>
                  </a:lnTo>
                  <a:lnTo>
                    <a:pt x="60976" y="70951"/>
                  </a:lnTo>
                  <a:lnTo>
                    <a:pt x="60949" y="70862"/>
                  </a:lnTo>
                  <a:lnTo>
                    <a:pt x="60868" y="70788"/>
                  </a:lnTo>
                  <a:lnTo>
                    <a:pt x="60666" y="70758"/>
                  </a:lnTo>
                  <a:lnTo>
                    <a:pt x="60612" y="70699"/>
                  </a:lnTo>
                  <a:lnTo>
                    <a:pt x="60572" y="70624"/>
                  </a:lnTo>
                  <a:lnTo>
                    <a:pt x="60491" y="70624"/>
                  </a:lnTo>
                  <a:lnTo>
                    <a:pt x="60316" y="70684"/>
                  </a:lnTo>
                  <a:lnTo>
                    <a:pt x="60195" y="70669"/>
                  </a:lnTo>
                  <a:lnTo>
                    <a:pt x="60235" y="70595"/>
                  </a:lnTo>
                  <a:lnTo>
                    <a:pt x="60276" y="70506"/>
                  </a:lnTo>
                  <a:lnTo>
                    <a:pt x="60249" y="70417"/>
                  </a:lnTo>
                  <a:lnTo>
                    <a:pt x="60195" y="70327"/>
                  </a:lnTo>
                  <a:lnTo>
                    <a:pt x="60262" y="70298"/>
                  </a:lnTo>
                  <a:lnTo>
                    <a:pt x="60356" y="70313"/>
                  </a:lnTo>
                  <a:lnTo>
                    <a:pt x="60451" y="70342"/>
                  </a:lnTo>
                  <a:lnTo>
                    <a:pt x="60437" y="70238"/>
                  </a:lnTo>
                  <a:lnTo>
                    <a:pt x="60356" y="70179"/>
                  </a:lnTo>
                  <a:lnTo>
                    <a:pt x="60276" y="70179"/>
                  </a:lnTo>
                  <a:lnTo>
                    <a:pt x="60195" y="70179"/>
                  </a:lnTo>
                  <a:lnTo>
                    <a:pt x="60168" y="70209"/>
                  </a:lnTo>
                  <a:lnTo>
                    <a:pt x="60154" y="70238"/>
                  </a:lnTo>
                  <a:lnTo>
                    <a:pt x="60127" y="70253"/>
                  </a:lnTo>
                  <a:lnTo>
                    <a:pt x="60074" y="70209"/>
                  </a:lnTo>
                  <a:lnTo>
                    <a:pt x="59939" y="70075"/>
                  </a:lnTo>
                  <a:lnTo>
                    <a:pt x="59899" y="70030"/>
                  </a:lnTo>
                  <a:lnTo>
                    <a:pt x="59818" y="70030"/>
                  </a:lnTo>
                  <a:lnTo>
                    <a:pt x="59656" y="70060"/>
                  </a:lnTo>
                  <a:lnTo>
                    <a:pt x="59575" y="70045"/>
                  </a:lnTo>
                  <a:lnTo>
                    <a:pt x="59508" y="69986"/>
                  </a:lnTo>
                  <a:lnTo>
                    <a:pt x="59441" y="69912"/>
                  </a:lnTo>
                  <a:lnTo>
                    <a:pt x="59373" y="69852"/>
                  </a:lnTo>
                  <a:lnTo>
                    <a:pt x="59279" y="70045"/>
                  </a:lnTo>
                  <a:lnTo>
                    <a:pt x="59212" y="70134"/>
                  </a:lnTo>
                  <a:lnTo>
                    <a:pt x="59104" y="70149"/>
                  </a:lnTo>
                  <a:lnTo>
                    <a:pt x="59131" y="70120"/>
                  </a:lnTo>
                  <a:lnTo>
                    <a:pt x="59171" y="70075"/>
                  </a:lnTo>
                  <a:lnTo>
                    <a:pt x="59185" y="70030"/>
                  </a:lnTo>
                  <a:lnTo>
                    <a:pt x="59185" y="69956"/>
                  </a:lnTo>
                  <a:lnTo>
                    <a:pt x="59198" y="69897"/>
                  </a:lnTo>
                  <a:lnTo>
                    <a:pt x="59212" y="69852"/>
                  </a:lnTo>
                  <a:lnTo>
                    <a:pt x="59252" y="69823"/>
                  </a:lnTo>
                  <a:lnTo>
                    <a:pt x="59266" y="69793"/>
                  </a:lnTo>
                  <a:lnTo>
                    <a:pt x="59212" y="69526"/>
                  </a:lnTo>
                  <a:lnTo>
                    <a:pt x="59198" y="69451"/>
                  </a:lnTo>
                  <a:lnTo>
                    <a:pt x="59171" y="69422"/>
                  </a:lnTo>
                  <a:lnTo>
                    <a:pt x="59131" y="69392"/>
                  </a:lnTo>
                  <a:lnTo>
                    <a:pt x="59077" y="69347"/>
                  </a:lnTo>
                  <a:lnTo>
                    <a:pt x="59023" y="69362"/>
                  </a:lnTo>
                  <a:lnTo>
                    <a:pt x="58983" y="69407"/>
                  </a:lnTo>
                  <a:lnTo>
                    <a:pt x="58916" y="69407"/>
                  </a:lnTo>
                  <a:lnTo>
                    <a:pt x="58875" y="69392"/>
                  </a:lnTo>
                  <a:lnTo>
                    <a:pt x="58862" y="69333"/>
                  </a:lnTo>
                  <a:lnTo>
                    <a:pt x="58781" y="69199"/>
                  </a:lnTo>
                  <a:lnTo>
                    <a:pt x="58754" y="69154"/>
                  </a:lnTo>
                  <a:lnTo>
                    <a:pt x="58633" y="69110"/>
                  </a:lnTo>
                  <a:lnTo>
                    <a:pt x="58552" y="68902"/>
                  </a:lnTo>
                  <a:lnTo>
                    <a:pt x="58485" y="68872"/>
                  </a:lnTo>
                  <a:lnTo>
                    <a:pt x="58552" y="68739"/>
                  </a:lnTo>
                  <a:lnTo>
                    <a:pt x="58579" y="68679"/>
                  </a:lnTo>
                  <a:lnTo>
                    <a:pt x="58525" y="68605"/>
                  </a:lnTo>
                  <a:lnTo>
                    <a:pt x="58512" y="68590"/>
                  </a:lnTo>
                  <a:lnTo>
                    <a:pt x="58431" y="68590"/>
                  </a:lnTo>
                  <a:lnTo>
                    <a:pt x="58404" y="68575"/>
                  </a:lnTo>
                  <a:lnTo>
                    <a:pt x="58377" y="68560"/>
                  </a:lnTo>
                  <a:lnTo>
                    <a:pt x="58364" y="68486"/>
                  </a:lnTo>
                  <a:lnTo>
                    <a:pt x="58364" y="68442"/>
                  </a:lnTo>
                  <a:lnTo>
                    <a:pt x="58256" y="68308"/>
                  </a:lnTo>
                  <a:lnTo>
                    <a:pt x="58202" y="68234"/>
                  </a:lnTo>
                  <a:lnTo>
                    <a:pt x="58175" y="68130"/>
                  </a:lnTo>
                  <a:lnTo>
                    <a:pt x="58283" y="68130"/>
                  </a:lnTo>
                  <a:lnTo>
                    <a:pt x="58418" y="68055"/>
                  </a:lnTo>
                  <a:lnTo>
                    <a:pt x="58512" y="67922"/>
                  </a:lnTo>
                  <a:lnTo>
                    <a:pt x="58539" y="67788"/>
                  </a:lnTo>
                  <a:lnTo>
                    <a:pt x="58512" y="67669"/>
                  </a:lnTo>
                  <a:lnTo>
                    <a:pt x="58444" y="67521"/>
                  </a:lnTo>
                  <a:lnTo>
                    <a:pt x="58431" y="67417"/>
                  </a:lnTo>
                  <a:lnTo>
                    <a:pt x="58539" y="67476"/>
                  </a:lnTo>
                  <a:lnTo>
                    <a:pt x="58606" y="67521"/>
                  </a:lnTo>
                  <a:lnTo>
                    <a:pt x="58619" y="67565"/>
                  </a:lnTo>
                  <a:lnTo>
                    <a:pt x="58660" y="67610"/>
                  </a:lnTo>
                  <a:lnTo>
                    <a:pt x="58741" y="67640"/>
                  </a:lnTo>
                  <a:lnTo>
                    <a:pt x="58835" y="67610"/>
                  </a:lnTo>
                  <a:lnTo>
                    <a:pt x="58862" y="67580"/>
                  </a:lnTo>
                  <a:lnTo>
                    <a:pt x="58875" y="67521"/>
                  </a:lnTo>
                  <a:lnTo>
                    <a:pt x="58929" y="67476"/>
                  </a:lnTo>
                  <a:lnTo>
                    <a:pt x="58916" y="67417"/>
                  </a:lnTo>
                  <a:lnTo>
                    <a:pt x="58929" y="67402"/>
                  </a:lnTo>
                  <a:lnTo>
                    <a:pt x="58983" y="67387"/>
                  </a:lnTo>
                  <a:lnTo>
                    <a:pt x="59010" y="67387"/>
                  </a:lnTo>
                  <a:lnTo>
                    <a:pt x="59091" y="67432"/>
                  </a:lnTo>
                  <a:lnTo>
                    <a:pt x="59104" y="67476"/>
                  </a:lnTo>
                  <a:lnTo>
                    <a:pt x="59131" y="67521"/>
                  </a:lnTo>
                  <a:lnTo>
                    <a:pt x="59158" y="67610"/>
                  </a:lnTo>
                  <a:lnTo>
                    <a:pt x="59131" y="67684"/>
                  </a:lnTo>
                  <a:lnTo>
                    <a:pt x="59104" y="67758"/>
                  </a:lnTo>
                  <a:lnTo>
                    <a:pt x="59185" y="67773"/>
                  </a:lnTo>
                  <a:lnTo>
                    <a:pt x="59252" y="67803"/>
                  </a:lnTo>
                  <a:lnTo>
                    <a:pt x="59293" y="67877"/>
                  </a:lnTo>
                  <a:lnTo>
                    <a:pt x="59333" y="67966"/>
                  </a:lnTo>
                  <a:lnTo>
                    <a:pt x="59373" y="67922"/>
                  </a:lnTo>
                  <a:lnTo>
                    <a:pt x="59427" y="67922"/>
                  </a:lnTo>
                  <a:lnTo>
                    <a:pt x="59495" y="67937"/>
                  </a:lnTo>
                  <a:lnTo>
                    <a:pt x="59522" y="68011"/>
                  </a:lnTo>
                  <a:lnTo>
                    <a:pt x="59575" y="67981"/>
                  </a:lnTo>
                  <a:lnTo>
                    <a:pt x="59616" y="67966"/>
                  </a:lnTo>
                  <a:lnTo>
                    <a:pt x="59670" y="67981"/>
                  </a:lnTo>
                  <a:lnTo>
                    <a:pt x="59710" y="68011"/>
                  </a:lnTo>
                  <a:lnTo>
                    <a:pt x="59656" y="67892"/>
                  </a:lnTo>
                  <a:lnTo>
                    <a:pt x="59535" y="67758"/>
                  </a:lnTo>
                  <a:lnTo>
                    <a:pt x="59508" y="67654"/>
                  </a:lnTo>
                  <a:lnTo>
                    <a:pt x="59629" y="67640"/>
                  </a:lnTo>
                  <a:lnTo>
                    <a:pt x="59347" y="67432"/>
                  </a:lnTo>
                  <a:lnTo>
                    <a:pt x="59252" y="67313"/>
                  </a:lnTo>
                  <a:lnTo>
                    <a:pt x="59185" y="67135"/>
                  </a:lnTo>
                  <a:lnTo>
                    <a:pt x="59198" y="67046"/>
                  </a:lnTo>
                  <a:lnTo>
                    <a:pt x="59212" y="66957"/>
                  </a:lnTo>
                  <a:lnTo>
                    <a:pt x="59239" y="66882"/>
                  </a:lnTo>
                  <a:lnTo>
                    <a:pt x="59185" y="66764"/>
                  </a:lnTo>
                  <a:lnTo>
                    <a:pt x="59158" y="66749"/>
                  </a:lnTo>
                  <a:lnTo>
                    <a:pt x="59104" y="66734"/>
                  </a:lnTo>
                  <a:lnTo>
                    <a:pt x="59050" y="66704"/>
                  </a:lnTo>
                  <a:lnTo>
                    <a:pt x="59037" y="66660"/>
                  </a:lnTo>
                  <a:lnTo>
                    <a:pt x="59023" y="66645"/>
                  </a:lnTo>
                  <a:lnTo>
                    <a:pt x="58943" y="66556"/>
                  </a:lnTo>
                  <a:lnTo>
                    <a:pt x="58929" y="66511"/>
                  </a:lnTo>
                  <a:lnTo>
                    <a:pt x="58996" y="66392"/>
                  </a:lnTo>
                  <a:lnTo>
                    <a:pt x="58862" y="66229"/>
                  </a:lnTo>
                  <a:lnTo>
                    <a:pt x="58714" y="66155"/>
                  </a:lnTo>
                  <a:lnTo>
                    <a:pt x="58741" y="66303"/>
                  </a:lnTo>
                  <a:lnTo>
                    <a:pt x="58633" y="66288"/>
                  </a:lnTo>
                  <a:lnTo>
                    <a:pt x="58539" y="66333"/>
                  </a:lnTo>
                  <a:lnTo>
                    <a:pt x="58323" y="66422"/>
                  </a:lnTo>
                  <a:lnTo>
                    <a:pt x="58323" y="66377"/>
                  </a:lnTo>
                  <a:lnTo>
                    <a:pt x="58323" y="66303"/>
                  </a:lnTo>
                  <a:lnTo>
                    <a:pt x="58337" y="66273"/>
                  </a:lnTo>
                  <a:lnTo>
                    <a:pt x="58364" y="66229"/>
                  </a:lnTo>
                  <a:lnTo>
                    <a:pt x="58323" y="66214"/>
                  </a:lnTo>
                  <a:lnTo>
                    <a:pt x="58216" y="66140"/>
                  </a:lnTo>
                  <a:lnTo>
                    <a:pt x="58269" y="66095"/>
                  </a:lnTo>
                  <a:lnTo>
                    <a:pt x="58296" y="66036"/>
                  </a:lnTo>
                  <a:lnTo>
                    <a:pt x="58323" y="65962"/>
                  </a:lnTo>
                  <a:lnTo>
                    <a:pt x="58323" y="65902"/>
                  </a:lnTo>
                  <a:lnTo>
                    <a:pt x="58283" y="65932"/>
                  </a:lnTo>
                  <a:lnTo>
                    <a:pt x="58175" y="65991"/>
                  </a:lnTo>
                  <a:lnTo>
                    <a:pt x="58202" y="65932"/>
                  </a:lnTo>
                  <a:lnTo>
                    <a:pt x="58202" y="65873"/>
                  </a:lnTo>
                  <a:lnTo>
                    <a:pt x="58189" y="65828"/>
                  </a:lnTo>
                  <a:lnTo>
                    <a:pt x="58135" y="65769"/>
                  </a:lnTo>
                  <a:lnTo>
                    <a:pt x="58108" y="65858"/>
                  </a:lnTo>
                  <a:lnTo>
                    <a:pt x="58094" y="65932"/>
                  </a:lnTo>
                  <a:lnTo>
                    <a:pt x="58081" y="66006"/>
                  </a:lnTo>
                  <a:lnTo>
                    <a:pt x="58027" y="66051"/>
                  </a:lnTo>
                  <a:lnTo>
                    <a:pt x="57933" y="66080"/>
                  </a:lnTo>
                  <a:lnTo>
                    <a:pt x="57906" y="66021"/>
                  </a:lnTo>
                  <a:lnTo>
                    <a:pt x="57919" y="65932"/>
                  </a:lnTo>
                  <a:lnTo>
                    <a:pt x="57946" y="65858"/>
                  </a:lnTo>
                  <a:lnTo>
                    <a:pt x="57825" y="65828"/>
                  </a:lnTo>
                  <a:lnTo>
                    <a:pt x="57744" y="65665"/>
                  </a:lnTo>
                  <a:lnTo>
                    <a:pt x="57704" y="65472"/>
                  </a:lnTo>
                  <a:lnTo>
                    <a:pt x="57691" y="65145"/>
                  </a:lnTo>
                  <a:lnTo>
                    <a:pt x="57664" y="65100"/>
                  </a:lnTo>
                  <a:lnTo>
                    <a:pt x="57556" y="65175"/>
                  </a:lnTo>
                  <a:lnTo>
                    <a:pt x="57502" y="65264"/>
                  </a:lnTo>
                  <a:lnTo>
                    <a:pt x="57448" y="65279"/>
                  </a:lnTo>
                  <a:lnTo>
                    <a:pt x="57300" y="65279"/>
                  </a:lnTo>
                  <a:lnTo>
                    <a:pt x="57219" y="65234"/>
                  </a:lnTo>
                  <a:lnTo>
                    <a:pt x="57165" y="65175"/>
                  </a:lnTo>
                  <a:lnTo>
                    <a:pt x="57098" y="65115"/>
                  </a:lnTo>
                  <a:lnTo>
                    <a:pt x="57017" y="65145"/>
                  </a:lnTo>
                  <a:lnTo>
                    <a:pt x="56990" y="65234"/>
                  </a:lnTo>
                  <a:lnTo>
                    <a:pt x="56990" y="65323"/>
                  </a:lnTo>
                  <a:lnTo>
                    <a:pt x="57017" y="65412"/>
                  </a:lnTo>
                  <a:lnTo>
                    <a:pt x="57058" y="65442"/>
                  </a:lnTo>
                  <a:lnTo>
                    <a:pt x="57125" y="65472"/>
                  </a:lnTo>
                  <a:lnTo>
                    <a:pt x="57179" y="65501"/>
                  </a:lnTo>
                  <a:lnTo>
                    <a:pt x="57192" y="65576"/>
                  </a:lnTo>
                  <a:lnTo>
                    <a:pt x="57165" y="65650"/>
                  </a:lnTo>
                  <a:lnTo>
                    <a:pt x="57098" y="65679"/>
                  </a:lnTo>
                  <a:lnTo>
                    <a:pt x="57031" y="65679"/>
                  </a:lnTo>
                  <a:lnTo>
                    <a:pt x="56963" y="65694"/>
                  </a:lnTo>
                  <a:lnTo>
                    <a:pt x="56910" y="65769"/>
                  </a:lnTo>
                  <a:lnTo>
                    <a:pt x="57004" y="65813"/>
                  </a:lnTo>
                  <a:lnTo>
                    <a:pt x="57085" y="65813"/>
                  </a:lnTo>
                  <a:lnTo>
                    <a:pt x="57139" y="65828"/>
                  </a:lnTo>
                  <a:lnTo>
                    <a:pt x="57125" y="65902"/>
                  </a:lnTo>
                  <a:lnTo>
                    <a:pt x="57085" y="65947"/>
                  </a:lnTo>
                  <a:lnTo>
                    <a:pt x="56963" y="65991"/>
                  </a:lnTo>
                  <a:lnTo>
                    <a:pt x="56869" y="66006"/>
                  </a:lnTo>
                  <a:lnTo>
                    <a:pt x="56788" y="65991"/>
                  </a:lnTo>
                  <a:lnTo>
                    <a:pt x="56829" y="65873"/>
                  </a:lnTo>
                  <a:lnTo>
                    <a:pt x="56788" y="65828"/>
                  </a:lnTo>
                  <a:lnTo>
                    <a:pt x="56640" y="65769"/>
                  </a:lnTo>
                  <a:lnTo>
                    <a:pt x="56438" y="65635"/>
                  </a:lnTo>
                  <a:lnTo>
                    <a:pt x="56411" y="65605"/>
                  </a:lnTo>
                  <a:lnTo>
                    <a:pt x="56385" y="65576"/>
                  </a:lnTo>
                  <a:lnTo>
                    <a:pt x="56250" y="65382"/>
                  </a:lnTo>
                  <a:lnTo>
                    <a:pt x="56183" y="65353"/>
                  </a:lnTo>
                  <a:lnTo>
                    <a:pt x="56035" y="65279"/>
                  </a:lnTo>
                  <a:lnTo>
                    <a:pt x="56102" y="65234"/>
                  </a:lnTo>
                  <a:lnTo>
                    <a:pt x="56115" y="65175"/>
                  </a:lnTo>
                  <a:lnTo>
                    <a:pt x="56102" y="65115"/>
                  </a:lnTo>
                  <a:lnTo>
                    <a:pt x="56035" y="65056"/>
                  </a:lnTo>
                  <a:lnTo>
                    <a:pt x="56142" y="65011"/>
                  </a:lnTo>
                  <a:lnTo>
                    <a:pt x="56277" y="64996"/>
                  </a:lnTo>
                  <a:lnTo>
                    <a:pt x="56115" y="64803"/>
                  </a:lnTo>
                  <a:lnTo>
                    <a:pt x="56088" y="64685"/>
                  </a:lnTo>
                  <a:lnTo>
                    <a:pt x="56115" y="64566"/>
                  </a:lnTo>
                  <a:lnTo>
                    <a:pt x="55994" y="64566"/>
                  </a:lnTo>
                  <a:lnTo>
                    <a:pt x="55671" y="64462"/>
                  </a:lnTo>
                  <a:lnTo>
                    <a:pt x="55307" y="64388"/>
                  </a:lnTo>
                  <a:lnTo>
                    <a:pt x="55254" y="64358"/>
                  </a:lnTo>
                  <a:lnTo>
                    <a:pt x="55213" y="64284"/>
                  </a:lnTo>
                  <a:lnTo>
                    <a:pt x="55052" y="64091"/>
                  </a:lnTo>
                  <a:lnTo>
                    <a:pt x="54998" y="64031"/>
                  </a:lnTo>
                  <a:lnTo>
                    <a:pt x="54890" y="64105"/>
                  </a:lnTo>
                  <a:lnTo>
                    <a:pt x="54863" y="64120"/>
                  </a:lnTo>
                  <a:lnTo>
                    <a:pt x="54836" y="64105"/>
                  </a:lnTo>
                  <a:lnTo>
                    <a:pt x="54782" y="64091"/>
                  </a:lnTo>
                  <a:lnTo>
                    <a:pt x="54755" y="64091"/>
                  </a:lnTo>
                  <a:lnTo>
                    <a:pt x="54715" y="64105"/>
                  </a:lnTo>
                  <a:lnTo>
                    <a:pt x="54702" y="64165"/>
                  </a:lnTo>
                  <a:lnTo>
                    <a:pt x="54702" y="64224"/>
                  </a:lnTo>
                  <a:lnTo>
                    <a:pt x="54688" y="64254"/>
                  </a:lnTo>
                  <a:lnTo>
                    <a:pt x="54432" y="64254"/>
                  </a:lnTo>
                  <a:lnTo>
                    <a:pt x="54311" y="64224"/>
                  </a:lnTo>
                  <a:lnTo>
                    <a:pt x="54203" y="64165"/>
                  </a:lnTo>
                  <a:lnTo>
                    <a:pt x="54042" y="64031"/>
                  </a:lnTo>
                  <a:lnTo>
                    <a:pt x="53921" y="63912"/>
                  </a:lnTo>
                  <a:lnTo>
                    <a:pt x="53840" y="63734"/>
                  </a:lnTo>
                  <a:lnTo>
                    <a:pt x="53759" y="63185"/>
                  </a:lnTo>
                  <a:lnTo>
                    <a:pt x="53638" y="63066"/>
                  </a:lnTo>
                  <a:lnTo>
                    <a:pt x="53234" y="62917"/>
                  </a:lnTo>
                  <a:lnTo>
                    <a:pt x="53261" y="63333"/>
                  </a:lnTo>
                  <a:lnTo>
                    <a:pt x="53261" y="63378"/>
                  </a:lnTo>
                  <a:lnTo>
                    <a:pt x="53288" y="63437"/>
                  </a:lnTo>
                  <a:lnTo>
                    <a:pt x="53423" y="63794"/>
                  </a:lnTo>
                  <a:lnTo>
                    <a:pt x="53059" y="63764"/>
                  </a:lnTo>
                  <a:lnTo>
                    <a:pt x="52871" y="63749"/>
                  </a:lnTo>
                  <a:lnTo>
                    <a:pt x="52480" y="63289"/>
                  </a:lnTo>
                  <a:lnTo>
                    <a:pt x="52372" y="63111"/>
                  </a:lnTo>
                  <a:lnTo>
                    <a:pt x="52305" y="63036"/>
                  </a:lnTo>
                  <a:lnTo>
                    <a:pt x="52224" y="63007"/>
                  </a:lnTo>
                  <a:lnTo>
                    <a:pt x="52399" y="62992"/>
                  </a:lnTo>
                  <a:lnTo>
                    <a:pt x="52399" y="62903"/>
                  </a:lnTo>
                  <a:lnTo>
                    <a:pt x="52359" y="62754"/>
                  </a:lnTo>
                  <a:lnTo>
                    <a:pt x="52372" y="62606"/>
                  </a:lnTo>
                  <a:lnTo>
                    <a:pt x="52292" y="62457"/>
                  </a:lnTo>
                  <a:lnTo>
                    <a:pt x="52238" y="62294"/>
                  </a:lnTo>
                  <a:lnTo>
                    <a:pt x="52197" y="62145"/>
                  </a:lnTo>
                  <a:lnTo>
                    <a:pt x="52197" y="61997"/>
                  </a:lnTo>
                  <a:lnTo>
                    <a:pt x="52144" y="61893"/>
                  </a:lnTo>
                  <a:lnTo>
                    <a:pt x="51820" y="61477"/>
                  </a:lnTo>
                  <a:lnTo>
                    <a:pt x="51565" y="60809"/>
                  </a:lnTo>
                  <a:lnTo>
                    <a:pt x="51443" y="60645"/>
                  </a:lnTo>
                  <a:lnTo>
                    <a:pt x="51322" y="60601"/>
                  </a:lnTo>
                  <a:lnTo>
                    <a:pt x="51309" y="60645"/>
                  </a:lnTo>
                  <a:lnTo>
                    <a:pt x="51363" y="60735"/>
                  </a:lnTo>
                  <a:lnTo>
                    <a:pt x="51470" y="60824"/>
                  </a:lnTo>
                  <a:lnTo>
                    <a:pt x="51551" y="60913"/>
                  </a:lnTo>
                  <a:lnTo>
                    <a:pt x="51605" y="61046"/>
                  </a:lnTo>
                  <a:lnTo>
                    <a:pt x="51578" y="61150"/>
                  </a:lnTo>
                  <a:lnTo>
                    <a:pt x="51443" y="61254"/>
                  </a:lnTo>
                  <a:lnTo>
                    <a:pt x="50703" y="61239"/>
                  </a:lnTo>
                  <a:lnTo>
                    <a:pt x="50568" y="61314"/>
                  </a:lnTo>
                  <a:lnTo>
                    <a:pt x="50528" y="61329"/>
                  </a:lnTo>
                  <a:lnTo>
                    <a:pt x="50474" y="61314"/>
                  </a:lnTo>
                  <a:lnTo>
                    <a:pt x="50353" y="61254"/>
                  </a:lnTo>
                  <a:lnTo>
                    <a:pt x="50043" y="61165"/>
                  </a:lnTo>
                  <a:lnTo>
                    <a:pt x="49936" y="61165"/>
                  </a:lnTo>
                  <a:lnTo>
                    <a:pt x="49868" y="61239"/>
                  </a:lnTo>
                  <a:lnTo>
                    <a:pt x="49612" y="60883"/>
                  </a:lnTo>
                  <a:lnTo>
                    <a:pt x="49572" y="60824"/>
                  </a:lnTo>
                  <a:lnTo>
                    <a:pt x="49464" y="60675"/>
                  </a:lnTo>
                  <a:lnTo>
                    <a:pt x="49410" y="60586"/>
                  </a:lnTo>
                  <a:lnTo>
                    <a:pt x="49410" y="60512"/>
                  </a:lnTo>
                  <a:lnTo>
                    <a:pt x="49464" y="60319"/>
                  </a:lnTo>
                  <a:lnTo>
                    <a:pt x="49478" y="60274"/>
                  </a:lnTo>
                  <a:lnTo>
                    <a:pt x="49491" y="60245"/>
                  </a:lnTo>
                  <a:lnTo>
                    <a:pt x="49478" y="60230"/>
                  </a:lnTo>
                  <a:lnTo>
                    <a:pt x="49437" y="60170"/>
                  </a:lnTo>
                  <a:lnTo>
                    <a:pt x="49410" y="60141"/>
                  </a:lnTo>
                  <a:lnTo>
                    <a:pt x="49397" y="60037"/>
                  </a:lnTo>
                  <a:lnTo>
                    <a:pt x="49289" y="59918"/>
                  </a:lnTo>
                  <a:lnTo>
                    <a:pt x="49276" y="59829"/>
                  </a:lnTo>
                  <a:lnTo>
                    <a:pt x="49235" y="59829"/>
                  </a:lnTo>
                  <a:lnTo>
                    <a:pt x="49249" y="59962"/>
                  </a:lnTo>
                  <a:lnTo>
                    <a:pt x="49249" y="60066"/>
                  </a:lnTo>
                  <a:lnTo>
                    <a:pt x="49235" y="60185"/>
                  </a:lnTo>
                  <a:lnTo>
                    <a:pt x="49195" y="60274"/>
                  </a:lnTo>
                  <a:lnTo>
                    <a:pt x="49020" y="60467"/>
                  </a:lnTo>
                  <a:lnTo>
                    <a:pt x="48899" y="60542"/>
                  </a:lnTo>
                  <a:lnTo>
                    <a:pt x="48818" y="60527"/>
                  </a:lnTo>
                  <a:lnTo>
                    <a:pt x="48616" y="60601"/>
                  </a:lnTo>
                  <a:lnTo>
                    <a:pt x="48455" y="60497"/>
                  </a:lnTo>
                  <a:lnTo>
                    <a:pt x="48320" y="60348"/>
                  </a:lnTo>
                  <a:lnTo>
                    <a:pt x="48212" y="60274"/>
                  </a:lnTo>
                  <a:lnTo>
                    <a:pt x="48145" y="60259"/>
                  </a:lnTo>
                  <a:lnTo>
                    <a:pt x="48064" y="60185"/>
                  </a:lnTo>
                  <a:lnTo>
                    <a:pt x="47916" y="60051"/>
                  </a:lnTo>
                  <a:lnTo>
                    <a:pt x="47822" y="59858"/>
                  </a:lnTo>
                  <a:lnTo>
                    <a:pt x="47741" y="59799"/>
                  </a:lnTo>
                  <a:lnTo>
                    <a:pt x="47458" y="59918"/>
                  </a:lnTo>
                  <a:lnTo>
                    <a:pt x="47243" y="59858"/>
                  </a:lnTo>
                  <a:lnTo>
                    <a:pt x="46879" y="59621"/>
                  </a:lnTo>
                  <a:lnTo>
                    <a:pt x="46825" y="59606"/>
                  </a:lnTo>
                  <a:lnTo>
                    <a:pt x="46785" y="59606"/>
                  </a:lnTo>
                  <a:lnTo>
                    <a:pt x="46745" y="59606"/>
                  </a:lnTo>
                  <a:lnTo>
                    <a:pt x="46718" y="59532"/>
                  </a:lnTo>
                  <a:lnTo>
                    <a:pt x="46610" y="59398"/>
                  </a:lnTo>
                  <a:lnTo>
                    <a:pt x="46502" y="59339"/>
                  </a:lnTo>
                  <a:lnTo>
                    <a:pt x="46300" y="59264"/>
                  </a:lnTo>
                  <a:lnTo>
                    <a:pt x="46206" y="59220"/>
                  </a:lnTo>
                  <a:lnTo>
                    <a:pt x="46125" y="59131"/>
                  </a:lnTo>
                  <a:lnTo>
                    <a:pt x="46004" y="58938"/>
                  </a:lnTo>
                  <a:lnTo>
                    <a:pt x="45910" y="58819"/>
                  </a:lnTo>
                  <a:lnTo>
                    <a:pt x="45493" y="58507"/>
                  </a:lnTo>
                  <a:lnTo>
                    <a:pt x="45425" y="58344"/>
                  </a:lnTo>
                  <a:lnTo>
                    <a:pt x="45398" y="58299"/>
                  </a:lnTo>
                  <a:lnTo>
                    <a:pt x="45318" y="58240"/>
                  </a:lnTo>
                  <a:lnTo>
                    <a:pt x="45304" y="58210"/>
                  </a:lnTo>
                  <a:lnTo>
                    <a:pt x="45291" y="58136"/>
                  </a:lnTo>
                  <a:lnTo>
                    <a:pt x="45183" y="58017"/>
                  </a:lnTo>
                  <a:lnTo>
                    <a:pt x="45156" y="57943"/>
                  </a:lnTo>
                  <a:lnTo>
                    <a:pt x="45156" y="57869"/>
                  </a:lnTo>
                  <a:lnTo>
                    <a:pt x="45169" y="57809"/>
                  </a:lnTo>
                  <a:lnTo>
                    <a:pt x="45183" y="57765"/>
                  </a:lnTo>
                  <a:lnTo>
                    <a:pt x="45183" y="57720"/>
                  </a:lnTo>
                  <a:lnTo>
                    <a:pt x="45264" y="57022"/>
                  </a:lnTo>
                  <a:lnTo>
                    <a:pt x="45425" y="56621"/>
                  </a:lnTo>
                  <a:lnTo>
                    <a:pt x="45479" y="56428"/>
                  </a:lnTo>
                  <a:lnTo>
                    <a:pt x="45533" y="56191"/>
                  </a:lnTo>
                  <a:lnTo>
                    <a:pt x="45533" y="55923"/>
                  </a:lnTo>
                  <a:lnTo>
                    <a:pt x="45331" y="55849"/>
                  </a:lnTo>
                  <a:lnTo>
                    <a:pt x="45250" y="55849"/>
                  </a:lnTo>
                  <a:lnTo>
                    <a:pt x="45169" y="55908"/>
                  </a:lnTo>
                  <a:lnTo>
                    <a:pt x="45143" y="55864"/>
                  </a:lnTo>
                  <a:lnTo>
                    <a:pt x="45048" y="55819"/>
                  </a:lnTo>
                  <a:lnTo>
                    <a:pt x="44927" y="55790"/>
                  </a:lnTo>
                  <a:lnTo>
                    <a:pt x="44819" y="55834"/>
                  </a:lnTo>
                  <a:lnTo>
                    <a:pt x="44846" y="55701"/>
                  </a:lnTo>
                  <a:lnTo>
                    <a:pt x="44712" y="55300"/>
                  </a:lnTo>
                  <a:lnTo>
                    <a:pt x="44685" y="55121"/>
                  </a:lnTo>
                  <a:lnTo>
                    <a:pt x="44671" y="55032"/>
                  </a:lnTo>
                  <a:lnTo>
                    <a:pt x="44631" y="54958"/>
                  </a:lnTo>
                  <a:lnTo>
                    <a:pt x="44577" y="54943"/>
                  </a:lnTo>
                  <a:lnTo>
                    <a:pt x="44402" y="54928"/>
                  </a:lnTo>
                  <a:lnTo>
                    <a:pt x="44335" y="54928"/>
                  </a:lnTo>
                  <a:lnTo>
                    <a:pt x="44227" y="54839"/>
                  </a:lnTo>
                  <a:lnTo>
                    <a:pt x="43810" y="54320"/>
                  </a:lnTo>
                  <a:lnTo>
                    <a:pt x="43729" y="54171"/>
                  </a:lnTo>
                  <a:lnTo>
                    <a:pt x="43769" y="54023"/>
                  </a:lnTo>
                  <a:lnTo>
                    <a:pt x="43729" y="53933"/>
                  </a:lnTo>
                  <a:lnTo>
                    <a:pt x="43715" y="53859"/>
                  </a:lnTo>
                  <a:lnTo>
                    <a:pt x="43688" y="53770"/>
                  </a:lnTo>
                  <a:lnTo>
                    <a:pt x="43688" y="53681"/>
                  </a:lnTo>
                  <a:lnTo>
                    <a:pt x="43715" y="53592"/>
                  </a:lnTo>
                  <a:lnTo>
                    <a:pt x="43756" y="53443"/>
                  </a:lnTo>
                  <a:lnTo>
                    <a:pt x="43796" y="53265"/>
                  </a:lnTo>
                  <a:lnTo>
                    <a:pt x="44065" y="52731"/>
                  </a:lnTo>
                  <a:lnTo>
                    <a:pt x="44214" y="52315"/>
                  </a:lnTo>
                  <a:lnTo>
                    <a:pt x="44214" y="52241"/>
                  </a:lnTo>
                  <a:lnTo>
                    <a:pt x="44227" y="52196"/>
                  </a:lnTo>
                  <a:lnTo>
                    <a:pt x="44240" y="52003"/>
                  </a:lnTo>
                  <a:lnTo>
                    <a:pt x="44308" y="51929"/>
                  </a:lnTo>
                  <a:lnTo>
                    <a:pt x="44254" y="51854"/>
                  </a:lnTo>
                  <a:lnTo>
                    <a:pt x="44187" y="51751"/>
                  </a:lnTo>
                  <a:lnTo>
                    <a:pt x="44187" y="51706"/>
                  </a:lnTo>
                  <a:lnTo>
                    <a:pt x="44214" y="51632"/>
                  </a:lnTo>
                  <a:lnTo>
                    <a:pt x="44214" y="51557"/>
                  </a:lnTo>
                  <a:lnTo>
                    <a:pt x="44160" y="51543"/>
                  </a:lnTo>
                  <a:lnTo>
                    <a:pt x="44146" y="51513"/>
                  </a:lnTo>
                  <a:lnTo>
                    <a:pt x="44173" y="51439"/>
                  </a:lnTo>
                  <a:lnTo>
                    <a:pt x="44227" y="51364"/>
                  </a:lnTo>
                  <a:lnTo>
                    <a:pt x="44254" y="51350"/>
                  </a:lnTo>
                  <a:lnTo>
                    <a:pt x="44240" y="50978"/>
                  </a:lnTo>
                  <a:lnTo>
                    <a:pt x="44254" y="50830"/>
                  </a:lnTo>
                  <a:lnTo>
                    <a:pt x="44321" y="50741"/>
                  </a:lnTo>
                  <a:lnTo>
                    <a:pt x="44456" y="50622"/>
                  </a:lnTo>
                  <a:lnTo>
                    <a:pt x="44483" y="50533"/>
                  </a:lnTo>
                  <a:lnTo>
                    <a:pt x="44469" y="50414"/>
                  </a:lnTo>
                  <a:lnTo>
                    <a:pt x="44416" y="50340"/>
                  </a:lnTo>
                  <a:lnTo>
                    <a:pt x="44254" y="50176"/>
                  </a:lnTo>
                  <a:lnTo>
                    <a:pt x="44119" y="49969"/>
                  </a:lnTo>
                  <a:lnTo>
                    <a:pt x="44052" y="49820"/>
                  </a:lnTo>
                  <a:lnTo>
                    <a:pt x="44079" y="49776"/>
                  </a:lnTo>
                  <a:lnTo>
                    <a:pt x="44065" y="49404"/>
                  </a:lnTo>
                  <a:lnTo>
                    <a:pt x="44079" y="49152"/>
                  </a:lnTo>
                  <a:lnTo>
                    <a:pt x="44065" y="49078"/>
                  </a:lnTo>
                  <a:lnTo>
                    <a:pt x="43998" y="49048"/>
                  </a:lnTo>
                  <a:lnTo>
                    <a:pt x="43904" y="48959"/>
                  </a:lnTo>
                  <a:lnTo>
                    <a:pt x="43837" y="48870"/>
                  </a:lnTo>
                  <a:lnTo>
                    <a:pt x="43688" y="48498"/>
                  </a:lnTo>
                  <a:lnTo>
                    <a:pt x="43500" y="48172"/>
                  </a:lnTo>
                  <a:lnTo>
                    <a:pt x="43473" y="48083"/>
                  </a:lnTo>
                  <a:lnTo>
                    <a:pt x="43473" y="47964"/>
                  </a:lnTo>
                  <a:lnTo>
                    <a:pt x="43460" y="47815"/>
                  </a:lnTo>
                  <a:lnTo>
                    <a:pt x="43419" y="47697"/>
                  </a:lnTo>
                  <a:lnTo>
                    <a:pt x="43190" y="47251"/>
                  </a:lnTo>
                  <a:lnTo>
                    <a:pt x="43150" y="47207"/>
                  </a:lnTo>
                  <a:lnTo>
                    <a:pt x="43069" y="47162"/>
                  </a:lnTo>
                  <a:lnTo>
                    <a:pt x="43042" y="47073"/>
                  </a:lnTo>
                  <a:lnTo>
                    <a:pt x="43042" y="46954"/>
                  </a:lnTo>
                  <a:lnTo>
                    <a:pt x="43069" y="46835"/>
                  </a:lnTo>
                  <a:lnTo>
                    <a:pt x="43083" y="46761"/>
                  </a:lnTo>
                  <a:lnTo>
                    <a:pt x="43177" y="46538"/>
                  </a:lnTo>
                  <a:lnTo>
                    <a:pt x="43231" y="46509"/>
                  </a:lnTo>
                  <a:lnTo>
                    <a:pt x="43258" y="46479"/>
                  </a:lnTo>
                  <a:lnTo>
                    <a:pt x="43312" y="46419"/>
                  </a:lnTo>
                  <a:lnTo>
                    <a:pt x="43352" y="46301"/>
                  </a:lnTo>
                  <a:lnTo>
                    <a:pt x="43352" y="46256"/>
                  </a:lnTo>
                  <a:lnTo>
                    <a:pt x="43325" y="46241"/>
                  </a:lnTo>
                  <a:lnTo>
                    <a:pt x="43325" y="46212"/>
                  </a:lnTo>
                  <a:lnTo>
                    <a:pt x="43338" y="46197"/>
                  </a:lnTo>
                  <a:lnTo>
                    <a:pt x="43392" y="46137"/>
                  </a:lnTo>
                  <a:lnTo>
                    <a:pt x="43406" y="46137"/>
                  </a:lnTo>
                  <a:lnTo>
                    <a:pt x="43419" y="46108"/>
                  </a:lnTo>
                  <a:lnTo>
                    <a:pt x="43433" y="46033"/>
                  </a:lnTo>
                  <a:lnTo>
                    <a:pt x="43433" y="45959"/>
                  </a:lnTo>
                  <a:lnTo>
                    <a:pt x="43338" y="45929"/>
                  </a:lnTo>
                  <a:lnTo>
                    <a:pt x="43258" y="45929"/>
                  </a:lnTo>
                  <a:lnTo>
                    <a:pt x="43231" y="45944"/>
                  </a:lnTo>
                  <a:lnTo>
                    <a:pt x="43190" y="45974"/>
                  </a:lnTo>
                  <a:lnTo>
                    <a:pt x="43150" y="46033"/>
                  </a:lnTo>
                  <a:lnTo>
                    <a:pt x="43015" y="46152"/>
                  </a:lnTo>
                  <a:lnTo>
                    <a:pt x="42961" y="46137"/>
                  </a:lnTo>
                  <a:lnTo>
                    <a:pt x="42894" y="46063"/>
                  </a:lnTo>
                  <a:lnTo>
                    <a:pt x="42800" y="46019"/>
                  </a:lnTo>
                  <a:lnTo>
                    <a:pt x="42746" y="46063"/>
                  </a:lnTo>
                  <a:lnTo>
                    <a:pt x="42598" y="46226"/>
                  </a:lnTo>
                  <a:lnTo>
                    <a:pt x="42558" y="46256"/>
                  </a:lnTo>
                  <a:lnTo>
                    <a:pt x="42517" y="46301"/>
                  </a:lnTo>
                  <a:lnTo>
                    <a:pt x="42504" y="46390"/>
                  </a:lnTo>
                  <a:lnTo>
                    <a:pt x="42517" y="46494"/>
                  </a:lnTo>
                  <a:lnTo>
                    <a:pt x="42571" y="46613"/>
                  </a:lnTo>
                  <a:lnTo>
                    <a:pt x="42558" y="46657"/>
                  </a:lnTo>
                  <a:lnTo>
                    <a:pt x="42490" y="46672"/>
                  </a:lnTo>
                  <a:lnTo>
                    <a:pt x="42436" y="46657"/>
                  </a:lnTo>
                  <a:lnTo>
                    <a:pt x="42423" y="46613"/>
                  </a:lnTo>
                  <a:lnTo>
                    <a:pt x="42436" y="46509"/>
                  </a:lnTo>
                  <a:lnTo>
                    <a:pt x="42423" y="46449"/>
                  </a:lnTo>
                  <a:lnTo>
                    <a:pt x="42356" y="46390"/>
                  </a:lnTo>
                  <a:lnTo>
                    <a:pt x="42302" y="46316"/>
                  </a:lnTo>
                  <a:lnTo>
                    <a:pt x="42261" y="46241"/>
                  </a:lnTo>
                  <a:lnTo>
                    <a:pt x="42275" y="46167"/>
                  </a:lnTo>
                  <a:lnTo>
                    <a:pt x="42329" y="46137"/>
                  </a:lnTo>
                  <a:lnTo>
                    <a:pt x="42396" y="46137"/>
                  </a:lnTo>
                  <a:lnTo>
                    <a:pt x="42436" y="46108"/>
                  </a:lnTo>
                  <a:lnTo>
                    <a:pt x="42463" y="46033"/>
                  </a:lnTo>
                  <a:lnTo>
                    <a:pt x="42436" y="45974"/>
                  </a:lnTo>
                  <a:lnTo>
                    <a:pt x="42356" y="45870"/>
                  </a:lnTo>
                  <a:lnTo>
                    <a:pt x="42275" y="45796"/>
                  </a:lnTo>
                  <a:lnTo>
                    <a:pt x="42167" y="45514"/>
                  </a:lnTo>
                  <a:lnTo>
                    <a:pt x="42127" y="45484"/>
                  </a:lnTo>
                  <a:lnTo>
                    <a:pt x="42006" y="45425"/>
                  </a:lnTo>
                  <a:lnTo>
                    <a:pt x="41965" y="45380"/>
                  </a:lnTo>
                  <a:lnTo>
                    <a:pt x="41925" y="45306"/>
                  </a:lnTo>
                  <a:lnTo>
                    <a:pt x="41911" y="45187"/>
                  </a:lnTo>
                  <a:lnTo>
                    <a:pt x="41884" y="45128"/>
                  </a:lnTo>
                  <a:lnTo>
                    <a:pt x="41831" y="45068"/>
                  </a:lnTo>
                  <a:lnTo>
                    <a:pt x="41696" y="45024"/>
                  </a:lnTo>
                  <a:lnTo>
                    <a:pt x="41642" y="44979"/>
                  </a:lnTo>
                  <a:lnTo>
                    <a:pt x="41386" y="44741"/>
                  </a:lnTo>
                  <a:lnTo>
                    <a:pt x="41305" y="44652"/>
                  </a:lnTo>
                  <a:lnTo>
                    <a:pt x="41252" y="44563"/>
                  </a:lnTo>
                  <a:lnTo>
                    <a:pt x="41238" y="44474"/>
                  </a:lnTo>
                  <a:lnTo>
                    <a:pt x="41225" y="44430"/>
                  </a:lnTo>
                  <a:lnTo>
                    <a:pt x="41104" y="44311"/>
                  </a:lnTo>
                  <a:lnTo>
                    <a:pt x="41050" y="44118"/>
                  </a:lnTo>
                  <a:lnTo>
                    <a:pt x="40848" y="43910"/>
                  </a:lnTo>
                  <a:lnTo>
                    <a:pt x="40821" y="43836"/>
                  </a:lnTo>
                  <a:lnTo>
                    <a:pt x="40807" y="43717"/>
                  </a:lnTo>
                  <a:lnTo>
                    <a:pt x="40753" y="43598"/>
                  </a:lnTo>
                  <a:lnTo>
                    <a:pt x="40659" y="43539"/>
                  </a:lnTo>
                  <a:lnTo>
                    <a:pt x="40552" y="43583"/>
                  </a:lnTo>
                  <a:lnTo>
                    <a:pt x="40498" y="43554"/>
                  </a:lnTo>
                  <a:lnTo>
                    <a:pt x="40444" y="43494"/>
                  </a:lnTo>
                  <a:lnTo>
                    <a:pt x="40417" y="43450"/>
                  </a:lnTo>
                  <a:lnTo>
                    <a:pt x="40403" y="43375"/>
                  </a:lnTo>
                  <a:lnTo>
                    <a:pt x="40484" y="43167"/>
                  </a:lnTo>
                  <a:lnTo>
                    <a:pt x="40484" y="42722"/>
                  </a:lnTo>
                  <a:lnTo>
                    <a:pt x="40578" y="42529"/>
                  </a:lnTo>
                  <a:lnTo>
                    <a:pt x="40740" y="42351"/>
                  </a:lnTo>
                  <a:lnTo>
                    <a:pt x="40767" y="42276"/>
                  </a:lnTo>
                  <a:lnTo>
                    <a:pt x="40767" y="42172"/>
                  </a:lnTo>
                  <a:lnTo>
                    <a:pt x="40740" y="42024"/>
                  </a:lnTo>
                  <a:lnTo>
                    <a:pt x="40727" y="41994"/>
                  </a:lnTo>
                  <a:lnTo>
                    <a:pt x="40605" y="41920"/>
                  </a:lnTo>
                  <a:lnTo>
                    <a:pt x="40592" y="41905"/>
                  </a:lnTo>
                  <a:lnTo>
                    <a:pt x="40632" y="41682"/>
                  </a:lnTo>
                  <a:lnTo>
                    <a:pt x="40740" y="41296"/>
                  </a:lnTo>
                  <a:lnTo>
                    <a:pt x="40740" y="41074"/>
                  </a:lnTo>
                  <a:lnTo>
                    <a:pt x="40673" y="40851"/>
                  </a:lnTo>
                  <a:lnTo>
                    <a:pt x="40565" y="40643"/>
                  </a:lnTo>
                  <a:lnTo>
                    <a:pt x="40336" y="40301"/>
                  </a:lnTo>
                  <a:lnTo>
                    <a:pt x="40201" y="40197"/>
                  </a:lnTo>
                  <a:lnTo>
                    <a:pt x="40161" y="40108"/>
                  </a:lnTo>
                  <a:lnTo>
                    <a:pt x="40148" y="40004"/>
                  </a:lnTo>
                  <a:lnTo>
                    <a:pt x="40161" y="39930"/>
                  </a:lnTo>
                  <a:lnTo>
                    <a:pt x="40228" y="39811"/>
                  </a:lnTo>
                  <a:lnTo>
                    <a:pt x="40255" y="39737"/>
                  </a:lnTo>
                  <a:lnTo>
                    <a:pt x="40255" y="39693"/>
                  </a:lnTo>
                  <a:lnTo>
                    <a:pt x="40242" y="39648"/>
                  </a:lnTo>
                  <a:lnTo>
                    <a:pt x="40201" y="39633"/>
                  </a:lnTo>
                  <a:lnTo>
                    <a:pt x="40175" y="39559"/>
                  </a:lnTo>
                  <a:lnTo>
                    <a:pt x="40175" y="39470"/>
                  </a:lnTo>
                  <a:lnTo>
                    <a:pt x="40228" y="39188"/>
                  </a:lnTo>
                  <a:lnTo>
                    <a:pt x="40188" y="39099"/>
                  </a:lnTo>
                  <a:lnTo>
                    <a:pt x="40148" y="39024"/>
                  </a:lnTo>
                  <a:lnTo>
                    <a:pt x="39932" y="38519"/>
                  </a:lnTo>
                  <a:lnTo>
                    <a:pt x="39905" y="38505"/>
                  </a:lnTo>
                  <a:lnTo>
                    <a:pt x="39905" y="38460"/>
                  </a:lnTo>
                  <a:lnTo>
                    <a:pt x="39973" y="38341"/>
                  </a:lnTo>
                  <a:lnTo>
                    <a:pt x="39986" y="38282"/>
                  </a:lnTo>
                  <a:lnTo>
                    <a:pt x="39973" y="38237"/>
                  </a:lnTo>
                  <a:lnTo>
                    <a:pt x="39932" y="38089"/>
                  </a:lnTo>
                  <a:lnTo>
                    <a:pt x="39905" y="38059"/>
                  </a:lnTo>
                  <a:lnTo>
                    <a:pt x="39717" y="37896"/>
                  </a:lnTo>
                  <a:lnTo>
                    <a:pt x="39717" y="37881"/>
                  </a:lnTo>
                  <a:lnTo>
                    <a:pt x="39676" y="37866"/>
                  </a:lnTo>
                  <a:lnTo>
                    <a:pt x="39663" y="37807"/>
                  </a:lnTo>
                  <a:lnTo>
                    <a:pt x="39663" y="37732"/>
                  </a:lnTo>
                  <a:lnTo>
                    <a:pt x="39676" y="37718"/>
                  </a:lnTo>
                  <a:lnTo>
                    <a:pt x="39744" y="37673"/>
                  </a:lnTo>
                  <a:lnTo>
                    <a:pt x="39744" y="37539"/>
                  </a:lnTo>
                  <a:lnTo>
                    <a:pt x="39663" y="37302"/>
                  </a:lnTo>
                  <a:lnTo>
                    <a:pt x="39609" y="37302"/>
                  </a:lnTo>
                  <a:lnTo>
                    <a:pt x="39569" y="37346"/>
                  </a:lnTo>
                  <a:lnTo>
                    <a:pt x="39555" y="37257"/>
                  </a:lnTo>
                  <a:lnTo>
                    <a:pt x="39569" y="37124"/>
                  </a:lnTo>
                  <a:lnTo>
                    <a:pt x="39609" y="37005"/>
                  </a:lnTo>
                  <a:lnTo>
                    <a:pt x="39649" y="36990"/>
                  </a:lnTo>
                  <a:lnTo>
                    <a:pt x="39744" y="36960"/>
                  </a:lnTo>
                  <a:lnTo>
                    <a:pt x="39771" y="36916"/>
                  </a:lnTo>
                  <a:lnTo>
                    <a:pt x="39784" y="36871"/>
                  </a:lnTo>
                  <a:lnTo>
                    <a:pt x="39784" y="36797"/>
                  </a:lnTo>
                  <a:lnTo>
                    <a:pt x="39784" y="36752"/>
                  </a:lnTo>
                  <a:lnTo>
                    <a:pt x="39838" y="36678"/>
                  </a:lnTo>
                  <a:lnTo>
                    <a:pt x="39757" y="36604"/>
                  </a:lnTo>
                  <a:lnTo>
                    <a:pt x="39771" y="36485"/>
                  </a:lnTo>
                  <a:lnTo>
                    <a:pt x="39865" y="36396"/>
                  </a:lnTo>
                  <a:lnTo>
                    <a:pt x="40094" y="36307"/>
                  </a:lnTo>
                  <a:lnTo>
                    <a:pt x="40134" y="36173"/>
                  </a:lnTo>
                  <a:lnTo>
                    <a:pt x="40080" y="36054"/>
                  </a:lnTo>
                  <a:lnTo>
                    <a:pt x="39986" y="35980"/>
                  </a:lnTo>
                  <a:lnTo>
                    <a:pt x="39946" y="36158"/>
                  </a:lnTo>
                  <a:lnTo>
                    <a:pt x="39905" y="36218"/>
                  </a:lnTo>
                  <a:lnTo>
                    <a:pt x="39824" y="36233"/>
                  </a:lnTo>
                  <a:lnTo>
                    <a:pt x="39757" y="36218"/>
                  </a:lnTo>
                  <a:lnTo>
                    <a:pt x="39676" y="36173"/>
                  </a:lnTo>
                  <a:lnTo>
                    <a:pt x="39636" y="36129"/>
                  </a:lnTo>
                  <a:lnTo>
                    <a:pt x="39596" y="35950"/>
                  </a:lnTo>
                  <a:lnTo>
                    <a:pt x="39515" y="35772"/>
                  </a:lnTo>
                  <a:lnTo>
                    <a:pt x="39501" y="35683"/>
                  </a:lnTo>
                  <a:lnTo>
                    <a:pt x="39569" y="35253"/>
                  </a:lnTo>
                  <a:lnTo>
                    <a:pt x="39636" y="35134"/>
                  </a:lnTo>
                  <a:lnTo>
                    <a:pt x="40026" y="34495"/>
                  </a:lnTo>
                  <a:lnTo>
                    <a:pt x="40107" y="34332"/>
                  </a:lnTo>
                  <a:lnTo>
                    <a:pt x="39932" y="34332"/>
                  </a:lnTo>
                  <a:lnTo>
                    <a:pt x="39824" y="34376"/>
                  </a:lnTo>
                  <a:lnTo>
                    <a:pt x="39730" y="34347"/>
                  </a:lnTo>
                  <a:lnTo>
                    <a:pt x="39421" y="33961"/>
                  </a:lnTo>
                  <a:lnTo>
                    <a:pt x="39367" y="33842"/>
                  </a:lnTo>
                  <a:lnTo>
                    <a:pt x="39434" y="33664"/>
                  </a:lnTo>
                  <a:lnTo>
                    <a:pt x="39353" y="33664"/>
                  </a:lnTo>
                  <a:lnTo>
                    <a:pt x="39219" y="33708"/>
                  </a:lnTo>
                  <a:lnTo>
                    <a:pt x="39138" y="33708"/>
                  </a:lnTo>
                  <a:lnTo>
                    <a:pt x="39071" y="33693"/>
                  </a:lnTo>
                  <a:lnTo>
                    <a:pt x="38949" y="33649"/>
                  </a:lnTo>
                  <a:lnTo>
                    <a:pt x="38895" y="33634"/>
                  </a:lnTo>
                  <a:lnTo>
                    <a:pt x="38761" y="33575"/>
                  </a:lnTo>
                  <a:lnTo>
                    <a:pt x="38640" y="33485"/>
                  </a:lnTo>
                  <a:lnTo>
                    <a:pt x="38519" y="33426"/>
                  </a:lnTo>
                  <a:lnTo>
                    <a:pt x="38397" y="33500"/>
                  </a:lnTo>
                  <a:lnTo>
                    <a:pt x="38290" y="33382"/>
                  </a:lnTo>
                  <a:lnTo>
                    <a:pt x="37980" y="33129"/>
                  </a:lnTo>
                  <a:lnTo>
                    <a:pt x="37913" y="33085"/>
                  </a:lnTo>
                  <a:lnTo>
                    <a:pt x="37899" y="33025"/>
                  </a:lnTo>
                  <a:lnTo>
                    <a:pt x="37872" y="32728"/>
                  </a:lnTo>
                  <a:lnTo>
                    <a:pt x="37872" y="32698"/>
                  </a:lnTo>
                  <a:lnTo>
                    <a:pt x="37778" y="32594"/>
                  </a:lnTo>
                  <a:lnTo>
                    <a:pt x="37751" y="32565"/>
                  </a:lnTo>
                  <a:lnTo>
                    <a:pt x="37738" y="32491"/>
                  </a:lnTo>
                  <a:lnTo>
                    <a:pt x="37738" y="32461"/>
                  </a:lnTo>
                  <a:lnTo>
                    <a:pt x="37724" y="32401"/>
                  </a:lnTo>
                  <a:lnTo>
                    <a:pt x="37670" y="32357"/>
                  </a:lnTo>
                  <a:lnTo>
                    <a:pt x="37590" y="32327"/>
                  </a:lnTo>
                  <a:lnTo>
                    <a:pt x="37253" y="32312"/>
                  </a:lnTo>
                  <a:lnTo>
                    <a:pt x="37105" y="32283"/>
                  </a:lnTo>
                  <a:lnTo>
                    <a:pt x="37024" y="32179"/>
                  </a:lnTo>
                  <a:lnTo>
                    <a:pt x="36957" y="32075"/>
                  </a:lnTo>
                  <a:lnTo>
                    <a:pt x="36876" y="31986"/>
                  </a:lnTo>
                  <a:lnTo>
                    <a:pt x="36795" y="31986"/>
                  </a:lnTo>
                  <a:lnTo>
                    <a:pt x="36566" y="32030"/>
                  </a:lnTo>
                  <a:lnTo>
                    <a:pt x="36459" y="32000"/>
                  </a:lnTo>
                  <a:lnTo>
                    <a:pt x="36418" y="31941"/>
                  </a:lnTo>
                  <a:lnTo>
                    <a:pt x="36364" y="31807"/>
                  </a:lnTo>
                  <a:lnTo>
                    <a:pt x="36337" y="31733"/>
                  </a:lnTo>
                  <a:lnTo>
                    <a:pt x="36176" y="31600"/>
                  </a:lnTo>
                  <a:lnTo>
                    <a:pt x="36149" y="31570"/>
                  </a:lnTo>
                  <a:lnTo>
                    <a:pt x="36122" y="31466"/>
                  </a:lnTo>
                  <a:lnTo>
                    <a:pt x="36095" y="31139"/>
                  </a:lnTo>
                  <a:lnTo>
                    <a:pt x="36122" y="31080"/>
                  </a:lnTo>
                  <a:lnTo>
                    <a:pt x="36176" y="31020"/>
                  </a:lnTo>
                  <a:lnTo>
                    <a:pt x="36230" y="30931"/>
                  </a:lnTo>
                  <a:lnTo>
                    <a:pt x="36243" y="30813"/>
                  </a:lnTo>
                  <a:lnTo>
                    <a:pt x="36230" y="30709"/>
                  </a:lnTo>
                  <a:lnTo>
                    <a:pt x="36149" y="30798"/>
                  </a:lnTo>
                  <a:lnTo>
                    <a:pt x="36028" y="30857"/>
                  </a:lnTo>
                  <a:lnTo>
                    <a:pt x="35934" y="30842"/>
                  </a:lnTo>
                  <a:lnTo>
                    <a:pt x="35880" y="30723"/>
                  </a:lnTo>
                  <a:lnTo>
                    <a:pt x="35880" y="30471"/>
                  </a:lnTo>
                  <a:lnTo>
                    <a:pt x="35907" y="30352"/>
                  </a:lnTo>
                  <a:lnTo>
                    <a:pt x="35947" y="30263"/>
                  </a:lnTo>
                  <a:lnTo>
                    <a:pt x="35732" y="29892"/>
                  </a:lnTo>
                  <a:lnTo>
                    <a:pt x="35678" y="29832"/>
                  </a:lnTo>
                  <a:lnTo>
                    <a:pt x="35651" y="29803"/>
                  </a:lnTo>
                  <a:lnTo>
                    <a:pt x="35610" y="29743"/>
                  </a:lnTo>
                  <a:lnTo>
                    <a:pt x="35570" y="29699"/>
                  </a:lnTo>
                  <a:lnTo>
                    <a:pt x="35489" y="29669"/>
                  </a:lnTo>
                  <a:lnTo>
                    <a:pt x="35422" y="29639"/>
                  </a:lnTo>
                  <a:lnTo>
                    <a:pt x="35368" y="29625"/>
                  </a:lnTo>
                  <a:lnTo>
                    <a:pt x="35355" y="29654"/>
                  </a:lnTo>
                  <a:lnTo>
                    <a:pt x="35355" y="29728"/>
                  </a:lnTo>
                  <a:lnTo>
                    <a:pt x="35355" y="29788"/>
                  </a:lnTo>
                  <a:lnTo>
                    <a:pt x="35341" y="29803"/>
                  </a:lnTo>
                  <a:lnTo>
                    <a:pt x="35301" y="29832"/>
                  </a:lnTo>
                  <a:lnTo>
                    <a:pt x="35207" y="30115"/>
                  </a:lnTo>
                  <a:lnTo>
                    <a:pt x="35166" y="30174"/>
                  </a:lnTo>
                  <a:lnTo>
                    <a:pt x="34426" y="30545"/>
                  </a:lnTo>
                  <a:lnTo>
                    <a:pt x="34358" y="30486"/>
                  </a:lnTo>
                  <a:lnTo>
                    <a:pt x="34291" y="30471"/>
                  </a:lnTo>
                  <a:lnTo>
                    <a:pt x="34237" y="30486"/>
                  </a:lnTo>
                  <a:lnTo>
                    <a:pt x="34156" y="30456"/>
                  </a:lnTo>
                  <a:lnTo>
                    <a:pt x="34129" y="30426"/>
                  </a:lnTo>
                  <a:lnTo>
                    <a:pt x="34035" y="30204"/>
                  </a:lnTo>
                  <a:lnTo>
                    <a:pt x="34008" y="30204"/>
                  </a:lnTo>
                  <a:lnTo>
                    <a:pt x="33995" y="30248"/>
                  </a:lnTo>
                  <a:lnTo>
                    <a:pt x="33968" y="30248"/>
                  </a:lnTo>
                  <a:lnTo>
                    <a:pt x="33954" y="30263"/>
                  </a:lnTo>
                  <a:lnTo>
                    <a:pt x="33927" y="30293"/>
                  </a:lnTo>
                  <a:lnTo>
                    <a:pt x="33914" y="30263"/>
                  </a:lnTo>
                  <a:lnTo>
                    <a:pt x="33874" y="30204"/>
                  </a:lnTo>
                  <a:lnTo>
                    <a:pt x="33860" y="30174"/>
                  </a:lnTo>
                  <a:lnTo>
                    <a:pt x="33766" y="30248"/>
                  </a:lnTo>
                  <a:lnTo>
                    <a:pt x="33752" y="30382"/>
                  </a:lnTo>
                  <a:lnTo>
                    <a:pt x="33752" y="30545"/>
                  </a:lnTo>
                  <a:lnTo>
                    <a:pt x="33752" y="30709"/>
                  </a:lnTo>
                  <a:lnTo>
                    <a:pt x="33699" y="30798"/>
                  </a:lnTo>
                  <a:lnTo>
                    <a:pt x="33631" y="30902"/>
                  </a:lnTo>
                  <a:lnTo>
                    <a:pt x="33550" y="30991"/>
                  </a:lnTo>
                  <a:lnTo>
                    <a:pt x="33456" y="31035"/>
                  </a:lnTo>
                  <a:lnTo>
                    <a:pt x="33375" y="31095"/>
                  </a:lnTo>
                  <a:lnTo>
                    <a:pt x="33120" y="31377"/>
                  </a:lnTo>
                  <a:lnTo>
                    <a:pt x="32931" y="31466"/>
                  </a:lnTo>
                  <a:lnTo>
                    <a:pt x="32702" y="31600"/>
                  </a:lnTo>
                  <a:lnTo>
                    <a:pt x="32554" y="31644"/>
                  </a:lnTo>
                  <a:lnTo>
                    <a:pt x="32500" y="31659"/>
                  </a:lnTo>
                  <a:lnTo>
                    <a:pt x="32433" y="31733"/>
                  </a:lnTo>
                  <a:lnTo>
                    <a:pt x="32393" y="31629"/>
                  </a:lnTo>
                  <a:lnTo>
                    <a:pt x="32352" y="31585"/>
                  </a:lnTo>
                  <a:lnTo>
                    <a:pt x="32177" y="31570"/>
                  </a:lnTo>
                  <a:lnTo>
                    <a:pt x="32083" y="31555"/>
                  </a:lnTo>
                  <a:lnTo>
                    <a:pt x="32002" y="31525"/>
                  </a:lnTo>
                  <a:lnTo>
                    <a:pt x="31921" y="31466"/>
                  </a:lnTo>
                  <a:lnTo>
                    <a:pt x="31841" y="31407"/>
                  </a:lnTo>
                  <a:lnTo>
                    <a:pt x="31693" y="31258"/>
                  </a:lnTo>
                  <a:lnTo>
                    <a:pt x="31585" y="31080"/>
                  </a:lnTo>
                  <a:lnTo>
                    <a:pt x="31383" y="30709"/>
                  </a:lnTo>
                  <a:lnTo>
                    <a:pt x="31167" y="29922"/>
                  </a:lnTo>
                  <a:lnTo>
                    <a:pt x="31141" y="29342"/>
                  </a:lnTo>
                  <a:lnTo>
                    <a:pt x="31087" y="29209"/>
                  </a:lnTo>
                  <a:lnTo>
                    <a:pt x="31100" y="29105"/>
                  </a:lnTo>
                  <a:lnTo>
                    <a:pt x="31046" y="28734"/>
                  </a:lnTo>
                  <a:lnTo>
                    <a:pt x="31006" y="28689"/>
                  </a:lnTo>
                  <a:lnTo>
                    <a:pt x="30683" y="28392"/>
                  </a:lnTo>
                  <a:lnTo>
                    <a:pt x="30629" y="28347"/>
                  </a:lnTo>
                  <a:lnTo>
                    <a:pt x="30602" y="28273"/>
                  </a:lnTo>
                  <a:lnTo>
                    <a:pt x="30589" y="28229"/>
                  </a:lnTo>
                  <a:lnTo>
                    <a:pt x="30562" y="28154"/>
                  </a:lnTo>
                  <a:lnTo>
                    <a:pt x="30562" y="27961"/>
                  </a:lnTo>
                  <a:lnTo>
                    <a:pt x="30548" y="27917"/>
                  </a:lnTo>
                  <a:lnTo>
                    <a:pt x="30373" y="27650"/>
                  </a:lnTo>
                  <a:lnTo>
                    <a:pt x="30346" y="27590"/>
                  </a:lnTo>
                  <a:lnTo>
                    <a:pt x="30319" y="27471"/>
                  </a:lnTo>
                  <a:lnTo>
                    <a:pt x="30212" y="27249"/>
                  </a:lnTo>
                  <a:lnTo>
                    <a:pt x="30198" y="27160"/>
                  </a:lnTo>
                  <a:lnTo>
                    <a:pt x="30212" y="27041"/>
                  </a:lnTo>
                  <a:lnTo>
                    <a:pt x="30292" y="26803"/>
                  </a:lnTo>
                  <a:lnTo>
                    <a:pt x="30319" y="26447"/>
                  </a:lnTo>
                  <a:lnTo>
                    <a:pt x="30373" y="26239"/>
                  </a:lnTo>
                  <a:lnTo>
                    <a:pt x="30535" y="25897"/>
                  </a:lnTo>
                  <a:lnTo>
                    <a:pt x="30562" y="25793"/>
                  </a:lnTo>
                  <a:lnTo>
                    <a:pt x="30481" y="25734"/>
                  </a:lnTo>
                  <a:lnTo>
                    <a:pt x="30467" y="25630"/>
                  </a:lnTo>
                  <a:lnTo>
                    <a:pt x="30548" y="25259"/>
                  </a:lnTo>
                  <a:lnTo>
                    <a:pt x="30548" y="25214"/>
                  </a:lnTo>
                  <a:lnTo>
                    <a:pt x="30521" y="25140"/>
                  </a:lnTo>
                  <a:lnTo>
                    <a:pt x="30508" y="25066"/>
                  </a:lnTo>
                  <a:lnTo>
                    <a:pt x="30427" y="24977"/>
                  </a:lnTo>
                  <a:lnTo>
                    <a:pt x="30427" y="24902"/>
                  </a:lnTo>
                  <a:lnTo>
                    <a:pt x="30212" y="24754"/>
                  </a:lnTo>
                  <a:lnTo>
                    <a:pt x="30198" y="24694"/>
                  </a:lnTo>
                  <a:lnTo>
                    <a:pt x="30185" y="24620"/>
                  </a:lnTo>
                  <a:lnTo>
                    <a:pt x="30185" y="23833"/>
                  </a:lnTo>
                  <a:lnTo>
                    <a:pt x="30050" y="23076"/>
                  </a:lnTo>
                  <a:lnTo>
                    <a:pt x="30104" y="22616"/>
                  </a:lnTo>
                  <a:lnTo>
                    <a:pt x="30090" y="22363"/>
                  </a:lnTo>
                  <a:lnTo>
                    <a:pt x="30010" y="22155"/>
                  </a:lnTo>
                  <a:lnTo>
                    <a:pt x="30265" y="21635"/>
                  </a:lnTo>
                  <a:lnTo>
                    <a:pt x="30171" y="21680"/>
                  </a:lnTo>
                  <a:lnTo>
                    <a:pt x="30104" y="21739"/>
                  </a:lnTo>
                  <a:lnTo>
                    <a:pt x="30023" y="21769"/>
                  </a:lnTo>
                  <a:lnTo>
                    <a:pt x="29875" y="21784"/>
                  </a:lnTo>
                  <a:lnTo>
                    <a:pt x="29794" y="21769"/>
                  </a:lnTo>
                  <a:lnTo>
                    <a:pt x="29754" y="21739"/>
                  </a:lnTo>
                  <a:lnTo>
                    <a:pt x="29700" y="21739"/>
                  </a:lnTo>
                  <a:lnTo>
                    <a:pt x="29619" y="21814"/>
                  </a:lnTo>
                  <a:lnTo>
                    <a:pt x="29552" y="21843"/>
                  </a:lnTo>
                  <a:lnTo>
                    <a:pt x="29485" y="21828"/>
                  </a:lnTo>
                  <a:lnTo>
                    <a:pt x="29431" y="21784"/>
                  </a:lnTo>
                  <a:lnTo>
                    <a:pt x="29377" y="21754"/>
                  </a:lnTo>
                  <a:lnTo>
                    <a:pt x="29269" y="21918"/>
                  </a:lnTo>
                  <a:lnTo>
                    <a:pt x="29283" y="21814"/>
                  </a:lnTo>
                  <a:lnTo>
                    <a:pt x="29296" y="21472"/>
                  </a:lnTo>
                  <a:lnTo>
                    <a:pt x="29363" y="21131"/>
                  </a:lnTo>
                  <a:lnTo>
                    <a:pt x="29377" y="21027"/>
                  </a:lnTo>
                  <a:lnTo>
                    <a:pt x="29552" y="20730"/>
                  </a:lnTo>
                  <a:lnTo>
                    <a:pt x="29538" y="20670"/>
                  </a:lnTo>
                  <a:lnTo>
                    <a:pt x="29485" y="20626"/>
                  </a:lnTo>
                  <a:lnTo>
                    <a:pt x="29538" y="20507"/>
                  </a:lnTo>
                  <a:lnTo>
                    <a:pt x="29673" y="20344"/>
                  </a:lnTo>
                  <a:lnTo>
                    <a:pt x="29673" y="20299"/>
                  </a:lnTo>
                  <a:lnTo>
                    <a:pt x="29525" y="20165"/>
                  </a:lnTo>
                  <a:lnTo>
                    <a:pt x="29444" y="20091"/>
                  </a:lnTo>
                  <a:lnTo>
                    <a:pt x="29350" y="20047"/>
                  </a:lnTo>
                  <a:lnTo>
                    <a:pt x="29283" y="20047"/>
                  </a:lnTo>
                  <a:lnTo>
                    <a:pt x="29067" y="19987"/>
                  </a:lnTo>
                  <a:lnTo>
                    <a:pt x="28986" y="19928"/>
                  </a:lnTo>
                  <a:lnTo>
                    <a:pt x="28906" y="19839"/>
                  </a:lnTo>
                  <a:lnTo>
                    <a:pt x="28852" y="19720"/>
                  </a:lnTo>
                  <a:lnTo>
                    <a:pt x="28811" y="19586"/>
                  </a:lnTo>
                  <a:lnTo>
                    <a:pt x="28798" y="19215"/>
                  </a:lnTo>
                  <a:lnTo>
                    <a:pt x="28784" y="19126"/>
                  </a:lnTo>
                  <a:lnTo>
                    <a:pt x="28731" y="19022"/>
                  </a:lnTo>
                  <a:lnTo>
                    <a:pt x="28704" y="18977"/>
                  </a:lnTo>
                  <a:lnTo>
                    <a:pt x="28690" y="18948"/>
                  </a:lnTo>
                  <a:lnTo>
                    <a:pt x="28448" y="18784"/>
                  </a:lnTo>
                  <a:lnTo>
                    <a:pt x="28407" y="18755"/>
                  </a:lnTo>
                  <a:lnTo>
                    <a:pt x="28313" y="18666"/>
                  </a:lnTo>
                  <a:lnTo>
                    <a:pt x="28259" y="18651"/>
                  </a:lnTo>
                  <a:lnTo>
                    <a:pt x="28057" y="18710"/>
                  </a:lnTo>
                  <a:lnTo>
                    <a:pt x="27869" y="18666"/>
                  </a:lnTo>
                  <a:lnTo>
                    <a:pt x="27775" y="18636"/>
                  </a:lnTo>
                  <a:lnTo>
                    <a:pt x="27721" y="18606"/>
                  </a:lnTo>
                  <a:lnTo>
                    <a:pt x="27721" y="18354"/>
                  </a:lnTo>
                  <a:lnTo>
                    <a:pt x="27761" y="18235"/>
                  </a:lnTo>
                  <a:lnTo>
                    <a:pt x="27788" y="18116"/>
                  </a:lnTo>
                  <a:lnTo>
                    <a:pt x="27775" y="18101"/>
                  </a:lnTo>
                  <a:lnTo>
                    <a:pt x="27734" y="18072"/>
                  </a:lnTo>
                  <a:lnTo>
                    <a:pt x="27721" y="18027"/>
                  </a:lnTo>
                  <a:lnTo>
                    <a:pt x="27761" y="17997"/>
                  </a:lnTo>
                  <a:lnTo>
                    <a:pt x="27788" y="17938"/>
                  </a:lnTo>
                  <a:lnTo>
                    <a:pt x="27788" y="17893"/>
                  </a:lnTo>
                  <a:lnTo>
                    <a:pt x="27788" y="17804"/>
                  </a:lnTo>
                  <a:lnTo>
                    <a:pt x="27775" y="17641"/>
                  </a:lnTo>
                  <a:lnTo>
                    <a:pt x="27761" y="17626"/>
                  </a:lnTo>
                  <a:lnTo>
                    <a:pt x="27775" y="17522"/>
                  </a:lnTo>
                  <a:lnTo>
                    <a:pt x="27802" y="17463"/>
                  </a:lnTo>
                  <a:lnTo>
                    <a:pt x="27855" y="17463"/>
                  </a:lnTo>
                  <a:lnTo>
                    <a:pt x="27882" y="17433"/>
                  </a:lnTo>
                  <a:lnTo>
                    <a:pt x="28407" y="16512"/>
                  </a:lnTo>
                  <a:lnTo>
                    <a:pt x="28542" y="16512"/>
                  </a:lnTo>
                  <a:lnTo>
                    <a:pt x="28609" y="16497"/>
                  </a:lnTo>
                  <a:lnTo>
                    <a:pt x="28650" y="16423"/>
                  </a:lnTo>
                  <a:lnTo>
                    <a:pt x="28609" y="16349"/>
                  </a:lnTo>
                  <a:lnTo>
                    <a:pt x="28542" y="16349"/>
                  </a:lnTo>
                  <a:lnTo>
                    <a:pt x="28394" y="16379"/>
                  </a:lnTo>
                  <a:lnTo>
                    <a:pt x="28300" y="16408"/>
                  </a:lnTo>
                  <a:lnTo>
                    <a:pt x="28259" y="16379"/>
                  </a:lnTo>
                  <a:lnTo>
                    <a:pt x="27977" y="16082"/>
                  </a:lnTo>
                  <a:lnTo>
                    <a:pt x="27869" y="16037"/>
                  </a:lnTo>
                  <a:lnTo>
                    <a:pt x="27721" y="16052"/>
                  </a:lnTo>
                  <a:lnTo>
                    <a:pt x="27519" y="16171"/>
                  </a:lnTo>
                  <a:lnTo>
                    <a:pt x="27411" y="16200"/>
                  </a:lnTo>
                  <a:lnTo>
                    <a:pt x="27263" y="16230"/>
                  </a:lnTo>
                  <a:lnTo>
                    <a:pt x="27155" y="16171"/>
                  </a:lnTo>
                  <a:lnTo>
                    <a:pt x="26967" y="15978"/>
                  </a:lnTo>
                  <a:lnTo>
                    <a:pt x="26900" y="15978"/>
                  </a:lnTo>
                  <a:lnTo>
                    <a:pt x="26603" y="15710"/>
                  </a:lnTo>
                  <a:lnTo>
                    <a:pt x="26549" y="15636"/>
                  </a:lnTo>
                  <a:lnTo>
                    <a:pt x="26523" y="15532"/>
                  </a:lnTo>
                  <a:lnTo>
                    <a:pt x="26563" y="15027"/>
                  </a:lnTo>
                  <a:lnTo>
                    <a:pt x="26523" y="14240"/>
                  </a:lnTo>
                  <a:lnTo>
                    <a:pt x="26496" y="14166"/>
                  </a:lnTo>
                  <a:lnTo>
                    <a:pt x="26442" y="14047"/>
                  </a:lnTo>
                  <a:lnTo>
                    <a:pt x="26401" y="13988"/>
                  </a:lnTo>
                  <a:lnTo>
                    <a:pt x="26442" y="13721"/>
                  </a:lnTo>
                  <a:lnTo>
                    <a:pt x="26415" y="13602"/>
                  </a:lnTo>
                  <a:lnTo>
                    <a:pt x="26361" y="13528"/>
                  </a:lnTo>
                  <a:lnTo>
                    <a:pt x="26321" y="13483"/>
                  </a:lnTo>
                  <a:lnTo>
                    <a:pt x="26374" y="13320"/>
                  </a:lnTo>
                  <a:lnTo>
                    <a:pt x="26482" y="13082"/>
                  </a:lnTo>
                  <a:lnTo>
                    <a:pt x="26549" y="12993"/>
                  </a:lnTo>
                  <a:lnTo>
                    <a:pt x="26576" y="12948"/>
                  </a:lnTo>
                  <a:lnTo>
                    <a:pt x="26603" y="12889"/>
                  </a:lnTo>
                  <a:lnTo>
                    <a:pt x="26576" y="12844"/>
                  </a:lnTo>
                  <a:lnTo>
                    <a:pt x="26496" y="12711"/>
                  </a:lnTo>
                  <a:lnTo>
                    <a:pt x="26482" y="12651"/>
                  </a:lnTo>
                  <a:lnTo>
                    <a:pt x="26469" y="12562"/>
                  </a:lnTo>
                  <a:lnTo>
                    <a:pt x="26415" y="12444"/>
                  </a:lnTo>
                  <a:lnTo>
                    <a:pt x="26374" y="12369"/>
                  </a:lnTo>
                  <a:lnTo>
                    <a:pt x="26307" y="12384"/>
                  </a:lnTo>
                  <a:lnTo>
                    <a:pt x="26213" y="12280"/>
                  </a:lnTo>
                  <a:lnTo>
                    <a:pt x="26186" y="12102"/>
                  </a:lnTo>
                  <a:lnTo>
                    <a:pt x="26186" y="11894"/>
                  </a:lnTo>
                  <a:lnTo>
                    <a:pt x="26199" y="11760"/>
                  </a:lnTo>
                  <a:lnTo>
                    <a:pt x="26240" y="11671"/>
                  </a:lnTo>
                  <a:lnTo>
                    <a:pt x="26267" y="11612"/>
                  </a:lnTo>
                  <a:lnTo>
                    <a:pt x="26240" y="11597"/>
                  </a:lnTo>
                  <a:lnTo>
                    <a:pt x="26199" y="11463"/>
                  </a:lnTo>
                  <a:lnTo>
                    <a:pt x="26186" y="11285"/>
                  </a:lnTo>
                  <a:lnTo>
                    <a:pt x="26146" y="11107"/>
                  </a:lnTo>
                  <a:lnTo>
                    <a:pt x="26078" y="10929"/>
                  </a:lnTo>
                  <a:lnTo>
                    <a:pt x="26038" y="10840"/>
                  </a:lnTo>
                  <a:lnTo>
                    <a:pt x="25984" y="10751"/>
                  </a:lnTo>
                  <a:lnTo>
                    <a:pt x="25944" y="10676"/>
                  </a:lnTo>
                  <a:lnTo>
                    <a:pt x="25903" y="10498"/>
                  </a:lnTo>
                  <a:lnTo>
                    <a:pt x="25890" y="10454"/>
                  </a:lnTo>
                  <a:lnTo>
                    <a:pt x="25796" y="10394"/>
                  </a:lnTo>
                  <a:lnTo>
                    <a:pt x="25661" y="10409"/>
                  </a:lnTo>
                  <a:lnTo>
                    <a:pt x="25540" y="10483"/>
                  </a:lnTo>
                  <a:lnTo>
                    <a:pt x="25472" y="10602"/>
                  </a:lnTo>
                  <a:lnTo>
                    <a:pt x="25445" y="10498"/>
                  </a:lnTo>
                  <a:lnTo>
                    <a:pt x="25486" y="10305"/>
                  </a:lnTo>
                  <a:lnTo>
                    <a:pt x="25445" y="10201"/>
                  </a:lnTo>
                  <a:lnTo>
                    <a:pt x="25378" y="10172"/>
                  </a:lnTo>
                  <a:lnTo>
                    <a:pt x="25324" y="10186"/>
                  </a:lnTo>
                  <a:lnTo>
                    <a:pt x="25297" y="10186"/>
                  </a:lnTo>
                  <a:lnTo>
                    <a:pt x="25244" y="9875"/>
                  </a:lnTo>
                  <a:lnTo>
                    <a:pt x="25203" y="9785"/>
                  </a:lnTo>
                  <a:lnTo>
                    <a:pt x="25069" y="9771"/>
                  </a:lnTo>
                  <a:lnTo>
                    <a:pt x="24947" y="9815"/>
                  </a:lnTo>
                  <a:lnTo>
                    <a:pt x="24880" y="9875"/>
                  </a:lnTo>
                  <a:lnTo>
                    <a:pt x="24853" y="10023"/>
                  </a:lnTo>
                  <a:lnTo>
                    <a:pt x="24786" y="10142"/>
                  </a:lnTo>
                  <a:lnTo>
                    <a:pt x="24692" y="10231"/>
                  </a:lnTo>
                  <a:lnTo>
                    <a:pt x="24570" y="10290"/>
                  </a:lnTo>
                  <a:lnTo>
                    <a:pt x="24651" y="10127"/>
                  </a:lnTo>
                  <a:lnTo>
                    <a:pt x="24651" y="9993"/>
                  </a:lnTo>
                  <a:lnTo>
                    <a:pt x="24624" y="9845"/>
                  </a:lnTo>
                  <a:lnTo>
                    <a:pt x="24651" y="9711"/>
                  </a:lnTo>
                  <a:lnTo>
                    <a:pt x="24692" y="9667"/>
                  </a:lnTo>
                  <a:lnTo>
                    <a:pt x="24799" y="9637"/>
                  </a:lnTo>
                  <a:lnTo>
                    <a:pt x="24853" y="9622"/>
                  </a:lnTo>
                  <a:lnTo>
                    <a:pt x="24880" y="9563"/>
                  </a:lnTo>
                  <a:lnTo>
                    <a:pt x="24920" y="9414"/>
                  </a:lnTo>
                  <a:lnTo>
                    <a:pt x="24961" y="9370"/>
                  </a:lnTo>
                  <a:lnTo>
                    <a:pt x="24988" y="9355"/>
                  </a:lnTo>
                  <a:lnTo>
                    <a:pt x="25069" y="9310"/>
                  </a:lnTo>
                  <a:lnTo>
                    <a:pt x="25122" y="9266"/>
                  </a:lnTo>
                  <a:lnTo>
                    <a:pt x="25149" y="9221"/>
                  </a:lnTo>
                  <a:lnTo>
                    <a:pt x="25190" y="9177"/>
                  </a:lnTo>
                  <a:lnTo>
                    <a:pt x="25203" y="9102"/>
                  </a:lnTo>
                  <a:lnTo>
                    <a:pt x="25203" y="9073"/>
                  </a:lnTo>
                  <a:lnTo>
                    <a:pt x="25122" y="8998"/>
                  </a:lnTo>
                  <a:lnTo>
                    <a:pt x="24907" y="8894"/>
                  </a:lnTo>
                  <a:lnTo>
                    <a:pt x="24853" y="8835"/>
                  </a:lnTo>
                  <a:lnTo>
                    <a:pt x="24826" y="8805"/>
                  </a:lnTo>
                  <a:lnTo>
                    <a:pt x="24853" y="8761"/>
                  </a:lnTo>
                  <a:lnTo>
                    <a:pt x="24853" y="8731"/>
                  </a:lnTo>
                  <a:lnTo>
                    <a:pt x="24813" y="8716"/>
                  </a:lnTo>
                  <a:lnTo>
                    <a:pt x="24786" y="8731"/>
                  </a:lnTo>
                  <a:lnTo>
                    <a:pt x="24772" y="8731"/>
                  </a:lnTo>
                  <a:lnTo>
                    <a:pt x="24772" y="8746"/>
                  </a:lnTo>
                  <a:lnTo>
                    <a:pt x="24745" y="8746"/>
                  </a:lnTo>
                  <a:lnTo>
                    <a:pt x="24718" y="8776"/>
                  </a:lnTo>
                  <a:lnTo>
                    <a:pt x="24624" y="8850"/>
                  </a:lnTo>
                  <a:lnTo>
                    <a:pt x="24611" y="8865"/>
                  </a:lnTo>
                  <a:lnTo>
                    <a:pt x="24368" y="8850"/>
                  </a:lnTo>
                  <a:lnTo>
                    <a:pt x="24288" y="8865"/>
                  </a:lnTo>
                  <a:lnTo>
                    <a:pt x="24207" y="8954"/>
                  </a:lnTo>
                  <a:lnTo>
                    <a:pt x="24153" y="9073"/>
                  </a:lnTo>
                  <a:lnTo>
                    <a:pt x="24072" y="9355"/>
                  </a:lnTo>
                  <a:lnTo>
                    <a:pt x="24059" y="9444"/>
                  </a:lnTo>
                  <a:lnTo>
                    <a:pt x="24032" y="9503"/>
                  </a:lnTo>
                  <a:lnTo>
                    <a:pt x="23830" y="9741"/>
                  </a:lnTo>
                  <a:lnTo>
                    <a:pt x="23709" y="9934"/>
                  </a:lnTo>
                  <a:lnTo>
                    <a:pt x="23614" y="10008"/>
                  </a:lnTo>
                  <a:lnTo>
                    <a:pt x="23480" y="10023"/>
                  </a:lnTo>
                  <a:lnTo>
                    <a:pt x="23372" y="10038"/>
                  </a:lnTo>
                  <a:lnTo>
                    <a:pt x="23237" y="10053"/>
                  </a:lnTo>
                  <a:lnTo>
                    <a:pt x="23143" y="10097"/>
                  </a:lnTo>
                  <a:lnTo>
                    <a:pt x="23076" y="10172"/>
                  </a:lnTo>
                  <a:lnTo>
                    <a:pt x="23049" y="10112"/>
                  </a:lnTo>
                  <a:lnTo>
                    <a:pt x="22793" y="10186"/>
                  </a:lnTo>
                  <a:lnTo>
                    <a:pt x="22659" y="10290"/>
                  </a:lnTo>
                  <a:lnTo>
                    <a:pt x="22632" y="10498"/>
                  </a:lnTo>
                  <a:lnTo>
                    <a:pt x="22712" y="11003"/>
                  </a:lnTo>
                  <a:lnTo>
                    <a:pt x="22712" y="11508"/>
                  </a:lnTo>
                  <a:lnTo>
                    <a:pt x="22672" y="11731"/>
                  </a:lnTo>
                  <a:lnTo>
                    <a:pt x="22591" y="11924"/>
                  </a:lnTo>
                  <a:lnTo>
                    <a:pt x="22564" y="12028"/>
                  </a:lnTo>
                  <a:lnTo>
                    <a:pt x="22564" y="12147"/>
                  </a:lnTo>
                  <a:lnTo>
                    <a:pt x="22564" y="12488"/>
                  </a:lnTo>
                  <a:lnTo>
                    <a:pt x="22564" y="12622"/>
                  </a:lnTo>
                  <a:lnTo>
                    <a:pt x="21891" y="14849"/>
                  </a:lnTo>
                  <a:lnTo>
                    <a:pt x="21878" y="14983"/>
                  </a:lnTo>
                  <a:lnTo>
                    <a:pt x="21905" y="15087"/>
                  </a:lnTo>
                  <a:lnTo>
                    <a:pt x="21891" y="15161"/>
                  </a:lnTo>
                  <a:lnTo>
                    <a:pt x="21662" y="15488"/>
                  </a:lnTo>
                  <a:lnTo>
                    <a:pt x="21555" y="15993"/>
                  </a:lnTo>
                  <a:lnTo>
                    <a:pt x="21541" y="16275"/>
                  </a:lnTo>
                  <a:lnTo>
                    <a:pt x="21581" y="16468"/>
                  </a:lnTo>
                  <a:lnTo>
                    <a:pt x="21622" y="16497"/>
                  </a:lnTo>
                  <a:lnTo>
                    <a:pt x="21662" y="16497"/>
                  </a:lnTo>
                  <a:lnTo>
                    <a:pt x="21730" y="16497"/>
                  </a:lnTo>
                  <a:lnTo>
                    <a:pt x="21797" y="16527"/>
                  </a:lnTo>
                  <a:lnTo>
                    <a:pt x="21824" y="16587"/>
                  </a:lnTo>
                  <a:lnTo>
                    <a:pt x="21905" y="16750"/>
                  </a:lnTo>
                  <a:lnTo>
                    <a:pt x="21999" y="16794"/>
                  </a:lnTo>
                  <a:lnTo>
                    <a:pt x="22012" y="16869"/>
                  </a:lnTo>
                  <a:lnTo>
                    <a:pt x="21958" y="17047"/>
                  </a:lnTo>
                  <a:lnTo>
                    <a:pt x="21716" y="16869"/>
                  </a:lnTo>
                  <a:lnTo>
                    <a:pt x="21649" y="16839"/>
                  </a:lnTo>
                  <a:lnTo>
                    <a:pt x="21581" y="16898"/>
                  </a:lnTo>
                  <a:lnTo>
                    <a:pt x="21406" y="17255"/>
                  </a:lnTo>
                  <a:lnTo>
                    <a:pt x="21406" y="17136"/>
                  </a:lnTo>
                  <a:lnTo>
                    <a:pt x="21380" y="17002"/>
                  </a:lnTo>
                  <a:lnTo>
                    <a:pt x="21299" y="16676"/>
                  </a:lnTo>
                  <a:lnTo>
                    <a:pt x="21285" y="16557"/>
                  </a:lnTo>
                  <a:lnTo>
                    <a:pt x="21312" y="16468"/>
                  </a:lnTo>
                  <a:lnTo>
                    <a:pt x="21366" y="16349"/>
                  </a:lnTo>
                  <a:lnTo>
                    <a:pt x="21137" y="16423"/>
                  </a:lnTo>
                  <a:lnTo>
                    <a:pt x="20922" y="16646"/>
                  </a:lnTo>
                  <a:lnTo>
                    <a:pt x="20747" y="16958"/>
                  </a:lnTo>
                  <a:lnTo>
                    <a:pt x="20666" y="17299"/>
                  </a:lnTo>
                  <a:lnTo>
                    <a:pt x="20558" y="17537"/>
                  </a:lnTo>
                  <a:lnTo>
                    <a:pt x="20504" y="17789"/>
                  </a:lnTo>
                  <a:lnTo>
                    <a:pt x="20491" y="17878"/>
                  </a:lnTo>
                  <a:lnTo>
                    <a:pt x="20518" y="17923"/>
                  </a:lnTo>
                  <a:lnTo>
                    <a:pt x="20572" y="17938"/>
                  </a:lnTo>
                  <a:lnTo>
                    <a:pt x="20599" y="17908"/>
                  </a:lnTo>
                  <a:lnTo>
                    <a:pt x="20639" y="17878"/>
                  </a:lnTo>
                  <a:lnTo>
                    <a:pt x="20652" y="17834"/>
                  </a:lnTo>
                  <a:lnTo>
                    <a:pt x="20679" y="17834"/>
                  </a:lnTo>
                  <a:lnTo>
                    <a:pt x="20679" y="17908"/>
                  </a:lnTo>
                  <a:lnTo>
                    <a:pt x="20706" y="17968"/>
                  </a:lnTo>
                  <a:lnTo>
                    <a:pt x="20747" y="18012"/>
                  </a:lnTo>
                  <a:lnTo>
                    <a:pt x="20801" y="18027"/>
                  </a:lnTo>
                  <a:lnTo>
                    <a:pt x="20747" y="18057"/>
                  </a:lnTo>
                  <a:lnTo>
                    <a:pt x="20679" y="18072"/>
                  </a:lnTo>
                  <a:lnTo>
                    <a:pt x="20585" y="18086"/>
                  </a:lnTo>
                  <a:lnTo>
                    <a:pt x="20383" y="17997"/>
                  </a:lnTo>
                  <a:lnTo>
                    <a:pt x="20302" y="18012"/>
                  </a:lnTo>
                  <a:lnTo>
                    <a:pt x="20249" y="18101"/>
                  </a:lnTo>
                  <a:lnTo>
                    <a:pt x="20168" y="18487"/>
                  </a:lnTo>
                  <a:lnTo>
                    <a:pt x="19629" y="19794"/>
                  </a:lnTo>
                  <a:lnTo>
                    <a:pt x="19602" y="19868"/>
                  </a:lnTo>
                  <a:lnTo>
                    <a:pt x="19656" y="20002"/>
                  </a:lnTo>
                  <a:lnTo>
                    <a:pt x="19764" y="20002"/>
                  </a:lnTo>
                  <a:lnTo>
                    <a:pt x="20006" y="19898"/>
                  </a:lnTo>
                  <a:lnTo>
                    <a:pt x="20141" y="19913"/>
                  </a:lnTo>
                  <a:lnTo>
                    <a:pt x="20208" y="19898"/>
                  </a:lnTo>
                  <a:lnTo>
                    <a:pt x="20181" y="19824"/>
                  </a:lnTo>
                  <a:lnTo>
                    <a:pt x="20141" y="19809"/>
                  </a:lnTo>
                  <a:lnTo>
                    <a:pt x="20006" y="19809"/>
                  </a:lnTo>
                  <a:lnTo>
                    <a:pt x="19979" y="19794"/>
                  </a:lnTo>
                  <a:lnTo>
                    <a:pt x="19993" y="19408"/>
                  </a:lnTo>
                  <a:lnTo>
                    <a:pt x="19979" y="19304"/>
                  </a:lnTo>
                  <a:lnTo>
                    <a:pt x="19993" y="19304"/>
                  </a:lnTo>
                  <a:lnTo>
                    <a:pt x="20006" y="19304"/>
                  </a:lnTo>
                  <a:lnTo>
                    <a:pt x="20006" y="19289"/>
                  </a:lnTo>
                  <a:lnTo>
                    <a:pt x="20006" y="19274"/>
                  </a:lnTo>
                  <a:lnTo>
                    <a:pt x="20100" y="19349"/>
                  </a:lnTo>
                  <a:lnTo>
                    <a:pt x="20208" y="19378"/>
                  </a:lnTo>
                  <a:lnTo>
                    <a:pt x="20437" y="19363"/>
                  </a:lnTo>
                  <a:lnTo>
                    <a:pt x="20477" y="19393"/>
                  </a:lnTo>
                  <a:lnTo>
                    <a:pt x="20397" y="19482"/>
                  </a:lnTo>
                  <a:lnTo>
                    <a:pt x="20168" y="19646"/>
                  </a:lnTo>
                  <a:lnTo>
                    <a:pt x="20397" y="19720"/>
                  </a:lnTo>
                  <a:lnTo>
                    <a:pt x="20464" y="19764"/>
                  </a:lnTo>
                  <a:lnTo>
                    <a:pt x="20518" y="19839"/>
                  </a:lnTo>
                  <a:lnTo>
                    <a:pt x="20585" y="19987"/>
                  </a:lnTo>
                  <a:lnTo>
                    <a:pt x="20652" y="20047"/>
                  </a:lnTo>
                  <a:lnTo>
                    <a:pt x="20733" y="20106"/>
                  </a:lnTo>
                  <a:lnTo>
                    <a:pt x="20814" y="20121"/>
                  </a:lnTo>
                  <a:lnTo>
                    <a:pt x="20962" y="20136"/>
                  </a:lnTo>
                  <a:lnTo>
                    <a:pt x="21137" y="20106"/>
                  </a:lnTo>
                  <a:lnTo>
                    <a:pt x="21218" y="20106"/>
                  </a:lnTo>
                  <a:lnTo>
                    <a:pt x="21299" y="20136"/>
                  </a:lnTo>
                  <a:lnTo>
                    <a:pt x="21393" y="20017"/>
                  </a:lnTo>
                  <a:lnTo>
                    <a:pt x="21460" y="20017"/>
                  </a:lnTo>
                  <a:lnTo>
                    <a:pt x="21555" y="20091"/>
                  </a:lnTo>
                  <a:lnTo>
                    <a:pt x="21703" y="20136"/>
                  </a:lnTo>
                  <a:lnTo>
                    <a:pt x="21568" y="20121"/>
                  </a:lnTo>
                  <a:lnTo>
                    <a:pt x="21501" y="20136"/>
                  </a:lnTo>
                  <a:lnTo>
                    <a:pt x="21460" y="20165"/>
                  </a:lnTo>
                  <a:lnTo>
                    <a:pt x="21393" y="20210"/>
                  </a:lnTo>
                  <a:lnTo>
                    <a:pt x="21285" y="20254"/>
                  </a:lnTo>
                  <a:lnTo>
                    <a:pt x="21151" y="20358"/>
                  </a:lnTo>
                  <a:lnTo>
                    <a:pt x="20962" y="20462"/>
                  </a:lnTo>
                  <a:lnTo>
                    <a:pt x="20881" y="20551"/>
                  </a:lnTo>
                  <a:lnTo>
                    <a:pt x="20922" y="20581"/>
                  </a:lnTo>
                  <a:lnTo>
                    <a:pt x="21204" y="20655"/>
                  </a:lnTo>
                  <a:lnTo>
                    <a:pt x="21245" y="20730"/>
                  </a:lnTo>
                  <a:lnTo>
                    <a:pt x="21326" y="20834"/>
                  </a:lnTo>
                  <a:lnTo>
                    <a:pt x="21433" y="20893"/>
                  </a:lnTo>
                  <a:lnTo>
                    <a:pt x="21581" y="20923"/>
                  </a:lnTo>
                  <a:lnTo>
                    <a:pt x="21743" y="20938"/>
                  </a:lnTo>
                  <a:lnTo>
                    <a:pt x="21891" y="20923"/>
                  </a:lnTo>
                  <a:lnTo>
                    <a:pt x="21783" y="21012"/>
                  </a:lnTo>
                  <a:lnTo>
                    <a:pt x="21326" y="21175"/>
                  </a:lnTo>
                  <a:lnTo>
                    <a:pt x="21380" y="21264"/>
                  </a:lnTo>
                  <a:lnTo>
                    <a:pt x="21406" y="21502"/>
                  </a:lnTo>
                  <a:lnTo>
                    <a:pt x="21501" y="21725"/>
                  </a:lnTo>
                  <a:lnTo>
                    <a:pt x="21501" y="21843"/>
                  </a:lnTo>
                  <a:lnTo>
                    <a:pt x="21501" y="21992"/>
                  </a:lnTo>
                  <a:lnTo>
                    <a:pt x="21501" y="22096"/>
                  </a:lnTo>
                  <a:lnTo>
                    <a:pt x="21366" y="21784"/>
                  </a:lnTo>
                  <a:lnTo>
                    <a:pt x="21312" y="21754"/>
                  </a:lnTo>
                  <a:lnTo>
                    <a:pt x="21258" y="21695"/>
                  </a:lnTo>
                  <a:lnTo>
                    <a:pt x="21245" y="21561"/>
                  </a:lnTo>
                  <a:lnTo>
                    <a:pt x="21245" y="21294"/>
                  </a:lnTo>
                  <a:lnTo>
                    <a:pt x="21204" y="20938"/>
                  </a:lnTo>
                  <a:lnTo>
                    <a:pt x="21124" y="20834"/>
                  </a:lnTo>
                  <a:lnTo>
                    <a:pt x="21043" y="20744"/>
                  </a:lnTo>
                  <a:lnTo>
                    <a:pt x="20935" y="20715"/>
                  </a:lnTo>
                  <a:lnTo>
                    <a:pt x="20881" y="20834"/>
                  </a:lnTo>
                  <a:lnTo>
                    <a:pt x="20841" y="20834"/>
                  </a:lnTo>
                  <a:lnTo>
                    <a:pt x="20868" y="20685"/>
                  </a:lnTo>
                  <a:lnTo>
                    <a:pt x="20868" y="20626"/>
                  </a:lnTo>
                  <a:lnTo>
                    <a:pt x="20801" y="20641"/>
                  </a:lnTo>
                  <a:lnTo>
                    <a:pt x="20747" y="20685"/>
                  </a:lnTo>
                  <a:lnTo>
                    <a:pt x="20720" y="20804"/>
                  </a:lnTo>
                  <a:lnTo>
                    <a:pt x="20679" y="20967"/>
                  </a:lnTo>
                  <a:lnTo>
                    <a:pt x="20558" y="21353"/>
                  </a:lnTo>
                  <a:lnTo>
                    <a:pt x="20545" y="21442"/>
                  </a:lnTo>
                  <a:lnTo>
                    <a:pt x="20504" y="21546"/>
                  </a:lnTo>
                  <a:lnTo>
                    <a:pt x="20410" y="21680"/>
                  </a:lnTo>
                  <a:lnTo>
                    <a:pt x="20289" y="21828"/>
                  </a:lnTo>
                  <a:lnTo>
                    <a:pt x="20087" y="21932"/>
                  </a:lnTo>
                  <a:lnTo>
                    <a:pt x="19993" y="22022"/>
                  </a:lnTo>
                  <a:lnTo>
                    <a:pt x="19899" y="22096"/>
                  </a:lnTo>
                  <a:lnTo>
                    <a:pt x="19831" y="22007"/>
                  </a:lnTo>
                  <a:lnTo>
                    <a:pt x="19804" y="22111"/>
                  </a:lnTo>
                  <a:lnTo>
                    <a:pt x="19750" y="22200"/>
                  </a:lnTo>
                  <a:lnTo>
                    <a:pt x="19683" y="22304"/>
                  </a:lnTo>
                  <a:lnTo>
                    <a:pt x="19575" y="22497"/>
                  </a:lnTo>
                  <a:lnTo>
                    <a:pt x="19562" y="22556"/>
                  </a:lnTo>
                  <a:lnTo>
                    <a:pt x="19575" y="22601"/>
                  </a:lnTo>
                  <a:lnTo>
                    <a:pt x="19629" y="22645"/>
                  </a:lnTo>
                  <a:lnTo>
                    <a:pt x="19656" y="22660"/>
                  </a:lnTo>
                  <a:lnTo>
                    <a:pt x="19670" y="22675"/>
                  </a:lnTo>
                  <a:lnTo>
                    <a:pt x="19737" y="22927"/>
                  </a:lnTo>
                  <a:lnTo>
                    <a:pt x="19764" y="23343"/>
                  </a:lnTo>
                  <a:lnTo>
                    <a:pt x="19791" y="23432"/>
                  </a:lnTo>
                  <a:lnTo>
                    <a:pt x="19845" y="23596"/>
                  </a:lnTo>
                  <a:lnTo>
                    <a:pt x="19899" y="23670"/>
                  </a:lnTo>
                  <a:lnTo>
                    <a:pt x="19939" y="23744"/>
                  </a:lnTo>
                  <a:lnTo>
                    <a:pt x="19966" y="23759"/>
                  </a:lnTo>
                  <a:lnTo>
                    <a:pt x="19979" y="23803"/>
                  </a:lnTo>
                  <a:lnTo>
                    <a:pt x="19993" y="23848"/>
                  </a:lnTo>
                  <a:lnTo>
                    <a:pt x="20074" y="23863"/>
                  </a:lnTo>
                  <a:lnTo>
                    <a:pt x="20100" y="23893"/>
                  </a:lnTo>
                  <a:lnTo>
                    <a:pt x="20127" y="23937"/>
                  </a:lnTo>
                  <a:lnTo>
                    <a:pt x="20127" y="23952"/>
                  </a:lnTo>
                  <a:lnTo>
                    <a:pt x="20141" y="24026"/>
                  </a:lnTo>
                  <a:lnTo>
                    <a:pt x="20168" y="24100"/>
                  </a:lnTo>
                  <a:lnTo>
                    <a:pt x="20168" y="24145"/>
                  </a:lnTo>
                  <a:lnTo>
                    <a:pt x="20154" y="24204"/>
                  </a:lnTo>
                  <a:lnTo>
                    <a:pt x="20100" y="24323"/>
                  </a:lnTo>
                  <a:lnTo>
                    <a:pt x="20087" y="24383"/>
                  </a:lnTo>
                  <a:lnTo>
                    <a:pt x="20060" y="24442"/>
                  </a:lnTo>
                  <a:lnTo>
                    <a:pt x="20006" y="24531"/>
                  </a:lnTo>
                  <a:lnTo>
                    <a:pt x="19993" y="24605"/>
                  </a:lnTo>
                  <a:lnTo>
                    <a:pt x="20060" y="24709"/>
                  </a:lnTo>
                  <a:lnTo>
                    <a:pt x="20006" y="24754"/>
                  </a:lnTo>
                  <a:lnTo>
                    <a:pt x="19939" y="24769"/>
                  </a:lnTo>
                  <a:lnTo>
                    <a:pt x="19899" y="24754"/>
                  </a:lnTo>
                  <a:lnTo>
                    <a:pt x="19831" y="24709"/>
                  </a:lnTo>
                  <a:lnTo>
                    <a:pt x="19804" y="24858"/>
                  </a:lnTo>
                  <a:lnTo>
                    <a:pt x="19656" y="25274"/>
                  </a:lnTo>
                  <a:lnTo>
                    <a:pt x="19602" y="25363"/>
                  </a:lnTo>
                  <a:lnTo>
                    <a:pt x="19427" y="25600"/>
                  </a:lnTo>
                  <a:lnTo>
                    <a:pt x="19414" y="25660"/>
                  </a:lnTo>
                  <a:lnTo>
                    <a:pt x="19387" y="25793"/>
                  </a:lnTo>
                  <a:lnTo>
                    <a:pt x="19252" y="26075"/>
                  </a:lnTo>
                  <a:lnTo>
                    <a:pt x="18970" y="27323"/>
                  </a:lnTo>
                  <a:lnTo>
                    <a:pt x="18929" y="27843"/>
                  </a:lnTo>
                  <a:lnTo>
                    <a:pt x="19023" y="28347"/>
                  </a:lnTo>
                  <a:lnTo>
                    <a:pt x="19306" y="28778"/>
                  </a:lnTo>
                  <a:lnTo>
                    <a:pt x="19441" y="28927"/>
                  </a:lnTo>
                  <a:lnTo>
                    <a:pt x="19562" y="29105"/>
                  </a:lnTo>
                  <a:lnTo>
                    <a:pt x="19656" y="29342"/>
                  </a:lnTo>
                  <a:lnTo>
                    <a:pt x="19670" y="29625"/>
                  </a:lnTo>
                  <a:lnTo>
                    <a:pt x="19656" y="29892"/>
                  </a:lnTo>
                  <a:lnTo>
                    <a:pt x="19602" y="30129"/>
                  </a:lnTo>
                  <a:lnTo>
                    <a:pt x="19293" y="31080"/>
                  </a:lnTo>
                  <a:lnTo>
                    <a:pt x="19239" y="31303"/>
                  </a:lnTo>
                  <a:lnTo>
                    <a:pt x="19225" y="31570"/>
                  </a:lnTo>
                  <a:lnTo>
                    <a:pt x="19252" y="31689"/>
                  </a:lnTo>
                  <a:lnTo>
                    <a:pt x="19333" y="31911"/>
                  </a:lnTo>
                  <a:lnTo>
                    <a:pt x="19347" y="32000"/>
                  </a:lnTo>
                  <a:lnTo>
                    <a:pt x="19373" y="32387"/>
                  </a:lnTo>
                  <a:lnTo>
                    <a:pt x="19670" y="33946"/>
                  </a:lnTo>
                  <a:lnTo>
                    <a:pt x="19723" y="34050"/>
                  </a:lnTo>
                  <a:lnTo>
                    <a:pt x="19872" y="34243"/>
                  </a:lnTo>
                  <a:lnTo>
                    <a:pt x="19831" y="34302"/>
                  </a:lnTo>
                  <a:lnTo>
                    <a:pt x="19831" y="34332"/>
                  </a:lnTo>
                  <a:lnTo>
                    <a:pt x="19899" y="34406"/>
                  </a:lnTo>
                  <a:lnTo>
                    <a:pt x="19939" y="34510"/>
                  </a:lnTo>
                  <a:lnTo>
                    <a:pt x="19993" y="34614"/>
                  </a:lnTo>
                  <a:lnTo>
                    <a:pt x="20006" y="34748"/>
                  </a:lnTo>
                  <a:lnTo>
                    <a:pt x="19993" y="34881"/>
                  </a:lnTo>
                  <a:lnTo>
                    <a:pt x="19966" y="35015"/>
                  </a:lnTo>
                  <a:lnTo>
                    <a:pt x="19939" y="35134"/>
                  </a:lnTo>
                  <a:lnTo>
                    <a:pt x="19979" y="35238"/>
                  </a:lnTo>
                  <a:lnTo>
                    <a:pt x="19845" y="35238"/>
                  </a:lnTo>
                  <a:lnTo>
                    <a:pt x="19831" y="35312"/>
                  </a:lnTo>
                  <a:lnTo>
                    <a:pt x="19872" y="35431"/>
                  </a:lnTo>
                  <a:lnTo>
                    <a:pt x="19872" y="35520"/>
                  </a:lnTo>
                  <a:lnTo>
                    <a:pt x="19804" y="35624"/>
                  </a:lnTo>
                  <a:lnTo>
                    <a:pt x="19710" y="35698"/>
                  </a:lnTo>
                  <a:lnTo>
                    <a:pt x="19643" y="35772"/>
                  </a:lnTo>
                  <a:lnTo>
                    <a:pt x="19670" y="35891"/>
                  </a:lnTo>
                  <a:lnTo>
                    <a:pt x="19589" y="35906"/>
                  </a:lnTo>
                  <a:lnTo>
                    <a:pt x="19562" y="35995"/>
                  </a:lnTo>
                  <a:lnTo>
                    <a:pt x="19522" y="36114"/>
                  </a:lnTo>
                  <a:lnTo>
                    <a:pt x="19522" y="36322"/>
                  </a:lnTo>
                  <a:lnTo>
                    <a:pt x="19495" y="36411"/>
                  </a:lnTo>
                  <a:lnTo>
                    <a:pt x="19050" y="37554"/>
                  </a:lnTo>
                  <a:lnTo>
                    <a:pt x="18795" y="38594"/>
                  </a:lnTo>
                  <a:lnTo>
                    <a:pt x="18593" y="39811"/>
                  </a:lnTo>
                  <a:lnTo>
                    <a:pt x="18593" y="40049"/>
                  </a:lnTo>
                  <a:lnTo>
                    <a:pt x="18579" y="40108"/>
                  </a:lnTo>
                  <a:lnTo>
                    <a:pt x="18485" y="40197"/>
                  </a:lnTo>
                  <a:lnTo>
                    <a:pt x="18431" y="40272"/>
                  </a:lnTo>
                  <a:lnTo>
                    <a:pt x="18444" y="40331"/>
                  </a:lnTo>
                  <a:lnTo>
                    <a:pt x="18633" y="40940"/>
                  </a:lnTo>
                  <a:lnTo>
                    <a:pt x="18741" y="41074"/>
                  </a:lnTo>
                  <a:lnTo>
                    <a:pt x="18687" y="41192"/>
                  </a:lnTo>
                  <a:lnTo>
                    <a:pt x="18404" y="41772"/>
                  </a:lnTo>
                  <a:lnTo>
                    <a:pt x="18350" y="41905"/>
                  </a:lnTo>
                  <a:lnTo>
                    <a:pt x="18310" y="41994"/>
                  </a:lnTo>
                  <a:lnTo>
                    <a:pt x="18296" y="42039"/>
                  </a:lnTo>
                  <a:lnTo>
                    <a:pt x="18296" y="42291"/>
                  </a:lnTo>
                  <a:lnTo>
                    <a:pt x="18256" y="42395"/>
                  </a:lnTo>
                  <a:lnTo>
                    <a:pt x="18162" y="42648"/>
                  </a:lnTo>
                  <a:lnTo>
                    <a:pt x="18148" y="42766"/>
                  </a:lnTo>
                  <a:lnTo>
                    <a:pt x="18108" y="42870"/>
                  </a:lnTo>
                  <a:lnTo>
                    <a:pt x="18000" y="43034"/>
                  </a:lnTo>
                  <a:lnTo>
                    <a:pt x="17960" y="43123"/>
                  </a:lnTo>
                  <a:lnTo>
                    <a:pt x="17960" y="43227"/>
                  </a:lnTo>
                  <a:lnTo>
                    <a:pt x="17973" y="43301"/>
                  </a:lnTo>
                  <a:lnTo>
                    <a:pt x="18014" y="43316"/>
                  </a:lnTo>
                  <a:lnTo>
                    <a:pt x="18027" y="43360"/>
                  </a:lnTo>
                  <a:lnTo>
                    <a:pt x="18027" y="43420"/>
                  </a:lnTo>
                  <a:lnTo>
                    <a:pt x="18000" y="43554"/>
                  </a:lnTo>
                  <a:lnTo>
                    <a:pt x="17987" y="43672"/>
                  </a:lnTo>
                  <a:lnTo>
                    <a:pt x="17919" y="43821"/>
                  </a:lnTo>
                  <a:lnTo>
                    <a:pt x="17812" y="44058"/>
                  </a:lnTo>
                  <a:lnTo>
                    <a:pt x="17717" y="44044"/>
                  </a:lnTo>
                  <a:lnTo>
                    <a:pt x="17664" y="44148"/>
                  </a:lnTo>
                  <a:lnTo>
                    <a:pt x="17596" y="44548"/>
                  </a:lnTo>
                  <a:lnTo>
                    <a:pt x="17515" y="44741"/>
                  </a:lnTo>
                  <a:lnTo>
                    <a:pt x="17502" y="44831"/>
                  </a:lnTo>
                  <a:lnTo>
                    <a:pt x="17475" y="44935"/>
                  </a:lnTo>
                  <a:lnTo>
                    <a:pt x="17179" y="45276"/>
                  </a:lnTo>
                  <a:lnTo>
                    <a:pt x="17058" y="45439"/>
                  </a:lnTo>
                  <a:lnTo>
                    <a:pt x="17017" y="45484"/>
                  </a:lnTo>
                  <a:lnTo>
                    <a:pt x="16977" y="45484"/>
                  </a:lnTo>
                  <a:lnTo>
                    <a:pt x="16883" y="45499"/>
                  </a:lnTo>
                  <a:lnTo>
                    <a:pt x="16829" y="45514"/>
                  </a:lnTo>
                  <a:lnTo>
                    <a:pt x="16654" y="46048"/>
                  </a:lnTo>
                  <a:lnTo>
                    <a:pt x="16142" y="46746"/>
                  </a:lnTo>
                  <a:lnTo>
                    <a:pt x="16088" y="46835"/>
                  </a:lnTo>
                  <a:lnTo>
                    <a:pt x="16102" y="46939"/>
                  </a:lnTo>
                  <a:lnTo>
                    <a:pt x="16142" y="47058"/>
                  </a:lnTo>
                  <a:lnTo>
                    <a:pt x="16169" y="47162"/>
                  </a:lnTo>
                  <a:lnTo>
                    <a:pt x="16102" y="47548"/>
                  </a:lnTo>
                  <a:lnTo>
                    <a:pt x="16075" y="47637"/>
                  </a:lnTo>
                  <a:lnTo>
                    <a:pt x="16035" y="47682"/>
                  </a:lnTo>
                  <a:lnTo>
                    <a:pt x="16008" y="47875"/>
                  </a:lnTo>
                  <a:lnTo>
                    <a:pt x="15900" y="48023"/>
                  </a:lnTo>
                  <a:lnTo>
                    <a:pt x="15859" y="48068"/>
                  </a:lnTo>
                  <a:lnTo>
                    <a:pt x="15806" y="48305"/>
                  </a:lnTo>
                  <a:lnTo>
                    <a:pt x="15738" y="48810"/>
                  </a:lnTo>
                  <a:lnTo>
                    <a:pt x="15590" y="49256"/>
                  </a:lnTo>
                  <a:lnTo>
                    <a:pt x="15536" y="49375"/>
                  </a:lnTo>
                  <a:lnTo>
                    <a:pt x="15469" y="49434"/>
                  </a:lnTo>
                  <a:lnTo>
                    <a:pt x="15361" y="49449"/>
                  </a:lnTo>
                  <a:lnTo>
                    <a:pt x="15240" y="49493"/>
                  </a:lnTo>
                  <a:lnTo>
                    <a:pt x="15106" y="49538"/>
                  </a:lnTo>
                  <a:lnTo>
                    <a:pt x="15038" y="49597"/>
                  </a:lnTo>
                  <a:lnTo>
                    <a:pt x="14998" y="49701"/>
                  </a:lnTo>
                  <a:lnTo>
                    <a:pt x="14984" y="49776"/>
                  </a:lnTo>
                  <a:lnTo>
                    <a:pt x="14930" y="49820"/>
                  </a:lnTo>
                  <a:lnTo>
                    <a:pt x="14675" y="49879"/>
                  </a:lnTo>
                  <a:lnTo>
                    <a:pt x="14594" y="49924"/>
                  </a:lnTo>
                  <a:lnTo>
                    <a:pt x="14432" y="50087"/>
                  </a:lnTo>
                  <a:lnTo>
                    <a:pt x="14284" y="50191"/>
                  </a:lnTo>
                  <a:lnTo>
                    <a:pt x="14244" y="50236"/>
                  </a:lnTo>
                  <a:lnTo>
                    <a:pt x="14190" y="50266"/>
                  </a:lnTo>
                  <a:lnTo>
                    <a:pt x="14069" y="50280"/>
                  </a:lnTo>
                  <a:lnTo>
                    <a:pt x="14015" y="50325"/>
                  </a:lnTo>
                  <a:lnTo>
                    <a:pt x="13853" y="50459"/>
                  </a:lnTo>
                  <a:lnTo>
                    <a:pt x="13773" y="50518"/>
                  </a:lnTo>
                  <a:lnTo>
                    <a:pt x="13692" y="50548"/>
                  </a:lnTo>
                  <a:lnTo>
                    <a:pt x="13450" y="50563"/>
                  </a:lnTo>
                  <a:lnTo>
                    <a:pt x="13328" y="50592"/>
                  </a:lnTo>
                  <a:lnTo>
                    <a:pt x="13274" y="50652"/>
                  </a:lnTo>
                  <a:lnTo>
                    <a:pt x="13234" y="50696"/>
                  </a:lnTo>
                  <a:lnTo>
                    <a:pt x="13126" y="50741"/>
                  </a:lnTo>
                  <a:lnTo>
                    <a:pt x="12238" y="50934"/>
                  </a:lnTo>
                  <a:lnTo>
                    <a:pt x="11551" y="51023"/>
                  </a:lnTo>
                  <a:lnTo>
                    <a:pt x="10918" y="50978"/>
                  </a:lnTo>
                  <a:lnTo>
                    <a:pt x="10865" y="50934"/>
                  </a:lnTo>
                  <a:lnTo>
                    <a:pt x="10676" y="50741"/>
                  </a:lnTo>
                  <a:lnTo>
                    <a:pt x="10555" y="50533"/>
                  </a:lnTo>
                  <a:lnTo>
                    <a:pt x="10514" y="50459"/>
                  </a:lnTo>
                  <a:lnTo>
                    <a:pt x="10003" y="50266"/>
                  </a:lnTo>
                  <a:lnTo>
                    <a:pt x="9936" y="50191"/>
                  </a:lnTo>
                  <a:lnTo>
                    <a:pt x="9855" y="50147"/>
                  </a:lnTo>
                  <a:lnTo>
                    <a:pt x="9720" y="50132"/>
                  </a:lnTo>
                  <a:lnTo>
                    <a:pt x="9262" y="49983"/>
                  </a:lnTo>
                  <a:lnTo>
                    <a:pt x="9114" y="49969"/>
                  </a:lnTo>
                  <a:lnTo>
                    <a:pt x="8953" y="49924"/>
                  </a:lnTo>
                  <a:lnTo>
                    <a:pt x="8845" y="49805"/>
                  </a:lnTo>
                  <a:lnTo>
                    <a:pt x="8603" y="49553"/>
                  </a:lnTo>
                  <a:lnTo>
                    <a:pt x="8360" y="49375"/>
                  </a:lnTo>
                  <a:lnTo>
                    <a:pt x="8293" y="49285"/>
                  </a:lnTo>
                  <a:lnTo>
                    <a:pt x="8226" y="49256"/>
                  </a:lnTo>
                  <a:lnTo>
                    <a:pt x="8037" y="49152"/>
                  </a:lnTo>
                  <a:lnTo>
                    <a:pt x="7916" y="49033"/>
                  </a:lnTo>
                  <a:lnTo>
                    <a:pt x="7862" y="48974"/>
                  </a:lnTo>
                  <a:lnTo>
                    <a:pt x="7647" y="48914"/>
                  </a:lnTo>
                  <a:lnTo>
                    <a:pt x="7176" y="48885"/>
                  </a:lnTo>
                  <a:lnTo>
                    <a:pt x="6960" y="48810"/>
                  </a:lnTo>
                  <a:lnTo>
                    <a:pt x="6772" y="48677"/>
                  </a:lnTo>
                  <a:lnTo>
                    <a:pt x="6610" y="48439"/>
                  </a:lnTo>
                  <a:lnTo>
                    <a:pt x="6354" y="47949"/>
                  </a:lnTo>
                  <a:lnTo>
                    <a:pt x="6287" y="47726"/>
                  </a:lnTo>
                  <a:lnTo>
                    <a:pt x="6233" y="47429"/>
                  </a:lnTo>
                  <a:lnTo>
                    <a:pt x="6220" y="47117"/>
                  </a:lnTo>
                  <a:lnTo>
                    <a:pt x="6314" y="46924"/>
                  </a:lnTo>
                  <a:lnTo>
                    <a:pt x="5964" y="46746"/>
                  </a:lnTo>
                  <a:lnTo>
                    <a:pt x="5802" y="46583"/>
                  </a:lnTo>
                  <a:lnTo>
                    <a:pt x="5654" y="46212"/>
                  </a:lnTo>
                  <a:lnTo>
                    <a:pt x="5506" y="46078"/>
                  </a:lnTo>
                  <a:lnTo>
                    <a:pt x="5304" y="46033"/>
                  </a:lnTo>
                  <a:lnTo>
                    <a:pt x="4739" y="45974"/>
                  </a:lnTo>
                  <a:lnTo>
                    <a:pt x="4591" y="45944"/>
                  </a:lnTo>
                  <a:lnTo>
                    <a:pt x="4389" y="45826"/>
                  </a:lnTo>
                  <a:lnTo>
                    <a:pt x="4119" y="45766"/>
                  </a:lnTo>
                  <a:lnTo>
                    <a:pt x="4039" y="45736"/>
                  </a:lnTo>
                  <a:lnTo>
                    <a:pt x="3877" y="45618"/>
                  </a:lnTo>
                  <a:lnTo>
                    <a:pt x="3796" y="45603"/>
                  </a:lnTo>
                  <a:lnTo>
                    <a:pt x="3729" y="45573"/>
                  </a:lnTo>
                  <a:lnTo>
                    <a:pt x="3594" y="45395"/>
                  </a:lnTo>
                  <a:lnTo>
                    <a:pt x="3540" y="45380"/>
                  </a:lnTo>
                  <a:lnTo>
                    <a:pt x="2975" y="45395"/>
                  </a:lnTo>
                  <a:lnTo>
                    <a:pt x="2692" y="45484"/>
                  </a:lnTo>
                  <a:lnTo>
                    <a:pt x="2450" y="45395"/>
                  </a:lnTo>
                  <a:lnTo>
                    <a:pt x="2208" y="45246"/>
                  </a:lnTo>
                  <a:lnTo>
                    <a:pt x="2046" y="45187"/>
                  </a:lnTo>
                  <a:lnTo>
                    <a:pt x="1709" y="45217"/>
                  </a:lnTo>
                  <a:lnTo>
                    <a:pt x="1615" y="45187"/>
                  </a:lnTo>
                  <a:lnTo>
                    <a:pt x="1575" y="45157"/>
                  </a:lnTo>
                  <a:lnTo>
                    <a:pt x="1521" y="45068"/>
                  </a:lnTo>
                  <a:lnTo>
                    <a:pt x="1480" y="45053"/>
                  </a:lnTo>
                  <a:lnTo>
                    <a:pt x="1440" y="45053"/>
                  </a:lnTo>
                  <a:lnTo>
                    <a:pt x="1292" y="45024"/>
                  </a:lnTo>
                  <a:lnTo>
                    <a:pt x="1211" y="44964"/>
                  </a:lnTo>
                  <a:lnTo>
                    <a:pt x="996" y="44890"/>
                  </a:lnTo>
                  <a:lnTo>
                    <a:pt x="834" y="44771"/>
                  </a:lnTo>
                  <a:lnTo>
                    <a:pt x="565" y="44504"/>
                  </a:lnTo>
                  <a:lnTo>
                    <a:pt x="336" y="44385"/>
                  </a:lnTo>
                  <a:lnTo>
                    <a:pt x="0" y="43954"/>
                  </a:lnTo>
                  <a:lnTo>
                    <a:pt x="0" y="43954"/>
                  </a:lnTo>
                  <a:lnTo>
                    <a:pt x="0" y="100918"/>
                  </a:lnTo>
                  <a:lnTo>
                    <a:pt x="16385" y="100918"/>
                  </a:lnTo>
                  <a:lnTo>
                    <a:pt x="16385" y="118975"/>
                  </a:lnTo>
                  <a:lnTo>
                    <a:pt x="59872" y="118975"/>
                  </a:lnTo>
                  <a:lnTo>
                    <a:pt x="59899" y="118975"/>
                  </a:lnTo>
                  <a:lnTo>
                    <a:pt x="60047" y="118826"/>
                  </a:lnTo>
                  <a:lnTo>
                    <a:pt x="60195" y="118767"/>
                  </a:lnTo>
                  <a:lnTo>
                    <a:pt x="60316" y="118693"/>
                  </a:lnTo>
                  <a:lnTo>
                    <a:pt x="60410" y="118574"/>
                  </a:lnTo>
                  <a:lnTo>
                    <a:pt x="60451" y="118455"/>
                  </a:lnTo>
                  <a:lnTo>
                    <a:pt x="60518" y="118188"/>
                  </a:lnTo>
                  <a:lnTo>
                    <a:pt x="60572" y="118069"/>
                  </a:lnTo>
                  <a:lnTo>
                    <a:pt x="60666" y="118010"/>
                  </a:lnTo>
                  <a:lnTo>
                    <a:pt x="60787" y="117995"/>
                  </a:lnTo>
                  <a:lnTo>
                    <a:pt x="60922" y="117935"/>
                  </a:lnTo>
                  <a:lnTo>
                    <a:pt x="61029" y="117876"/>
                  </a:lnTo>
                  <a:lnTo>
                    <a:pt x="61124" y="117802"/>
                  </a:lnTo>
                  <a:lnTo>
                    <a:pt x="61178" y="117742"/>
                  </a:lnTo>
                  <a:lnTo>
                    <a:pt x="61204" y="117668"/>
                  </a:lnTo>
                  <a:lnTo>
                    <a:pt x="61245" y="117624"/>
                  </a:lnTo>
                  <a:lnTo>
                    <a:pt x="61353" y="117564"/>
                  </a:lnTo>
                  <a:lnTo>
                    <a:pt x="61420" y="117534"/>
                  </a:lnTo>
                  <a:lnTo>
                    <a:pt x="61487" y="117460"/>
                  </a:lnTo>
                  <a:lnTo>
                    <a:pt x="61501" y="117416"/>
                  </a:lnTo>
                  <a:lnTo>
                    <a:pt x="61568" y="117386"/>
                  </a:lnTo>
                  <a:lnTo>
                    <a:pt x="62107" y="117104"/>
                  </a:lnTo>
                  <a:lnTo>
                    <a:pt x="62241" y="117104"/>
                  </a:lnTo>
                  <a:lnTo>
                    <a:pt x="62335" y="117059"/>
                  </a:lnTo>
                  <a:lnTo>
                    <a:pt x="62416" y="116926"/>
                  </a:lnTo>
                  <a:lnTo>
                    <a:pt x="62618" y="116525"/>
                  </a:lnTo>
                  <a:lnTo>
                    <a:pt x="62699" y="116465"/>
                  </a:lnTo>
                  <a:lnTo>
                    <a:pt x="63224" y="116406"/>
                  </a:lnTo>
                  <a:lnTo>
                    <a:pt x="63305" y="116346"/>
                  </a:lnTo>
                  <a:lnTo>
                    <a:pt x="63386" y="116436"/>
                  </a:lnTo>
                  <a:lnTo>
                    <a:pt x="63412" y="116525"/>
                  </a:lnTo>
                  <a:lnTo>
                    <a:pt x="63439" y="116614"/>
                  </a:lnTo>
                  <a:lnTo>
                    <a:pt x="63534" y="116643"/>
                  </a:lnTo>
                  <a:lnTo>
                    <a:pt x="63749" y="116629"/>
                  </a:lnTo>
                  <a:lnTo>
                    <a:pt x="63830" y="116643"/>
                  </a:lnTo>
                  <a:lnTo>
                    <a:pt x="63911" y="116718"/>
                  </a:lnTo>
                  <a:lnTo>
                    <a:pt x="64032" y="116643"/>
                  </a:lnTo>
                  <a:lnTo>
                    <a:pt x="64099" y="116614"/>
                  </a:lnTo>
                  <a:lnTo>
                    <a:pt x="64193" y="116614"/>
                  </a:lnTo>
                  <a:lnTo>
                    <a:pt x="64813" y="116599"/>
                  </a:lnTo>
                  <a:lnTo>
                    <a:pt x="65015" y="116614"/>
                  </a:lnTo>
                  <a:lnTo>
                    <a:pt x="65244" y="116554"/>
                  </a:lnTo>
                  <a:lnTo>
                    <a:pt x="65351" y="116554"/>
                  </a:lnTo>
                  <a:lnTo>
                    <a:pt x="65526" y="116584"/>
                  </a:lnTo>
                  <a:lnTo>
                    <a:pt x="65634" y="116554"/>
                  </a:lnTo>
                  <a:lnTo>
                    <a:pt x="65836" y="116465"/>
                  </a:lnTo>
                  <a:lnTo>
                    <a:pt x="66078" y="116406"/>
                  </a:lnTo>
                  <a:lnTo>
                    <a:pt x="66388" y="116287"/>
                  </a:lnTo>
                  <a:lnTo>
                    <a:pt x="66469" y="116272"/>
                  </a:lnTo>
                  <a:lnTo>
                    <a:pt x="66805" y="116287"/>
                  </a:lnTo>
                  <a:lnTo>
                    <a:pt x="66926" y="116272"/>
                  </a:lnTo>
                  <a:lnTo>
                    <a:pt x="67021" y="116228"/>
                  </a:lnTo>
                  <a:lnTo>
                    <a:pt x="67142" y="116168"/>
                  </a:lnTo>
                  <a:lnTo>
                    <a:pt x="67263" y="116228"/>
                  </a:lnTo>
                  <a:lnTo>
                    <a:pt x="67492" y="116406"/>
                  </a:lnTo>
                  <a:lnTo>
                    <a:pt x="67802" y="116718"/>
                  </a:lnTo>
                  <a:lnTo>
                    <a:pt x="67977" y="116837"/>
                  </a:lnTo>
                  <a:lnTo>
                    <a:pt x="68205" y="116896"/>
                  </a:lnTo>
                  <a:lnTo>
                    <a:pt x="68906" y="116911"/>
                  </a:lnTo>
                  <a:lnTo>
                    <a:pt x="69148" y="116896"/>
                  </a:lnTo>
                  <a:lnTo>
                    <a:pt x="69633" y="116777"/>
                  </a:lnTo>
                  <a:lnTo>
                    <a:pt x="69861" y="116777"/>
                  </a:lnTo>
                  <a:lnTo>
                    <a:pt x="70077" y="116837"/>
                  </a:lnTo>
                  <a:lnTo>
                    <a:pt x="70279" y="116985"/>
                  </a:lnTo>
                  <a:lnTo>
                    <a:pt x="70387" y="117044"/>
                  </a:lnTo>
                  <a:lnTo>
                    <a:pt x="70615" y="117089"/>
                  </a:lnTo>
                  <a:lnTo>
                    <a:pt x="70696" y="117163"/>
                  </a:lnTo>
                  <a:lnTo>
                    <a:pt x="70777" y="117237"/>
                  </a:lnTo>
                  <a:lnTo>
                    <a:pt x="70871" y="117297"/>
                  </a:lnTo>
                  <a:lnTo>
                    <a:pt x="70979" y="117327"/>
                  </a:lnTo>
                  <a:lnTo>
                    <a:pt x="71114" y="117341"/>
                  </a:lnTo>
                  <a:lnTo>
                    <a:pt x="71221" y="117371"/>
                  </a:lnTo>
                  <a:lnTo>
                    <a:pt x="71275" y="117505"/>
                  </a:lnTo>
                  <a:lnTo>
                    <a:pt x="71275" y="117698"/>
                  </a:lnTo>
                  <a:lnTo>
                    <a:pt x="71289" y="117831"/>
                  </a:lnTo>
                  <a:lnTo>
                    <a:pt x="71316" y="117935"/>
                  </a:lnTo>
                  <a:lnTo>
                    <a:pt x="71396" y="117995"/>
                  </a:lnTo>
                  <a:lnTo>
                    <a:pt x="71531" y="118010"/>
                  </a:lnTo>
                  <a:lnTo>
                    <a:pt x="71733" y="118010"/>
                  </a:lnTo>
                  <a:lnTo>
                    <a:pt x="71854" y="118054"/>
                  </a:lnTo>
                  <a:lnTo>
                    <a:pt x="71962" y="118099"/>
                  </a:lnTo>
                  <a:lnTo>
                    <a:pt x="72164" y="118262"/>
                  </a:lnTo>
                  <a:lnTo>
                    <a:pt x="72541" y="118485"/>
                  </a:lnTo>
                  <a:lnTo>
                    <a:pt x="72622" y="118886"/>
                  </a:lnTo>
                  <a:lnTo>
                    <a:pt x="72662" y="118975"/>
                  </a:lnTo>
                  <a:lnTo>
                    <a:pt x="72622" y="119034"/>
                  </a:lnTo>
                  <a:lnTo>
                    <a:pt x="72635" y="119079"/>
                  </a:lnTo>
                  <a:lnTo>
                    <a:pt x="72648" y="119109"/>
                  </a:lnTo>
                  <a:lnTo>
                    <a:pt x="72662" y="119153"/>
                  </a:lnTo>
                  <a:lnTo>
                    <a:pt x="72662" y="119346"/>
                  </a:lnTo>
                  <a:lnTo>
                    <a:pt x="72702" y="119569"/>
                  </a:lnTo>
                  <a:lnTo>
                    <a:pt x="72716" y="119613"/>
                  </a:lnTo>
                  <a:lnTo>
                    <a:pt x="72810" y="119658"/>
                  </a:lnTo>
                  <a:lnTo>
                    <a:pt x="72837" y="119717"/>
                  </a:lnTo>
                  <a:lnTo>
                    <a:pt x="72864" y="119806"/>
                  </a:lnTo>
                  <a:lnTo>
                    <a:pt x="72837" y="119896"/>
                  </a:lnTo>
                  <a:lnTo>
                    <a:pt x="72891" y="119955"/>
                  </a:lnTo>
                  <a:lnTo>
                    <a:pt x="73025" y="120000"/>
                  </a:lnTo>
                  <a:lnTo>
                    <a:pt x="73066" y="119985"/>
                  </a:lnTo>
                  <a:lnTo>
                    <a:pt x="73187" y="119925"/>
                  </a:lnTo>
                  <a:lnTo>
                    <a:pt x="73281" y="119910"/>
                  </a:lnTo>
                  <a:lnTo>
                    <a:pt x="73295" y="119866"/>
                  </a:lnTo>
                  <a:lnTo>
                    <a:pt x="73308" y="119821"/>
                  </a:lnTo>
                  <a:lnTo>
                    <a:pt x="73322" y="119777"/>
                  </a:lnTo>
                  <a:lnTo>
                    <a:pt x="73443" y="119732"/>
                  </a:lnTo>
                  <a:lnTo>
                    <a:pt x="73497" y="119703"/>
                  </a:lnTo>
                  <a:lnTo>
                    <a:pt x="73537" y="119628"/>
                  </a:lnTo>
                  <a:lnTo>
                    <a:pt x="73618" y="119480"/>
                  </a:lnTo>
                  <a:lnTo>
                    <a:pt x="73658" y="119450"/>
                  </a:lnTo>
                  <a:lnTo>
                    <a:pt x="73779" y="119376"/>
                  </a:lnTo>
                  <a:lnTo>
                    <a:pt x="73806" y="119346"/>
                  </a:lnTo>
                  <a:lnTo>
                    <a:pt x="73820" y="119302"/>
                  </a:lnTo>
                  <a:lnTo>
                    <a:pt x="73806" y="119123"/>
                  </a:lnTo>
                  <a:lnTo>
                    <a:pt x="73860" y="119019"/>
                  </a:lnTo>
                  <a:lnTo>
                    <a:pt x="73968" y="118797"/>
                  </a:lnTo>
                  <a:lnTo>
                    <a:pt x="73995" y="118708"/>
                  </a:lnTo>
                  <a:lnTo>
                    <a:pt x="74022" y="118708"/>
                  </a:lnTo>
                  <a:lnTo>
                    <a:pt x="74049" y="118663"/>
                  </a:lnTo>
                  <a:lnTo>
                    <a:pt x="74102" y="118648"/>
                  </a:lnTo>
                  <a:lnTo>
                    <a:pt x="74143" y="118648"/>
                  </a:lnTo>
                  <a:lnTo>
                    <a:pt x="74183" y="118648"/>
                  </a:lnTo>
                  <a:lnTo>
                    <a:pt x="74210" y="118633"/>
                  </a:lnTo>
                  <a:lnTo>
                    <a:pt x="74304" y="118574"/>
                  </a:lnTo>
                  <a:lnTo>
                    <a:pt x="74331" y="118559"/>
                  </a:lnTo>
                  <a:lnTo>
                    <a:pt x="74385" y="118559"/>
                  </a:lnTo>
                  <a:lnTo>
                    <a:pt x="74453" y="118544"/>
                  </a:lnTo>
                  <a:lnTo>
                    <a:pt x="74479" y="118544"/>
                  </a:lnTo>
                  <a:lnTo>
                    <a:pt x="74547" y="118529"/>
                  </a:lnTo>
                  <a:lnTo>
                    <a:pt x="74601" y="118485"/>
                  </a:lnTo>
                  <a:lnTo>
                    <a:pt x="74803" y="118351"/>
                  </a:lnTo>
                  <a:lnTo>
                    <a:pt x="74883" y="118292"/>
                  </a:lnTo>
                  <a:lnTo>
                    <a:pt x="74897" y="118292"/>
                  </a:lnTo>
                  <a:lnTo>
                    <a:pt x="74937" y="118292"/>
                  </a:lnTo>
                  <a:lnTo>
                    <a:pt x="74951" y="118292"/>
                  </a:lnTo>
                  <a:lnTo>
                    <a:pt x="75139" y="118648"/>
                  </a:lnTo>
                  <a:lnTo>
                    <a:pt x="75153" y="118663"/>
                  </a:lnTo>
                  <a:lnTo>
                    <a:pt x="75193" y="118693"/>
                  </a:lnTo>
                  <a:lnTo>
                    <a:pt x="75207" y="118708"/>
                  </a:lnTo>
                  <a:lnTo>
                    <a:pt x="75260" y="118722"/>
                  </a:lnTo>
                  <a:lnTo>
                    <a:pt x="75314" y="118722"/>
                  </a:lnTo>
                  <a:lnTo>
                    <a:pt x="75355" y="118722"/>
                  </a:lnTo>
                  <a:lnTo>
                    <a:pt x="75382" y="118737"/>
                  </a:lnTo>
                  <a:lnTo>
                    <a:pt x="75408" y="118767"/>
                  </a:lnTo>
                  <a:lnTo>
                    <a:pt x="75449" y="118797"/>
                  </a:lnTo>
                  <a:lnTo>
                    <a:pt x="75476" y="118812"/>
                  </a:lnTo>
                  <a:lnTo>
                    <a:pt x="75516" y="118797"/>
                  </a:lnTo>
                  <a:lnTo>
                    <a:pt x="75530" y="118752"/>
                  </a:lnTo>
                  <a:lnTo>
                    <a:pt x="75557" y="118604"/>
                  </a:lnTo>
                  <a:lnTo>
                    <a:pt x="75610" y="118529"/>
                  </a:lnTo>
                  <a:lnTo>
                    <a:pt x="75624" y="118485"/>
                  </a:lnTo>
                  <a:lnTo>
                    <a:pt x="75651" y="118470"/>
                  </a:lnTo>
                  <a:lnTo>
                    <a:pt x="75691" y="118455"/>
                  </a:lnTo>
                  <a:lnTo>
                    <a:pt x="75732" y="118455"/>
                  </a:lnTo>
                  <a:lnTo>
                    <a:pt x="75772" y="118455"/>
                  </a:lnTo>
                  <a:lnTo>
                    <a:pt x="75880" y="118470"/>
                  </a:lnTo>
                  <a:lnTo>
                    <a:pt x="75987" y="118515"/>
                  </a:lnTo>
                  <a:lnTo>
                    <a:pt x="76028" y="118529"/>
                  </a:lnTo>
                  <a:lnTo>
                    <a:pt x="76041" y="118529"/>
                  </a:lnTo>
                  <a:lnTo>
                    <a:pt x="76068" y="118515"/>
                  </a:lnTo>
                  <a:lnTo>
                    <a:pt x="76230" y="118440"/>
                  </a:lnTo>
                  <a:lnTo>
                    <a:pt x="76297" y="118396"/>
                  </a:lnTo>
                  <a:lnTo>
                    <a:pt x="76351" y="118396"/>
                  </a:lnTo>
                  <a:lnTo>
                    <a:pt x="76405" y="118396"/>
                  </a:lnTo>
                  <a:lnTo>
                    <a:pt x="76445" y="118396"/>
                  </a:lnTo>
                  <a:lnTo>
                    <a:pt x="76459" y="118396"/>
                  </a:lnTo>
                  <a:lnTo>
                    <a:pt x="76472" y="118381"/>
                  </a:lnTo>
                  <a:lnTo>
                    <a:pt x="76512" y="118366"/>
                  </a:lnTo>
                  <a:lnTo>
                    <a:pt x="76526" y="118336"/>
                  </a:lnTo>
                  <a:lnTo>
                    <a:pt x="76553" y="118292"/>
                  </a:lnTo>
                  <a:lnTo>
                    <a:pt x="76566" y="118262"/>
                  </a:lnTo>
                  <a:lnTo>
                    <a:pt x="76566" y="118218"/>
                  </a:lnTo>
                  <a:lnTo>
                    <a:pt x="76566" y="118069"/>
                  </a:lnTo>
                  <a:lnTo>
                    <a:pt x="76593" y="118024"/>
                  </a:lnTo>
                  <a:lnTo>
                    <a:pt x="76647" y="117891"/>
                  </a:lnTo>
                  <a:lnTo>
                    <a:pt x="76674" y="117817"/>
                  </a:lnTo>
                  <a:lnTo>
                    <a:pt x="76674" y="117742"/>
                  </a:lnTo>
                  <a:lnTo>
                    <a:pt x="76674" y="117594"/>
                  </a:lnTo>
                  <a:lnTo>
                    <a:pt x="76687" y="117445"/>
                  </a:lnTo>
                  <a:lnTo>
                    <a:pt x="76701" y="117371"/>
                  </a:lnTo>
                  <a:lnTo>
                    <a:pt x="76714" y="117356"/>
                  </a:lnTo>
                  <a:lnTo>
                    <a:pt x="76728" y="117327"/>
                  </a:lnTo>
                  <a:lnTo>
                    <a:pt x="76782" y="117252"/>
                  </a:lnTo>
                  <a:lnTo>
                    <a:pt x="76795" y="117208"/>
                  </a:lnTo>
                  <a:lnTo>
                    <a:pt x="76795" y="117178"/>
                  </a:lnTo>
                  <a:lnTo>
                    <a:pt x="76782" y="117148"/>
                  </a:lnTo>
                  <a:lnTo>
                    <a:pt x="76755" y="117074"/>
                  </a:lnTo>
                  <a:lnTo>
                    <a:pt x="76607" y="116911"/>
                  </a:lnTo>
                  <a:lnTo>
                    <a:pt x="76472" y="116792"/>
                  </a:lnTo>
                  <a:lnTo>
                    <a:pt x="76459" y="116777"/>
                  </a:lnTo>
                  <a:lnTo>
                    <a:pt x="76432" y="116718"/>
                  </a:lnTo>
                  <a:lnTo>
                    <a:pt x="76405" y="116643"/>
                  </a:lnTo>
                  <a:lnTo>
                    <a:pt x="76391" y="116554"/>
                  </a:lnTo>
                  <a:lnTo>
                    <a:pt x="76351" y="116465"/>
                  </a:lnTo>
                  <a:lnTo>
                    <a:pt x="76203" y="116332"/>
                  </a:lnTo>
                  <a:lnTo>
                    <a:pt x="76216" y="116257"/>
                  </a:lnTo>
                  <a:lnTo>
                    <a:pt x="76216" y="116228"/>
                  </a:lnTo>
                  <a:lnTo>
                    <a:pt x="76230" y="116198"/>
                  </a:lnTo>
                  <a:lnTo>
                    <a:pt x="76257" y="116183"/>
                  </a:lnTo>
                  <a:lnTo>
                    <a:pt x="76284" y="116168"/>
                  </a:lnTo>
                  <a:lnTo>
                    <a:pt x="76324" y="116153"/>
                  </a:lnTo>
                  <a:lnTo>
                    <a:pt x="76391" y="116153"/>
                  </a:lnTo>
                  <a:lnTo>
                    <a:pt x="76445" y="116139"/>
                  </a:lnTo>
                  <a:lnTo>
                    <a:pt x="76486" y="116094"/>
                  </a:lnTo>
                  <a:lnTo>
                    <a:pt x="76620" y="116005"/>
                  </a:lnTo>
                  <a:lnTo>
                    <a:pt x="76647" y="115975"/>
                  </a:lnTo>
                  <a:lnTo>
                    <a:pt x="76714" y="115901"/>
                  </a:lnTo>
                  <a:lnTo>
                    <a:pt x="77320" y="115589"/>
                  </a:lnTo>
                  <a:lnTo>
                    <a:pt x="77374" y="115559"/>
                  </a:lnTo>
                  <a:lnTo>
                    <a:pt x="77455" y="115559"/>
                  </a:lnTo>
                  <a:lnTo>
                    <a:pt x="77630" y="115589"/>
                  </a:lnTo>
                  <a:lnTo>
                    <a:pt x="77670" y="115589"/>
                  </a:lnTo>
                  <a:lnTo>
                    <a:pt x="77711" y="115559"/>
                  </a:lnTo>
                  <a:lnTo>
                    <a:pt x="77751" y="115545"/>
                  </a:lnTo>
                  <a:lnTo>
                    <a:pt x="77791" y="115500"/>
                  </a:lnTo>
                  <a:lnTo>
                    <a:pt x="77886" y="115396"/>
                  </a:lnTo>
                  <a:lnTo>
                    <a:pt x="78034" y="115277"/>
                  </a:lnTo>
                  <a:lnTo>
                    <a:pt x="78061" y="115248"/>
                  </a:lnTo>
                  <a:lnTo>
                    <a:pt x="78142" y="115248"/>
                  </a:lnTo>
                  <a:lnTo>
                    <a:pt x="78384" y="115218"/>
                  </a:lnTo>
                  <a:lnTo>
                    <a:pt x="78545" y="115159"/>
                  </a:lnTo>
                  <a:lnTo>
                    <a:pt x="78640" y="115084"/>
                  </a:lnTo>
                  <a:lnTo>
                    <a:pt x="78667" y="115069"/>
                  </a:lnTo>
                  <a:lnTo>
                    <a:pt x="78680" y="115055"/>
                  </a:lnTo>
                  <a:lnTo>
                    <a:pt x="78694" y="115010"/>
                  </a:lnTo>
                  <a:lnTo>
                    <a:pt x="78774" y="114802"/>
                  </a:lnTo>
                  <a:lnTo>
                    <a:pt x="78788" y="114787"/>
                  </a:lnTo>
                  <a:lnTo>
                    <a:pt x="78882" y="114728"/>
                  </a:lnTo>
                  <a:lnTo>
                    <a:pt x="79044" y="114579"/>
                  </a:lnTo>
                  <a:lnTo>
                    <a:pt x="79097" y="114535"/>
                  </a:lnTo>
                  <a:lnTo>
                    <a:pt x="79124" y="114520"/>
                  </a:lnTo>
                  <a:lnTo>
                    <a:pt x="79165" y="114520"/>
                  </a:lnTo>
                  <a:lnTo>
                    <a:pt x="79219" y="114535"/>
                  </a:lnTo>
                  <a:lnTo>
                    <a:pt x="79313" y="114624"/>
                  </a:lnTo>
                  <a:lnTo>
                    <a:pt x="79353" y="114683"/>
                  </a:lnTo>
                  <a:lnTo>
                    <a:pt x="79367" y="114728"/>
                  </a:lnTo>
                  <a:lnTo>
                    <a:pt x="79367" y="114802"/>
                  </a:lnTo>
                  <a:lnTo>
                    <a:pt x="79367" y="114847"/>
                  </a:lnTo>
                  <a:lnTo>
                    <a:pt x="79380" y="114862"/>
                  </a:lnTo>
                  <a:lnTo>
                    <a:pt x="79394" y="114891"/>
                  </a:lnTo>
                  <a:lnTo>
                    <a:pt x="79421" y="114906"/>
                  </a:lnTo>
                  <a:lnTo>
                    <a:pt x="79447" y="114936"/>
                  </a:lnTo>
                  <a:lnTo>
                    <a:pt x="79515" y="114951"/>
                  </a:lnTo>
                  <a:lnTo>
                    <a:pt x="79582" y="114965"/>
                  </a:lnTo>
                  <a:lnTo>
                    <a:pt x="79623" y="114951"/>
                  </a:lnTo>
                  <a:lnTo>
                    <a:pt x="79676" y="114906"/>
                  </a:lnTo>
                  <a:lnTo>
                    <a:pt x="79703" y="114862"/>
                  </a:lnTo>
                  <a:lnTo>
                    <a:pt x="79703" y="114817"/>
                  </a:lnTo>
                  <a:lnTo>
                    <a:pt x="79717" y="114787"/>
                  </a:lnTo>
                  <a:lnTo>
                    <a:pt x="79717" y="114758"/>
                  </a:lnTo>
                  <a:lnTo>
                    <a:pt x="79744" y="114728"/>
                  </a:lnTo>
                  <a:lnTo>
                    <a:pt x="79771" y="114713"/>
                  </a:lnTo>
                  <a:lnTo>
                    <a:pt x="79798" y="114713"/>
                  </a:lnTo>
                  <a:lnTo>
                    <a:pt x="79838" y="114713"/>
                  </a:lnTo>
                  <a:lnTo>
                    <a:pt x="79959" y="114862"/>
                  </a:lnTo>
                  <a:lnTo>
                    <a:pt x="80013" y="114891"/>
                  </a:lnTo>
                  <a:lnTo>
                    <a:pt x="80538" y="115099"/>
                  </a:lnTo>
                  <a:lnTo>
                    <a:pt x="80578" y="115099"/>
                  </a:lnTo>
                  <a:lnTo>
                    <a:pt x="80619" y="115099"/>
                  </a:lnTo>
                  <a:lnTo>
                    <a:pt x="80700" y="115084"/>
                  </a:lnTo>
                  <a:lnTo>
                    <a:pt x="80794" y="115084"/>
                  </a:lnTo>
                  <a:lnTo>
                    <a:pt x="80942" y="115010"/>
                  </a:lnTo>
                  <a:lnTo>
                    <a:pt x="80969" y="114995"/>
                  </a:lnTo>
                  <a:lnTo>
                    <a:pt x="81036" y="114936"/>
                  </a:lnTo>
                  <a:lnTo>
                    <a:pt x="81050" y="114906"/>
                  </a:lnTo>
                  <a:lnTo>
                    <a:pt x="81104" y="114891"/>
                  </a:lnTo>
                  <a:lnTo>
                    <a:pt x="81171" y="114891"/>
                  </a:lnTo>
                  <a:lnTo>
                    <a:pt x="81279" y="114906"/>
                  </a:lnTo>
                  <a:lnTo>
                    <a:pt x="81386" y="114936"/>
                  </a:lnTo>
                  <a:lnTo>
                    <a:pt x="81534" y="114995"/>
                  </a:lnTo>
                  <a:lnTo>
                    <a:pt x="81588" y="114995"/>
                  </a:lnTo>
                  <a:lnTo>
                    <a:pt x="81884" y="115010"/>
                  </a:lnTo>
                  <a:lnTo>
                    <a:pt x="81925" y="115040"/>
                  </a:lnTo>
                  <a:lnTo>
                    <a:pt x="81952" y="115040"/>
                  </a:lnTo>
                  <a:lnTo>
                    <a:pt x="82261" y="115040"/>
                  </a:lnTo>
                  <a:lnTo>
                    <a:pt x="82302" y="115040"/>
                  </a:lnTo>
                  <a:lnTo>
                    <a:pt x="82342" y="115055"/>
                  </a:lnTo>
                  <a:lnTo>
                    <a:pt x="82383" y="115069"/>
                  </a:lnTo>
                  <a:lnTo>
                    <a:pt x="82436" y="115084"/>
                  </a:lnTo>
                  <a:lnTo>
                    <a:pt x="82463" y="115084"/>
                  </a:lnTo>
                  <a:lnTo>
                    <a:pt x="82531" y="115055"/>
                  </a:lnTo>
                  <a:lnTo>
                    <a:pt x="82611" y="114980"/>
                  </a:lnTo>
                  <a:lnTo>
                    <a:pt x="82719" y="114802"/>
                  </a:lnTo>
                  <a:lnTo>
                    <a:pt x="82773" y="114787"/>
                  </a:lnTo>
                  <a:lnTo>
                    <a:pt x="82800" y="114772"/>
                  </a:lnTo>
                  <a:lnTo>
                    <a:pt x="82827" y="114728"/>
                  </a:lnTo>
                  <a:lnTo>
                    <a:pt x="82854" y="114683"/>
                  </a:lnTo>
                  <a:lnTo>
                    <a:pt x="82867" y="114609"/>
                  </a:lnTo>
                  <a:lnTo>
                    <a:pt x="82948" y="114520"/>
                  </a:lnTo>
                  <a:lnTo>
                    <a:pt x="83083" y="114505"/>
                  </a:lnTo>
                  <a:lnTo>
                    <a:pt x="83163" y="114520"/>
                  </a:lnTo>
                  <a:lnTo>
                    <a:pt x="83594" y="114416"/>
                  </a:lnTo>
                  <a:lnTo>
                    <a:pt x="83675" y="114416"/>
                  </a:lnTo>
                  <a:lnTo>
                    <a:pt x="83823" y="114446"/>
                  </a:lnTo>
                  <a:lnTo>
                    <a:pt x="83985" y="114386"/>
                  </a:lnTo>
                  <a:lnTo>
                    <a:pt x="84483" y="114000"/>
                  </a:lnTo>
                  <a:lnTo>
                    <a:pt x="84658" y="113852"/>
                  </a:lnTo>
                  <a:lnTo>
                    <a:pt x="84658" y="113837"/>
                  </a:lnTo>
                  <a:lnTo>
                    <a:pt x="84523" y="113614"/>
                  </a:lnTo>
                  <a:close/>
                  <a:moveTo>
                    <a:pt x="84564" y="109441"/>
                  </a:moveTo>
                  <a:lnTo>
                    <a:pt x="84496" y="109382"/>
                  </a:lnTo>
                  <a:lnTo>
                    <a:pt x="84456" y="109323"/>
                  </a:lnTo>
                  <a:lnTo>
                    <a:pt x="84402" y="109278"/>
                  </a:lnTo>
                  <a:lnTo>
                    <a:pt x="84294" y="109263"/>
                  </a:lnTo>
                  <a:lnTo>
                    <a:pt x="84267" y="109293"/>
                  </a:lnTo>
                  <a:lnTo>
                    <a:pt x="84254" y="109382"/>
                  </a:lnTo>
                  <a:lnTo>
                    <a:pt x="84254" y="109560"/>
                  </a:lnTo>
                  <a:lnTo>
                    <a:pt x="84200" y="109649"/>
                  </a:lnTo>
                  <a:lnTo>
                    <a:pt x="84092" y="109813"/>
                  </a:lnTo>
                  <a:lnTo>
                    <a:pt x="84065" y="109902"/>
                  </a:lnTo>
                  <a:lnTo>
                    <a:pt x="84119" y="110124"/>
                  </a:lnTo>
                  <a:lnTo>
                    <a:pt x="84146" y="110228"/>
                  </a:lnTo>
                  <a:lnTo>
                    <a:pt x="84119" y="110303"/>
                  </a:lnTo>
                  <a:lnTo>
                    <a:pt x="84079" y="110496"/>
                  </a:lnTo>
                  <a:lnTo>
                    <a:pt x="84065" y="110585"/>
                  </a:lnTo>
                  <a:lnTo>
                    <a:pt x="84079" y="110629"/>
                  </a:lnTo>
                  <a:lnTo>
                    <a:pt x="84119" y="110718"/>
                  </a:lnTo>
                  <a:lnTo>
                    <a:pt x="84146" y="110763"/>
                  </a:lnTo>
                  <a:lnTo>
                    <a:pt x="84119" y="110822"/>
                  </a:lnTo>
                  <a:lnTo>
                    <a:pt x="84106" y="110852"/>
                  </a:lnTo>
                  <a:lnTo>
                    <a:pt x="84079" y="110867"/>
                  </a:lnTo>
                  <a:lnTo>
                    <a:pt x="84065" y="110882"/>
                  </a:lnTo>
                  <a:lnTo>
                    <a:pt x="84025" y="111060"/>
                  </a:lnTo>
                  <a:lnTo>
                    <a:pt x="84025" y="111149"/>
                  </a:lnTo>
                  <a:lnTo>
                    <a:pt x="84092" y="111298"/>
                  </a:lnTo>
                  <a:lnTo>
                    <a:pt x="84146" y="111312"/>
                  </a:lnTo>
                  <a:lnTo>
                    <a:pt x="84187" y="111298"/>
                  </a:lnTo>
                  <a:lnTo>
                    <a:pt x="84267" y="111283"/>
                  </a:lnTo>
                  <a:lnTo>
                    <a:pt x="84348" y="111283"/>
                  </a:lnTo>
                  <a:lnTo>
                    <a:pt x="84375" y="111268"/>
                  </a:lnTo>
                  <a:lnTo>
                    <a:pt x="84671" y="109961"/>
                  </a:lnTo>
                  <a:lnTo>
                    <a:pt x="84766" y="109664"/>
                  </a:lnTo>
                  <a:lnTo>
                    <a:pt x="84900" y="109441"/>
                  </a:lnTo>
                  <a:lnTo>
                    <a:pt x="84644" y="109441"/>
                  </a:lnTo>
                  <a:lnTo>
                    <a:pt x="84564" y="109441"/>
                  </a:lnTo>
                  <a:close/>
                  <a:moveTo>
                    <a:pt x="89491" y="70981"/>
                  </a:moveTo>
                  <a:lnTo>
                    <a:pt x="89491" y="70981"/>
                  </a:lnTo>
                  <a:lnTo>
                    <a:pt x="89478" y="70981"/>
                  </a:lnTo>
                  <a:lnTo>
                    <a:pt x="89491" y="70981"/>
                  </a:lnTo>
                  <a:close/>
                  <a:moveTo>
                    <a:pt x="22430" y="5464"/>
                  </a:moveTo>
                  <a:lnTo>
                    <a:pt x="22510" y="5524"/>
                  </a:lnTo>
                  <a:lnTo>
                    <a:pt x="22591" y="5613"/>
                  </a:lnTo>
                  <a:lnTo>
                    <a:pt x="22618" y="5702"/>
                  </a:lnTo>
                  <a:lnTo>
                    <a:pt x="22672" y="5702"/>
                  </a:lnTo>
                  <a:lnTo>
                    <a:pt x="22753" y="5657"/>
                  </a:lnTo>
                  <a:lnTo>
                    <a:pt x="22807" y="5538"/>
                  </a:lnTo>
                  <a:lnTo>
                    <a:pt x="22834" y="5509"/>
                  </a:lnTo>
                  <a:lnTo>
                    <a:pt x="22874" y="5434"/>
                  </a:lnTo>
                  <a:lnTo>
                    <a:pt x="22914" y="5182"/>
                  </a:lnTo>
                  <a:lnTo>
                    <a:pt x="22914" y="5137"/>
                  </a:lnTo>
                  <a:lnTo>
                    <a:pt x="22874" y="5063"/>
                  </a:lnTo>
                  <a:lnTo>
                    <a:pt x="22753" y="4944"/>
                  </a:lnTo>
                  <a:lnTo>
                    <a:pt x="22699" y="4900"/>
                  </a:lnTo>
                  <a:lnTo>
                    <a:pt x="22618" y="4885"/>
                  </a:lnTo>
                  <a:lnTo>
                    <a:pt x="22376" y="5286"/>
                  </a:lnTo>
                  <a:lnTo>
                    <a:pt x="22389" y="5405"/>
                  </a:lnTo>
                  <a:lnTo>
                    <a:pt x="22430" y="5464"/>
                  </a:lnTo>
                  <a:close/>
                  <a:moveTo>
                    <a:pt x="6260" y="45246"/>
                  </a:moveTo>
                  <a:lnTo>
                    <a:pt x="6300" y="45246"/>
                  </a:lnTo>
                  <a:lnTo>
                    <a:pt x="6354" y="45187"/>
                  </a:lnTo>
                  <a:lnTo>
                    <a:pt x="6395" y="45113"/>
                  </a:lnTo>
                  <a:lnTo>
                    <a:pt x="6462" y="45113"/>
                  </a:lnTo>
                  <a:lnTo>
                    <a:pt x="6475" y="44979"/>
                  </a:lnTo>
                  <a:lnTo>
                    <a:pt x="6462" y="44816"/>
                  </a:lnTo>
                  <a:lnTo>
                    <a:pt x="6435" y="44682"/>
                  </a:lnTo>
                  <a:lnTo>
                    <a:pt x="6502" y="44741"/>
                  </a:lnTo>
                  <a:lnTo>
                    <a:pt x="6650" y="44964"/>
                  </a:lnTo>
                  <a:lnTo>
                    <a:pt x="6704" y="45038"/>
                  </a:lnTo>
                  <a:lnTo>
                    <a:pt x="6758" y="45053"/>
                  </a:lnTo>
                  <a:lnTo>
                    <a:pt x="7108" y="45053"/>
                  </a:lnTo>
                  <a:lnTo>
                    <a:pt x="7202" y="45024"/>
                  </a:lnTo>
                  <a:lnTo>
                    <a:pt x="7337" y="44920"/>
                  </a:lnTo>
                  <a:lnTo>
                    <a:pt x="7431" y="44890"/>
                  </a:lnTo>
                  <a:lnTo>
                    <a:pt x="7499" y="44845"/>
                  </a:lnTo>
                  <a:lnTo>
                    <a:pt x="7579" y="44608"/>
                  </a:lnTo>
                  <a:lnTo>
                    <a:pt x="7633" y="44563"/>
                  </a:lnTo>
                  <a:lnTo>
                    <a:pt x="7701" y="44593"/>
                  </a:lnTo>
                  <a:lnTo>
                    <a:pt x="7781" y="44697"/>
                  </a:lnTo>
                  <a:lnTo>
                    <a:pt x="7849" y="44741"/>
                  </a:lnTo>
                  <a:lnTo>
                    <a:pt x="7889" y="44697"/>
                  </a:lnTo>
                  <a:lnTo>
                    <a:pt x="7943" y="44638"/>
                  </a:lnTo>
                  <a:lnTo>
                    <a:pt x="7970" y="44563"/>
                  </a:lnTo>
                  <a:lnTo>
                    <a:pt x="7943" y="44519"/>
                  </a:lnTo>
                  <a:lnTo>
                    <a:pt x="7956" y="44504"/>
                  </a:lnTo>
                  <a:lnTo>
                    <a:pt x="8024" y="44400"/>
                  </a:lnTo>
                  <a:lnTo>
                    <a:pt x="8037" y="44370"/>
                  </a:lnTo>
                  <a:lnTo>
                    <a:pt x="8037" y="44296"/>
                  </a:lnTo>
                  <a:lnTo>
                    <a:pt x="8010" y="44118"/>
                  </a:lnTo>
                  <a:lnTo>
                    <a:pt x="8051" y="44044"/>
                  </a:lnTo>
                  <a:lnTo>
                    <a:pt x="8105" y="44029"/>
                  </a:lnTo>
                  <a:lnTo>
                    <a:pt x="8145" y="44044"/>
                  </a:lnTo>
                  <a:lnTo>
                    <a:pt x="8212" y="44103"/>
                  </a:lnTo>
                  <a:lnTo>
                    <a:pt x="8280" y="44103"/>
                  </a:lnTo>
                  <a:lnTo>
                    <a:pt x="8333" y="44044"/>
                  </a:lnTo>
                  <a:lnTo>
                    <a:pt x="8347" y="43969"/>
                  </a:lnTo>
                  <a:lnTo>
                    <a:pt x="8293" y="43940"/>
                  </a:lnTo>
                  <a:lnTo>
                    <a:pt x="8226" y="43940"/>
                  </a:lnTo>
                  <a:lnTo>
                    <a:pt x="8172" y="43925"/>
                  </a:lnTo>
                  <a:lnTo>
                    <a:pt x="8118" y="43880"/>
                  </a:lnTo>
                  <a:lnTo>
                    <a:pt x="8118" y="43821"/>
                  </a:lnTo>
                  <a:lnTo>
                    <a:pt x="8172" y="43791"/>
                  </a:lnTo>
                  <a:lnTo>
                    <a:pt x="8293" y="43791"/>
                  </a:lnTo>
                  <a:lnTo>
                    <a:pt x="8347" y="43776"/>
                  </a:lnTo>
                  <a:lnTo>
                    <a:pt x="8441" y="43657"/>
                  </a:lnTo>
                  <a:lnTo>
                    <a:pt x="8455" y="43643"/>
                  </a:lnTo>
                  <a:lnTo>
                    <a:pt x="8468" y="43598"/>
                  </a:lnTo>
                  <a:lnTo>
                    <a:pt x="8522" y="43643"/>
                  </a:lnTo>
                  <a:lnTo>
                    <a:pt x="8562" y="43672"/>
                  </a:lnTo>
                  <a:lnTo>
                    <a:pt x="8589" y="43687"/>
                  </a:lnTo>
                  <a:lnTo>
                    <a:pt x="8630" y="43747"/>
                  </a:lnTo>
                  <a:lnTo>
                    <a:pt x="8751" y="43954"/>
                  </a:lnTo>
                  <a:lnTo>
                    <a:pt x="8791" y="44029"/>
                  </a:lnTo>
                  <a:lnTo>
                    <a:pt x="8845" y="43940"/>
                  </a:lnTo>
                  <a:lnTo>
                    <a:pt x="8939" y="43865"/>
                  </a:lnTo>
                  <a:lnTo>
                    <a:pt x="9047" y="43836"/>
                  </a:lnTo>
                  <a:lnTo>
                    <a:pt x="9168" y="43821"/>
                  </a:lnTo>
                  <a:lnTo>
                    <a:pt x="9276" y="43851"/>
                  </a:lnTo>
                  <a:lnTo>
                    <a:pt x="9330" y="43865"/>
                  </a:lnTo>
                  <a:lnTo>
                    <a:pt x="9357" y="43836"/>
                  </a:lnTo>
                  <a:lnTo>
                    <a:pt x="9343" y="43776"/>
                  </a:lnTo>
                  <a:lnTo>
                    <a:pt x="9330" y="43732"/>
                  </a:lnTo>
                  <a:lnTo>
                    <a:pt x="9330" y="43672"/>
                  </a:lnTo>
                  <a:lnTo>
                    <a:pt x="9384" y="43628"/>
                  </a:lnTo>
                  <a:lnTo>
                    <a:pt x="9410" y="43643"/>
                  </a:lnTo>
                  <a:lnTo>
                    <a:pt x="9451" y="43717"/>
                  </a:lnTo>
                  <a:lnTo>
                    <a:pt x="9464" y="43747"/>
                  </a:lnTo>
                  <a:lnTo>
                    <a:pt x="9491" y="43657"/>
                  </a:lnTo>
                  <a:lnTo>
                    <a:pt x="9505" y="43554"/>
                  </a:lnTo>
                  <a:lnTo>
                    <a:pt x="9505" y="43450"/>
                  </a:lnTo>
                  <a:lnTo>
                    <a:pt x="9464" y="43375"/>
                  </a:lnTo>
                  <a:lnTo>
                    <a:pt x="9410" y="43375"/>
                  </a:lnTo>
                  <a:lnTo>
                    <a:pt x="9384" y="43464"/>
                  </a:lnTo>
                  <a:lnTo>
                    <a:pt x="9343" y="43509"/>
                  </a:lnTo>
                  <a:lnTo>
                    <a:pt x="9249" y="43494"/>
                  </a:lnTo>
                  <a:lnTo>
                    <a:pt x="9249" y="43464"/>
                  </a:lnTo>
                  <a:lnTo>
                    <a:pt x="9276" y="43390"/>
                  </a:lnTo>
                  <a:lnTo>
                    <a:pt x="9276" y="43375"/>
                  </a:lnTo>
                  <a:lnTo>
                    <a:pt x="9060" y="43360"/>
                  </a:lnTo>
                  <a:lnTo>
                    <a:pt x="8966" y="43331"/>
                  </a:lnTo>
                  <a:lnTo>
                    <a:pt x="8912" y="43286"/>
                  </a:lnTo>
                  <a:lnTo>
                    <a:pt x="8845" y="43212"/>
                  </a:lnTo>
                  <a:lnTo>
                    <a:pt x="8805" y="43138"/>
                  </a:lnTo>
                  <a:lnTo>
                    <a:pt x="8764" y="43093"/>
                  </a:lnTo>
                  <a:lnTo>
                    <a:pt x="8643" y="43093"/>
                  </a:lnTo>
                  <a:lnTo>
                    <a:pt x="8441" y="43123"/>
                  </a:lnTo>
                  <a:lnTo>
                    <a:pt x="8118" y="43301"/>
                  </a:lnTo>
                  <a:lnTo>
                    <a:pt x="7499" y="43464"/>
                  </a:lnTo>
                  <a:lnTo>
                    <a:pt x="7270" y="43464"/>
                  </a:lnTo>
                  <a:lnTo>
                    <a:pt x="7135" y="43479"/>
                  </a:lnTo>
                  <a:lnTo>
                    <a:pt x="7027" y="43539"/>
                  </a:lnTo>
                  <a:lnTo>
                    <a:pt x="6974" y="43583"/>
                  </a:lnTo>
                  <a:lnTo>
                    <a:pt x="6866" y="43747"/>
                  </a:lnTo>
                  <a:lnTo>
                    <a:pt x="6839" y="43776"/>
                  </a:lnTo>
                  <a:lnTo>
                    <a:pt x="6772" y="43791"/>
                  </a:lnTo>
                  <a:lnTo>
                    <a:pt x="6718" y="43821"/>
                  </a:lnTo>
                  <a:lnTo>
                    <a:pt x="6677" y="43865"/>
                  </a:lnTo>
                  <a:lnTo>
                    <a:pt x="6650" y="43925"/>
                  </a:lnTo>
                  <a:lnTo>
                    <a:pt x="6637" y="44044"/>
                  </a:lnTo>
                  <a:lnTo>
                    <a:pt x="6610" y="44118"/>
                  </a:lnTo>
                  <a:lnTo>
                    <a:pt x="6462" y="44237"/>
                  </a:lnTo>
                  <a:lnTo>
                    <a:pt x="6395" y="44311"/>
                  </a:lnTo>
                  <a:lnTo>
                    <a:pt x="6354" y="44400"/>
                  </a:lnTo>
                  <a:lnTo>
                    <a:pt x="6341" y="44519"/>
                  </a:lnTo>
                  <a:lnTo>
                    <a:pt x="6314" y="44667"/>
                  </a:lnTo>
                  <a:lnTo>
                    <a:pt x="6300" y="44741"/>
                  </a:lnTo>
                  <a:lnTo>
                    <a:pt x="6273" y="44816"/>
                  </a:lnTo>
                  <a:lnTo>
                    <a:pt x="6233" y="44860"/>
                  </a:lnTo>
                  <a:lnTo>
                    <a:pt x="6206" y="44890"/>
                  </a:lnTo>
                  <a:lnTo>
                    <a:pt x="6206" y="44949"/>
                  </a:lnTo>
                  <a:lnTo>
                    <a:pt x="6233" y="45068"/>
                  </a:lnTo>
                  <a:lnTo>
                    <a:pt x="6260" y="45246"/>
                  </a:lnTo>
                  <a:close/>
                  <a:moveTo>
                    <a:pt x="7835" y="47578"/>
                  </a:moveTo>
                  <a:lnTo>
                    <a:pt x="7835" y="47444"/>
                  </a:lnTo>
                  <a:lnTo>
                    <a:pt x="7889" y="47355"/>
                  </a:lnTo>
                  <a:lnTo>
                    <a:pt x="7997" y="47325"/>
                  </a:lnTo>
                  <a:lnTo>
                    <a:pt x="8091" y="47325"/>
                  </a:lnTo>
                  <a:lnTo>
                    <a:pt x="8091" y="47340"/>
                  </a:lnTo>
                  <a:lnTo>
                    <a:pt x="8105" y="47385"/>
                  </a:lnTo>
                  <a:lnTo>
                    <a:pt x="8118" y="47429"/>
                  </a:lnTo>
                  <a:lnTo>
                    <a:pt x="8145" y="47444"/>
                  </a:lnTo>
                  <a:lnTo>
                    <a:pt x="8212" y="47444"/>
                  </a:lnTo>
                  <a:lnTo>
                    <a:pt x="8253" y="47429"/>
                  </a:lnTo>
                  <a:lnTo>
                    <a:pt x="8266" y="47400"/>
                  </a:lnTo>
                  <a:lnTo>
                    <a:pt x="8306" y="47385"/>
                  </a:lnTo>
                  <a:lnTo>
                    <a:pt x="8495" y="47355"/>
                  </a:lnTo>
                  <a:lnTo>
                    <a:pt x="8562" y="47325"/>
                  </a:lnTo>
                  <a:lnTo>
                    <a:pt x="8603" y="47207"/>
                  </a:lnTo>
                  <a:lnTo>
                    <a:pt x="8562" y="47162"/>
                  </a:lnTo>
                  <a:lnTo>
                    <a:pt x="8522" y="47117"/>
                  </a:lnTo>
                  <a:lnTo>
                    <a:pt x="8495" y="47043"/>
                  </a:lnTo>
                  <a:lnTo>
                    <a:pt x="8535" y="46954"/>
                  </a:lnTo>
                  <a:lnTo>
                    <a:pt x="8455" y="46850"/>
                  </a:lnTo>
                  <a:lnTo>
                    <a:pt x="8226" y="46672"/>
                  </a:lnTo>
                  <a:lnTo>
                    <a:pt x="8145" y="46627"/>
                  </a:lnTo>
                  <a:lnTo>
                    <a:pt x="8172" y="46716"/>
                  </a:lnTo>
                  <a:lnTo>
                    <a:pt x="8131" y="46776"/>
                  </a:lnTo>
                  <a:lnTo>
                    <a:pt x="8037" y="46880"/>
                  </a:lnTo>
                  <a:lnTo>
                    <a:pt x="7916" y="47088"/>
                  </a:lnTo>
                  <a:lnTo>
                    <a:pt x="7795" y="47207"/>
                  </a:lnTo>
                  <a:lnTo>
                    <a:pt x="7701" y="47251"/>
                  </a:lnTo>
                  <a:lnTo>
                    <a:pt x="7674" y="47325"/>
                  </a:lnTo>
                  <a:lnTo>
                    <a:pt x="7754" y="47504"/>
                  </a:lnTo>
                  <a:lnTo>
                    <a:pt x="7768" y="47518"/>
                  </a:lnTo>
                  <a:lnTo>
                    <a:pt x="7768" y="47533"/>
                  </a:lnTo>
                  <a:lnTo>
                    <a:pt x="7781" y="47548"/>
                  </a:lnTo>
                  <a:lnTo>
                    <a:pt x="7781" y="47578"/>
                  </a:lnTo>
                  <a:lnTo>
                    <a:pt x="7835" y="47578"/>
                  </a:lnTo>
                  <a:close/>
                  <a:moveTo>
                    <a:pt x="5977" y="45736"/>
                  </a:moveTo>
                  <a:lnTo>
                    <a:pt x="5977" y="45766"/>
                  </a:lnTo>
                  <a:lnTo>
                    <a:pt x="5977" y="45796"/>
                  </a:lnTo>
                  <a:lnTo>
                    <a:pt x="6018" y="45870"/>
                  </a:lnTo>
                  <a:lnTo>
                    <a:pt x="6045" y="45885"/>
                  </a:lnTo>
                  <a:lnTo>
                    <a:pt x="6085" y="45855"/>
                  </a:lnTo>
                  <a:lnTo>
                    <a:pt x="6098" y="45781"/>
                  </a:lnTo>
                  <a:lnTo>
                    <a:pt x="6125" y="45736"/>
                  </a:lnTo>
                  <a:lnTo>
                    <a:pt x="6273" y="45736"/>
                  </a:lnTo>
                  <a:lnTo>
                    <a:pt x="6314" y="45677"/>
                  </a:lnTo>
                  <a:lnTo>
                    <a:pt x="6300" y="45588"/>
                  </a:lnTo>
                  <a:lnTo>
                    <a:pt x="6193" y="45588"/>
                  </a:lnTo>
                  <a:lnTo>
                    <a:pt x="6045" y="45647"/>
                  </a:lnTo>
                  <a:lnTo>
                    <a:pt x="5950" y="45677"/>
                  </a:lnTo>
                  <a:lnTo>
                    <a:pt x="5977" y="45692"/>
                  </a:lnTo>
                  <a:lnTo>
                    <a:pt x="5977" y="45736"/>
                  </a:lnTo>
                  <a:close/>
                  <a:moveTo>
                    <a:pt x="63924" y="79386"/>
                  </a:moveTo>
                  <a:lnTo>
                    <a:pt x="63951" y="79415"/>
                  </a:lnTo>
                  <a:lnTo>
                    <a:pt x="64005" y="79475"/>
                  </a:lnTo>
                  <a:lnTo>
                    <a:pt x="64059" y="79401"/>
                  </a:lnTo>
                  <a:lnTo>
                    <a:pt x="64166" y="79222"/>
                  </a:lnTo>
                  <a:lnTo>
                    <a:pt x="64180" y="79148"/>
                  </a:lnTo>
                  <a:lnTo>
                    <a:pt x="64166" y="79104"/>
                  </a:lnTo>
                  <a:lnTo>
                    <a:pt x="64180" y="79044"/>
                  </a:lnTo>
                  <a:lnTo>
                    <a:pt x="64247" y="79029"/>
                  </a:lnTo>
                  <a:lnTo>
                    <a:pt x="64140" y="78925"/>
                  </a:lnTo>
                  <a:lnTo>
                    <a:pt x="64072" y="78866"/>
                  </a:lnTo>
                  <a:lnTo>
                    <a:pt x="64018" y="78866"/>
                  </a:lnTo>
                  <a:lnTo>
                    <a:pt x="64005" y="78940"/>
                  </a:lnTo>
                  <a:lnTo>
                    <a:pt x="63978" y="79074"/>
                  </a:lnTo>
                  <a:lnTo>
                    <a:pt x="63924" y="79148"/>
                  </a:lnTo>
                  <a:lnTo>
                    <a:pt x="63978" y="79208"/>
                  </a:lnTo>
                  <a:lnTo>
                    <a:pt x="63978" y="79252"/>
                  </a:lnTo>
                  <a:lnTo>
                    <a:pt x="63951" y="79326"/>
                  </a:lnTo>
                  <a:lnTo>
                    <a:pt x="63924" y="79386"/>
                  </a:lnTo>
                  <a:close/>
                  <a:moveTo>
                    <a:pt x="83864" y="107333"/>
                  </a:moveTo>
                  <a:lnTo>
                    <a:pt x="83904" y="107422"/>
                  </a:lnTo>
                  <a:lnTo>
                    <a:pt x="83917" y="107541"/>
                  </a:lnTo>
                  <a:lnTo>
                    <a:pt x="83877" y="107912"/>
                  </a:lnTo>
                  <a:lnTo>
                    <a:pt x="83917" y="108283"/>
                  </a:lnTo>
                  <a:lnTo>
                    <a:pt x="83944" y="108432"/>
                  </a:lnTo>
                  <a:lnTo>
                    <a:pt x="84012" y="108476"/>
                  </a:lnTo>
                  <a:lnTo>
                    <a:pt x="84065" y="108550"/>
                  </a:lnTo>
                  <a:lnTo>
                    <a:pt x="84106" y="108714"/>
                  </a:lnTo>
                  <a:lnTo>
                    <a:pt x="84146" y="108862"/>
                  </a:lnTo>
                  <a:lnTo>
                    <a:pt x="84146" y="108981"/>
                  </a:lnTo>
                  <a:lnTo>
                    <a:pt x="84200" y="109085"/>
                  </a:lnTo>
                  <a:lnTo>
                    <a:pt x="84240" y="109070"/>
                  </a:lnTo>
                  <a:lnTo>
                    <a:pt x="84254" y="108981"/>
                  </a:lnTo>
                  <a:lnTo>
                    <a:pt x="84254" y="108862"/>
                  </a:lnTo>
                  <a:lnTo>
                    <a:pt x="84240" y="108773"/>
                  </a:lnTo>
                  <a:lnTo>
                    <a:pt x="84187" y="108640"/>
                  </a:lnTo>
                  <a:lnTo>
                    <a:pt x="84173" y="108565"/>
                  </a:lnTo>
                  <a:lnTo>
                    <a:pt x="84173" y="108268"/>
                  </a:lnTo>
                  <a:lnTo>
                    <a:pt x="84214" y="108016"/>
                  </a:lnTo>
                  <a:lnTo>
                    <a:pt x="84442" y="107288"/>
                  </a:lnTo>
                  <a:lnTo>
                    <a:pt x="84456" y="107155"/>
                  </a:lnTo>
                  <a:lnTo>
                    <a:pt x="84416" y="107036"/>
                  </a:lnTo>
                  <a:lnTo>
                    <a:pt x="84362" y="107021"/>
                  </a:lnTo>
                  <a:lnTo>
                    <a:pt x="84294" y="107065"/>
                  </a:lnTo>
                  <a:lnTo>
                    <a:pt x="84173" y="107155"/>
                  </a:lnTo>
                  <a:lnTo>
                    <a:pt x="83998" y="107184"/>
                  </a:lnTo>
                  <a:lnTo>
                    <a:pt x="83877" y="107259"/>
                  </a:lnTo>
                  <a:lnTo>
                    <a:pt x="83864" y="107333"/>
                  </a:lnTo>
                  <a:close/>
                  <a:moveTo>
                    <a:pt x="68057" y="78673"/>
                  </a:moveTo>
                  <a:lnTo>
                    <a:pt x="68071" y="78673"/>
                  </a:lnTo>
                  <a:lnTo>
                    <a:pt x="68084" y="78658"/>
                  </a:lnTo>
                  <a:lnTo>
                    <a:pt x="68125" y="78658"/>
                  </a:lnTo>
                  <a:lnTo>
                    <a:pt x="68205" y="78732"/>
                  </a:lnTo>
                  <a:lnTo>
                    <a:pt x="68138" y="78821"/>
                  </a:lnTo>
                  <a:lnTo>
                    <a:pt x="68152" y="78896"/>
                  </a:lnTo>
                  <a:lnTo>
                    <a:pt x="68219" y="78940"/>
                  </a:lnTo>
                  <a:lnTo>
                    <a:pt x="68313" y="78896"/>
                  </a:lnTo>
                  <a:lnTo>
                    <a:pt x="68367" y="78866"/>
                  </a:lnTo>
                  <a:lnTo>
                    <a:pt x="68394" y="78851"/>
                  </a:lnTo>
                  <a:lnTo>
                    <a:pt x="68407" y="78792"/>
                  </a:lnTo>
                  <a:lnTo>
                    <a:pt x="68421" y="78747"/>
                  </a:lnTo>
                  <a:lnTo>
                    <a:pt x="68461" y="78732"/>
                  </a:lnTo>
                  <a:lnTo>
                    <a:pt x="68502" y="78703"/>
                  </a:lnTo>
                  <a:lnTo>
                    <a:pt x="68556" y="78673"/>
                  </a:lnTo>
                  <a:lnTo>
                    <a:pt x="68569" y="78599"/>
                  </a:lnTo>
                  <a:lnTo>
                    <a:pt x="68569" y="78569"/>
                  </a:lnTo>
                  <a:lnTo>
                    <a:pt x="68542" y="78524"/>
                  </a:lnTo>
                  <a:lnTo>
                    <a:pt x="68488" y="78495"/>
                  </a:lnTo>
                  <a:lnTo>
                    <a:pt x="68434" y="78480"/>
                  </a:lnTo>
                  <a:lnTo>
                    <a:pt x="68407" y="78465"/>
                  </a:lnTo>
                  <a:lnTo>
                    <a:pt x="68394" y="78406"/>
                  </a:lnTo>
                  <a:lnTo>
                    <a:pt x="68394" y="78346"/>
                  </a:lnTo>
                  <a:lnTo>
                    <a:pt x="68367" y="78302"/>
                  </a:lnTo>
                  <a:lnTo>
                    <a:pt x="68327" y="78227"/>
                  </a:lnTo>
                  <a:lnTo>
                    <a:pt x="68313" y="78183"/>
                  </a:lnTo>
                  <a:lnTo>
                    <a:pt x="68259" y="78123"/>
                  </a:lnTo>
                  <a:lnTo>
                    <a:pt x="68205" y="78109"/>
                  </a:lnTo>
                  <a:lnTo>
                    <a:pt x="68125" y="78123"/>
                  </a:lnTo>
                  <a:lnTo>
                    <a:pt x="68125" y="78153"/>
                  </a:lnTo>
                  <a:lnTo>
                    <a:pt x="68138" y="78213"/>
                  </a:lnTo>
                  <a:lnTo>
                    <a:pt x="68179" y="78242"/>
                  </a:lnTo>
                  <a:lnTo>
                    <a:pt x="68219" y="78346"/>
                  </a:lnTo>
                  <a:lnTo>
                    <a:pt x="68152" y="78480"/>
                  </a:lnTo>
                  <a:lnTo>
                    <a:pt x="68057" y="78584"/>
                  </a:lnTo>
                  <a:lnTo>
                    <a:pt x="68004" y="78688"/>
                  </a:lnTo>
                  <a:lnTo>
                    <a:pt x="68057" y="78673"/>
                  </a:lnTo>
                  <a:lnTo>
                    <a:pt x="68057" y="78673"/>
                  </a:lnTo>
                  <a:close/>
                  <a:moveTo>
                    <a:pt x="81857" y="96923"/>
                  </a:moveTo>
                  <a:lnTo>
                    <a:pt x="81925" y="96849"/>
                  </a:lnTo>
                  <a:lnTo>
                    <a:pt x="81857" y="96715"/>
                  </a:lnTo>
                  <a:lnTo>
                    <a:pt x="81682" y="96522"/>
                  </a:lnTo>
                  <a:lnTo>
                    <a:pt x="81629" y="96567"/>
                  </a:lnTo>
                  <a:lnTo>
                    <a:pt x="81696" y="96700"/>
                  </a:lnTo>
                  <a:lnTo>
                    <a:pt x="81857" y="96923"/>
                  </a:lnTo>
                  <a:close/>
                  <a:moveTo>
                    <a:pt x="72770" y="87672"/>
                  </a:moveTo>
                  <a:lnTo>
                    <a:pt x="72891" y="87850"/>
                  </a:lnTo>
                  <a:lnTo>
                    <a:pt x="72945" y="87939"/>
                  </a:lnTo>
                  <a:lnTo>
                    <a:pt x="72958" y="88102"/>
                  </a:lnTo>
                  <a:lnTo>
                    <a:pt x="73066" y="88132"/>
                  </a:lnTo>
                  <a:lnTo>
                    <a:pt x="73106" y="88043"/>
                  </a:lnTo>
                  <a:lnTo>
                    <a:pt x="73066" y="87909"/>
                  </a:lnTo>
                  <a:lnTo>
                    <a:pt x="72998" y="87776"/>
                  </a:lnTo>
                  <a:lnTo>
                    <a:pt x="72891" y="87642"/>
                  </a:lnTo>
                  <a:lnTo>
                    <a:pt x="72864" y="87553"/>
                  </a:lnTo>
                  <a:lnTo>
                    <a:pt x="72823" y="87375"/>
                  </a:lnTo>
                  <a:lnTo>
                    <a:pt x="72797" y="87360"/>
                  </a:lnTo>
                  <a:lnTo>
                    <a:pt x="72770" y="87405"/>
                  </a:lnTo>
                  <a:lnTo>
                    <a:pt x="72729" y="87479"/>
                  </a:lnTo>
                  <a:lnTo>
                    <a:pt x="72729" y="87494"/>
                  </a:lnTo>
                  <a:lnTo>
                    <a:pt x="72770" y="87672"/>
                  </a:lnTo>
                  <a:close/>
                  <a:moveTo>
                    <a:pt x="82167" y="97086"/>
                  </a:moveTo>
                  <a:lnTo>
                    <a:pt x="82086" y="97294"/>
                  </a:lnTo>
                  <a:lnTo>
                    <a:pt x="82046" y="97339"/>
                  </a:lnTo>
                  <a:lnTo>
                    <a:pt x="81992" y="97369"/>
                  </a:lnTo>
                  <a:lnTo>
                    <a:pt x="81938" y="97428"/>
                  </a:lnTo>
                  <a:lnTo>
                    <a:pt x="81884" y="97487"/>
                  </a:lnTo>
                  <a:lnTo>
                    <a:pt x="81857" y="97859"/>
                  </a:lnTo>
                  <a:lnTo>
                    <a:pt x="81804" y="98037"/>
                  </a:lnTo>
                  <a:lnTo>
                    <a:pt x="81682" y="98126"/>
                  </a:lnTo>
                  <a:lnTo>
                    <a:pt x="81615" y="98215"/>
                  </a:lnTo>
                  <a:lnTo>
                    <a:pt x="81602" y="98393"/>
                  </a:lnTo>
                  <a:lnTo>
                    <a:pt x="81669" y="98571"/>
                  </a:lnTo>
                  <a:lnTo>
                    <a:pt x="81831" y="98631"/>
                  </a:lnTo>
                  <a:lnTo>
                    <a:pt x="81804" y="98765"/>
                  </a:lnTo>
                  <a:lnTo>
                    <a:pt x="81911" y="99047"/>
                  </a:lnTo>
                  <a:lnTo>
                    <a:pt x="81871" y="99180"/>
                  </a:lnTo>
                  <a:lnTo>
                    <a:pt x="81884" y="99284"/>
                  </a:lnTo>
                  <a:lnTo>
                    <a:pt x="81992" y="99418"/>
                  </a:lnTo>
                  <a:lnTo>
                    <a:pt x="82194" y="99685"/>
                  </a:lnTo>
                  <a:lnTo>
                    <a:pt x="82356" y="99611"/>
                  </a:lnTo>
                  <a:lnTo>
                    <a:pt x="82436" y="99448"/>
                  </a:lnTo>
                  <a:lnTo>
                    <a:pt x="82450" y="99225"/>
                  </a:lnTo>
                  <a:lnTo>
                    <a:pt x="82356" y="99047"/>
                  </a:lnTo>
                  <a:lnTo>
                    <a:pt x="82356" y="98898"/>
                  </a:lnTo>
                  <a:lnTo>
                    <a:pt x="82773" y="97666"/>
                  </a:lnTo>
                  <a:lnTo>
                    <a:pt x="83352" y="96433"/>
                  </a:lnTo>
                  <a:lnTo>
                    <a:pt x="83783" y="95379"/>
                  </a:lnTo>
                  <a:lnTo>
                    <a:pt x="83796" y="95260"/>
                  </a:lnTo>
                  <a:lnTo>
                    <a:pt x="83837" y="95156"/>
                  </a:lnTo>
                  <a:lnTo>
                    <a:pt x="83877" y="95067"/>
                  </a:lnTo>
                  <a:lnTo>
                    <a:pt x="83931" y="94963"/>
                  </a:lnTo>
                  <a:lnTo>
                    <a:pt x="83917" y="94814"/>
                  </a:lnTo>
                  <a:lnTo>
                    <a:pt x="83850" y="94740"/>
                  </a:lnTo>
                  <a:lnTo>
                    <a:pt x="83648" y="94562"/>
                  </a:lnTo>
                  <a:lnTo>
                    <a:pt x="83594" y="94532"/>
                  </a:lnTo>
                  <a:lnTo>
                    <a:pt x="83540" y="94458"/>
                  </a:lnTo>
                  <a:lnTo>
                    <a:pt x="83446" y="94146"/>
                  </a:lnTo>
                  <a:lnTo>
                    <a:pt x="83433" y="94042"/>
                  </a:lnTo>
                  <a:lnTo>
                    <a:pt x="83446" y="93285"/>
                  </a:lnTo>
                  <a:lnTo>
                    <a:pt x="83433" y="93047"/>
                  </a:lnTo>
                  <a:lnTo>
                    <a:pt x="83379" y="93077"/>
                  </a:lnTo>
                  <a:lnTo>
                    <a:pt x="83163" y="93196"/>
                  </a:lnTo>
                  <a:lnTo>
                    <a:pt x="83015" y="93344"/>
                  </a:lnTo>
                  <a:lnTo>
                    <a:pt x="82961" y="93374"/>
                  </a:lnTo>
                  <a:lnTo>
                    <a:pt x="82652" y="93790"/>
                  </a:lnTo>
                  <a:lnTo>
                    <a:pt x="82786" y="93745"/>
                  </a:lnTo>
                  <a:lnTo>
                    <a:pt x="82948" y="93924"/>
                  </a:lnTo>
                  <a:lnTo>
                    <a:pt x="83110" y="94176"/>
                  </a:lnTo>
                  <a:lnTo>
                    <a:pt x="83204" y="94354"/>
                  </a:lnTo>
                  <a:lnTo>
                    <a:pt x="83258" y="94621"/>
                  </a:lnTo>
                  <a:lnTo>
                    <a:pt x="83217" y="94844"/>
                  </a:lnTo>
                  <a:lnTo>
                    <a:pt x="83123" y="95052"/>
                  </a:lnTo>
                  <a:lnTo>
                    <a:pt x="83015" y="95230"/>
                  </a:lnTo>
                  <a:lnTo>
                    <a:pt x="82867" y="95423"/>
                  </a:lnTo>
                  <a:lnTo>
                    <a:pt x="82692" y="95572"/>
                  </a:lnTo>
                  <a:lnTo>
                    <a:pt x="82100" y="95988"/>
                  </a:lnTo>
                  <a:lnTo>
                    <a:pt x="82006" y="96077"/>
                  </a:lnTo>
                  <a:lnTo>
                    <a:pt x="81965" y="96166"/>
                  </a:lnTo>
                  <a:lnTo>
                    <a:pt x="81965" y="96210"/>
                  </a:lnTo>
                  <a:lnTo>
                    <a:pt x="81992" y="96240"/>
                  </a:lnTo>
                  <a:lnTo>
                    <a:pt x="82019" y="96240"/>
                  </a:lnTo>
                  <a:lnTo>
                    <a:pt x="82154" y="96285"/>
                  </a:lnTo>
                  <a:lnTo>
                    <a:pt x="82194" y="96285"/>
                  </a:lnTo>
                  <a:lnTo>
                    <a:pt x="82234" y="96329"/>
                  </a:lnTo>
                  <a:lnTo>
                    <a:pt x="82275" y="96374"/>
                  </a:lnTo>
                  <a:lnTo>
                    <a:pt x="82194" y="96537"/>
                  </a:lnTo>
                  <a:lnTo>
                    <a:pt x="82261" y="96879"/>
                  </a:lnTo>
                  <a:lnTo>
                    <a:pt x="82208" y="97027"/>
                  </a:lnTo>
                  <a:lnTo>
                    <a:pt x="82167" y="97086"/>
                  </a:lnTo>
                  <a:close/>
                  <a:moveTo>
                    <a:pt x="67128" y="75302"/>
                  </a:moveTo>
                  <a:lnTo>
                    <a:pt x="67303" y="75436"/>
                  </a:lnTo>
                  <a:lnTo>
                    <a:pt x="67384" y="75451"/>
                  </a:lnTo>
                  <a:lnTo>
                    <a:pt x="67425" y="75376"/>
                  </a:lnTo>
                  <a:lnTo>
                    <a:pt x="67478" y="75272"/>
                  </a:lnTo>
                  <a:lnTo>
                    <a:pt x="67519" y="75183"/>
                  </a:lnTo>
                  <a:lnTo>
                    <a:pt x="67384" y="75272"/>
                  </a:lnTo>
                  <a:lnTo>
                    <a:pt x="67317" y="75213"/>
                  </a:lnTo>
                  <a:lnTo>
                    <a:pt x="67250" y="75213"/>
                  </a:lnTo>
                  <a:lnTo>
                    <a:pt x="67128" y="75272"/>
                  </a:lnTo>
                  <a:lnTo>
                    <a:pt x="67128" y="75302"/>
                  </a:lnTo>
                  <a:close/>
                  <a:moveTo>
                    <a:pt x="71235" y="85934"/>
                  </a:moveTo>
                  <a:lnTo>
                    <a:pt x="71194" y="85949"/>
                  </a:lnTo>
                  <a:lnTo>
                    <a:pt x="71127" y="85949"/>
                  </a:lnTo>
                  <a:lnTo>
                    <a:pt x="71275" y="86320"/>
                  </a:lnTo>
                  <a:lnTo>
                    <a:pt x="71356" y="86454"/>
                  </a:lnTo>
                  <a:lnTo>
                    <a:pt x="71396" y="86499"/>
                  </a:lnTo>
                  <a:lnTo>
                    <a:pt x="71558" y="86632"/>
                  </a:lnTo>
                  <a:lnTo>
                    <a:pt x="71787" y="86914"/>
                  </a:lnTo>
                  <a:lnTo>
                    <a:pt x="71854" y="87018"/>
                  </a:lnTo>
                  <a:lnTo>
                    <a:pt x="71894" y="87226"/>
                  </a:lnTo>
                  <a:lnTo>
                    <a:pt x="71962" y="87315"/>
                  </a:lnTo>
                  <a:lnTo>
                    <a:pt x="72043" y="87390"/>
                  </a:lnTo>
                  <a:lnTo>
                    <a:pt x="72083" y="87479"/>
                  </a:lnTo>
                  <a:lnTo>
                    <a:pt x="72137" y="87538"/>
                  </a:lnTo>
                  <a:lnTo>
                    <a:pt x="72191" y="87538"/>
                  </a:lnTo>
                  <a:lnTo>
                    <a:pt x="72231" y="87538"/>
                  </a:lnTo>
                  <a:lnTo>
                    <a:pt x="72406" y="87508"/>
                  </a:lnTo>
                  <a:lnTo>
                    <a:pt x="72420" y="87508"/>
                  </a:lnTo>
                  <a:lnTo>
                    <a:pt x="72473" y="87494"/>
                  </a:lnTo>
                  <a:lnTo>
                    <a:pt x="72473" y="87479"/>
                  </a:lnTo>
                  <a:lnTo>
                    <a:pt x="72487" y="87464"/>
                  </a:lnTo>
                  <a:lnTo>
                    <a:pt x="72500" y="87419"/>
                  </a:lnTo>
                  <a:lnTo>
                    <a:pt x="72541" y="87390"/>
                  </a:lnTo>
                  <a:lnTo>
                    <a:pt x="72568" y="87360"/>
                  </a:lnTo>
                  <a:lnTo>
                    <a:pt x="72608" y="87360"/>
                  </a:lnTo>
                  <a:lnTo>
                    <a:pt x="72608" y="87271"/>
                  </a:lnTo>
                  <a:lnTo>
                    <a:pt x="72581" y="87108"/>
                  </a:lnTo>
                  <a:lnTo>
                    <a:pt x="72541" y="86929"/>
                  </a:lnTo>
                  <a:lnTo>
                    <a:pt x="72446" y="86855"/>
                  </a:lnTo>
                  <a:lnTo>
                    <a:pt x="72339" y="86811"/>
                  </a:lnTo>
                  <a:lnTo>
                    <a:pt x="72271" y="86662"/>
                  </a:lnTo>
                  <a:lnTo>
                    <a:pt x="72231" y="86499"/>
                  </a:lnTo>
                  <a:lnTo>
                    <a:pt x="72204" y="86365"/>
                  </a:lnTo>
                  <a:lnTo>
                    <a:pt x="72218" y="86217"/>
                  </a:lnTo>
                  <a:lnTo>
                    <a:pt x="72285" y="85949"/>
                  </a:lnTo>
                  <a:lnTo>
                    <a:pt x="72285" y="85801"/>
                  </a:lnTo>
                  <a:lnTo>
                    <a:pt x="72204" y="85860"/>
                  </a:lnTo>
                  <a:lnTo>
                    <a:pt x="72123" y="85979"/>
                  </a:lnTo>
                  <a:lnTo>
                    <a:pt x="72043" y="86068"/>
                  </a:lnTo>
                  <a:lnTo>
                    <a:pt x="71948" y="86024"/>
                  </a:lnTo>
                  <a:lnTo>
                    <a:pt x="72029" y="85934"/>
                  </a:lnTo>
                  <a:lnTo>
                    <a:pt x="71962" y="85905"/>
                  </a:lnTo>
                  <a:lnTo>
                    <a:pt x="71854" y="85890"/>
                  </a:lnTo>
                  <a:lnTo>
                    <a:pt x="71800" y="85845"/>
                  </a:lnTo>
                  <a:lnTo>
                    <a:pt x="71746" y="85771"/>
                  </a:lnTo>
                  <a:lnTo>
                    <a:pt x="71504" y="85741"/>
                  </a:lnTo>
                  <a:lnTo>
                    <a:pt x="71410" y="85712"/>
                  </a:lnTo>
                  <a:lnTo>
                    <a:pt x="71396" y="85667"/>
                  </a:lnTo>
                  <a:lnTo>
                    <a:pt x="71410" y="85608"/>
                  </a:lnTo>
                  <a:lnTo>
                    <a:pt x="71396" y="85563"/>
                  </a:lnTo>
                  <a:lnTo>
                    <a:pt x="71369" y="85533"/>
                  </a:lnTo>
                  <a:lnTo>
                    <a:pt x="71316" y="85548"/>
                  </a:lnTo>
                  <a:lnTo>
                    <a:pt x="71248" y="85563"/>
                  </a:lnTo>
                  <a:lnTo>
                    <a:pt x="71208" y="85578"/>
                  </a:lnTo>
                  <a:lnTo>
                    <a:pt x="71167" y="85563"/>
                  </a:lnTo>
                  <a:lnTo>
                    <a:pt x="71127" y="85533"/>
                  </a:lnTo>
                  <a:lnTo>
                    <a:pt x="71127" y="85548"/>
                  </a:lnTo>
                  <a:lnTo>
                    <a:pt x="71141" y="85623"/>
                  </a:lnTo>
                  <a:lnTo>
                    <a:pt x="71154" y="85652"/>
                  </a:lnTo>
                  <a:lnTo>
                    <a:pt x="71194" y="85697"/>
                  </a:lnTo>
                  <a:lnTo>
                    <a:pt x="71275" y="85771"/>
                  </a:lnTo>
                  <a:lnTo>
                    <a:pt x="71316" y="85830"/>
                  </a:lnTo>
                  <a:lnTo>
                    <a:pt x="71289" y="85890"/>
                  </a:lnTo>
                  <a:lnTo>
                    <a:pt x="71235" y="85934"/>
                  </a:lnTo>
                  <a:close/>
                  <a:moveTo>
                    <a:pt x="59441" y="65724"/>
                  </a:moveTo>
                  <a:lnTo>
                    <a:pt x="59481" y="65754"/>
                  </a:lnTo>
                  <a:lnTo>
                    <a:pt x="59522" y="65769"/>
                  </a:lnTo>
                  <a:lnTo>
                    <a:pt x="59548" y="65694"/>
                  </a:lnTo>
                  <a:lnTo>
                    <a:pt x="59589" y="65694"/>
                  </a:lnTo>
                  <a:lnTo>
                    <a:pt x="59589" y="65694"/>
                  </a:lnTo>
                  <a:lnTo>
                    <a:pt x="59589" y="65724"/>
                  </a:lnTo>
                  <a:lnTo>
                    <a:pt x="59602" y="65739"/>
                  </a:lnTo>
                  <a:lnTo>
                    <a:pt x="59629" y="65694"/>
                  </a:lnTo>
                  <a:lnTo>
                    <a:pt x="59656" y="65694"/>
                  </a:lnTo>
                  <a:lnTo>
                    <a:pt x="59656" y="65739"/>
                  </a:lnTo>
                  <a:lnTo>
                    <a:pt x="59629" y="65858"/>
                  </a:lnTo>
                  <a:lnTo>
                    <a:pt x="59791" y="65679"/>
                  </a:lnTo>
                  <a:lnTo>
                    <a:pt x="59831" y="65650"/>
                  </a:lnTo>
                  <a:lnTo>
                    <a:pt x="59818" y="65590"/>
                  </a:lnTo>
                  <a:lnTo>
                    <a:pt x="59764" y="65501"/>
                  </a:lnTo>
                  <a:lnTo>
                    <a:pt x="59750" y="65472"/>
                  </a:lnTo>
                  <a:lnTo>
                    <a:pt x="59791" y="65368"/>
                  </a:lnTo>
                  <a:lnTo>
                    <a:pt x="59899" y="65234"/>
                  </a:lnTo>
                  <a:lnTo>
                    <a:pt x="59952" y="65115"/>
                  </a:lnTo>
                  <a:lnTo>
                    <a:pt x="59858" y="65026"/>
                  </a:lnTo>
                  <a:lnTo>
                    <a:pt x="59831" y="65100"/>
                  </a:lnTo>
                  <a:lnTo>
                    <a:pt x="59818" y="65130"/>
                  </a:lnTo>
                  <a:lnTo>
                    <a:pt x="59764" y="65175"/>
                  </a:lnTo>
                  <a:lnTo>
                    <a:pt x="59710" y="65189"/>
                  </a:lnTo>
                  <a:lnTo>
                    <a:pt x="59683" y="65189"/>
                  </a:lnTo>
                  <a:lnTo>
                    <a:pt x="59656" y="65175"/>
                  </a:lnTo>
                  <a:lnTo>
                    <a:pt x="59616" y="65145"/>
                  </a:lnTo>
                  <a:lnTo>
                    <a:pt x="59548" y="65189"/>
                  </a:lnTo>
                  <a:lnTo>
                    <a:pt x="59535" y="65234"/>
                  </a:lnTo>
                  <a:lnTo>
                    <a:pt x="59548" y="65279"/>
                  </a:lnTo>
                  <a:lnTo>
                    <a:pt x="59589" y="65308"/>
                  </a:lnTo>
                  <a:lnTo>
                    <a:pt x="59602" y="65308"/>
                  </a:lnTo>
                  <a:lnTo>
                    <a:pt x="59441" y="65531"/>
                  </a:lnTo>
                  <a:lnTo>
                    <a:pt x="59414" y="65605"/>
                  </a:lnTo>
                  <a:lnTo>
                    <a:pt x="59427" y="65665"/>
                  </a:lnTo>
                  <a:lnTo>
                    <a:pt x="59441" y="65724"/>
                  </a:lnTo>
                  <a:close/>
                  <a:moveTo>
                    <a:pt x="59858" y="65917"/>
                  </a:moveTo>
                  <a:lnTo>
                    <a:pt x="59831" y="66051"/>
                  </a:lnTo>
                  <a:lnTo>
                    <a:pt x="59777" y="66184"/>
                  </a:lnTo>
                  <a:lnTo>
                    <a:pt x="59899" y="66214"/>
                  </a:lnTo>
                  <a:lnTo>
                    <a:pt x="59858" y="66288"/>
                  </a:lnTo>
                  <a:lnTo>
                    <a:pt x="59683" y="66452"/>
                  </a:lnTo>
                  <a:lnTo>
                    <a:pt x="59656" y="66511"/>
                  </a:lnTo>
                  <a:lnTo>
                    <a:pt x="59683" y="66541"/>
                  </a:lnTo>
                  <a:lnTo>
                    <a:pt x="59737" y="66556"/>
                  </a:lnTo>
                  <a:lnTo>
                    <a:pt x="59764" y="66556"/>
                  </a:lnTo>
                  <a:lnTo>
                    <a:pt x="59791" y="66541"/>
                  </a:lnTo>
                  <a:lnTo>
                    <a:pt x="59899" y="66481"/>
                  </a:lnTo>
                  <a:lnTo>
                    <a:pt x="59899" y="66704"/>
                  </a:lnTo>
                  <a:lnTo>
                    <a:pt x="59952" y="66734"/>
                  </a:lnTo>
                  <a:lnTo>
                    <a:pt x="60006" y="66674"/>
                  </a:lnTo>
                  <a:lnTo>
                    <a:pt x="60087" y="66660"/>
                  </a:lnTo>
                  <a:lnTo>
                    <a:pt x="60168" y="66764"/>
                  </a:lnTo>
                  <a:lnTo>
                    <a:pt x="60195" y="66704"/>
                  </a:lnTo>
                  <a:lnTo>
                    <a:pt x="60276" y="66511"/>
                  </a:lnTo>
                  <a:lnTo>
                    <a:pt x="60343" y="66600"/>
                  </a:lnTo>
                  <a:lnTo>
                    <a:pt x="60370" y="66645"/>
                  </a:lnTo>
                  <a:lnTo>
                    <a:pt x="60424" y="66674"/>
                  </a:lnTo>
                  <a:lnTo>
                    <a:pt x="60451" y="66585"/>
                  </a:lnTo>
                  <a:lnTo>
                    <a:pt x="60424" y="66511"/>
                  </a:lnTo>
                  <a:lnTo>
                    <a:pt x="60316" y="66422"/>
                  </a:lnTo>
                  <a:lnTo>
                    <a:pt x="60208" y="66244"/>
                  </a:lnTo>
                  <a:lnTo>
                    <a:pt x="60208" y="66229"/>
                  </a:lnTo>
                  <a:lnTo>
                    <a:pt x="60114" y="66214"/>
                  </a:lnTo>
                  <a:lnTo>
                    <a:pt x="60087" y="66155"/>
                  </a:lnTo>
                  <a:lnTo>
                    <a:pt x="60087" y="66006"/>
                  </a:lnTo>
                  <a:lnTo>
                    <a:pt x="60074" y="65932"/>
                  </a:lnTo>
                  <a:lnTo>
                    <a:pt x="59993" y="65769"/>
                  </a:lnTo>
                  <a:lnTo>
                    <a:pt x="59979" y="65694"/>
                  </a:lnTo>
                  <a:lnTo>
                    <a:pt x="59899" y="65769"/>
                  </a:lnTo>
                  <a:lnTo>
                    <a:pt x="59858" y="65917"/>
                  </a:lnTo>
                  <a:close/>
                  <a:moveTo>
                    <a:pt x="66886" y="74842"/>
                  </a:moveTo>
                  <a:lnTo>
                    <a:pt x="66913" y="74827"/>
                  </a:lnTo>
                  <a:lnTo>
                    <a:pt x="66967" y="74842"/>
                  </a:lnTo>
                  <a:lnTo>
                    <a:pt x="67007" y="74901"/>
                  </a:lnTo>
                  <a:lnTo>
                    <a:pt x="67048" y="74916"/>
                  </a:lnTo>
                  <a:lnTo>
                    <a:pt x="67075" y="74916"/>
                  </a:lnTo>
                  <a:lnTo>
                    <a:pt x="67101" y="74901"/>
                  </a:lnTo>
                  <a:lnTo>
                    <a:pt x="67128" y="74842"/>
                  </a:lnTo>
                  <a:lnTo>
                    <a:pt x="67142" y="74857"/>
                  </a:lnTo>
                  <a:lnTo>
                    <a:pt x="67142" y="74857"/>
                  </a:lnTo>
                  <a:lnTo>
                    <a:pt x="67142" y="74886"/>
                  </a:lnTo>
                  <a:lnTo>
                    <a:pt x="67155" y="74901"/>
                  </a:lnTo>
                  <a:lnTo>
                    <a:pt x="67182" y="74767"/>
                  </a:lnTo>
                  <a:lnTo>
                    <a:pt x="67088" y="74708"/>
                  </a:lnTo>
                  <a:lnTo>
                    <a:pt x="66967" y="74649"/>
                  </a:lnTo>
                  <a:lnTo>
                    <a:pt x="66886" y="74560"/>
                  </a:lnTo>
                  <a:lnTo>
                    <a:pt x="66873" y="74560"/>
                  </a:lnTo>
                  <a:lnTo>
                    <a:pt x="66873" y="74649"/>
                  </a:lnTo>
                  <a:lnTo>
                    <a:pt x="66873" y="74678"/>
                  </a:lnTo>
                  <a:lnTo>
                    <a:pt x="66886" y="74723"/>
                  </a:lnTo>
                  <a:lnTo>
                    <a:pt x="66846" y="74753"/>
                  </a:lnTo>
                  <a:lnTo>
                    <a:pt x="66832" y="74797"/>
                  </a:lnTo>
                  <a:lnTo>
                    <a:pt x="66832" y="74842"/>
                  </a:lnTo>
                  <a:lnTo>
                    <a:pt x="66873" y="74901"/>
                  </a:lnTo>
                  <a:lnTo>
                    <a:pt x="66886" y="74842"/>
                  </a:lnTo>
                  <a:close/>
                  <a:moveTo>
                    <a:pt x="57058" y="64848"/>
                  </a:moveTo>
                  <a:lnTo>
                    <a:pt x="57058" y="65026"/>
                  </a:lnTo>
                  <a:lnTo>
                    <a:pt x="57085" y="65041"/>
                  </a:lnTo>
                  <a:lnTo>
                    <a:pt x="57112" y="65041"/>
                  </a:lnTo>
                  <a:lnTo>
                    <a:pt x="57125" y="65041"/>
                  </a:lnTo>
                  <a:lnTo>
                    <a:pt x="57165" y="65056"/>
                  </a:lnTo>
                  <a:lnTo>
                    <a:pt x="57206" y="64937"/>
                  </a:lnTo>
                  <a:lnTo>
                    <a:pt x="57219" y="64818"/>
                  </a:lnTo>
                  <a:lnTo>
                    <a:pt x="57192" y="64670"/>
                  </a:lnTo>
                  <a:lnTo>
                    <a:pt x="57058" y="64566"/>
                  </a:lnTo>
                  <a:lnTo>
                    <a:pt x="57017" y="64685"/>
                  </a:lnTo>
                  <a:lnTo>
                    <a:pt x="57044" y="64759"/>
                  </a:lnTo>
                  <a:lnTo>
                    <a:pt x="57058" y="64848"/>
                  </a:lnTo>
                  <a:close/>
                  <a:moveTo>
                    <a:pt x="64826" y="77916"/>
                  </a:moveTo>
                  <a:lnTo>
                    <a:pt x="64853" y="77945"/>
                  </a:lnTo>
                  <a:lnTo>
                    <a:pt x="64880" y="77975"/>
                  </a:lnTo>
                  <a:lnTo>
                    <a:pt x="64880" y="78049"/>
                  </a:lnTo>
                  <a:lnTo>
                    <a:pt x="64840" y="78109"/>
                  </a:lnTo>
                  <a:lnTo>
                    <a:pt x="64840" y="78138"/>
                  </a:lnTo>
                  <a:lnTo>
                    <a:pt x="64907" y="78198"/>
                  </a:lnTo>
                  <a:lnTo>
                    <a:pt x="65015" y="78123"/>
                  </a:lnTo>
                  <a:lnTo>
                    <a:pt x="65082" y="77960"/>
                  </a:lnTo>
                  <a:lnTo>
                    <a:pt x="65136" y="77782"/>
                  </a:lnTo>
                  <a:lnTo>
                    <a:pt x="65136" y="77633"/>
                  </a:lnTo>
                  <a:lnTo>
                    <a:pt x="65109" y="77559"/>
                  </a:lnTo>
                  <a:lnTo>
                    <a:pt x="65028" y="77426"/>
                  </a:lnTo>
                  <a:lnTo>
                    <a:pt x="65015" y="77336"/>
                  </a:lnTo>
                  <a:lnTo>
                    <a:pt x="65015" y="77277"/>
                  </a:lnTo>
                  <a:lnTo>
                    <a:pt x="65069" y="77084"/>
                  </a:lnTo>
                  <a:lnTo>
                    <a:pt x="64988" y="77129"/>
                  </a:lnTo>
                  <a:lnTo>
                    <a:pt x="64934" y="77188"/>
                  </a:lnTo>
                  <a:lnTo>
                    <a:pt x="64907" y="77277"/>
                  </a:lnTo>
                  <a:lnTo>
                    <a:pt x="64947" y="77322"/>
                  </a:lnTo>
                  <a:lnTo>
                    <a:pt x="64880" y="77411"/>
                  </a:lnTo>
                  <a:lnTo>
                    <a:pt x="64826" y="77544"/>
                  </a:lnTo>
                  <a:lnTo>
                    <a:pt x="64813" y="77678"/>
                  </a:lnTo>
                  <a:lnTo>
                    <a:pt x="64799" y="77797"/>
                  </a:lnTo>
                  <a:lnTo>
                    <a:pt x="64813" y="77871"/>
                  </a:lnTo>
                  <a:lnTo>
                    <a:pt x="64826" y="77916"/>
                  </a:lnTo>
                  <a:close/>
                  <a:moveTo>
                    <a:pt x="60397" y="67758"/>
                  </a:moveTo>
                  <a:lnTo>
                    <a:pt x="60316" y="67758"/>
                  </a:lnTo>
                  <a:lnTo>
                    <a:pt x="60276" y="67788"/>
                  </a:lnTo>
                  <a:lnTo>
                    <a:pt x="60276" y="67848"/>
                  </a:lnTo>
                  <a:lnTo>
                    <a:pt x="60289" y="67892"/>
                  </a:lnTo>
                  <a:lnTo>
                    <a:pt x="60329" y="67937"/>
                  </a:lnTo>
                  <a:lnTo>
                    <a:pt x="60343" y="67966"/>
                  </a:lnTo>
                  <a:lnTo>
                    <a:pt x="60451" y="67892"/>
                  </a:lnTo>
                  <a:lnTo>
                    <a:pt x="60504" y="67788"/>
                  </a:lnTo>
                  <a:lnTo>
                    <a:pt x="60572" y="67699"/>
                  </a:lnTo>
                  <a:lnTo>
                    <a:pt x="60679" y="67669"/>
                  </a:lnTo>
                  <a:lnTo>
                    <a:pt x="60626" y="67580"/>
                  </a:lnTo>
                  <a:lnTo>
                    <a:pt x="60599" y="67506"/>
                  </a:lnTo>
                  <a:lnTo>
                    <a:pt x="60572" y="67417"/>
                  </a:lnTo>
                  <a:lnTo>
                    <a:pt x="60572" y="67298"/>
                  </a:lnTo>
                  <a:lnTo>
                    <a:pt x="60531" y="67417"/>
                  </a:lnTo>
                  <a:lnTo>
                    <a:pt x="60518" y="67521"/>
                  </a:lnTo>
                  <a:lnTo>
                    <a:pt x="60504" y="67640"/>
                  </a:lnTo>
                  <a:lnTo>
                    <a:pt x="60437" y="67744"/>
                  </a:lnTo>
                  <a:lnTo>
                    <a:pt x="60397" y="67758"/>
                  </a:lnTo>
                  <a:close/>
                  <a:moveTo>
                    <a:pt x="48024" y="59680"/>
                  </a:moveTo>
                  <a:lnTo>
                    <a:pt x="48037" y="59740"/>
                  </a:lnTo>
                  <a:lnTo>
                    <a:pt x="48145" y="59814"/>
                  </a:lnTo>
                  <a:lnTo>
                    <a:pt x="48360" y="59680"/>
                  </a:lnTo>
                  <a:lnTo>
                    <a:pt x="48401" y="59740"/>
                  </a:lnTo>
                  <a:lnTo>
                    <a:pt x="48441" y="59695"/>
                  </a:lnTo>
                  <a:lnTo>
                    <a:pt x="48455" y="59621"/>
                  </a:lnTo>
                  <a:lnTo>
                    <a:pt x="48455" y="59487"/>
                  </a:lnTo>
                  <a:lnTo>
                    <a:pt x="48441" y="59413"/>
                  </a:lnTo>
                  <a:lnTo>
                    <a:pt x="48414" y="59368"/>
                  </a:lnTo>
                  <a:lnTo>
                    <a:pt x="48387" y="59398"/>
                  </a:lnTo>
                  <a:lnTo>
                    <a:pt x="48374" y="59457"/>
                  </a:lnTo>
                  <a:lnTo>
                    <a:pt x="48293" y="59428"/>
                  </a:lnTo>
                  <a:lnTo>
                    <a:pt x="48253" y="59413"/>
                  </a:lnTo>
                  <a:lnTo>
                    <a:pt x="48226" y="59368"/>
                  </a:lnTo>
                  <a:lnTo>
                    <a:pt x="48158" y="59457"/>
                  </a:lnTo>
                  <a:lnTo>
                    <a:pt x="48105" y="59487"/>
                  </a:lnTo>
                  <a:lnTo>
                    <a:pt x="48037" y="59457"/>
                  </a:lnTo>
                  <a:lnTo>
                    <a:pt x="47970" y="59502"/>
                  </a:lnTo>
                  <a:lnTo>
                    <a:pt x="47943" y="59547"/>
                  </a:lnTo>
                  <a:lnTo>
                    <a:pt x="47970" y="59606"/>
                  </a:lnTo>
                  <a:lnTo>
                    <a:pt x="48024" y="596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813">
              <a:extLst>
                <a:ext uri="{FF2B5EF4-FFF2-40B4-BE49-F238E27FC236}">
                  <a16:creationId xmlns:a16="http://schemas.microsoft.com/office/drawing/2014/main" id="{085EF585-BD7D-5318-6D2A-72894DF49D41}"/>
                </a:ext>
              </a:extLst>
            </p:cNvPr>
            <p:cNvSpPr/>
            <p:nvPr/>
          </p:nvSpPr>
          <p:spPr>
            <a:xfrm>
              <a:off x="9901536" y="3983876"/>
              <a:ext cx="26253" cy="10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444" y="120000"/>
                  </a:moveTo>
                  <a:lnTo>
                    <a:pt x="97777" y="114285"/>
                  </a:lnTo>
                  <a:lnTo>
                    <a:pt x="117777" y="108571"/>
                  </a:lnTo>
                  <a:lnTo>
                    <a:pt x="120000" y="85714"/>
                  </a:lnTo>
                  <a:lnTo>
                    <a:pt x="117777" y="51428"/>
                  </a:lnTo>
                  <a:lnTo>
                    <a:pt x="51111" y="0"/>
                  </a:lnTo>
                  <a:lnTo>
                    <a:pt x="13333" y="22857"/>
                  </a:lnTo>
                  <a:lnTo>
                    <a:pt x="0" y="74285"/>
                  </a:lnTo>
                  <a:lnTo>
                    <a:pt x="26666" y="97142"/>
                  </a:lnTo>
                  <a:lnTo>
                    <a:pt x="64444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814">
              <a:extLst>
                <a:ext uri="{FF2B5EF4-FFF2-40B4-BE49-F238E27FC236}">
                  <a16:creationId xmlns:a16="http://schemas.microsoft.com/office/drawing/2014/main" id="{5679D2A2-E3D4-333B-8BCB-5F923D0F554E}"/>
                </a:ext>
              </a:extLst>
            </p:cNvPr>
            <p:cNvSpPr/>
            <p:nvPr/>
          </p:nvSpPr>
          <p:spPr>
            <a:xfrm>
              <a:off x="9992410" y="4010128"/>
              <a:ext cx="38368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37" y="115000"/>
                  </a:moveTo>
                  <a:lnTo>
                    <a:pt x="27567" y="120000"/>
                  </a:lnTo>
                  <a:lnTo>
                    <a:pt x="72972" y="120000"/>
                  </a:lnTo>
                  <a:lnTo>
                    <a:pt x="87567" y="115000"/>
                  </a:lnTo>
                  <a:lnTo>
                    <a:pt x="92432" y="100000"/>
                  </a:lnTo>
                  <a:lnTo>
                    <a:pt x="98918" y="80000"/>
                  </a:lnTo>
                  <a:lnTo>
                    <a:pt x="110270" y="60000"/>
                  </a:lnTo>
                  <a:lnTo>
                    <a:pt x="120000" y="35000"/>
                  </a:lnTo>
                  <a:lnTo>
                    <a:pt x="111891" y="10000"/>
                  </a:lnTo>
                  <a:lnTo>
                    <a:pt x="100540" y="0"/>
                  </a:lnTo>
                  <a:lnTo>
                    <a:pt x="77837" y="20000"/>
                  </a:lnTo>
                  <a:lnTo>
                    <a:pt x="61621" y="25000"/>
                  </a:lnTo>
                  <a:lnTo>
                    <a:pt x="42162" y="10000"/>
                  </a:lnTo>
                  <a:lnTo>
                    <a:pt x="22702" y="10000"/>
                  </a:lnTo>
                  <a:lnTo>
                    <a:pt x="8108" y="30000"/>
                  </a:lnTo>
                  <a:lnTo>
                    <a:pt x="0" y="60000"/>
                  </a:lnTo>
                  <a:lnTo>
                    <a:pt x="8108" y="95000"/>
                  </a:lnTo>
                  <a:lnTo>
                    <a:pt x="17837" y="11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815">
              <a:extLst>
                <a:ext uri="{FF2B5EF4-FFF2-40B4-BE49-F238E27FC236}">
                  <a16:creationId xmlns:a16="http://schemas.microsoft.com/office/drawing/2014/main" id="{80D495C9-C51B-339D-28FE-EF4AA4F75784}"/>
                </a:ext>
              </a:extLst>
            </p:cNvPr>
            <p:cNvSpPr/>
            <p:nvPr/>
          </p:nvSpPr>
          <p:spPr>
            <a:xfrm>
              <a:off x="13538480" y="6003279"/>
              <a:ext cx="12116" cy="464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636" y="14193"/>
                  </a:moveTo>
                  <a:lnTo>
                    <a:pt x="65454" y="0"/>
                  </a:lnTo>
                  <a:lnTo>
                    <a:pt x="16363" y="15483"/>
                  </a:lnTo>
                  <a:lnTo>
                    <a:pt x="0" y="41290"/>
                  </a:lnTo>
                  <a:lnTo>
                    <a:pt x="10909" y="113548"/>
                  </a:lnTo>
                  <a:lnTo>
                    <a:pt x="27272" y="120000"/>
                  </a:lnTo>
                  <a:lnTo>
                    <a:pt x="65454" y="114838"/>
                  </a:lnTo>
                  <a:lnTo>
                    <a:pt x="87272" y="107096"/>
                  </a:lnTo>
                  <a:lnTo>
                    <a:pt x="98181" y="96774"/>
                  </a:lnTo>
                  <a:lnTo>
                    <a:pt x="98181" y="72258"/>
                  </a:lnTo>
                  <a:lnTo>
                    <a:pt x="114545" y="55483"/>
                  </a:lnTo>
                  <a:lnTo>
                    <a:pt x="120000" y="34838"/>
                  </a:lnTo>
                  <a:lnTo>
                    <a:pt x="103636" y="1419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816">
              <a:extLst>
                <a:ext uri="{FF2B5EF4-FFF2-40B4-BE49-F238E27FC236}">
                  <a16:creationId xmlns:a16="http://schemas.microsoft.com/office/drawing/2014/main" id="{CB6D3460-AC8A-FDA7-0517-07FE76FC0039}"/>
                </a:ext>
              </a:extLst>
            </p:cNvPr>
            <p:cNvSpPr/>
            <p:nvPr/>
          </p:nvSpPr>
          <p:spPr>
            <a:xfrm>
              <a:off x="10806229" y="5916444"/>
              <a:ext cx="22214" cy="18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666" y="106666"/>
                  </a:moveTo>
                  <a:lnTo>
                    <a:pt x="50666" y="110000"/>
                  </a:lnTo>
                  <a:lnTo>
                    <a:pt x="56000" y="110000"/>
                  </a:lnTo>
                  <a:lnTo>
                    <a:pt x="72000" y="120000"/>
                  </a:lnTo>
                  <a:lnTo>
                    <a:pt x="88000" y="120000"/>
                  </a:lnTo>
                  <a:lnTo>
                    <a:pt x="98666" y="120000"/>
                  </a:lnTo>
                  <a:lnTo>
                    <a:pt x="112000" y="110000"/>
                  </a:lnTo>
                  <a:lnTo>
                    <a:pt x="120000" y="93333"/>
                  </a:lnTo>
                  <a:lnTo>
                    <a:pt x="120000" y="83333"/>
                  </a:lnTo>
                  <a:lnTo>
                    <a:pt x="85333" y="86666"/>
                  </a:lnTo>
                  <a:lnTo>
                    <a:pt x="66666" y="73333"/>
                  </a:lnTo>
                  <a:lnTo>
                    <a:pt x="53333" y="46666"/>
                  </a:lnTo>
                  <a:lnTo>
                    <a:pt x="45333" y="30000"/>
                  </a:lnTo>
                  <a:lnTo>
                    <a:pt x="32000" y="23333"/>
                  </a:lnTo>
                  <a:lnTo>
                    <a:pt x="21333" y="10000"/>
                  </a:lnTo>
                  <a:lnTo>
                    <a:pt x="8000" y="0"/>
                  </a:lnTo>
                  <a:lnTo>
                    <a:pt x="5333" y="6666"/>
                  </a:lnTo>
                  <a:lnTo>
                    <a:pt x="13333" y="30000"/>
                  </a:lnTo>
                  <a:lnTo>
                    <a:pt x="13333" y="46666"/>
                  </a:lnTo>
                  <a:lnTo>
                    <a:pt x="0" y="86666"/>
                  </a:lnTo>
                  <a:lnTo>
                    <a:pt x="0" y="106666"/>
                  </a:lnTo>
                  <a:lnTo>
                    <a:pt x="13333" y="110000"/>
                  </a:lnTo>
                  <a:lnTo>
                    <a:pt x="34666" y="1066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817">
              <a:extLst>
                <a:ext uri="{FF2B5EF4-FFF2-40B4-BE49-F238E27FC236}">
                  <a16:creationId xmlns:a16="http://schemas.microsoft.com/office/drawing/2014/main" id="{816DEEA3-6B55-B51E-F452-3077B8B7C46B}"/>
                </a:ext>
              </a:extLst>
            </p:cNvPr>
            <p:cNvSpPr/>
            <p:nvPr/>
          </p:nvSpPr>
          <p:spPr>
            <a:xfrm>
              <a:off x="9919710" y="4256495"/>
              <a:ext cx="16156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2857"/>
                  </a:moveTo>
                  <a:lnTo>
                    <a:pt x="108387" y="25714"/>
                  </a:lnTo>
                  <a:lnTo>
                    <a:pt x="73548" y="0"/>
                  </a:lnTo>
                  <a:lnTo>
                    <a:pt x="23225" y="12857"/>
                  </a:lnTo>
                  <a:lnTo>
                    <a:pt x="0" y="47142"/>
                  </a:lnTo>
                  <a:lnTo>
                    <a:pt x="7741" y="94285"/>
                  </a:lnTo>
                  <a:lnTo>
                    <a:pt x="38709" y="119999"/>
                  </a:lnTo>
                  <a:lnTo>
                    <a:pt x="85161" y="102857"/>
                  </a:lnTo>
                  <a:lnTo>
                    <a:pt x="120000" y="7285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818">
              <a:extLst>
                <a:ext uri="{FF2B5EF4-FFF2-40B4-BE49-F238E27FC236}">
                  <a16:creationId xmlns:a16="http://schemas.microsoft.com/office/drawing/2014/main" id="{95F771B6-3547-F206-DFB6-BC45DBA760ED}"/>
                </a:ext>
              </a:extLst>
            </p:cNvPr>
            <p:cNvSpPr/>
            <p:nvPr/>
          </p:nvSpPr>
          <p:spPr>
            <a:xfrm>
              <a:off x="9909614" y="4167642"/>
              <a:ext cx="30290" cy="24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000" y="4800"/>
                  </a:moveTo>
                  <a:lnTo>
                    <a:pt x="16000" y="16800"/>
                  </a:lnTo>
                  <a:lnTo>
                    <a:pt x="14000" y="19200"/>
                  </a:lnTo>
                  <a:lnTo>
                    <a:pt x="16000" y="36000"/>
                  </a:lnTo>
                  <a:lnTo>
                    <a:pt x="14000" y="45600"/>
                  </a:lnTo>
                  <a:lnTo>
                    <a:pt x="8000" y="50400"/>
                  </a:lnTo>
                  <a:lnTo>
                    <a:pt x="0" y="52800"/>
                  </a:lnTo>
                  <a:lnTo>
                    <a:pt x="0" y="67200"/>
                  </a:lnTo>
                  <a:lnTo>
                    <a:pt x="4000" y="79200"/>
                  </a:lnTo>
                  <a:lnTo>
                    <a:pt x="12000" y="91200"/>
                  </a:lnTo>
                  <a:lnTo>
                    <a:pt x="22000" y="103200"/>
                  </a:lnTo>
                  <a:lnTo>
                    <a:pt x="32000" y="96000"/>
                  </a:lnTo>
                  <a:lnTo>
                    <a:pt x="44000" y="98400"/>
                  </a:lnTo>
                  <a:lnTo>
                    <a:pt x="56000" y="105600"/>
                  </a:lnTo>
                  <a:lnTo>
                    <a:pt x="68000" y="112800"/>
                  </a:lnTo>
                  <a:lnTo>
                    <a:pt x="76000" y="120000"/>
                  </a:lnTo>
                  <a:lnTo>
                    <a:pt x="100000" y="74400"/>
                  </a:lnTo>
                  <a:lnTo>
                    <a:pt x="112000" y="62400"/>
                  </a:lnTo>
                  <a:lnTo>
                    <a:pt x="120000" y="50400"/>
                  </a:lnTo>
                  <a:lnTo>
                    <a:pt x="112000" y="31200"/>
                  </a:lnTo>
                  <a:lnTo>
                    <a:pt x="98000" y="9600"/>
                  </a:lnTo>
                  <a:lnTo>
                    <a:pt x="82000" y="2400"/>
                  </a:lnTo>
                  <a:lnTo>
                    <a:pt x="48000" y="0"/>
                  </a:lnTo>
                  <a:lnTo>
                    <a:pt x="32000" y="48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19">
              <a:extLst>
                <a:ext uri="{FF2B5EF4-FFF2-40B4-BE49-F238E27FC236}">
                  <a16:creationId xmlns:a16="http://schemas.microsoft.com/office/drawing/2014/main" id="{A507D3AC-DDF1-14CC-ED1D-5168797A6BB7}"/>
                </a:ext>
              </a:extLst>
            </p:cNvPr>
            <p:cNvSpPr/>
            <p:nvPr/>
          </p:nvSpPr>
          <p:spPr>
            <a:xfrm>
              <a:off x="10707279" y="5817494"/>
              <a:ext cx="54524" cy="60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64" y="19159"/>
                  </a:moveTo>
                  <a:lnTo>
                    <a:pt x="0" y="28235"/>
                  </a:lnTo>
                  <a:lnTo>
                    <a:pt x="2264" y="32268"/>
                  </a:lnTo>
                  <a:lnTo>
                    <a:pt x="6792" y="37310"/>
                  </a:lnTo>
                  <a:lnTo>
                    <a:pt x="12452" y="41344"/>
                  </a:lnTo>
                  <a:lnTo>
                    <a:pt x="31698" y="51428"/>
                  </a:lnTo>
                  <a:lnTo>
                    <a:pt x="36226" y="55462"/>
                  </a:lnTo>
                  <a:lnTo>
                    <a:pt x="48679" y="72605"/>
                  </a:lnTo>
                  <a:lnTo>
                    <a:pt x="52075" y="78655"/>
                  </a:lnTo>
                  <a:lnTo>
                    <a:pt x="55471" y="99831"/>
                  </a:lnTo>
                  <a:lnTo>
                    <a:pt x="60000" y="109915"/>
                  </a:lnTo>
                  <a:lnTo>
                    <a:pt x="66792" y="112941"/>
                  </a:lnTo>
                  <a:lnTo>
                    <a:pt x="82641" y="116974"/>
                  </a:lnTo>
                  <a:lnTo>
                    <a:pt x="90566" y="120000"/>
                  </a:lnTo>
                  <a:lnTo>
                    <a:pt x="99622" y="113949"/>
                  </a:lnTo>
                  <a:lnTo>
                    <a:pt x="104150" y="109915"/>
                  </a:lnTo>
                  <a:lnTo>
                    <a:pt x="109811" y="94789"/>
                  </a:lnTo>
                  <a:lnTo>
                    <a:pt x="113207" y="93781"/>
                  </a:lnTo>
                  <a:lnTo>
                    <a:pt x="116603" y="92773"/>
                  </a:lnTo>
                  <a:lnTo>
                    <a:pt x="120000" y="91764"/>
                  </a:lnTo>
                  <a:lnTo>
                    <a:pt x="120000" y="86722"/>
                  </a:lnTo>
                  <a:lnTo>
                    <a:pt x="116603" y="84705"/>
                  </a:lnTo>
                  <a:lnTo>
                    <a:pt x="107547" y="79663"/>
                  </a:lnTo>
                  <a:lnTo>
                    <a:pt x="103018" y="75630"/>
                  </a:lnTo>
                  <a:lnTo>
                    <a:pt x="108679" y="75630"/>
                  </a:lnTo>
                  <a:lnTo>
                    <a:pt x="113207" y="74621"/>
                  </a:lnTo>
                  <a:lnTo>
                    <a:pt x="114339" y="70588"/>
                  </a:lnTo>
                  <a:lnTo>
                    <a:pt x="113207" y="67563"/>
                  </a:lnTo>
                  <a:lnTo>
                    <a:pt x="109811" y="65546"/>
                  </a:lnTo>
                  <a:lnTo>
                    <a:pt x="101886" y="65546"/>
                  </a:lnTo>
                  <a:lnTo>
                    <a:pt x="99622" y="62521"/>
                  </a:lnTo>
                  <a:lnTo>
                    <a:pt x="87169" y="50420"/>
                  </a:lnTo>
                  <a:lnTo>
                    <a:pt x="83773" y="44369"/>
                  </a:lnTo>
                  <a:lnTo>
                    <a:pt x="83773" y="36302"/>
                  </a:lnTo>
                  <a:lnTo>
                    <a:pt x="88301" y="29243"/>
                  </a:lnTo>
                  <a:lnTo>
                    <a:pt x="93962" y="22184"/>
                  </a:lnTo>
                  <a:lnTo>
                    <a:pt x="96226" y="16134"/>
                  </a:lnTo>
                  <a:lnTo>
                    <a:pt x="89433" y="14117"/>
                  </a:lnTo>
                  <a:lnTo>
                    <a:pt x="71320" y="14117"/>
                  </a:lnTo>
                  <a:lnTo>
                    <a:pt x="65660" y="10084"/>
                  </a:lnTo>
                  <a:lnTo>
                    <a:pt x="62264" y="0"/>
                  </a:lnTo>
                  <a:lnTo>
                    <a:pt x="57735" y="13109"/>
                  </a:lnTo>
                  <a:lnTo>
                    <a:pt x="60000" y="25210"/>
                  </a:lnTo>
                  <a:lnTo>
                    <a:pt x="57735" y="32268"/>
                  </a:lnTo>
                  <a:lnTo>
                    <a:pt x="37358" y="28235"/>
                  </a:lnTo>
                  <a:lnTo>
                    <a:pt x="12452" y="19159"/>
                  </a:lnTo>
                  <a:lnTo>
                    <a:pt x="2264" y="1915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820">
              <a:extLst>
                <a:ext uri="{FF2B5EF4-FFF2-40B4-BE49-F238E27FC236}">
                  <a16:creationId xmlns:a16="http://schemas.microsoft.com/office/drawing/2014/main" id="{5EF906C9-7F44-6596-69CA-ACB5DCBF8605}"/>
                </a:ext>
              </a:extLst>
            </p:cNvPr>
            <p:cNvSpPr/>
            <p:nvPr/>
          </p:nvSpPr>
          <p:spPr>
            <a:xfrm>
              <a:off x="9893459" y="4260534"/>
              <a:ext cx="34329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869" y="50958"/>
                  </a:moveTo>
                  <a:lnTo>
                    <a:pt x="81739" y="19726"/>
                  </a:lnTo>
                  <a:lnTo>
                    <a:pt x="69565" y="6575"/>
                  </a:lnTo>
                  <a:lnTo>
                    <a:pt x="57391" y="0"/>
                  </a:lnTo>
                  <a:lnTo>
                    <a:pt x="48695" y="14794"/>
                  </a:lnTo>
                  <a:lnTo>
                    <a:pt x="46956" y="18082"/>
                  </a:lnTo>
                  <a:lnTo>
                    <a:pt x="45217" y="18082"/>
                  </a:lnTo>
                  <a:lnTo>
                    <a:pt x="33043" y="24657"/>
                  </a:lnTo>
                  <a:lnTo>
                    <a:pt x="27826" y="27945"/>
                  </a:lnTo>
                  <a:lnTo>
                    <a:pt x="26086" y="31232"/>
                  </a:lnTo>
                  <a:lnTo>
                    <a:pt x="22608" y="34520"/>
                  </a:lnTo>
                  <a:lnTo>
                    <a:pt x="10434" y="34520"/>
                  </a:lnTo>
                  <a:lnTo>
                    <a:pt x="6956" y="36164"/>
                  </a:lnTo>
                  <a:lnTo>
                    <a:pt x="5217" y="39452"/>
                  </a:lnTo>
                  <a:lnTo>
                    <a:pt x="3478" y="44383"/>
                  </a:lnTo>
                  <a:lnTo>
                    <a:pt x="0" y="64109"/>
                  </a:lnTo>
                  <a:lnTo>
                    <a:pt x="5217" y="80547"/>
                  </a:lnTo>
                  <a:lnTo>
                    <a:pt x="15652" y="95342"/>
                  </a:lnTo>
                  <a:lnTo>
                    <a:pt x="22608" y="106849"/>
                  </a:lnTo>
                  <a:lnTo>
                    <a:pt x="27826" y="110136"/>
                  </a:lnTo>
                  <a:lnTo>
                    <a:pt x="52173" y="119999"/>
                  </a:lnTo>
                  <a:lnTo>
                    <a:pt x="55652" y="111780"/>
                  </a:lnTo>
                  <a:lnTo>
                    <a:pt x="59130" y="105205"/>
                  </a:lnTo>
                  <a:lnTo>
                    <a:pt x="66086" y="96986"/>
                  </a:lnTo>
                  <a:lnTo>
                    <a:pt x="74782" y="92054"/>
                  </a:lnTo>
                  <a:lnTo>
                    <a:pt x="81739" y="90410"/>
                  </a:lnTo>
                  <a:lnTo>
                    <a:pt x="99130" y="85479"/>
                  </a:lnTo>
                  <a:lnTo>
                    <a:pt x="106086" y="85479"/>
                  </a:lnTo>
                  <a:lnTo>
                    <a:pt x="113043" y="87123"/>
                  </a:lnTo>
                  <a:lnTo>
                    <a:pt x="118260" y="87123"/>
                  </a:lnTo>
                  <a:lnTo>
                    <a:pt x="120000" y="82191"/>
                  </a:lnTo>
                  <a:lnTo>
                    <a:pt x="120000" y="75616"/>
                  </a:lnTo>
                  <a:lnTo>
                    <a:pt x="118260" y="67397"/>
                  </a:lnTo>
                  <a:lnTo>
                    <a:pt x="100869" y="509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4821">
              <a:extLst>
                <a:ext uri="{FF2B5EF4-FFF2-40B4-BE49-F238E27FC236}">
                  <a16:creationId xmlns:a16="http://schemas.microsoft.com/office/drawing/2014/main" id="{E4956004-F146-7754-22CC-EEB8BB4638E3}"/>
                </a:ext>
              </a:extLst>
            </p:cNvPr>
            <p:cNvSpPr/>
            <p:nvPr/>
          </p:nvSpPr>
          <p:spPr>
            <a:xfrm>
              <a:off x="12201636" y="7697557"/>
              <a:ext cx="32310" cy="706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846" y="10434"/>
                  </a:moveTo>
                  <a:lnTo>
                    <a:pt x="64615" y="6956"/>
                  </a:lnTo>
                  <a:lnTo>
                    <a:pt x="59076" y="3478"/>
                  </a:lnTo>
                  <a:lnTo>
                    <a:pt x="51692" y="869"/>
                  </a:lnTo>
                  <a:lnTo>
                    <a:pt x="36923" y="0"/>
                  </a:lnTo>
                  <a:lnTo>
                    <a:pt x="33230" y="1739"/>
                  </a:lnTo>
                  <a:lnTo>
                    <a:pt x="31384" y="6956"/>
                  </a:lnTo>
                  <a:lnTo>
                    <a:pt x="31384" y="17391"/>
                  </a:lnTo>
                  <a:lnTo>
                    <a:pt x="24000" y="22608"/>
                  </a:lnTo>
                  <a:lnTo>
                    <a:pt x="9230" y="32173"/>
                  </a:lnTo>
                  <a:lnTo>
                    <a:pt x="5538" y="37391"/>
                  </a:lnTo>
                  <a:lnTo>
                    <a:pt x="12923" y="50434"/>
                  </a:lnTo>
                  <a:lnTo>
                    <a:pt x="16615" y="56521"/>
                  </a:lnTo>
                  <a:lnTo>
                    <a:pt x="12923" y="60869"/>
                  </a:lnTo>
                  <a:lnTo>
                    <a:pt x="7384" y="72173"/>
                  </a:lnTo>
                  <a:lnTo>
                    <a:pt x="5538" y="77391"/>
                  </a:lnTo>
                  <a:lnTo>
                    <a:pt x="7384" y="80000"/>
                  </a:lnTo>
                  <a:lnTo>
                    <a:pt x="12923" y="85217"/>
                  </a:lnTo>
                  <a:lnTo>
                    <a:pt x="16615" y="87826"/>
                  </a:lnTo>
                  <a:lnTo>
                    <a:pt x="12923" y="91304"/>
                  </a:lnTo>
                  <a:lnTo>
                    <a:pt x="11076" y="93043"/>
                  </a:lnTo>
                  <a:lnTo>
                    <a:pt x="7384" y="93913"/>
                  </a:lnTo>
                  <a:lnTo>
                    <a:pt x="5538" y="94782"/>
                  </a:lnTo>
                  <a:lnTo>
                    <a:pt x="0" y="105217"/>
                  </a:lnTo>
                  <a:lnTo>
                    <a:pt x="0" y="110434"/>
                  </a:lnTo>
                  <a:lnTo>
                    <a:pt x="9230" y="119130"/>
                  </a:lnTo>
                  <a:lnTo>
                    <a:pt x="16615" y="120000"/>
                  </a:lnTo>
                  <a:lnTo>
                    <a:pt x="22153" y="119130"/>
                  </a:lnTo>
                  <a:lnTo>
                    <a:pt x="33230" y="118260"/>
                  </a:lnTo>
                  <a:lnTo>
                    <a:pt x="44307" y="118260"/>
                  </a:lnTo>
                  <a:lnTo>
                    <a:pt x="48000" y="117391"/>
                  </a:lnTo>
                  <a:lnTo>
                    <a:pt x="88615" y="40869"/>
                  </a:lnTo>
                  <a:lnTo>
                    <a:pt x="101538" y="23478"/>
                  </a:lnTo>
                  <a:lnTo>
                    <a:pt x="120000" y="10434"/>
                  </a:lnTo>
                  <a:lnTo>
                    <a:pt x="84923" y="10434"/>
                  </a:lnTo>
                  <a:lnTo>
                    <a:pt x="73846" y="104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4822">
              <a:extLst>
                <a:ext uri="{FF2B5EF4-FFF2-40B4-BE49-F238E27FC236}">
                  <a16:creationId xmlns:a16="http://schemas.microsoft.com/office/drawing/2014/main" id="{94EF9C78-BC27-B46F-8087-89BB545DF60A}"/>
                </a:ext>
              </a:extLst>
            </p:cNvPr>
            <p:cNvSpPr/>
            <p:nvPr/>
          </p:nvSpPr>
          <p:spPr>
            <a:xfrm>
              <a:off x="12405596" y="63970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4823">
              <a:extLst>
                <a:ext uri="{FF2B5EF4-FFF2-40B4-BE49-F238E27FC236}">
                  <a16:creationId xmlns:a16="http://schemas.microsoft.com/office/drawing/2014/main" id="{A958FDE7-7247-4A32-24DA-F4EA8C2E43C5}"/>
                </a:ext>
              </a:extLst>
            </p:cNvPr>
            <p:cNvSpPr/>
            <p:nvPr/>
          </p:nvSpPr>
          <p:spPr>
            <a:xfrm>
              <a:off x="9889422" y="4149467"/>
              <a:ext cx="20194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" y="85090"/>
                  </a:moveTo>
                  <a:lnTo>
                    <a:pt x="30000" y="93818"/>
                  </a:lnTo>
                  <a:lnTo>
                    <a:pt x="48000" y="106909"/>
                  </a:lnTo>
                  <a:lnTo>
                    <a:pt x="54000" y="120000"/>
                  </a:lnTo>
                  <a:lnTo>
                    <a:pt x="66000" y="120000"/>
                  </a:lnTo>
                  <a:lnTo>
                    <a:pt x="84000" y="113454"/>
                  </a:lnTo>
                  <a:lnTo>
                    <a:pt x="96000" y="96000"/>
                  </a:lnTo>
                  <a:lnTo>
                    <a:pt x="102000" y="91636"/>
                  </a:lnTo>
                  <a:lnTo>
                    <a:pt x="111000" y="80727"/>
                  </a:lnTo>
                  <a:lnTo>
                    <a:pt x="120000" y="43636"/>
                  </a:lnTo>
                  <a:lnTo>
                    <a:pt x="120000" y="37090"/>
                  </a:lnTo>
                  <a:lnTo>
                    <a:pt x="111000" y="26181"/>
                  </a:lnTo>
                  <a:lnTo>
                    <a:pt x="84000" y="8727"/>
                  </a:lnTo>
                  <a:lnTo>
                    <a:pt x="72000" y="2181"/>
                  </a:lnTo>
                  <a:lnTo>
                    <a:pt x="54000" y="0"/>
                  </a:lnTo>
                  <a:lnTo>
                    <a:pt x="0" y="58909"/>
                  </a:lnTo>
                  <a:lnTo>
                    <a:pt x="3000" y="76363"/>
                  </a:lnTo>
                  <a:lnTo>
                    <a:pt x="12000" y="8509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4824">
              <a:extLst>
                <a:ext uri="{FF2B5EF4-FFF2-40B4-BE49-F238E27FC236}">
                  <a16:creationId xmlns:a16="http://schemas.microsoft.com/office/drawing/2014/main" id="{2C0CCC41-26FD-1C66-0304-80139144FE0C}"/>
                </a:ext>
              </a:extLst>
            </p:cNvPr>
            <p:cNvSpPr/>
            <p:nvPr/>
          </p:nvSpPr>
          <p:spPr>
            <a:xfrm>
              <a:off x="9283601" y="5447944"/>
              <a:ext cx="123184" cy="747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59" y="120000"/>
                  </a:moveTo>
                  <a:lnTo>
                    <a:pt x="3428" y="120000"/>
                  </a:lnTo>
                  <a:lnTo>
                    <a:pt x="5387" y="116689"/>
                  </a:lnTo>
                  <a:lnTo>
                    <a:pt x="6857" y="112551"/>
                  </a:lnTo>
                  <a:lnTo>
                    <a:pt x="9306" y="112551"/>
                  </a:lnTo>
                  <a:lnTo>
                    <a:pt x="9795" y="105103"/>
                  </a:lnTo>
                  <a:lnTo>
                    <a:pt x="9306" y="96000"/>
                  </a:lnTo>
                  <a:lnTo>
                    <a:pt x="8326" y="88551"/>
                  </a:lnTo>
                  <a:lnTo>
                    <a:pt x="10775" y="91862"/>
                  </a:lnTo>
                  <a:lnTo>
                    <a:pt x="16163" y="104275"/>
                  </a:lnTo>
                  <a:lnTo>
                    <a:pt x="18122" y="108413"/>
                  </a:lnTo>
                  <a:lnTo>
                    <a:pt x="20081" y="109241"/>
                  </a:lnTo>
                  <a:lnTo>
                    <a:pt x="32816" y="109241"/>
                  </a:lnTo>
                  <a:lnTo>
                    <a:pt x="36244" y="107586"/>
                  </a:lnTo>
                  <a:lnTo>
                    <a:pt x="41142" y="101793"/>
                  </a:lnTo>
                  <a:lnTo>
                    <a:pt x="44571" y="100137"/>
                  </a:lnTo>
                  <a:lnTo>
                    <a:pt x="47020" y="97655"/>
                  </a:lnTo>
                  <a:lnTo>
                    <a:pt x="49959" y="84413"/>
                  </a:lnTo>
                  <a:lnTo>
                    <a:pt x="51918" y="81931"/>
                  </a:lnTo>
                  <a:lnTo>
                    <a:pt x="54367" y="83586"/>
                  </a:lnTo>
                  <a:lnTo>
                    <a:pt x="57306" y="89379"/>
                  </a:lnTo>
                  <a:lnTo>
                    <a:pt x="59755" y="91862"/>
                  </a:lnTo>
                  <a:lnTo>
                    <a:pt x="61224" y="89379"/>
                  </a:lnTo>
                  <a:lnTo>
                    <a:pt x="63183" y="86068"/>
                  </a:lnTo>
                  <a:lnTo>
                    <a:pt x="64163" y="81931"/>
                  </a:lnTo>
                  <a:lnTo>
                    <a:pt x="63183" y="79448"/>
                  </a:lnTo>
                  <a:lnTo>
                    <a:pt x="63673" y="78620"/>
                  </a:lnTo>
                  <a:lnTo>
                    <a:pt x="66122" y="72827"/>
                  </a:lnTo>
                  <a:lnTo>
                    <a:pt x="66612" y="71172"/>
                  </a:lnTo>
                  <a:lnTo>
                    <a:pt x="66612" y="67034"/>
                  </a:lnTo>
                  <a:lnTo>
                    <a:pt x="65632" y="57103"/>
                  </a:lnTo>
                  <a:lnTo>
                    <a:pt x="67102" y="52965"/>
                  </a:lnTo>
                  <a:lnTo>
                    <a:pt x="69061" y="52137"/>
                  </a:lnTo>
                  <a:lnTo>
                    <a:pt x="70530" y="52965"/>
                  </a:lnTo>
                  <a:lnTo>
                    <a:pt x="72979" y="56275"/>
                  </a:lnTo>
                  <a:lnTo>
                    <a:pt x="75428" y="56275"/>
                  </a:lnTo>
                  <a:lnTo>
                    <a:pt x="77387" y="52965"/>
                  </a:lnTo>
                  <a:lnTo>
                    <a:pt x="77877" y="48827"/>
                  </a:lnTo>
                  <a:lnTo>
                    <a:pt x="75918" y="47172"/>
                  </a:lnTo>
                  <a:lnTo>
                    <a:pt x="73469" y="47172"/>
                  </a:lnTo>
                  <a:lnTo>
                    <a:pt x="71510" y="46344"/>
                  </a:lnTo>
                  <a:lnTo>
                    <a:pt x="69551" y="43862"/>
                  </a:lnTo>
                  <a:lnTo>
                    <a:pt x="69551" y="40551"/>
                  </a:lnTo>
                  <a:lnTo>
                    <a:pt x="71510" y="38896"/>
                  </a:lnTo>
                  <a:lnTo>
                    <a:pt x="75918" y="38896"/>
                  </a:lnTo>
                  <a:lnTo>
                    <a:pt x="77877" y="38068"/>
                  </a:lnTo>
                  <a:lnTo>
                    <a:pt x="81306" y="31448"/>
                  </a:lnTo>
                  <a:lnTo>
                    <a:pt x="81795" y="30620"/>
                  </a:lnTo>
                  <a:lnTo>
                    <a:pt x="82285" y="28137"/>
                  </a:lnTo>
                  <a:lnTo>
                    <a:pt x="84244" y="30620"/>
                  </a:lnTo>
                  <a:lnTo>
                    <a:pt x="85714" y="32275"/>
                  </a:lnTo>
                  <a:lnTo>
                    <a:pt x="86693" y="33103"/>
                  </a:lnTo>
                  <a:lnTo>
                    <a:pt x="88163" y="36413"/>
                  </a:lnTo>
                  <a:lnTo>
                    <a:pt x="92571" y="48000"/>
                  </a:lnTo>
                  <a:lnTo>
                    <a:pt x="94040" y="52137"/>
                  </a:lnTo>
                  <a:lnTo>
                    <a:pt x="96000" y="47172"/>
                  </a:lnTo>
                  <a:lnTo>
                    <a:pt x="99428" y="43034"/>
                  </a:lnTo>
                  <a:lnTo>
                    <a:pt x="103346" y="41379"/>
                  </a:lnTo>
                  <a:lnTo>
                    <a:pt x="107755" y="40551"/>
                  </a:lnTo>
                  <a:lnTo>
                    <a:pt x="111673" y="42206"/>
                  </a:lnTo>
                  <a:lnTo>
                    <a:pt x="113632" y="43034"/>
                  </a:lnTo>
                  <a:lnTo>
                    <a:pt x="114612" y="41379"/>
                  </a:lnTo>
                  <a:lnTo>
                    <a:pt x="114122" y="38068"/>
                  </a:lnTo>
                  <a:lnTo>
                    <a:pt x="113632" y="35586"/>
                  </a:lnTo>
                  <a:lnTo>
                    <a:pt x="113632" y="32275"/>
                  </a:lnTo>
                  <a:lnTo>
                    <a:pt x="115591" y="29793"/>
                  </a:lnTo>
                  <a:lnTo>
                    <a:pt x="116571" y="30620"/>
                  </a:lnTo>
                  <a:lnTo>
                    <a:pt x="118040" y="34758"/>
                  </a:lnTo>
                  <a:lnTo>
                    <a:pt x="118530" y="36413"/>
                  </a:lnTo>
                  <a:lnTo>
                    <a:pt x="119510" y="31448"/>
                  </a:lnTo>
                  <a:lnTo>
                    <a:pt x="120000" y="25655"/>
                  </a:lnTo>
                  <a:lnTo>
                    <a:pt x="120000" y="19862"/>
                  </a:lnTo>
                  <a:lnTo>
                    <a:pt x="118530" y="15724"/>
                  </a:lnTo>
                  <a:lnTo>
                    <a:pt x="116571" y="15724"/>
                  </a:lnTo>
                  <a:lnTo>
                    <a:pt x="115591" y="20689"/>
                  </a:lnTo>
                  <a:lnTo>
                    <a:pt x="114122" y="23172"/>
                  </a:lnTo>
                  <a:lnTo>
                    <a:pt x="110693" y="22344"/>
                  </a:lnTo>
                  <a:lnTo>
                    <a:pt x="110693" y="20689"/>
                  </a:lnTo>
                  <a:lnTo>
                    <a:pt x="111673" y="16551"/>
                  </a:lnTo>
                  <a:lnTo>
                    <a:pt x="111673" y="15724"/>
                  </a:lnTo>
                  <a:lnTo>
                    <a:pt x="103836" y="14896"/>
                  </a:lnTo>
                  <a:lnTo>
                    <a:pt x="100408" y="13241"/>
                  </a:lnTo>
                  <a:lnTo>
                    <a:pt x="98448" y="10758"/>
                  </a:lnTo>
                  <a:lnTo>
                    <a:pt x="96000" y="6620"/>
                  </a:lnTo>
                  <a:lnTo>
                    <a:pt x="94530" y="2482"/>
                  </a:lnTo>
                  <a:lnTo>
                    <a:pt x="93061" y="0"/>
                  </a:lnTo>
                  <a:lnTo>
                    <a:pt x="88653" y="0"/>
                  </a:lnTo>
                  <a:lnTo>
                    <a:pt x="81306" y="1655"/>
                  </a:lnTo>
                  <a:lnTo>
                    <a:pt x="69551" y="11586"/>
                  </a:lnTo>
                  <a:lnTo>
                    <a:pt x="47020" y="20689"/>
                  </a:lnTo>
                  <a:lnTo>
                    <a:pt x="38693" y="20689"/>
                  </a:lnTo>
                  <a:lnTo>
                    <a:pt x="33795" y="21517"/>
                  </a:lnTo>
                  <a:lnTo>
                    <a:pt x="29877" y="24827"/>
                  </a:lnTo>
                  <a:lnTo>
                    <a:pt x="27918" y="27310"/>
                  </a:lnTo>
                  <a:lnTo>
                    <a:pt x="24000" y="36413"/>
                  </a:lnTo>
                  <a:lnTo>
                    <a:pt x="23020" y="38068"/>
                  </a:lnTo>
                  <a:lnTo>
                    <a:pt x="20571" y="38896"/>
                  </a:lnTo>
                  <a:lnTo>
                    <a:pt x="18612" y="40551"/>
                  </a:lnTo>
                  <a:lnTo>
                    <a:pt x="17142" y="43034"/>
                  </a:lnTo>
                  <a:lnTo>
                    <a:pt x="16163" y="46344"/>
                  </a:lnTo>
                  <a:lnTo>
                    <a:pt x="15673" y="52965"/>
                  </a:lnTo>
                  <a:lnTo>
                    <a:pt x="14693" y="57103"/>
                  </a:lnTo>
                  <a:lnTo>
                    <a:pt x="9306" y="63724"/>
                  </a:lnTo>
                  <a:lnTo>
                    <a:pt x="6857" y="67862"/>
                  </a:lnTo>
                  <a:lnTo>
                    <a:pt x="5387" y="72827"/>
                  </a:lnTo>
                  <a:lnTo>
                    <a:pt x="4897" y="79448"/>
                  </a:lnTo>
                  <a:lnTo>
                    <a:pt x="3918" y="87724"/>
                  </a:lnTo>
                  <a:lnTo>
                    <a:pt x="3428" y="91862"/>
                  </a:lnTo>
                  <a:lnTo>
                    <a:pt x="2448" y="96000"/>
                  </a:lnTo>
                  <a:lnTo>
                    <a:pt x="979" y="98482"/>
                  </a:lnTo>
                  <a:lnTo>
                    <a:pt x="0" y="100137"/>
                  </a:lnTo>
                  <a:lnTo>
                    <a:pt x="0" y="103448"/>
                  </a:lnTo>
                  <a:lnTo>
                    <a:pt x="979" y="110068"/>
                  </a:lnTo>
                  <a:lnTo>
                    <a:pt x="1959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4825">
              <a:extLst>
                <a:ext uri="{FF2B5EF4-FFF2-40B4-BE49-F238E27FC236}">
                  <a16:creationId xmlns:a16="http://schemas.microsoft.com/office/drawing/2014/main" id="{69EC8DFC-B767-D61D-F39E-0C402B67CECC}"/>
                </a:ext>
              </a:extLst>
            </p:cNvPr>
            <p:cNvSpPr/>
            <p:nvPr/>
          </p:nvSpPr>
          <p:spPr>
            <a:xfrm>
              <a:off x="9338125" y="5569107"/>
              <a:ext cx="34329" cy="323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0869" y="120000"/>
                  </a:moveTo>
                  <a:lnTo>
                    <a:pt x="20869" y="103125"/>
                  </a:lnTo>
                  <a:lnTo>
                    <a:pt x="27826" y="91875"/>
                  </a:lnTo>
                  <a:lnTo>
                    <a:pt x="41739" y="88125"/>
                  </a:lnTo>
                  <a:lnTo>
                    <a:pt x="53913" y="88125"/>
                  </a:lnTo>
                  <a:lnTo>
                    <a:pt x="53913" y="90000"/>
                  </a:lnTo>
                  <a:lnTo>
                    <a:pt x="55652" y="95625"/>
                  </a:lnTo>
                  <a:lnTo>
                    <a:pt x="57391" y="101250"/>
                  </a:lnTo>
                  <a:lnTo>
                    <a:pt x="60869" y="103125"/>
                  </a:lnTo>
                  <a:lnTo>
                    <a:pt x="69565" y="103125"/>
                  </a:lnTo>
                  <a:lnTo>
                    <a:pt x="74782" y="101250"/>
                  </a:lnTo>
                  <a:lnTo>
                    <a:pt x="76521" y="97500"/>
                  </a:lnTo>
                  <a:lnTo>
                    <a:pt x="81739" y="95625"/>
                  </a:lnTo>
                  <a:lnTo>
                    <a:pt x="106086" y="91875"/>
                  </a:lnTo>
                  <a:lnTo>
                    <a:pt x="114782" y="88125"/>
                  </a:lnTo>
                  <a:lnTo>
                    <a:pt x="120000" y="73125"/>
                  </a:lnTo>
                  <a:lnTo>
                    <a:pt x="114782" y="67500"/>
                  </a:lnTo>
                  <a:lnTo>
                    <a:pt x="109565" y="61875"/>
                  </a:lnTo>
                  <a:lnTo>
                    <a:pt x="106086" y="52500"/>
                  </a:lnTo>
                  <a:lnTo>
                    <a:pt x="111304" y="41250"/>
                  </a:lnTo>
                  <a:lnTo>
                    <a:pt x="100869" y="28125"/>
                  </a:lnTo>
                  <a:lnTo>
                    <a:pt x="71304" y="5625"/>
                  </a:lnTo>
                  <a:lnTo>
                    <a:pt x="60869" y="0"/>
                  </a:lnTo>
                  <a:lnTo>
                    <a:pt x="64347" y="11250"/>
                  </a:lnTo>
                  <a:lnTo>
                    <a:pt x="59130" y="18750"/>
                  </a:lnTo>
                  <a:lnTo>
                    <a:pt x="46956" y="31875"/>
                  </a:lnTo>
                  <a:lnTo>
                    <a:pt x="31304" y="58125"/>
                  </a:lnTo>
                  <a:lnTo>
                    <a:pt x="15652" y="73125"/>
                  </a:lnTo>
                  <a:lnTo>
                    <a:pt x="3478" y="78750"/>
                  </a:lnTo>
                  <a:lnTo>
                    <a:pt x="0" y="88125"/>
                  </a:lnTo>
                  <a:lnTo>
                    <a:pt x="10434" y="110625"/>
                  </a:lnTo>
                  <a:lnTo>
                    <a:pt x="12173" y="112500"/>
                  </a:lnTo>
                  <a:lnTo>
                    <a:pt x="12173" y="114375"/>
                  </a:lnTo>
                  <a:lnTo>
                    <a:pt x="13913" y="116250"/>
                  </a:lnTo>
                  <a:lnTo>
                    <a:pt x="13913" y="120000"/>
                  </a:lnTo>
                  <a:lnTo>
                    <a:pt x="20869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4826">
              <a:extLst>
                <a:ext uri="{FF2B5EF4-FFF2-40B4-BE49-F238E27FC236}">
                  <a16:creationId xmlns:a16="http://schemas.microsoft.com/office/drawing/2014/main" id="{06FB7623-5639-2C89-D385-8C7F0A3A1933}"/>
                </a:ext>
              </a:extLst>
            </p:cNvPr>
            <p:cNvSpPr/>
            <p:nvPr/>
          </p:nvSpPr>
          <p:spPr>
            <a:xfrm>
              <a:off x="9273505" y="5534777"/>
              <a:ext cx="14136" cy="10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888" y="60000"/>
                  </a:moveTo>
                  <a:lnTo>
                    <a:pt x="8888" y="72000"/>
                  </a:lnTo>
                  <a:lnTo>
                    <a:pt x="8888" y="84000"/>
                  </a:lnTo>
                  <a:lnTo>
                    <a:pt x="22222" y="114000"/>
                  </a:lnTo>
                  <a:lnTo>
                    <a:pt x="31111" y="120000"/>
                  </a:lnTo>
                  <a:lnTo>
                    <a:pt x="44444" y="108000"/>
                  </a:lnTo>
                  <a:lnTo>
                    <a:pt x="48888" y="78000"/>
                  </a:lnTo>
                  <a:lnTo>
                    <a:pt x="57777" y="60000"/>
                  </a:lnTo>
                  <a:lnTo>
                    <a:pt x="106666" y="60000"/>
                  </a:lnTo>
                  <a:lnTo>
                    <a:pt x="120000" y="36000"/>
                  </a:lnTo>
                  <a:lnTo>
                    <a:pt x="115555" y="0"/>
                  </a:lnTo>
                  <a:lnTo>
                    <a:pt x="80000" y="0"/>
                  </a:lnTo>
                  <a:lnTo>
                    <a:pt x="31111" y="24000"/>
                  </a:lnTo>
                  <a:lnTo>
                    <a:pt x="0" y="36000"/>
                  </a:lnTo>
                  <a:lnTo>
                    <a:pt x="8888" y="42000"/>
                  </a:lnTo>
                  <a:lnTo>
                    <a:pt x="8888" y="6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4827">
              <a:extLst>
                <a:ext uri="{FF2B5EF4-FFF2-40B4-BE49-F238E27FC236}">
                  <a16:creationId xmlns:a16="http://schemas.microsoft.com/office/drawing/2014/main" id="{91707DE9-DBF9-D99B-6CD4-489B89A4D50B}"/>
                </a:ext>
              </a:extLst>
            </p:cNvPr>
            <p:cNvSpPr/>
            <p:nvPr/>
          </p:nvSpPr>
          <p:spPr>
            <a:xfrm>
              <a:off x="11448400" y="6665643"/>
              <a:ext cx="12116" cy="201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439"/>
                  </a:moveTo>
                  <a:lnTo>
                    <a:pt x="10000" y="108292"/>
                  </a:lnTo>
                  <a:lnTo>
                    <a:pt x="30000" y="120000"/>
                  </a:lnTo>
                  <a:lnTo>
                    <a:pt x="50000" y="105365"/>
                  </a:lnTo>
                  <a:lnTo>
                    <a:pt x="90000" y="70243"/>
                  </a:lnTo>
                  <a:lnTo>
                    <a:pt x="95000" y="55609"/>
                  </a:lnTo>
                  <a:lnTo>
                    <a:pt x="90000" y="46829"/>
                  </a:lnTo>
                  <a:lnTo>
                    <a:pt x="95000" y="35121"/>
                  </a:lnTo>
                  <a:lnTo>
                    <a:pt x="120000" y="32195"/>
                  </a:lnTo>
                  <a:lnTo>
                    <a:pt x="80000" y="11707"/>
                  </a:lnTo>
                  <a:lnTo>
                    <a:pt x="55000" y="0"/>
                  </a:lnTo>
                  <a:lnTo>
                    <a:pt x="35000" y="0"/>
                  </a:lnTo>
                  <a:lnTo>
                    <a:pt x="30000" y="14634"/>
                  </a:lnTo>
                  <a:lnTo>
                    <a:pt x="20000" y="40975"/>
                  </a:lnTo>
                  <a:lnTo>
                    <a:pt x="0" y="55609"/>
                  </a:lnTo>
                  <a:lnTo>
                    <a:pt x="20000" y="67317"/>
                  </a:lnTo>
                  <a:lnTo>
                    <a:pt x="20000" y="76097"/>
                  </a:lnTo>
                  <a:lnTo>
                    <a:pt x="10000" y="90731"/>
                  </a:lnTo>
                  <a:lnTo>
                    <a:pt x="0" y="1024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4828">
              <a:extLst>
                <a:ext uri="{FF2B5EF4-FFF2-40B4-BE49-F238E27FC236}">
                  <a16:creationId xmlns:a16="http://schemas.microsoft.com/office/drawing/2014/main" id="{71F52667-F517-D650-8ED2-7B957D1B82EA}"/>
                </a:ext>
              </a:extLst>
            </p:cNvPr>
            <p:cNvSpPr/>
            <p:nvPr/>
          </p:nvSpPr>
          <p:spPr>
            <a:xfrm>
              <a:off x="12195579" y="7622839"/>
              <a:ext cx="22214" cy="686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8129"/>
                  </a:moveTo>
                  <a:lnTo>
                    <a:pt x="8181" y="23309"/>
                  </a:lnTo>
                  <a:lnTo>
                    <a:pt x="10909" y="30215"/>
                  </a:lnTo>
                  <a:lnTo>
                    <a:pt x="2727" y="51798"/>
                  </a:lnTo>
                  <a:lnTo>
                    <a:pt x="10909" y="73381"/>
                  </a:lnTo>
                  <a:lnTo>
                    <a:pt x="16363" y="82014"/>
                  </a:lnTo>
                  <a:lnTo>
                    <a:pt x="30000" y="84604"/>
                  </a:lnTo>
                  <a:lnTo>
                    <a:pt x="40909" y="88920"/>
                  </a:lnTo>
                  <a:lnTo>
                    <a:pt x="49090" y="98417"/>
                  </a:lnTo>
                  <a:lnTo>
                    <a:pt x="57272" y="107050"/>
                  </a:lnTo>
                  <a:lnTo>
                    <a:pt x="57272" y="113956"/>
                  </a:lnTo>
                  <a:lnTo>
                    <a:pt x="68181" y="120000"/>
                  </a:lnTo>
                  <a:lnTo>
                    <a:pt x="76363" y="119136"/>
                  </a:lnTo>
                  <a:lnTo>
                    <a:pt x="79090" y="113956"/>
                  </a:lnTo>
                  <a:lnTo>
                    <a:pt x="79090" y="107050"/>
                  </a:lnTo>
                  <a:lnTo>
                    <a:pt x="76363" y="101870"/>
                  </a:lnTo>
                  <a:lnTo>
                    <a:pt x="65454" y="94100"/>
                  </a:lnTo>
                  <a:lnTo>
                    <a:pt x="62727" y="89784"/>
                  </a:lnTo>
                  <a:lnTo>
                    <a:pt x="62727" y="72517"/>
                  </a:lnTo>
                  <a:lnTo>
                    <a:pt x="70909" y="57841"/>
                  </a:lnTo>
                  <a:lnTo>
                    <a:pt x="117272" y="15539"/>
                  </a:lnTo>
                  <a:lnTo>
                    <a:pt x="120000" y="7769"/>
                  </a:lnTo>
                  <a:lnTo>
                    <a:pt x="111818" y="863"/>
                  </a:lnTo>
                  <a:lnTo>
                    <a:pt x="100909" y="0"/>
                  </a:lnTo>
                  <a:lnTo>
                    <a:pt x="87272" y="2589"/>
                  </a:lnTo>
                  <a:lnTo>
                    <a:pt x="62727" y="7769"/>
                  </a:lnTo>
                  <a:lnTo>
                    <a:pt x="27272" y="9496"/>
                  </a:lnTo>
                  <a:lnTo>
                    <a:pt x="2727" y="13812"/>
                  </a:lnTo>
                  <a:lnTo>
                    <a:pt x="0" y="18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4829">
              <a:extLst>
                <a:ext uri="{FF2B5EF4-FFF2-40B4-BE49-F238E27FC236}">
                  <a16:creationId xmlns:a16="http://schemas.microsoft.com/office/drawing/2014/main" id="{9A6B1EA8-3C90-23E2-2167-D83B99276C7D}"/>
                </a:ext>
              </a:extLst>
            </p:cNvPr>
            <p:cNvSpPr/>
            <p:nvPr/>
          </p:nvSpPr>
          <p:spPr>
            <a:xfrm>
              <a:off x="11601875" y="6639389"/>
              <a:ext cx="20194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8" y="81428"/>
                  </a:moveTo>
                  <a:lnTo>
                    <a:pt x="14285" y="81428"/>
                  </a:lnTo>
                  <a:lnTo>
                    <a:pt x="17142" y="79285"/>
                  </a:lnTo>
                  <a:lnTo>
                    <a:pt x="25714" y="79285"/>
                  </a:lnTo>
                  <a:lnTo>
                    <a:pt x="42857" y="89999"/>
                  </a:lnTo>
                  <a:lnTo>
                    <a:pt x="28571" y="102857"/>
                  </a:lnTo>
                  <a:lnTo>
                    <a:pt x="31428" y="113571"/>
                  </a:lnTo>
                  <a:lnTo>
                    <a:pt x="45714" y="119999"/>
                  </a:lnTo>
                  <a:lnTo>
                    <a:pt x="65714" y="113571"/>
                  </a:lnTo>
                  <a:lnTo>
                    <a:pt x="77142" y="109285"/>
                  </a:lnTo>
                  <a:lnTo>
                    <a:pt x="82857" y="107142"/>
                  </a:lnTo>
                  <a:lnTo>
                    <a:pt x="85714" y="98571"/>
                  </a:lnTo>
                  <a:lnTo>
                    <a:pt x="88571" y="92142"/>
                  </a:lnTo>
                  <a:lnTo>
                    <a:pt x="97142" y="89999"/>
                  </a:lnTo>
                  <a:lnTo>
                    <a:pt x="105714" y="85714"/>
                  </a:lnTo>
                  <a:lnTo>
                    <a:pt x="117142" y="81428"/>
                  </a:lnTo>
                  <a:lnTo>
                    <a:pt x="120000" y="70714"/>
                  </a:lnTo>
                  <a:lnTo>
                    <a:pt x="120000" y="66428"/>
                  </a:lnTo>
                  <a:lnTo>
                    <a:pt x="114285" y="59999"/>
                  </a:lnTo>
                  <a:lnTo>
                    <a:pt x="102857" y="55714"/>
                  </a:lnTo>
                  <a:lnTo>
                    <a:pt x="91428" y="53571"/>
                  </a:lnTo>
                  <a:lnTo>
                    <a:pt x="85714" y="51428"/>
                  </a:lnTo>
                  <a:lnTo>
                    <a:pt x="82857" y="42857"/>
                  </a:lnTo>
                  <a:lnTo>
                    <a:pt x="82857" y="34285"/>
                  </a:lnTo>
                  <a:lnTo>
                    <a:pt x="77142" y="27857"/>
                  </a:lnTo>
                  <a:lnTo>
                    <a:pt x="68571" y="17142"/>
                  </a:lnTo>
                  <a:lnTo>
                    <a:pt x="65714" y="10714"/>
                  </a:lnTo>
                  <a:lnTo>
                    <a:pt x="54285" y="2142"/>
                  </a:lnTo>
                  <a:lnTo>
                    <a:pt x="42857" y="0"/>
                  </a:lnTo>
                  <a:lnTo>
                    <a:pt x="25714" y="2142"/>
                  </a:lnTo>
                  <a:lnTo>
                    <a:pt x="25714" y="6428"/>
                  </a:lnTo>
                  <a:lnTo>
                    <a:pt x="28571" y="14999"/>
                  </a:lnTo>
                  <a:lnTo>
                    <a:pt x="37142" y="19285"/>
                  </a:lnTo>
                  <a:lnTo>
                    <a:pt x="45714" y="34285"/>
                  </a:lnTo>
                  <a:lnTo>
                    <a:pt x="31428" y="53571"/>
                  </a:lnTo>
                  <a:lnTo>
                    <a:pt x="11428" y="68571"/>
                  </a:lnTo>
                  <a:lnTo>
                    <a:pt x="0" y="83571"/>
                  </a:lnTo>
                  <a:lnTo>
                    <a:pt x="11428" y="81428"/>
                  </a:lnTo>
                  <a:lnTo>
                    <a:pt x="11428" y="81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4830">
              <a:extLst>
                <a:ext uri="{FF2B5EF4-FFF2-40B4-BE49-F238E27FC236}">
                  <a16:creationId xmlns:a16="http://schemas.microsoft.com/office/drawing/2014/main" id="{253CE85A-2AEE-E37A-9D99-FD3F5A903E8B}"/>
                </a:ext>
              </a:extLst>
            </p:cNvPr>
            <p:cNvSpPr/>
            <p:nvPr/>
          </p:nvSpPr>
          <p:spPr>
            <a:xfrm>
              <a:off x="12112784" y="7265405"/>
              <a:ext cx="10098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727" y="120000"/>
                  </a:moveTo>
                  <a:lnTo>
                    <a:pt x="120000" y="97777"/>
                  </a:lnTo>
                  <a:lnTo>
                    <a:pt x="92727" y="57777"/>
                  </a:lnTo>
                  <a:lnTo>
                    <a:pt x="21818" y="0"/>
                  </a:lnTo>
                  <a:lnTo>
                    <a:pt x="0" y="13333"/>
                  </a:lnTo>
                  <a:lnTo>
                    <a:pt x="27272" y="53333"/>
                  </a:lnTo>
                  <a:lnTo>
                    <a:pt x="92727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4831">
              <a:extLst>
                <a:ext uri="{FF2B5EF4-FFF2-40B4-BE49-F238E27FC236}">
                  <a16:creationId xmlns:a16="http://schemas.microsoft.com/office/drawing/2014/main" id="{0F03BFCE-5DB9-160F-155A-CE284AB96DA8}"/>
                </a:ext>
              </a:extLst>
            </p:cNvPr>
            <p:cNvSpPr/>
            <p:nvPr/>
          </p:nvSpPr>
          <p:spPr>
            <a:xfrm>
              <a:off x="11777563" y="6954416"/>
              <a:ext cx="14136" cy="262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857" y="48461"/>
                  </a:moveTo>
                  <a:lnTo>
                    <a:pt x="51428" y="76153"/>
                  </a:lnTo>
                  <a:lnTo>
                    <a:pt x="68571" y="90000"/>
                  </a:lnTo>
                  <a:lnTo>
                    <a:pt x="72857" y="115384"/>
                  </a:lnTo>
                  <a:lnTo>
                    <a:pt x="107142" y="120000"/>
                  </a:lnTo>
                  <a:lnTo>
                    <a:pt x="119999" y="106153"/>
                  </a:lnTo>
                  <a:lnTo>
                    <a:pt x="107142" y="85384"/>
                  </a:lnTo>
                  <a:lnTo>
                    <a:pt x="85714" y="64615"/>
                  </a:lnTo>
                  <a:lnTo>
                    <a:pt x="51428" y="43846"/>
                  </a:lnTo>
                  <a:lnTo>
                    <a:pt x="42857" y="30000"/>
                  </a:lnTo>
                  <a:lnTo>
                    <a:pt x="29999" y="2307"/>
                  </a:lnTo>
                  <a:lnTo>
                    <a:pt x="21428" y="0"/>
                  </a:lnTo>
                  <a:lnTo>
                    <a:pt x="12857" y="6923"/>
                  </a:lnTo>
                  <a:lnTo>
                    <a:pt x="0" y="18461"/>
                  </a:lnTo>
                  <a:lnTo>
                    <a:pt x="0" y="20769"/>
                  </a:lnTo>
                  <a:lnTo>
                    <a:pt x="12857" y="4846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4832">
              <a:extLst>
                <a:ext uri="{FF2B5EF4-FFF2-40B4-BE49-F238E27FC236}">
                  <a16:creationId xmlns:a16="http://schemas.microsoft.com/office/drawing/2014/main" id="{8B44BA4A-020C-88EA-7CC2-3BDE89BBDB74}"/>
                </a:ext>
              </a:extLst>
            </p:cNvPr>
            <p:cNvSpPr/>
            <p:nvPr/>
          </p:nvSpPr>
          <p:spPr>
            <a:xfrm>
              <a:off x="12110764" y="7146260"/>
              <a:ext cx="86834" cy="2261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132" y="73020"/>
                  </a:moveTo>
                  <a:lnTo>
                    <a:pt x="24971" y="76778"/>
                  </a:lnTo>
                  <a:lnTo>
                    <a:pt x="22890" y="77583"/>
                  </a:lnTo>
                  <a:lnTo>
                    <a:pt x="20115" y="78120"/>
                  </a:lnTo>
                  <a:lnTo>
                    <a:pt x="17341" y="79194"/>
                  </a:lnTo>
                  <a:lnTo>
                    <a:pt x="14566" y="80268"/>
                  </a:lnTo>
                  <a:lnTo>
                    <a:pt x="13179" y="86979"/>
                  </a:lnTo>
                  <a:lnTo>
                    <a:pt x="10404" y="90201"/>
                  </a:lnTo>
                  <a:lnTo>
                    <a:pt x="4161" y="91812"/>
                  </a:lnTo>
                  <a:lnTo>
                    <a:pt x="693" y="93422"/>
                  </a:lnTo>
                  <a:lnTo>
                    <a:pt x="0" y="96644"/>
                  </a:lnTo>
                  <a:lnTo>
                    <a:pt x="3468" y="99865"/>
                  </a:lnTo>
                  <a:lnTo>
                    <a:pt x="11791" y="100939"/>
                  </a:lnTo>
                  <a:lnTo>
                    <a:pt x="10404" y="103355"/>
                  </a:lnTo>
                  <a:lnTo>
                    <a:pt x="15953" y="108456"/>
                  </a:lnTo>
                  <a:lnTo>
                    <a:pt x="13872" y="110872"/>
                  </a:lnTo>
                  <a:lnTo>
                    <a:pt x="14566" y="112751"/>
                  </a:lnTo>
                  <a:lnTo>
                    <a:pt x="20115" y="115167"/>
                  </a:lnTo>
                  <a:lnTo>
                    <a:pt x="30520" y="120000"/>
                  </a:lnTo>
                  <a:lnTo>
                    <a:pt x="38843" y="118657"/>
                  </a:lnTo>
                  <a:lnTo>
                    <a:pt x="43005" y="115704"/>
                  </a:lnTo>
                  <a:lnTo>
                    <a:pt x="43699" y="111677"/>
                  </a:lnTo>
                  <a:lnTo>
                    <a:pt x="38843" y="108456"/>
                  </a:lnTo>
                  <a:lnTo>
                    <a:pt x="38843" y="105771"/>
                  </a:lnTo>
                  <a:lnTo>
                    <a:pt x="60346" y="83489"/>
                  </a:lnTo>
                  <a:lnTo>
                    <a:pt x="90173" y="61208"/>
                  </a:lnTo>
                  <a:lnTo>
                    <a:pt x="112369" y="42147"/>
                  </a:lnTo>
                  <a:lnTo>
                    <a:pt x="113063" y="40000"/>
                  </a:lnTo>
                  <a:lnTo>
                    <a:pt x="115144" y="38120"/>
                  </a:lnTo>
                  <a:lnTo>
                    <a:pt x="117225" y="36510"/>
                  </a:lnTo>
                  <a:lnTo>
                    <a:pt x="120000" y="34630"/>
                  </a:lnTo>
                  <a:lnTo>
                    <a:pt x="119306" y="31946"/>
                  </a:lnTo>
                  <a:lnTo>
                    <a:pt x="115838" y="30604"/>
                  </a:lnTo>
                  <a:lnTo>
                    <a:pt x="105433" y="27382"/>
                  </a:lnTo>
                  <a:lnTo>
                    <a:pt x="102658" y="26845"/>
                  </a:lnTo>
                  <a:lnTo>
                    <a:pt x="99884" y="25503"/>
                  </a:lnTo>
                  <a:lnTo>
                    <a:pt x="95028" y="19865"/>
                  </a:lnTo>
                  <a:lnTo>
                    <a:pt x="94335" y="17986"/>
                  </a:lnTo>
                  <a:lnTo>
                    <a:pt x="95028" y="4295"/>
                  </a:lnTo>
                  <a:lnTo>
                    <a:pt x="94335" y="0"/>
                  </a:lnTo>
                  <a:lnTo>
                    <a:pt x="91560" y="536"/>
                  </a:lnTo>
                  <a:lnTo>
                    <a:pt x="80462" y="2684"/>
                  </a:lnTo>
                  <a:lnTo>
                    <a:pt x="72832" y="5369"/>
                  </a:lnTo>
                  <a:lnTo>
                    <a:pt x="70057" y="5906"/>
                  </a:lnTo>
                  <a:lnTo>
                    <a:pt x="54104" y="13422"/>
                  </a:lnTo>
                  <a:lnTo>
                    <a:pt x="61040" y="12617"/>
                  </a:lnTo>
                  <a:lnTo>
                    <a:pt x="69364" y="15838"/>
                  </a:lnTo>
                  <a:lnTo>
                    <a:pt x="77687" y="20402"/>
                  </a:lnTo>
                  <a:lnTo>
                    <a:pt x="82543" y="23624"/>
                  </a:lnTo>
                  <a:lnTo>
                    <a:pt x="85317" y="28456"/>
                  </a:lnTo>
                  <a:lnTo>
                    <a:pt x="83236" y="32483"/>
                  </a:lnTo>
                  <a:lnTo>
                    <a:pt x="78381" y="36241"/>
                  </a:lnTo>
                  <a:lnTo>
                    <a:pt x="72832" y="39463"/>
                  </a:lnTo>
                  <a:lnTo>
                    <a:pt x="65202" y="42953"/>
                  </a:lnTo>
                  <a:lnTo>
                    <a:pt x="56184" y="45637"/>
                  </a:lnTo>
                  <a:lnTo>
                    <a:pt x="25664" y="53154"/>
                  </a:lnTo>
                  <a:lnTo>
                    <a:pt x="20809" y="54765"/>
                  </a:lnTo>
                  <a:lnTo>
                    <a:pt x="18728" y="56375"/>
                  </a:lnTo>
                  <a:lnTo>
                    <a:pt x="18728" y="57181"/>
                  </a:lnTo>
                  <a:lnTo>
                    <a:pt x="20115" y="57718"/>
                  </a:lnTo>
                  <a:lnTo>
                    <a:pt x="21502" y="57718"/>
                  </a:lnTo>
                  <a:lnTo>
                    <a:pt x="28439" y="58523"/>
                  </a:lnTo>
                  <a:lnTo>
                    <a:pt x="30520" y="58523"/>
                  </a:lnTo>
                  <a:lnTo>
                    <a:pt x="32601" y="59328"/>
                  </a:lnTo>
                  <a:lnTo>
                    <a:pt x="34682" y="60134"/>
                  </a:lnTo>
                  <a:lnTo>
                    <a:pt x="30520" y="63087"/>
                  </a:lnTo>
                  <a:lnTo>
                    <a:pt x="33988" y="69261"/>
                  </a:lnTo>
                  <a:lnTo>
                    <a:pt x="31213" y="71946"/>
                  </a:lnTo>
                  <a:lnTo>
                    <a:pt x="29132" y="730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4833">
              <a:extLst>
                <a:ext uri="{FF2B5EF4-FFF2-40B4-BE49-F238E27FC236}">
                  <a16:creationId xmlns:a16="http://schemas.microsoft.com/office/drawing/2014/main" id="{AE4277D5-27C3-D58F-DE5B-5EA51C4DF4B0}"/>
                </a:ext>
              </a:extLst>
            </p:cNvPr>
            <p:cNvSpPr/>
            <p:nvPr/>
          </p:nvSpPr>
          <p:spPr>
            <a:xfrm>
              <a:off x="11567546" y="6540439"/>
              <a:ext cx="16156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3333"/>
                  </a:moveTo>
                  <a:lnTo>
                    <a:pt x="53793" y="113333"/>
                  </a:lnTo>
                  <a:lnTo>
                    <a:pt x="78620" y="120000"/>
                  </a:lnTo>
                  <a:lnTo>
                    <a:pt x="91034" y="86666"/>
                  </a:lnTo>
                  <a:lnTo>
                    <a:pt x="107586" y="40000"/>
                  </a:lnTo>
                  <a:lnTo>
                    <a:pt x="120000" y="0"/>
                  </a:lnTo>
                  <a:lnTo>
                    <a:pt x="78620" y="40000"/>
                  </a:lnTo>
                  <a:lnTo>
                    <a:pt x="57931" y="13333"/>
                  </a:lnTo>
                  <a:lnTo>
                    <a:pt x="37241" y="13333"/>
                  </a:lnTo>
                  <a:lnTo>
                    <a:pt x="0" y="40000"/>
                  </a:lnTo>
                  <a:lnTo>
                    <a:pt x="0" y="53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4834">
              <a:extLst>
                <a:ext uri="{FF2B5EF4-FFF2-40B4-BE49-F238E27FC236}">
                  <a16:creationId xmlns:a16="http://schemas.microsoft.com/office/drawing/2014/main" id="{AA721D75-8CBA-B3D9-DA81-7BE353FD1126}"/>
                </a:ext>
              </a:extLst>
            </p:cNvPr>
            <p:cNvSpPr/>
            <p:nvPr/>
          </p:nvSpPr>
          <p:spPr>
            <a:xfrm>
              <a:off x="11716981" y="6891816"/>
              <a:ext cx="56543" cy="686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" y="24000"/>
                  </a:moveTo>
                  <a:lnTo>
                    <a:pt x="5454" y="24888"/>
                  </a:lnTo>
                  <a:lnTo>
                    <a:pt x="0" y="24888"/>
                  </a:lnTo>
                  <a:lnTo>
                    <a:pt x="12000" y="47111"/>
                  </a:lnTo>
                  <a:lnTo>
                    <a:pt x="18545" y="55111"/>
                  </a:lnTo>
                  <a:lnTo>
                    <a:pt x="21818" y="57777"/>
                  </a:lnTo>
                  <a:lnTo>
                    <a:pt x="34909" y="65777"/>
                  </a:lnTo>
                  <a:lnTo>
                    <a:pt x="53454" y="82666"/>
                  </a:lnTo>
                  <a:lnTo>
                    <a:pt x="58909" y="88888"/>
                  </a:lnTo>
                  <a:lnTo>
                    <a:pt x="62181" y="101333"/>
                  </a:lnTo>
                  <a:lnTo>
                    <a:pt x="67636" y="106666"/>
                  </a:lnTo>
                  <a:lnTo>
                    <a:pt x="74181" y="111111"/>
                  </a:lnTo>
                  <a:lnTo>
                    <a:pt x="77454" y="116444"/>
                  </a:lnTo>
                  <a:lnTo>
                    <a:pt x="81818" y="120000"/>
                  </a:lnTo>
                  <a:lnTo>
                    <a:pt x="86181" y="120000"/>
                  </a:lnTo>
                  <a:lnTo>
                    <a:pt x="89454" y="120000"/>
                  </a:lnTo>
                  <a:lnTo>
                    <a:pt x="103636" y="118222"/>
                  </a:lnTo>
                  <a:lnTo>
                    <a:pt x="104727" y="118222"/>
                  </a:lnTo>
                  <a:lnTo>
                    <a:pt x="109090" y="117333"/>
                  </a:lnTo>
                  <a:lnTo>
                    <a:pt x="109090" y="116444"/>
                  </a:lnTo>
                  <a:lnTo>
                    <a:pt x="110181" y="115555"/>
                  </a:lnTo>
                  <a:lnTo>
                    <a:pt x="111272" y="112888"/>
                  </a:lnTo>
                  <a:lnTo>
                    <a:pt x="114545" y="111111"/>
                  </a:lnTo>
                  <a:lnTo>
                    <a:pt x="116727" y="109333"/>
                  </a:lnTo>
                  <a:lnTo>
                    <a:pt x="120000" y="109333"/>
                  </a:lnTo>
                  <a:lnTo>
                    <a:pt x="120000" y="104000"/>
                  </a:lnTo>
                  <a:lnTo>
                    <a:pt x="117818" y="94222"/>
                  </a:lnTo>
                  <a:lnTo>
                    <a:pt x="114545" y="83555"/>
                  </a:lnTo>
                  <a:lnTo>
                    <a:pt x="106909" y="79111"/>
                  </a:lnTo>
                  <a:lnTo>
                    <a:pt x="98181" y="76444"/>
                  </a:lnTo>
                  <a:lnTo>
                    <a:pt x="92727" y="67555"/>
                  </a:lnTo>
                  <a:lnTo>
                    <a:pt x="89454" y="57777"/>
                  </a:lnTo>
                  <a:lnTo>
                    <a:pt x="87272" y="49777"/>
                  </a:lnTo>
                  <a:lnTo>
                    <a:pt x="88363" y="40888"/>
                  </a:lnTo>
                  <a:lnTo>
                    <a:pt x="93818" y="24888"/>
                  </a:lnTo>
                  <a:lnTo>
                    <a:pt x="93818" y="16000"/>
                  </a:lnTo>
                  <a:lnTo>
                    <a:pt x="87272" y="19555"/>
                  </a:lnTo>
                  <a:lnTo>
                    <a:pt x="80727" y="26666"/>
                  </a:lnTo>
                  <a:lnTo>
                    <a:pt x="74181" y="32000"/>
                  </a:lnTo>
                  <a:lnTo>
                    <a:pt x="66545" y="29333"/>
                  </a:lnTo>
                  <a:lnTo>
                    <a:pt x="73090" y="24000"/>
                  </a:lnTo>
                  <a:lnTo>
                    <a:pt x="67636" y="22222"/>
                  </a:lnTo>
                  <a:lnTo>
                    <a:pt x="58909" y="21333"/>
                  </a:lnTo>
                  <a:lnTo>
                    <a:pt x="54545" y="18666"/>
                  </a:lnTo>
                  <a:lnTo>
                    <a:pt x="50181" y="14222"/>
                  </a:lnTo>
                  <a:lnTo>
                    <a:pt x="30545" y="12444"/>
                  </a:lnTo>
                  <a:lnTo>
                    <a:pt x="22909" y="10666"/>
                  </a:lnTo>
                  <a:lnTo>
                    <a:pt x="21818" y="8000"/>
                  </a:lnTo>
                  <a:lnTo>
                    <a:pt x="22909" y="4444"/>
                  </a:lnTo>
                  <a:lnTo>
                    <a:pt x="21818" y="1777"/>
                  </a:lnTo>
                  <a:lnTo>
                    <a:pt x="19636" y="0"/>
                  </a:lnTo>
                  <a:lnTo>
                    <a:pt x="15272" y="888"/>
                  </a:lnTo>
                  <a:lnTo>
                    <a:pt x="9818" y="1777"/>
                  </a:lnTo>
                  <a:lnTo>
                    <a:pt x="6545" y="2666"/>
                  </a:lnTo>
                  <a:lnTo>
                    <a:pt x="3272" y="1777"/>
                  </a:lnTo>
                  <a:lnTo>
                    <a:pt x="0" y="0"/>
                  </a:lnTo>
                  <a:lnTo>
                    <a:pt x="0" y="888"/>
                  </a:lnTo>
                  <a:lnTo>
                    <a:pt x="1090" y="5333"/>
                  </a:lnTo>
                  <a:lnTo>
                    <a:pt x="2181" y="7111"/>
                  </a:lnTo>
                  <a:lnTo>
                    <a:pt x="5454" y="9777"/>
                  </a:lnTo>
                  <a:lnTo>
                    <a:pt x="12000" y="14222"/>
                  </a:lnTo>
                  <a:lnTo>
                    <a:pt x="15272" y="17777"/>
                  </a:lnTo>
                  <a:lnTo>
                    <a:pt x="13090" y="21333"/>
                  </a:lnTo>
                  <a:lnTo>
                    <a:pt x="8727" y="24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4835">
              <a:extLst>
                <a:ext uri="{FF2B5EF4-FFF2-40B4-BE49-F238E27FC236}">
                  <a16:creationId xmlns:a16="http://schemas.microsoft.com/office/drawing/2014/main" id="{2CEE88E7-5C4C-68B3-7B64-C00AC67F2A0F}"/>
                </a:ext>
              </a:extLst>
            </p:cNvPr>
            <p:cNvSpPr/>
            <p:nvPr/>
          </p:nvSpPr>
          <p:spPr>
            <a:xfrm>
              <a:off x="11278770" y="6195122"/>
              <a:ext cx="20194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100714"/>
                  </a:moveTo>
                  <a:lnTo>
                    <a:pt x="15000" y="104999"/>
                  </a:lnTo>
                  <a:lnTo>
                    <a:pt x="24000" y="107142"/>
                  </a:lnTo>
                  <a:lnTo>
                    <a:pt x="30000" y="96428"/>
                  </a:lnTo>
                  <a:lnTo>
                    <a:pt x="39000" y="96428"/>
                  </a:lnTo>
                  <a:lnTo>
                    <a:pt x="39000" y="96428"/>
                  </a:lnTo>
                  <a:lnTo>
                    <a:pt x="39000" y="100714"/>
                  </a:lnTo>
                  <a:lnTo>
                    <a:pt x="42000" y="102857"/>
                  </a:lnTo>
                  <a:lnTo>
                    <a:pt x="48000" y="96428"/>
                  </a:lnTo>
                  <a:lnTo>
                    <a:pt x="54000" y="96428"/>
                  </a:lnTo>
                  <a:lnTo>
                    <a:pt x="54000" y="102857"/>
                  </a:lnTo>
                  <a:lnTo>
                    <a:pt x="48000" y="119999"/>
                  </a:lnTo>
                  <a:lnTo>
                    <a:pt x="84000" y="94285"/>
                  </a:lnTo>
                  <a:lnTo>
                    <a:pt x="93000" y="89999"/>
                  </a:lnTo>
                  <a:lnTo>
                    <a:pt x="90000" y="81428"/>
                  </a:lnTo>
                  <a:lnTo>
                    <a:pt x="78000" y="68571"/>
                  </a:lnTo>
                  <a:lnTo>
                    <a:pt x="75000" y="64285"/>
                  </a:lnTo>
                  <a:lnTo>
                    <a:pt x="84000" y="49285"/>
                  </a:lnTo>
                  <a:lnTo>
                    <a:pt x="108000" y="29999"/>
                  </a:lnTo>
                  <a:lnTo>
                    <a:pt x="120000" y="12857"/>
                  </a:lnTo>
                  <a:lnTo>
                    <a:pt x="99000" y="0"/>
                  </a:lnTo>
                  <a:lnTo>
                    <a:pt x="93000" y="10714"/>
                  </a:lnTo>
                  <a:lnTo>
                    <a:pt x="90000" y="14999"/>
                  </a:lnTo>
                  <a:lnTo>
                    <a:pt x="78000" y="21428"/>
                  </a:lnTo>
                  <a:lnTo>
                    <a:pt x="66000" y="23571"/>
                  </a:lnTo>
                  <a:lnTo>
                    <a:pt x="60000" y="23571"/>
                  </a:lnTo>
                  <a:lnTo>
                    <a:pt x="54000" y="21428"/>
                  </a:lnTo>
                  <a:lnTo>
                    <a:pt x="45000" y="17142"/>
                  </a:lnTo>
                  <a:lnTo>
                    <a:pt x="30000" y="23571"/>
                  </a:lnTo>
                  <a:lnTo>
                    <a:pt x="27000" y="29999"/>
                  </a:lnTo>
                  <a:lnTo>
                    <a:pt x="30000" y="36428"/>
                  </a:lnTo>
                  <a:lnTo>
                    <a:pt x="39000" y="40714"/>
                  </a:lnTo>
                  <a:lnTo>
                    <a:pt x="42000" y="40714"/>
                  </a:lnTo>
                  <a:lnTo>
                    <a:pt x="6000" y="72857"/>
                  </a:lnTo>
                  <a:lnTo>
                    <a:pt x="0" y="83571"/>
                  </a:lnTo>
                  <a:lnTo>
                    <a:pt x="3000" y="92142"/>
                  </a:lnTo>
                  <a:lnTo>
                    <a:pt x="6000" y="10071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4836">
              <a:extLst>
                <a:ext uri="{FF2B5EF4-FFF2-40B4-BE49-F238E27FC236}">
                  <a16:creationId xmlns:a16="http://schemas.microsoft.com/office/drawing/2014/main" id="{C7B8B523-4591-3934-A3D4-CBA824466C0E}"/>
                </a:ext>
              </a:extLst>
            </p:cNvPr>
            <p:cNvSpPr/>
            <p:nvPr/>
          </p:nvSpPr>
          <p:spPr>
            <a:xfrm>
              <a:off x="11286848" y="6217335"/>
              <a:ext cx="30290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508" y="25000"/>
                  </a:moveTo>
                  <a:lnTo>
                    <a:pt x="26440" y="40000"/>
                  </a:lnTo>
                  <a:lnTo>
                    <a:pt x="18305" y="55000"/>
                  </a:lnTo>
                  <a:lnTo>
                    <a:pt x="36610" y="58333"/>
                  </a:lnTo>
                  <a:lnTo>
                    <a:pt x="30508" y="66666"/>
                  </a:lnTo>
                  <a:lnTo>
                    <a:pt x="4067" y="85000"/>
                  </a:lnTo>
                  <a:lnTo>
                    <a:pt x="0" y="91666"/>
                  </a:lnTo>
                  <a:lnTo>
                    <a:pt x="4067" y="95000"/>
                  </a:lnTo>
                  <a:lnTo>
                    <a:pt x="12203" y="96666"/>
                  </a:lnTo>
                  <a:lnTo>
                    <a:pt x="16271" y="96666"/>
                  </a:lnTo>
                  <a:lnTo>
                    <a:pt x="20338" y="95000"/>
                  </a:lnTo>
                  <a:lnTo>
                    <a:pt x="36610" y="88333"/>
                  </a:lnTo>
                  <a:lnTo>
                    <a:pt x="36610" y="113333"/>
                  </a:lnTo>
                  <a:lnTo>
                    <a:pt x="44745" y="116666"/>
                  </a:lnTo>
                  <a:lnTo>
                    <a:pt x="52881" y="110000"/>
                  </a:lnTo>
                  <a:lnTo>
                    <a:pt x="65084" y="108333"/>
                  </a:lnTo>
                  <a:lnTo>
                    <a:pt x="77288" y="120000"/>
                  </a:lnTo>
                  <a:lnTo>
                    <a:pt x="81355" y="113333"/>
                  </a:lnTo>
                  <a:lnTo>
                    <a:pt x="93559" y="91666"/>
                  </a:lnTo>
                  <a:lnTo>
                    <a:pt x="103728" y="101666"/>
                  </a:lnTo>
                  <a:lnTo>
                    <a:pt x="107796" y="106666"/>
                  </a:lnTo>
                  <a:lnTo>
                    <a:pt x="115932" y="110000"/>
                  </a:lnTo>
                  <a:lnTo>
                    <a:pt x="120000" y="100000"/>
                  </a:lnTo>
                  <a:lnTo>
                    <a:pt x="115932" y="91666"/>
                  </a:lnTo>
                  <a:lnTo>
                    <a:pt x="99661" y="81666"/>
                  </a:lnTo>
                  <a:lnTo>
                    <a:pt x="83389" y="61666"/>
                  </a:lnTo>
                  <a:lnTo>
                    <a:pt x="83389" y="60000"/>
                  </a:lnTo>
                  <a:lnTo>
                    <a:pt x="69152" y="58333"/>
                  </a:lnTo>
                  <a:lnTo>
                    <a:pt x="65084" y="51666"/>
                  </a:lnTo>
                  <a:lnTo>
                    <a:pt x="65084" y="35000"/>
                  </a:lnTo>
                  <a:lnTo>
                    <a:pt x="63050" y="26666"/>
                  </a:lnTo>
                  <a:lnTo>
                    <a:pt x="50847" y="8333"/>
                  </a:lnTo>
                  <a:lnTo>
                    <a:pt x="48813" y="0"/>
                  </a:lnTo>
                  <a:lnTo>
                    <a:pt x="36610" y="8333"/>
                  </a:lnTo>
                  <a:lnTo>
                    <a:pt x="30508" y="2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4837">
              <a:extLst>
                <a:ext uri="{FF2B5EF4-FFF2-40B4-BE49-F238E27FC236}">
                  <a16:creationId xmlns:a16="http://schemas.microsoft.com/office/drawing/2014/main" id="{CF03C6B4-385E-4FAF-0309-4D29F8749BF3}"/>
                </a:ext>
              </a:extLst>
            </p:cNvPr>
            <p:cNvSpPr/>
            <p:nvPr/>
          </p:nvSpPr>
          <p:spPr>
            <a:xfrm>
              <a:off x="11557448" y="6518226"/>
              <a:ext cx="12116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461" y="95000"/>
                  </a:moveTo>
                  <a:lnTo>
                    <a:pt x="27692" y="90000"/>
                  </a:lnTo>
                  <a:lnTo>
                    <a:pt x="46153" y="95000"/>
                  </a:lnTo>
                  <a:lnTo>
                    <a:pt x="60000" y="115000"/>
                  </a:lnTo>
                  <a:lnTo>
                    <a:pt x="73846" y="120000"/>
                  </a:lnTo>
                  <a:lnTo>
                    <a:pt x="83076" y="120000"/>
                  </a:lnTo>
                  <a:lnTo>
                    <a:pt x="92307" y="115000"/>
                  </a:lnTo>
                  <a:lnTo>
                    <a:pt x="101538" y="95000"/>
                  </a:lnTo>
                  <a:lnTo>
                    <a:pt x="106153" y="100000"/>
                  </a:lnTo>
                  <a:lnTo>
                    <a:pt x="106153" y="100000"/>
                  </a:lnTo>
                  <a:lnTo>
                    <a:pt x="106153" y="110000"/>
                  </a:lnTo>
                  <a:lnTo>
                    <a:pt x="110769" y="115000"/>
                  </a:lnTo>
                  <a:lnTo>
                    <a:pt x="120000" y="70000"/>
                  </a:lnTo>
                  <a:lnTo>
                    <a:pt x="87692" y="50000"/>
                  </a:lnTo>
                  <a:lnTo>
                    <a:pt x="46153" y="30000"/>
                  </a:lnTo>
                  <a:lnTo>
                    <a:pt x="18461" y="0"/>
                  </a:lnTo>
                  <a:lnTo>
                    <a:pt x="13846" y="0"/>
                  </a:lnTo>
                  <a:lnTo>
                    <a:pt x="13846" y="30000"/>
                  </a:lnTo>
                  <a:lnTo>
                    <a:pt x="13846" y="40000"/>
                  </a:lnTo>
                  <a:lnTo>
                    <a:pt x="18461" y="55000"/>
                  </a:lnTo>
                  <a:lnTo>
                    <a:pt x="4615" y="65000"/>
                  </a:lnTo>
                  <a:lnTo>
                    <a:pt x="0" y="80000"/>
                  </a:lnTo>
                  <a:lnTo>
                    <a:pt x="0" y="95000"/>
                  </a:lnTo>
                  <a:lnTo>
                    <a:pt x="13846" y="115000"/>
                  </a:lnTo>
                  <a:lnTo>
                    <a:pt x="18461" y="9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4838">
              <a:extLst>
                <a:ext uri="{FF2B5EF4-FFF2-40B4-BE49-F238E27FC236}">
                  <a16:creationId xmlns:a16="http://schemas.microsoft.com/office/drawing/2014/main" id="{D91E1D52-2566-811D-DC21-3FF98A9BE8DD}"/>
                </a:ext>
              </a:extLst>
            </p:cNvPr>
            <p:cNvSpPr/>
            <p:nvPr/>
          </p:nvSpPr>
          <p:spPr>
            <a:xfrm>
              <a:off x="11187898" y="6178968"/>
              <a:ext cx="8078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0" y="69090"/>
                  </a:moveTo>
                  <a:lnTo>
                    <a:pt x="24000" y="112727"/>
                  </a:lnTo>
                  <a:lnTo>
                    <a:pt x="40000" y="116363"/>
                  </a:lnTo>
                  <a:lnTo>
                    <a:pt x="56000" y="116363"/>
                  </a:lnTo>
                  <a:lnTo>
                    <a:pt x="64000" y="116363"/>
                  </a:lnTo>
                  <a:lnTo>
                    <a:pt x="88000" y="120000"/>
                  </a:lnTo>
                  <a:lnTo>
                    <a:pt x="112000" y="90909"/>
                  </a:lnTo>
                  <a:lnTo>
                    <a:pt x="120000" y="61818"/>
                  </a:lnTo>
                  <a:lnTo>
                    <a:pt x="104000" y="25454"/>
                  </a:lnTo>
                  <a:lnTo>
                    <a:pt x="24000" y="0"/>
                  </a:lnTo>
                  <a:lnTo>
                    <a:pt x="0" y="29090"/>
                  </a:lnTo>
                  <a:lnTo>
                    <a:pt x="16000" y="47272"/>
                  </a:lnTo>
                  <a:lnTo>
                    <a:pt x="24000" y="6909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4839">
              <a:extLst>
                <a:ext uri="{FF2B5EF4-FFF2-40B4-BE49-F238E27FC236}">
                  <a16:creationId xmlns:a16="http://schemas.microsoft.com/office/drawing/2014/main" id="{521FE033-47AB-1C9B-222C-A4F9ADA52FF2}"/>
                </a:ext>
              </a:extLst>
            </p:cNvPr>
            <p:cNvSpPr/>
            <p:nvPr/>
          </p:nvSpPr>
          <p:spPr>
            <a:xfrm>
              <a:off x="11480711" y="6605061"/>
              <a:ext cx="12116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" y="89600"/>
                  </a:moveTo>
                  <a:lnTo>
                    <a:pt x="19200" y="92800"/>
                  </a:lnTo>
                  <a:lnTo>
                    <a:pt x="28800" y="96000"/>
                  </a:lnTo>
                  <a:lnTo>
                    <a:pt x="28800" y="104000"/>
                  </a:lnTo>
                  <a:lnTo>
                    <a:pt x="14400" y="110400"/>
                  </a:lnTo>
                  <a:lnTo>
                    <a:pt x="14400" y="113600"/>
                  </a:lnTo>
                  <a:lnTo>
                    <a:pt x="38400" y="120000"/>
                  </a:lnTo>
                  <a:lnTo>
                    <a:pt x="76800" y="112000"/>
                  </a:lnTo>
                  <a:lnTo>
                    <a:pt x="100800" y="94400"/>
                  </a:lnTo>
                  <a:lnTo>
                    <a:pt x="120000" y="75200"/>
                  </a:lnTo>
                  <a:lnTo>
                    <a:pt x="120000" y="59200"/>
                  </a:lnTo>
                  <a:lnTo>
                    <a:pt x="110400" y="51200"/>
                  </a:lnTo>
                  <a:lnTo>
                    <a:pt x="81600" y="36800"/>
                  </a:lnTo>
                  <a:lnTo>
                    <a:pt x="76800" y="27200"/>
                  </a:lnTo>
                  <a:lnTo>
                    <a:pt x="76800" y="20800"/>
                  </a:lnTo>
                  <a:lnTo>
                    <a:pt x="96000" y="0"/>
                  </a:lnTo>
                  <a:lnTo>
                    <a:pt x="67200" y="4800"/>
                  </a:lnTo>
                  <a:lnTo>
                    <a:pt x="48000" y="11200"/>
                  </a:lnTo>
                  <a:lnTo>
                    <a:pt x="38400" y="20800"/>
                  </a:lnTo>
                  <a:lnTo>
                    <a:pt x="52800" y="25600"/>
                  </a:lnTo>
                  <a:lnTo>
                    <a:pt x="28800" y="35200"/>
                  </a:lnTo>
                  <a:lnTo>
                    <a:pt x="9600" y="49600"/>
                  </a:lnTo>
                  <a:lnTo>
                    <a:pt x="4800" y="64000"/>
                  </a:lnTo>
                  <a:lnTo>
                    <a:pt x="0" y="76800"/>
                  </a:lnTo>
                  <a:lnTo>
                    <a:pt x="4800" y="84800"/>
                  </a:lnTo>
                  <a:lnTo>
                    <a:pt x="9600" y="896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4840">
              <a:extLst>
                <a:ext uri="{FF2B5EF4-FFF2-40B4-BE49-F238E27FC236}">
                  <a16:creationId xmlns:a16="http://schemas.microsoft.com/office/drawing/2014/main" id="{8FE1A31C-423D-5112-5A4C-F1D3A0C7BCB2}"/>
                </a:ext>
              </a:extLst>
            </p:cNvPr>
            <p:cNvSpPr/>
            <p:nvPr/>
          </p:nvSpPr>
          <p:spPr>
            <a:xfrm>
              <a:off x="11311080" y="6271858"/>
              <a:ext cx="16156" cy="22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000" y="82666"/>
                  </a:moveTo>
                  <a:lnTo>
                    <a:pt x="12000" y="82666"/>
                  </a:lnTo>
                  <a:lnTo>
                    <a:pt x="0" y="88000"/>
                  </a:lnTo>
                  <a:lnTo>
                    <a:pt x="0" y="98666"/>
                  </a:lnTo>
                  <a:lnTo>
                    <a:pt x="4000" y="106666"/>
                  </a:lnTo>
                  <a:lnTo>
                    <a:pt x="16000" y="114666"/>
                  </a:lnTo>
                  <a:lnTo>
                    <a:pt x="20000" y="120000"/>
                  </a:lnTo>
                  <a:lnTo>
                    <a:pt x="52000" y="106666"/>
                  </a:lnTo>
                  <a:lnTo>
                    <a:pt x="68000" y="88000"/>
                  </a:lnTo>
                  <a:lnTo>
                    <a:pt x="88000" y="72000"/>
                  </a:lnTo>
                  <a:lnTo>
                    <a:pt x="120000" y="66666"/>
                  </a:lnTo>
                  <a:lnTo>
                    <a:pt x="104000" y="50666"/>
                  </a:lnTo>
                  <a:lnTo>
                    <a:pt x="96000" y="37333"/>
                  </a:lnTo>
                  <a:lnTo>
                    <a:pt x="88000" y="21333"/>
                  </a:lnTo>
                  <a:lnTo>
                    <a:pt x="88000" y="0"/>
                  </a:lnTo>
                  <a:lnTo>
                    <a:pt x="76000" y="21333"/>
                  </a:lnTo>
                  <a:lnTo>
                    <a:pt x="72000" y="40000"/>
                  </a:lnTo>
                  <a:lnTo>
                    <a:pt x="68000" y="61333"/>
                  </a:lnTo>
                  <a:lnTo>
                    <a:pt x="48000" y="80000"/>
                  </a:lnTo>
                  <a:lnTo>
                    <a:pt x="36000" y="826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4841">
              <a:extLst>
                <a:ext uri="{FF2B5EF4-FFF2-40B4-BE49-F238E27FC236}">
                  <a16:creationId xmlns:a16="http://schemas.microsoft.com/office/drawing/2014/main" id="{9F2459A4-998C-0B75-B8C1-A02E673DA487}"/>
                </a:ext>
              </a:extLst>
            </p:cNvPr>
            <p:cNvSpPr/>
            <p:nvPr/>
          </p:nvSpPr>
          <p:spPr>
            <a:xfrm>
              <a:off x="10848638" y="6003279"/>
              <a:ext cx="18175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947" y="84000"/>
                  </a:moveTo>
                  <a:lnTo>
                    <a:pt x="22105" y="100000"/>
                  </a:lnTo>
                  <a:lnTo>
                    <a:pt x="47368" y="120000"/>
                  </a:lnTo>
                  <a:lnTo>
                    <a:pt x="97894" y="84000"/>
                  </a:lnTo>
                  <a:lnTo>
                    <a:pt x="107368" y="100000"/>
                  </a:lnTo>
                  <a:lnTo>
                    <a:pt x="116842" y="88000"/>
                  </a:lnTo>
                  <a:lnTo>
                    <a:pt x="120000" y="68000"/>
                  </a:lnTo>
                  <a:lnTo>
                    <a:pt x="120000" y="32000"/>
                  </a:lnTo>
                  <a:lnTo>
                    <a:pt x="116842" y="12000"/>
                  </a:lnTo>
                  <a:lnTo>
                    <a:pt x="110526" y="0"/>
                  </a:lnTo>
                  <a:lnTo>
                    <a:pt x="104210" y="8000"/>
                  </a:lnTo>
                  <a:lnTo>
                    <a:pt x="101052" y="24000"/>
                  </a:lnTo>
                  <a:lnTo>
                    <a:pt x="82105" y="16000"/>
                  </a:lnTo>
                  <a:lnTo>
                    <a:pt x="72631" y="12000"/>
                  </a:lnTo>
                  <a:lnTo>
                    <a:pt x="66315" y="0"/>
                  </a:lnTo>
                  <a:lnTo>
                    <a:pt x="50526" y="24000"/>
                  </a:lnTo>
                  <a:lnTo>
                    <a:pt x="37894" y="32000"/>
                  </a:lnTo>
                  <a:lnTo>
                    <a:pt x="22105" y="24000"/>
                  </a:lnTo>
                  <a:lnTo>
                    <a:pt x="6315" y="36000"/>
                  </a:lnTo>
                  <a:lnTo>
                    <a:pt x="0" y="48000"/>
                  </a:lnTo>
                  <a:lnTo>
                    <a:pt x="6315" y="64000"/>
                  </a:lnTo>
                  <a:lnTo>
                    <a:pt x="18947" y="84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4842">
              <a:extLst>
                <a:ext uri="{FF2B5EF4-FFF2-40B4-BE49-F238E27FC236}">
                  <a16:creationId xmlns:a16="http://schemas.microsoft.com/office/drawing/2014/main" id="{BC262749-36E0-A7AB-1630-27F03A9F5521}"/>
                </a:ext>
              </a:extLst>
            </p:cNvPr>
            <p:cNvSpPr/>
            <p:nvPr/>
          </p:nvSpPr>
          <p:spPr>
            <a:xfrm>
              <a:off x="7207655" y="4337270"/>
              <a:ext cx="1843715" cy="3077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342" y="44239"/>
                  </a:moveTo>
                  <a:lnTo>
                    <a:pt x="118848" y="43963"/>
                  </a:lnTo>
                  <a:lnTo>
                    <a:pt x="118257" y="43648"/>
                  </a:lnTo>
                  <a:lnTo>
                    <a:pt x="117993" y="43452"/>
                  </a:lnTo>
                  <a:lnTo>
                    <a:pt x="117928" y="43353"/>
                  </a:lnTo>
                  <a:lnTo>
                    <a:pt x="117138" y="42703"/>
                  </a:lnTo>
                  <a:lnTo>
                    <a:pt x="117073" y="42585"/>
                  </a:lnTo>
                  <a:lnTo>
                    <a:pt x="116645" y="42172"/>
                  </a:lnTo>
                  <a:lnTo>
                    <a:pt x="116415" y="42113"/>
                  </a:lnTo>
                  <a:lnTo>
                    <a:pt x="115856" y="42014"/>
                  </a:lnTo>
                  <a:lnTo>
                    <a:pt x="115494" y="41857"/>
                  </a:lnTo>
                  <a:lnTo>
                    <a:pt x="114014" y="41542"/>
                  </a:lnTo>
                  <a:lnTo>
                    <a:pt x="113718" y="41522"/>
                  </a:lnTo>
                  <a:lnTo>
                    <a:pt x="113587" y="41522"/>
                  </a:lnTo>
                  <a:lnTo>
                    <a:pt x="113291" y="41561"/>
                  </a:lnTo>
                  <a:lnTo>
                    <a:pt x="113126" y="41561"/>
                  </a:lnTo>
                  <a:lnTo>
                    <a:pt x="112995" y="41522"/>
                  </a:lnTo>
                  <a:lnTo>
                    <a:pt x="112666" y="41365"/>
                  </a:lnTo>
                  <a:lnTo>
                    <a:pt x="112567" y="41365"/>
                  </a:lnTo>
                  <a:lnTo>
                    <a:pt x="112436" y="41365"/>
                  </a:lnTo>
                  <a:lnTo>
                    <a:pt x="112271" y="41365"/>
                  </a:lnTo>
                  <a:lnTo>
                    <a:pt x="112238" y="41266"/>
                  </a:lnTo>
                  <a:lnTo>
                    <a:pt x="112173" y="41207"/>
                  </a:lnTo>
                  <a:lnTo>
                    <a:pt x="112041" y="41187"/>
                  </a:lnTo>
                  <a:lnTo>
                    <a:pt x="111745" y="41187"/>
                  </a:lnTo>
                  <a:lnTo>
                    <a:pt x="111482" y="41148"/>
                  </a:lnTo>
                  <a:lnTo>
                    <a:pt x="110561" y="40735"/>
                  </a:lnTo>
                  <a:lnTo>
                    <a:pt x="110200" y="40479"/>
                  </a:lnTo>
                  <a:lnTo>
                    <a:pt x="110134" y="40400"/>
                  </a:lnTo>
                  <a:lnTo>
                    <a:pt x="110002" y="40321"/>
                  </a:lnTo>
                  <a:lnTo>
                    <a:pt x="109312" y="40045"/>
                  </a:lnTo>
                  <a:lnTo>
                    <a:pt x="109180" y="40026"/>
                  </a:lnTo>
                  <a:lnTo>
                    <a:pt x="109049" y="39986"/>
                  </a:lnTo>
                  <a:lnTo>
                    <a:pt x="108818" y="39967"/>
                  </a:lnTo>
                  <a:lnTo>
                    <a:pt x="108720" y="39947"/>
                  </a:lnTo>
                  <a:lnTo>
                    <a:pt x="108457" y="39829"/>
                  </a:lnTo>
                  <a:lnTo>
                    <a:pt x="107898" y="39730"/>
                  </a:lnTo>
                  <a:lnTo>
                    <a:pt x="107306" y="39553"/>
                  </a:lnTo>
                  <a:lnTo>
                    <a:pt x="106779" y="39297"/>
                  </a:lnTo>
                  <a:lnTo>
                    <a:pt x="106549" y="39081"/>
                  </a:lnTo>
                  <a:lnTo>
                    <a:pt x="106418" y="39100"/>
                  </a:lnTo>
                  <a:lnTo>
                    <a:pt x="105924" y="39238"/>
                  </a:lnTo>
                  <a:lnTo>
                    <a:pt x="105727" y="39337"/>
                  </a:lnTo>
                  <a:lnTo>
                    <a:pt x="105661" y="39494"/>
                  </a:lnTo>
                  <a:lnTo>
                    <a:pt x="105694" y="39593"/>
                  </a:lnTo>
                  <a:lnTo>
                    <a:pt x="105694" y="39632"/>
                  </a:lnTo>
                  <a:lnTo>
                    <a:pt x="105398" y="39632"/>
                  </a:lnTo>
                  <a:lnTo>
                    <a:pt x="105332" y="39612"/>
                  </a:lnTo>
                  <a:lnTo>
                    <a:pt x="105069" y="39474"/>
                  </a:lnTo>
                  <a:lnTo>
                    <a:pt x="104938" y="39435"/>
                  </a:lnTo>
                  <a:lnTo>
                    <a:pt x="104773" y="39435"/>
                  </a:lnTo>
                  <a:lnTo>
                    <a:pt x="104379" y="39435"/>
                  </a:lnTo>
                  <a:lnTo>
                    <a:pt x="103853" y="39356"/>
                  </a:lnTo>
                  <a:lnTo>
                    <a:pt x="103557" y="39356"/>
                  </a:lnTo>
                  <a:lnTo>
                    <a:pt x="103458" y="39455"/>
                  </a:lnTo>
                  <a:lnTo>
                    <a:pt x="103359" y="39593"/>
                  </a:lnTo>
                  <a:lnTo>
                    <a:pt x="103129" y="39671"/>
                  </a:lnTo>
                  <a:lnTo>
                    <a:pt x="102866" y="39632"/>
                  </a:lnTo>
                  <a:lnTo>
                    <a:pt x="102734" y="39474"/>
                  </a:lnTo>
                  <a:lnTo>
                    <a:pt x="102767" y="39356"/>
                  </a:lnTo>
                  <a:lnTo>
                    <a:pt x="102899" y="39199"/>
                  </a:lnTo>
                  <a:lnTo>
                    <a:pt x="102965" y="39061"/>
                  </a:lnTo>
                  <a:lnTo>
                    <a:pt x="102866" y="39002"/>
                  </a:lnTo>
                  <a:lnTo>
                    <a:pt x="102734" y="38943"/>
                  </a:lnTo>
                  <a:lnTo>
                    <a:pt x="102274" y="38569"/>
                  </a:lnTo>
                  <a:lnTo>
                    <a:pt x="102110" y="38470"/>
                  </a:lnTo>
                  <a:lnTo>
                    <a:pt x="101485" y="38214"/>
                  </a:lnTo>
                  <a:lnTo>
                    <a:pt x="101419" y="38116"/>
                  </a:lnTo>
                  <a:lnTo>
                    <a:pt x="101320" y="37899"/>
                  </a:lnTo>
                  <a:lnTo>
                    <a:pt x="101255" y="37860"/>
                  </a:lnTo>
                  <a:lnTo>
                    <a:pt x="101123" y="37840"/>
                  </a:lnTo>
                  <a:lnTo>
                    <a:pt x="100992" y="37880"/>
                  </a:lnTo>
                  <a:lnTo>
                    <a:pt x="100827" y="37919"/>
                  </a:lnTo>
                  <a:lnTo>
                    <a:pt x="100728" y="37939"/>
                  </a:lnTo>
                  <a:lnTo>
                    <a:pt x="100400" y="37919"/>
                  </a:lnTo>
                  <a:lnTo>
                    <a:pt x="100104" y="37801"/>
                  </a:lnTo>
                  <a:lnTo>
                    <a:pt x="99906" y="37683"/>
                  </a:lnTo>
                  <a:lnTo>
                    <a:pt x="99577" y="37545"/>
                  </a:lnTo>
                  <a:lnTo>
                    <a:pt x="98887" y="37151"/>
                  </a:lnTo>
                  <a:lnTo>
                    <a:pt x="98624" y="37112"/>
                  </a:lnTo>
                  <a:lnTo>
                    <a:pt x="97999" y="37073"/>
                  </a:lnTo>
                  <a:lnTo>
                    <a:pt x="97769" y="37013"/>
                  </a:lnTo>
                  <a:lnTo>
                    <a:pt x="97144" y="36718"/>
                  </a:lnTo>
                  <a:lnTo>
                    <a:pt x="96979" y="36639"/>
                  </a:lnTo>
                  <a:lnTo>
                    <a:pt x="96881" y="36521"/>
                  </a:lnTo>
                  <a:lnTo>
                    <a:pt x="96782" y="35931"/>
                  </a:lnTo>
                  <a:lnTo>
                    <a:pt x="96552" y="35557"/>
                  </a:lnTo>
                  <a:lnTo>
                    <a:pt x="96486" y="35537"/>
                  </a:lnTo>
                  <a:lnTo>
                    <a:pt x="96355" y="35438"/>
                  </a:lnTo>
                  <a:lnTo>
                    <a:pt x="96059" y="35340"/>
                  </a:lnTo>
                  <a:lnTo>
                    <a:pt x="95565" y="35202"/>
                  </a:lnTo>
                  <a:lnTo>
                    <a:pt x="95171" y="35045"/>
                  </a:lnTo>
                  <a:lnTo>
                    <a:pt x="94842" y="34986"/>
                  </a:lnTo>
                  <a:lnTo>
                    <a:pt x="94710" y="34946"/>
                  </a:lnTo>
                  <a:lnTo>
                    <a:pt x="94546" y="34887"/>
                  </a:lnTo>
                  <a:lnTo>
                    <a:pt x="94151" y="34690"/>
                  </a:lnTo>
                  <a:lnTo>
                    <a:pt x="93921" y="34592"/>
                  </a:lnTo>
                  <a:lnTo>
                    <a:pt x="93362" y="34415"/>
                  </a:lnTo>
                  <a:lnTo>
                    <a:pt x="93165" y="34395"/>
                  </a:lnTo>
                  <a:lnTo>
                    <a:pt x="92704" y="34277"/>
                  </a:lnTo>
                  <a:lnTo>
                    <a:pt x="92277" y="34041"/>
                  </a:lnTo>
                  <a:lnTo>
                    <a:pt x="91816" y="33765"/>
                  </a:lnTo>
                  <a:lnTo>
                    <a:pt x="91488" y="33588"/>
                  </a:lnTo>
                  <a:lnTo>
                    <a:pt x="90600" y="33351"/>
                  </a:lnTo>
                  <a:lnTo>
                    <a:pt x="90501" y="33273"/>
                  </a:lnTo>
                  <a:lnTo>
                    <a:pt x="90369" y="33174"/>
                  </a:lnTo>
                  <a:lnTo>
                    <a:pt x="90106" y="33115"/>
                  </a:lnTo>
                  <a:lnTo>
                    <a:pt x="89843" y="33056"/>
                  </a:lnTo>
                  <a:lnTo>
                    <a:pt x="89547" y="33076"/>
                  </a:lnTo>
                  <a:lnTo>
                    <a:pt x="89449" y="32977"/>
                  </a:lnTo>
                  <a:lnTo>
                    <a:pt x="89317" y="32879"/>
                  </a:lnTo>
                  <a:lnTo>
                    <a:pt x="88922" y="32702"/>
                  </a:lnTo>
                  <a:lnTo>
                    <a:pt x="88692" y="32525"/>
                  </a:lnTo>
                  <a:lnTo>
                    <a:pt x="88627" y="32505"/>
                  </a:lnTo>
                  <a:lnTo>
                    <a:pt x="88331" y="32544"/>
                  </a:lnTo>
                  <a:lnTo>
                    <a:pt x="88232" y="32544"/>
                  </a:lnTo>
                  <a:lnTo>
                    <a:pt x="87739" y="32465"/>
                  </a:lnTo>
                  <a:lnTo>
                    <a:pt x="87344" y="32328"/>
                  </a:lnTo>
                  <a:lnTo>
                    <a:pt x="86259" y="31776"/>
                  </a:lnTo>
                  <a:lnTo>
                    <a:pt x="85996" y="31520"/>
                  </a:lnTo>
                  <a:lnTo>
                    <a:pt x="85404" y="30694"/>
                  </a:lnTo>
                  <a:lnTo>
                    <a:pt x="85272" y="30398"/>
                  </a:lnTo>
                  <a:lnTo>
                    <a:pt x="85239" y="30103"/>
                  </a:lnTo>
                  <a:lnTo>
                    <a:pt x="85108" y="29985"/>
                  </a:lnTo>
                  <a:lnTo>
                    <a:pt x="84910" y="29965"/>
                  </a:lnTo>
                  <a:lnTo>
                    <a:pt x="85042" y="29886"/>
                  </a:lnTo>
                  <a:lnTo>
                    <a:pt x="85206" y="29886"/>
                  </a:lnTo>
                  <a:lnTo>
                    <a:pt x="85404" y="29945"/>
                  </a:lnTo>
                  <a:lnTo>
                    <a:pt x="85535" y="29965"/>
                  </a:lnTo>
                  <a:lnTo>
                    <a:pt x="85798" y="29945"/>
                  </a:lnTo>
                  <a:lnTo>
                    <a:pt x="85864" y="29886"/>
                  </a:lnTo>
                  <a:lnTo>
                    <a:pt x="85897" y="29768"/>
                  </a:lnTo>
                  <a:lnTo>
                    <a:pt x="86061" y="29650"/>
                  </a:lnTo>
                  <a:lnTo>
                    <a:pt x="86390" y="29532"/>
                  </a:lnTo>
                  <a:lnTo>
                    <a:pt x="86719" y="29493"/>
                  </a:lnTo>
                  <a:lnTo>
                    <a:pt x="86949" y="29394"/>
                  </a:lnTo>
                  <a:lnTo>
                    <a:pt x="87114" y="29217"/>
                  </a:lnTo>
                  <a:lnTo>
                    <a:pt x="87245" y="28863"/>
                  </a:lnTo>
                  <a:lnTo>
                    <a:pt x="87410" y="28567"/>
                  </a:lnTo>
                  <a:lnTo>
                    <a:pt x="88133" y="27799"/>
                  </a:lnTo>
                  <a:lnTo>
                    <a:pt x="88331" y="27642"/>
                  </a:lnTo>
                  <a:lnTo>
                    <a:pt x="88528" y="27563"/>
                  </a:lnTo>
                  <a:lnTo>
                    <a:pt x="88824" y="27543"/>
                  </a:lnTo>
                  <a:lnTo>
                    <a:pt x="88988" y="27445"/>
                  </a:lnTo>
                  <a:lnTo>
                    <a:pt x="89778" y="26579"/>
                  </a:lnTo>
                  <a:lnTo>
                    <a:pt x="90139" y="26323"/>
                  </a:lnTo>
                  <a:lnTo>
                    <a:pt x="90501" y="26126"/>
                  </a:lnTo>
                  <a:lnTo>
                    <a:pt x="90534" y="26106"/>
                  </a:lnTo>
                  <a:lnTo>
                    <a:pt x="90764" y="26008"/>
                  </a:lnTo>
                  <a:lnTo>
                    <a:pt x="90863" y="26008"/>
                  </a:lnTo>
                  <a:lnTo>
                    <a:pt x="90929" y="25988"/>
                  </a:lnTo>
                  <a:lnTo>
                    <a:pt x="91257" y="25949"/>
                  </a:lnTo>
                  <a:lnTo>
                    <a:pt x="91323" y="25890"/>
                  </a:lnTo>
                  <a:lnTo>
                    <a:pt x="91389" y="25811"/>
                  </a:lnTo>
                  <a:lnTo>
                    <a:pt x="91586" y="25732"/>
                  </a:lnTo>
                  <a:lnTo>
                    <a:pt x="91882" y="25712"/>
                  </a:lnTo>
                  <a:lnTo>
                    <a:pt x="92145" y="25752"/>
                  </a:lnTo>
                  <a:lnTo>
                    <a:pt x="92080" y="25279"/>
                  </a:lnTo>
                  <a:lnTo>
                    <a:pt x="92310" y="23881"/>
                  </a:lnTo>
                  <a:lnTo>
                    <a:pt x="92836" y="23684"/>
                  </a:lnTo>
                  <a:lnTo>
                    <a:pt x="93198" y="23409"/>
                  </a:lnTo>
                  <a:lnTo>
                    <a:pt x="93231" y="23350"/>
                  </a:lnTo>
                  <a:lnTo>
                    <a:pt x="93198" y="23173"/>
                  </a:lnTo>
                  <a:lnTo>
                    <a:pt x="93231" y="23074"/>
                  </a:lnTo>
                  <a:lnTo>
                    <a:pt x="93296" y="23035"/>
                  </a:lnTo>
                  <a:lnTo>
                    <a:pt x="93362" y="23015"/>
                  </a:lnTo>
                  <a:lnTo>
                    <a:pt x="93395" y="22956"/>
                  </a:lnTo>
                  <a:lnTo>
                    <a:pt x="93526" y="22779"/>
                  </a:lnTo>
                  <a:lnTo>
                    <a:pt x="93526" y="22661"/>
                  </a:lnTo>
                  <a:lnTo>
                    <a:pt x="93395" y="22582"/>
                  </a:lnTo>
                  <a:lnTo>
                    <a:pt x="93790" y="22208"/>
                  </a:lnTo>
                  <a:lnTo>
                    <a:pt x="93954" y="21814"/>
                  </a:lnTo>
                  <a:lnTo>
                    <a:pt x="94020" y="21716"/>
                  </a:lnTo>
                  <a:lnTo>
                    <a:pt x="94316" y="21578"/>
                  </a:lnTo>
                  <a:lnTo>
                    <a:pt x="94382" y="21499"/>
                  </a:lnTo>
                  <a:lnTo>
                    <a:pt x="94349" y="21440"/>
                  </a:lnTo>
                  <a:lnTo>
                    <a:pt x="94250" y="21401"/>
                  </a:lnTo>
                  <a:lnTo>
                    <a:pt x="94184" y="21381"/>
                  </a:lnTo>
                  <a:lnTo>
                    <a:pt x="94053" y="21361"/>
                  </a:lnTo>
                  <a:lnTo>
                    <a:pt x="93954" y="21381"/>
                  </a:lnTo>
                  <a:lnTo>
                    <a:pt x="93822" y="21440"/>
                  </a:lnTo>
                  <a:lnTo>
                    <a:pt x="93822" y="21479"/>
                  </a:lnTo>
                  <a:lnTo>
                    <a:pt x="93822" y="21519"/>
                  </a:lnTo>
                  <a:lnTo>
                    <a:pt x="93790" y="21598"/>
                  </a:lnTo>
                  <a:lnTo>
                    <a:pt x="93296" y="21972"/>
                  </a:lnTo>
                  <a:lnTo>
                    <a:pt x="92935" y="22129"/>
                  </a:lnTo>
                  <a:lnTo>
                    <a:pt x="92507" y="22208"/>
                  </a:lnTo>
                  <a:lnTo>
                    <a:pt x="92014" y="22109"/>
                  </a:lnTo>
                  <a:lnTo>
                    <a:pt x="91816" y="21893"/>
                  </a:lnTo>
                  <a:lnTo>
                    <a:pt x="91915" y="21716"/>
                  </a:lnTo>
                  <a:lnTo>
                    <a:pt x="92310" y="21598"/>
                  </a:lnTo>
                  <a:lnTo>
                    <a:pt x="92310" y="21558"/>
                  </a:lnTo>
                  <a:lnTo>
                    <a:pt x="92277" y="21479"/>
                  </a:lnTo>
                  <a:lnTo>
                    <a:pt x="92211" y="21440"/>
                  </a:lnTo>
                  <a:lnTo>
                    <a:pt x="91948" y="21519"/>
                  </a:lnTo>
                  <a:lnTo>
                    <a:pt x="91751" y="21460"/>
                  </a:lnTo>
                  <a:lnTo>
                    <a:pt x="91356" y="21027"/>
                  </a:lnTo>
                  <a:lnTo>
                    <a:pt x="91323" y="20948"/>
                  </a:lnTo>
                  <a:lnTo>
                    <a:pt x="91323" y="20830"/>
                  </a:lnTo>
                  <a:lnTo>
                    <a:pt x="91356" y="20751"/>
                  </a:lnTo>
                  <a:lnTo>
                    <a:pt x="91422" y="20712"/>
                  </a:lnTo>
                  <a:lnTo>
                    <a:pt x="91520" y="20652"/>
                  </a:lnTo>
                  <a:lnTo>
                    <a:pt x="91586" y="20613"/>
                  </a:lnTo>
                  <a:lnTo>
                    <a:pt x="91586" y="20515"/>
                  </a:lnTo>
                  <a:lnTo>
                    <a:pt x="91488" y="20239"/>
                  </a:lnTo>
                  <a:lnTo>
                    <a:pt x="91488" y="20042"/>
                  </a:lnTo>
                  <a:lnTo>
                    <a:pt x="91389" y="19865"/>
                  </a:lnTo>
                  <a:lnTo>
                    <a:pt x="91586" y="19668"/>
                  </a:lnTo>
                  <a:lnTo>
                    <a:pt x="91915" y="19707"/>
                  </a:lnTo>
                  <a:lnTo>
                    <a:pt x="92507" y="19983"/>
                  </a:lnTo>
                  <a:lnTo>
                    <a:pt x="92507" y="19806"/>
                  </a:lnTo>
                  <a:lnTo>
                    <a:pt x="92606" y="19767"/>
                  </a:lnTo>
                  <a:lnTo>
                    <a:pt x="92836" y="19786"/>
                  </a:lnTo>
                  <a:lnTo>
                    <a:pt x="92967" y="19707"/>
                  </a:lnTo>
                  <a:lnTo>
                    <a:pt x="93000" y="19648"/>
                  </a:lnTo>
                  <a:lnTo>
                    <a:pt x="92967" y="19570"/>
                  </a:lnTo>
                  <a:lnTo>
                    <a:pt x="92836" y="19530"/>
                  </a:lnTo>
                  <a:lnTo>
                    <a:pt x="92803" y="19530"/>
                  </a:lnTo>
                  <a:lnTo>
                    <a:pt x="92737" y="19550"/>
                  </a:lnTo>
                  <a:lnTo>
                    <a:pt x="92704" y="19570"/>
                  </a:lnTo>
                  <a:lnTo>
                    <a:pt x="92573" y="19570"/>
                  </a:lnTo>
                  <a:lnTo>
                    <a:pt x="92507" y="19530"/>
                  </a:lnTo>
                  <a:lnTo>
                    <a:pt x="92474" y="19511"/>
                  </a:lnTo>
                  <a:lnTo>
                    <a:pt x="92474" y="19491"/>
                  </a:lnTo>
                  <a:lnTo>
                    <a:pt x="92507" y="19452"/>
                  </a:lnTo>
                  <a:lnTo>
                    <a:pt x="92474" y="19392"/>
                  </a:lnTo>
                  <a:lnTo>
                    <a:pt x="92408" y="19294"/>
                  </a:lnTo>
                  <a:lnTo>
                    <a:pt x="92375" y="19215"/>
                  </a:lnTo>
                  <a:lnTo>
                    <a:pt x="92178" y="19196"/>
                  </a:lnTo>
                  <a:lnTo>
                    <a:pt x="91882" y="19097"/>
                  </a:lnTo>
                  <a:lnTo>
                    <a:pt x="91948" y="18940"/>
                  </a:lnTo>
                  <a:lnTo>
                    <a:pt x="92211" y="18605"/>
                  </a:lnTo>
                  <a:lnTo>
                    <a:pt x="92277" y="18546"/>
                  </a:lnTo>
                  <a:lnTo>
                    <a:pt x="92343" y="18467"/>
                  </a:lnTo>
                  <a:lnTo>
                    <a:pt x="92540" y="18349"/>
                  </a:lnTo>
                  <a:lnTo>
                    <a:pt x="92704" y="18310"/>
                  </a:lnTo>
                  <a:lnTo>
                    <a:pt x="92803" y="18369"/>
                  </a:lnTo>
                  <a:lnTo>
                    <a:pt x="92935" y="18585"/>
                  </a:lnTo>
                  <a:lnTo>
                    <a:pt x="93132" y="18172"/>
                  </a:lnTo>
                  <a:lnTo>
                    <a:pt x="93231" y="18034"/>
                  </a:lnTo>
                  <a:lnTo>
                    <a:pt x="93526" y="17975"/>
                  </a:lnTo>
                  <a:lnTo>
                    <a:pt x="93757" y="18093"/>
                  </a:lnTo>
                  <a:lnTo>
                    <a:pt x="93822" y="18290"/>
                  </a:lnTo>
                  <a:lnTo>
                    <a:pt x="93855" y="18487"/>
                  </a:lnTo>
                  <a:lnTo>
                    <a:pt x="93954" y="18703"/>
                  </a:lnTo>
                  <a:lnTo>
                    <a:pt x="94020" y="18703"/>
                  </a:lnTo>
                  <a:lnTo>
                    <a:pt x="94118" y="18546"/>
                  </a:lnTo>
                  <a:lnTo>
                    <a:pt x="94020" y="18172"/>
                  </a:lnTo>
                  <a:lnTo>
                    <a:pt x="94020" y="18054"/>
                  </a:lnTo>
                  <a:lnTo>
                    <a:pt x="94118" y="17995"/>
                  </a:lnTo>
                  <a:lnTo>
                    <a:pt x="94184" y="17975"/>
                  </a:lnTo>
                  <a:lnTo>
                    <a:pt x="94382" y="17975"/>
                  </a:lnTo>
                  <a:lnTo>
                    <a:pt x="94513" y="17975"/>
                  </a:lnTo>
                  <a:lnTo>
                    <a:pt x="94513" y="17955"/>
                  </a:lnTo>
                  <a:lnTo>
                    <a:pt x="94513" y="17936"/>
                  </a:lnTo>
                  <a:lnTo>
                    <a:pt x="95171" y="17207"/>
                  </a:lnTo>
                  <a:lnTo>
                    <a:pt x="95335" y="17187"/>
                  </a:lnTo>
                  <a:lnTo>
                    <a:pt x="95434" y="17384"/>
                  </a:lnTo>
                  <a:lnTo>
                    <a:pt x="95434" y="17581"/>
                  </a:lnTo>
                  <a:lnTo>
                    <a:pt x="95401" y="17758"/>
                  </a:lnTo>
                  <a:lnTo>
                    <a:pt x="95401" y="17955"/>
                  </a:lnTo>
                  <a:lnTo>
                    <a:pt x="95533" y="18152"/>
                  </a:lnTo>
                  <a:lnTo>
                    <a:pt x="95730" y="18093"/>
                  </a:lnTo>
                  <a:lnTo>
                    <a:pt x="95927" y="18093"/>
                  </a:lnTo>
                  <a:lnTo>
                    <a:pt x="96124" y="18073"/>
                  </a:lnTo>
                  <a:lnTo>
                    <a:pt x="96157" y="17936"/>
                  </a:lnTo>
                  <a:lnTo>
                    <a:pt x="96157" y="17975"/>
                  </a:lnTo>
                  <a:lnTo>
                    <a:pt x="96190" y="17916"/>
                  </a:lnTo>
                  <a:lnTo>
                    <a:pt x="96223" y="17837"/>
                  </a:lnTo>
                  <a:lnTo>
                    <a:pt x="96355" y="17837"/>
                  </a:lnTo>
                  <a:lnTo>
                    <a:pt x="96420" y="17876"/>
                  </a:lnTo>
                  <a:lnTo>
                    <a:pt x="96618" y="17798"/>
                  </a:lnTo>
                  <a:lnTo>
                    <a:pt x="96585" y="17680"/>
                  </a:lnTo>
                  <a:lnTo>
                    <a:pt x="96486" y="17522"/>
                  </a:lnTo>
                  <a:lnTo>
                    <a:pt x="96420" y="17424"/>
                  </a:lnTo>
                  <a:lnTo>
                    <a:pt x="96486" y="17325"/>
                  </a:lnTo>
                  <a:lnTo>
                    <a:pt x="96651" y="17246"/>
                  </a:lnTo>
                  <a:lnTo>
                    <a:pt x="96815" y="17246"/>
                  </a:lnTo>
                  <a:lnTo>
                    <a:pt x="96979" y="17483"/>
                  </a:lnTo>
                  <a:lnTo>
                    <a:pt x="97210" y="17522"/>
                  </a:lnTo>
                  <a:lnTo>
                    <a:pt x="97440" y="17502"/>
                  </a:lnTo>
                  <a:lnTo>
                    <a:pt x="97604" y="17443"/>
                  </a:lnTo>
                  <a:lnTo>
                    <a:pt x="97670" y="17305"/>
                  </a:lnTo>
                  <a:lnTo>
                    <a:pt x="97604" y="17187"/>
                  </a:lnTo>
                  <a:lnTo>
                    <a:pt x="97473" y="17069"/>
                  </a:lnTo>
                  <a:lnTo>
                    <a:pt x="97440" y="16951"/>
                  </a:lnTo>
                  <a:lnTo>
                    <a:pt x="97473" y="16833"/>
                  </a:lnTo>
                  <a:lnTo>
                    <a:pt x="97604" y="16715"/>
                  </a:lnTo>
                  <a:lnTo>
                    <a:pt x="97769" y="16636"/>
                  </a:lnTo>
                  <a:lnTo>
                    <a:pt x="97966" y="16616"/>
                  </a:lnTo>
                  <a:lnTo>
                    <a:pt x="98229" y="16656"/>
                  </a:lnTo>
                  <a:lnTo>
                    <a:pt x="98295" y="16735"/>
                  </a:lnTo>
                  <a:lnTo>
                    <a:pt x="98229" y="16971"/>
                  </a:lnTo>
                  <a:lnTo>
                    <a:pt x="98262" y="17246"/>
                  </a:lnTo>
                  <a:lnTo>
                    <a:pt x="98295" y="17443"/>
                  </a:lnTo>
                  <a:lnTo>
                    <a:pt x="98426" y="17640"/>
                  </a:lnTo>
                  <a:lnTo>
                    <a:pt x="98624" y="17876"/>
                  </a:lnTo>
                  <a:lnTo>
                    <a:pt x="98492" y="18034"/>
                  </a:lnTo>
                  <a:lnTo>
                    <a:pt x="98459" y="18073"/>
                  </a:lnTo>
                  <a:lnTo>
                    <a:pt x="98394" y="18113"/>
                  </a:lnTo>
                  <a:lnTo>
                    <a:pt x="98032" y="18152"/>
                  </a:lnTo>
                  <a:lnTo>
                    <a:pt x="97999" y="18152"/>
                  </a:lnTo>
                  <a:lnTo>
                    <a:pt x="97966" y="18211"/>
                  </a:lnTo>
                  <a:lnTo>
                    <a:pt x="97999" y="18369"/>
                  </a:lnTo>
                  <a:lnTo>
                    <a:pt x="97966" y="18447"/>
                  </a:lnTo>
                  <a:lnTo>
                    <a:pt x="97835" y="18526"/>
                  </a:lnTo>
                  <a:lnTo>
                    <a:pt x="97835" y="18585"/>
                  </a:lnTo>
                  <a:lnTo>
                    <a:pt x="97867" y="18605"/>
                  </a:lnTo>
                  <a:lnTo>
                    <a:pt x="97999" y="18664"/>
                  </a:lnTo>
                  <a:lnTo>
                    <a:pt x="97867" y="18762"/>
                  </a:lnTo>
                  <a:lnTo>
                    <a:pt x="98065" y="18703"/>
                  </a:lnTo>
                  <a:lnTo>
                    <a:pt x="98229" y="18585"/>
                  </a:lnTo>
                  <a:lnTo>
                    <a:pt x="98492" y="18329"/>
                  </a:lnTo>
                  <a:lnTo>
                    <a:pt x="98690" y="18211"/>
                  </a:lnTo>
                  <a:lnTo>
                    <a:pt x="99117" y="18034"/>
                  </a:lnTo>
                  <a:lnTo>
                    <a:pt x="99249" y="17936"/>
                  </a:lnTo>
                  <a:lnTo>
                    <a:pt x="99314" y="17936"/>
                  </a:lnTo>
                  <a:lnTo>
                    <a:pt x="99413" y="18073"/>
                  </a:lnTo>
                  <a:lnTo>
                    <a:pt x="99446" y="18152"/>
                  </a:lnTo>
                  <a:lnTo>
                    <a:pt x="99446" y="18211"/>
                  </a:lnTo>
                  <a:lnTo>
                    <a:pt x="99643" y="18152"/>
                  </a:lnTo>
                  <a:lnTo>
                    <a:pt x="99709" y="18034"/>
                  </a:lnTo>
                  <a:lnTo>
                    <a:pt x="99709" y="17739"/>
                  </a:lnTo>
                  <a:lnTo>
                    <a:pt x="99775" y="17640"/>
                  </a:lnTo>
                  <a:lnTo>
                    <a:pt x="100202" y="17266"/>
                  </a:lnTo>
                  <a:lnTo>
                    <a:pt x="100432" y="17345"/>
                  </a:lnTo>
                  <a:lnTo>
                    <a:pt x="100663" y="17128"/>
                  </a:lnTo>
                  <a:lnTo>
                    <a:pt x="100893" y="16695"/>
                  </a:lnTo>
                  <a:lnTo>
                    <a:pt x="100334" y="16498"/>
                  </a:lnTo>
                  <a:lnTo>
                    <a:pt x="100301" y="16459"/>
                  </a:lnTo>
                  <a:lnTo>
                    <a:pt x="100301" y="16400"/>
                  </a:lnTo>
                  <a:lnTo>
                    <a:pt x="100301" y="16360"/>
                  </a:lnTo>
                  <a:lnTo>
                    <a:pt x="100104" y="16341"/>
                  </a:lnTo>
                  <a:lnTo>
                    <a:pt x="100071" y="16341"/>
                  </a:lnTo>
                  <a:lnTo>
                    <a:pt x="100005" y="16282"/>
                  </a:lnTo>
                  <a:lnTo>
                    <a:pt x="99906" y="16223"/>
                  </a:lnTo>
                  <a:lnTo>
                    <a:pt x="99906" y="16144"/>
                  </a:lnTo>
                  <a:lnTo>
                    <a:pt x="99906" y="16045"/>
                  </a:lnTo>
                  <a:lnTo>
                    <a:pt x="99939" y="16006"/>
                  </a:lnTo>
                  <a:lnTo>
                    <a:pt x="100202" y="15967"/>
                  </a:lnTo>
                  <a:lnTo>
                    <a:pt x="100235" y="15967"/>
                  </a:lnTo>
                  <a:lnTo>
                    <a:pt x="100334" y="16026"/>
                  </a:lnTo>
                  <a:lnTo>
                    <a:pt x="100432" y="16026"/>
                  </a:lnTo>
                  <a:lnTo>
                    <a:pt x="100432" y="16006"/>
                  </a:lnTo>
                  <a:lnTo>
                    <a:pt x="100531" y="15927"/>
                  </a:lnTo>
                  <a:lnTo>
                    <a:pt x="100531" y="15908"/>
                  </a:lnTo>
                  <a:lnTo>
                    <a:pt x="100794" y="15868"/>
                  </a:lnTo>
                  <a:lnTo>
                    <a:pt x="100860" y="15888"/>
                  </a:lnTo>
                  <a:lnTo>
                    <a:pt x="100926" y="16183"/>
                  </a:lnTo>
                  <a:lnTo>
                    <a:pt x="101090" y="16223"/>
                  </a:lnTo>
                  <a:lnTo>
                    <a:pt x="101353" y="16065"/>
                  </a:lnTo>
                  <a:lnTo>
                    <a:pt x="101551" y="16045"/>
                  </a:lnTo>
                  <a:lnTo>
                    <a:pt x="101616" y="16065"/>
                  </a:lnTo>
                  <a:lnTo>
                    <a:pt x="101616" y="16124"/>
                  </a:lnTo>
                  <a:lnTo>
                    <a:pt x="101715" y="16183"/>
                  </a:lnTo>
                  <a:lnTo>
                    <a:pt x="101748" y="16223"/>
                  </a:lnTo>
                  <a:lnTo>
                    <a:pt x="101879" y="16282"/>
                  </a:lnTo>
                  <a:lnTo>
                    <a:pt x="102044" y="16301"/>
                  </a:lnTo>
                  <a:lnTo>
                    <a:pt x="102077" y="16262"/>
                  </a:lnTo>
                  <a:lnTo>
                    <a:pt x="102077" y="16105"/>
                  </a:lnTo>
                  <a:lnTo>
                    <a:pt x="102044" y="15927"/>
                  </a:lnTo>
                  <a:lnTo>
                    <a:pt x="101912" y="15809"/>
                  </a:lnTo>
                  <a:lnTo>
                    <a:pt x="101649" y="15691"/>
                  </a:lnTo>
                  <a:lnTo>
                    <a:pt x="100893" y="15514"/>
                  </a:lnTo>
                  <a:lnTo>
                    <a:pt x="100794" y="15514"/>
                  </a:lnTo>
                  <a:lnTo>
                    <a:pt x="100630" y="15514"/>
                  </a:lnTo>
                  <a:lnTo>
                    <a:pt x="100630" y="15356"/>
                  </a:lnTo>
                  <a:lnTo>
                    <a:pt x="100630" y="15179"/>
                  </a:lnTo>
                  <a:lnTo>
                    <a:pt x="100334" y="15258"/>
                  </a:lnTo>
                  <a:lnTo>
                    <a:pt x="99873" y="15022"/>
                  </a:lnTo>
                  <a:lnTo>
                    <a:pt x="99808" y="14943"/>
                  </a:lnTo>
                  <a:lnTo>
                    <a:pt x="99775" y="14825"/>
                  </a:lnTo>
                  <a:lnTo>
                    <a:pt x="99643" y="14549"/>
                  </a:lnTo>
                  <a:lnTo>
                    <a:pt x="99643" y="14411"/>
                  </a:lnTo>
                  <a:lnTo>
                    <a:pt x="99709" y="14352"/>
                  </a:lnTo>
                  <a:lnTo>
                    <a:pt x="99939" y="14451"/>
                  </a:lnTo>
                  <a:lnTo>
                    <a:pt x="100334" y="14707"/>
                  </a:lnTo>
                  <a:lnTo>
                    <a:pt x="100531" y="14726"/>
                  </a:lnTo>
                  <a:lnTo>
                    <a:pt x="100663" y="14687"/>
                  </a:lnTo>
                  <a:lnTo>
                    <a:pt x="100728" y="14589"/>
                  </a:lnTo>
                  <a:lnTo>
                    <a:pt x="100728" y="14431"/>
                  </a:lnTo>
                  <a:lnTo>
                    <a:pt x="100597" y="14293"/>
                  </a:lnTo>
                  <a:lnTo>
                    <a:pt x="100531" y="14195"/>
                  </a:lnTo>
                  <a:lnTo>
                    <a:pt x="100597" y="14175"/>
                  </a:lnTo>
                  <a:lnTo>
                    <a:pt x="100696" y="14175"/>
                  </a:lnTo>
                  <a:lnTo>
                    <a:pt x="100794" y="14175"/>
                  </a:lnTo>
                  <a:lnTo>
                    <a:pt x="100860" y="14195"/>
                  </a:lnTo>
                  <a:lnTo>
                    <a:pt x="100893" y="14234"/>
                  </a:lnTo>
                  <a:lnTo>
                    <a:pt x="100926" y="14333"/>
                  </a:lnTo>
                  <a:lnTo>
                    <a:pt x="101057" y="14549"/>
                  </a:lnTo>
                  <a:lnTo>
                    <a:pt x="101090" y="14687"/>
                  </a:lnTo>
                  <a:lnTo>
                    <a:pt x="101156" y="14805"/>
                  </a:lnTo>
                  <a:lnTo>
                    <a:pt x="101288" y="14844"/>
                  </a:lnTo>
                  <a:lnTo>
                    <a:pt x="101485" y="14844"/>
                  </a:lnTo>
                  <a:lnTo>
                    <a:pt x="101649" y="14766"/>
                  </a:lnTo>
                  <a:lnTo>
                    <a:pt x="101649" y="14667"/>
                  </a:lnTo>
                  <a:lnTo>
                    <a:pt x="101616" y="14589"/>
                  </a:lnTo>
                  <a:lnTo>
                    <a:pt x="101649" y="14510"/>
                  </a:lnTo>
                  <a:lnTo>
                    <a:pt x="101847" y="14431"/>
                  </a:lnTo>
                  <a:lnTo>
                    <a:pt x="101452" y="14214"/>
                  </a:lnTo>
                  <a:lnTo>
                    <a:pt x="101353" y="14077"/>
                  </a:lnTo>
                  <a:lnTo>
                    <a:pt x="101452" y="13939"/>
                  </a:lnTo>
                  <a:lnTo>
                    <a:pt x="101715" y="13840"/>
                  </a:lnTo>
                  <a:lnTo>
                    <a:pt x="102274" y="13860"/>
                  </a:lnTo>
                  <a:lnTo>
                    <a:pt x="102504" y="13801"/>
                  </a:lnTo>
                  <a:lnTo>
                    <a:pt x="102537" y="13683"/>
                  </a:lnTo>
                  <a:lnTo>
                    <a:pt x="102537" y="13309"/>
                  </a:lnTo>
                  <a:lnTo>
                    <a:pt x="102702" y="13132"/>
                  </a:lnTo>
                  <a:lnTo>
                    <a:pt x="103096" y="12856"/>
                  </a:lnTo>
                  <a:lnTo>
                    <a:pt x="103228" y="12817"/>
                  </a:lnTo>
                  <a:lnTo>
                    <a:pt x="103655" y="12738"/>
                  </a:lnTo>
                  <a:lnTo>
                    <a:pt x="103359" y="12541"/>
                  </a:lnTo>
                  <a:lnTo>
                    <a:pt x="103162" y="12285"/>
                  </a:lnTo>
                  <a:lnTo>
                    <a:pt x="103228" y="12029"/>
                  </a:lnTo>
                  <a:lnTo>
                    <a:pt x="103590" y="11911"/>
                  </a:lnTo>
                  <a:lnTo>
                    <a:pt x="103688" y="11891"/>
                  </a:lnTo>
                  <a:lnTo>
                    <a:pt x="103754" y="11832"/>
                  </a:lnTo>
                  <a:lnTo>
                    <a:pt x="103885" y="11773"/>
                  </a:lnTo>
                  <a:lnTo>
                    <a:pt x="103984" y="11793"/>
                  </a:lnTo>
                  <a:lnTo>
                    <a:pt x="104083" y="11872"/>
                  </a:lnTo>
                  <a:lnTo>
                    <a:pt x="104083" y="11970"/>
                  </a:lnTo>
                  <a:lnTo>
                    <a:pt x="104050" y="12029"/>
                  </a:lnTo>
                  <a:lnTo>
                    <a:pt x="103984" y="12088"/>
                  </a:lnTo>
                  <a:lnTo>
                    <a:pt x="103721" y="12285"/>
                  </a:lnTo>
                  <a:lnTo>
                    <a:pt x="103655" y="12403"/>
                  </a:lnTo>
                  <a:lnTo>
                    <a:pt x="103754" y="12580"/>
                  </a:lnTo>
                  <a:lnTo>
                    <a:pt x="103853" y="12580"/>
                  </a:lnTo>
                  <a:lnTo>
                    <a:pt x="103918" y="12462"/>
                  </a:lnTo>
                  <a:lnTo>
                    <a:pt x="105563" y="11379"/>
                  </a:lnTo>
                  <a:lnTo>
                    <a:pt x="105694" y="11320"/>
                  </a:lnTo>
                  <a:lnTo>
                    <a:pt x="105859" y="11261"/>
                  </a:lnTo>
                  <a:lnTo>
                    <a:pt x="105957" y="11242"/>
                  </a:lnTo>
                  <a:lnTo>
                    <a:pt x="106089" y="11202"/>
                  </a:lnTo>
                  <a:lnTo>
                    <a:pt x="106187" y="11202"/>
                  </a:lnTo>
                  <a:lnTo>
                    <a:pt x="106286" y="11143"/>
                  </a:lnTo>
                  <a:lnTo>
                    <a:pt x="106483" y="10986"/>
                  </a:lnTo>
                  <a:lnTo>
                    <a:pt x="106286" y="11005"/>
                  </a:lnTo>
                  <a:lnTo>
                    <a:pt x="105990" y="11045"/>
                  </a:lnTo>
                  <a:lnTo>
                    <a:pt x="105859" y="11025"/>
                  </a:lnTo>
                  <a:lnTo>
                    <a:pt x="105859" y="10690"/>
                  </a:lnTo>
                  <a:lnTo>
                    <a:pt x="105793" y="10572"/>
                  </a:lnTo>
                  <a:lnTo>
                    <a:pt x="105168" y="10060"/>
                  </a:lnTo>
                  <a:lnTo>
                    <a:pt x="105069" y="9981"/>
                  </a:lnTo>
                  <a:lnTo>
                    <a:pt x="104116" y="9785"/>
                  </a:lnTo>
                  <a:lnTo>
                    <a:pt x="103721" y="9588"/>
                  </a:lnTo>
                  <a:lnTo>
                    <a:pt x="103491" y="9548"/>
                  </a:lnTo>
                  <a:lnTo>
                    <a:pt x="103359" y="9666"/>
                  </a:lnTo>
                  <a:lnTo>
                    <a:pt x="102636" y="9785"/>
                  </a:lnTo>
                  <a:lnTo>
                    <a:pt x="102471" y="9844"/>
                  </a:lnTo>
                  <a:lnTo>
                    <a:pt x="102570" y="9922"/>
                  </a:lnTo>
                  <a:lnTo>
                    <a:pt x="102767" y="9942"/>
                  </a:lnTo>
                  <a:lnTo>
                    <a:pt x="103096" y="9942"/>
                  </a:lnTo>
                  <a:lnTo>
                    <a:pt x="103261" y="9981"/>
                  </a:lnTo>
                  <a:lnTo>
                    <a:pt x="103359" y="10041"/>
                  </a:lnTo>
                  <a:lnTo>
                    <a:pt x="103458" y="10080"/>
                  </a:lnTo>
                  <a:lnTo>
                    <a:pt x="103557" y="10159"/>
                  </a:lnTo>
                  <a:lnTo>
                    <a:pt x="103294" y="10336"/>
                  </a:lnTo>
                  <a:lnTo>
                    <a:pt x="102932" y="10474"/>
                  </a:lnTo>
                  <a:lnTo>
                    <a:pt x="102537" y="10474"/>
                  </a:lnTo>
                  <a:lnTo>
                    <a:pt x="102208" y="10336"/>
                  </a:lnTo>
                  <a:lnTo>
                    <a:pt x="102110" y="10277"/>
                  </a:lnTo>
                  <a:lnTo>
                    <a:pt x="102011" y="10100"/>
                  </a:lnTo>
                  <a:lnTo>
                    <a:pt x="101649" y="9903"/>
                  </a:lnTo>
                  <a:lnTo>
                    <a:pt x="101485" y="9745"/>
                  </a:lnTo>
                  <a:lnTo>
                    <a:pt x="101288" y="9489"/>
                  </a:lnTo>
                  <a:lnTo>
                    <a:pt x="101156" y="9410"/>
                  </a:lnTo>
                  <a:lnTo>
                    <a:pt x="101320" y="9194"/>
                  </a:lnTo>
                  <a:lnTo>
                    <a:pt x="101288" y="9017"/>
                  </a:lnTo>
                  <a:lnTo>
                    <a:pt x="101090" y="8859"/>
                  </a:lnTo>
                  <a:lnTo>
                    <a:pt x="100860" y="8721"/>
                  </a:lnTo>
                  <a:lnTo>
                    <a:pt x="100498" y="8328"/>
                  </a:lnTo>
                  <a:lnTo>
                    <a:pt x="100268" y="8190"/>
                  </a:lnTo>
                  <a:lnTo>
                    <a:pt x="100071" y="8367"/>
                  </a:lnTo>
                  <a:lnTo>
                    <a:pt x="100005" y="8367"/>
                  </a:lnTo>
                  <a:lnTo>
                    <a:pt x="99775" y="8190"/>
                  </a:lnTo>
                  <a:lnTo>
                    <a:pt x="99709" y="8091"/>
                  </a:lnTo>
                  <a:lnTo>
                    <a:pt x="99841" y="8032"/>
                  </a:lnTo>
                  <a:lnTo>
                    <a:pt x="99939" y="8013"/>
                  </a:lnTo>
                  <a:lnTo>
                    <a:pt x="100137" y="7954"/>
                  </a:lnTo>
                  <a:lnTo>
                    <a:pt x="100663" y="7894"/>
                  </a:lnTo>
                  <a:lnTo>
                    <a:pt x="100860" y="7855"/>
                  </a:lnTo>
                  <a:lnTo>
                    <a:pt x="100992" y="7796"/>
                  </a:lnTo>
                  <a:lnTo>
                    <a:pt x="101090" y="7737"/>
                  </a:lnTo>
                  <a:lnTo>
                    <a:pt x="101288" y="7599"/>
                  </a:lnTo>
                  <a:lnTo>
                    <a:pt x="101353" y="7540"/>
                  </a:lnTo>
                  <a:lnTo>
                    <a:pt x="101255" y="7383"/>
                  </a:lnTo>
                  <a:lnTo>
                    <a:pt x="101222" y="7304"/>
                  </a:lnTo>
                  <a:lnTo>
                    <a:pt x="101090" y="7264"/>
                  </a:lnTo>
                  <a:lnTo>
                    <a:pt x="101024" y="7540"/>
                  </a:lnTo>
                  <a:lnTo>
                    <a:pt x="100728" y="7717"/>
                  </a:lnTo>
                  <a:lnTo>
                    <a:pt x="100334" y="7776"/>
                  </a:lnTo>
                  <a:lnTo>
                    <a:pt x="99841" y="7796"/>
                  </a:lnTo>
                  <a:lnTo>
                    <a:pt x="99643" y="7757"/>
                  </a:lnTo>
                  <a:lnTo>
                    <a:pt x="99479" y="7757"/>
                  </a:lnTo>
                  <a:lnTo>
                    <a:pt x="99216" y="7914"/>
                  </a:lnTo>
                  <a:lnTo>
                    <a:pt x="99051" y="7954"/>
                  </a:lnTo>
                  <a:lnTo>
                    <a:pt x="98887" y="8013"/>
                  </a:lnTo>
                  <a:lnTo>
                    <a:pt x="98459" y="8269"/>
                  </a:lnTo>
                  <a:lnTo>
                    <a:pt x="98163" y="8406"/>
                  </a:lnTo>
                  <a:lnTo>
                    <a:pt x="97835" y="8623"/>
                  </a:lnTo>
                  <a:lnTo>
                    <a:pt x="97703" y="8623"/>
                  </a:lnTo>
                  <a:lnTo>
                    <a:pt x="97604" y="8623"/>
                  </a:lnTo>
                  <a:lnTo>
                    <a:pt x="97341" y="8623"/>
                  </a:lnTo>
                  <a:lnTo>
                    <a:pt x="97144" y="8741"/>
                  </a:lnTo>
                  <a:lnTo>
                    <a:pt x="96420" y="9292"/>
                  </a:lnTo>
                  <a:lnTo>
                    <a:pt x="96355" y="9450"/>
                  </a:lnTo>
                  <a:lnTo>
                    <a:pt x="95960" y="9489"/>
                  </a:lnTo>
                  <a:lnTo>
                    <a:pt x="95763" y="9529"/>
                  </a:lnTo>
                  <a:lnTo>
                    <a:pt x="95664" y="9588"/>
                  </a:lnTo>
                  <a:lnTo>
                    <a:pt x="95763" y="9726"/>
                  </a:lnTo>
                  <a:lnTo>
                    <a:pt x="95828" y="9745"/>
                  </a:lnTo>
                  <a:lnTo>
                    <a:pt x="96190" y="9726"/>
                  </a:lnTo>
                  <a:lnTo>
                    <a:pt x="96355" y="9745"/>
                  </a:lnTo>
                  <a:lnTo>
                    <a:pt x="96585" y="9903"/>
                  </a:lnTo>
                  <a:lnTo>
                    <a:pt x="96782" y="9942"/>
                  </a:lnTo>
                  <a:lnTo>
                    <a:pt x="96979" y="9942"/>
                  </a:lnTo>
                  <a:lnTo>
                    <a:pt x="97374" y="9844"/>
                  </a:lnTo>
                  <a:lnTo>
                    <a:pt x="97506" y="9844"/>
                  </a:lnTo>
                  <a:lnTo>
                    <a:pt x="97769" y="9844"/>
                  </a:lnTo>
                  <a:lnTo>
                    <a:pt x="97999" y="9922"/>
                  </a:lnTo>
                  <a:lnTo>
                    <a:pt x="98196" y="10021"/>
                  </a:lnTo>
                  <a:lnTo>
                    <a:pt x="98229" y="10139"/>
                  </a:lnTo>
                  <a:lnTo>
                    <a:pt x="98196" y="10277"/>
                  </a:lnTo>
                  <a:lnTo>
                    <a:pt x="97802" y="10671"/>
                  </a:lnTo>
                  <a:lnTo>
                    <a:pt x="97407" y="11281"/>
                  </a:lnTo>
                  <a:lnTo>
                    <a:pt x="97144" y="11537"/>
                  </a:lnTo>
                  <a:lnTo>
                    <a:pt x="96684" y="11753"/>
                  </a:lnTo>
                  <a:lnTo>
                    <a:pt x="96223" y="11872"/>
                  </a:lnTo>
                  <a:lnTo>
                    <a:pt x="95960" y="11891"/>
                  </a:lnTo>
                  <a:lnTo>
                    <a:pt x="95631" y="11911"/>
                  </a:lnTo>
                  <a:lnTo>
                    <a:pt x="95598" y="11891"/>
                  </a:lnTo>
                  <a:lnTo>
                    <a:pt x="95434" y="11753"/>
                  </a:lnTo>
                  <a:lnTo>
                    <a:pt x="95335" y="11714"/>
                  </a:lnTo>
                  <a:lnTo>
                    <a:pt x="95204" y="11714"/>
                  </a:lnTo>
                  <a:lnTo>
                    <a:pt x="94710" y="11773"/>
                  </a:lnTo>
                  <a:lnTo>
                    <a:pt x="94612" y="11793"/>
                  </a:lnTo>
                  <a:lnTo>
                    <a:pt x="94546" y="11793"/>
                  </a:lnTo>
                  <a:lnTo>
                    <a:pt x="94447" y="11773"/>
                  </a:lnTo>
                  <a:lnTo>
                    <a:pt x="94414" y="11734"/>
                  </a:lnTo>
                  <a:lnTo>
                    <a:pt x="94382" y="11714"/>
                  </a:lnTo>
                  <a:lnTo>
                    <a:pt x="94349" y="11655"/>
                  </a:lnTo>
                  <a:lnTo>
                    <a:pt x="94250" y="11635"/>
                  </a:lnTo>
                  <a:lnTo>
                    <a:pt x="94118" y="11655"/>
                  </a:lnTo>
                  <a:lnTo>
                    <a:pt x="94053" y="11734"/>
                  </a:lnTo>
                  <a:lnTo>
                    <a:pt x="94053" y="11793"/>
                  </a:lnTo>
                  <a:lnTo>
                    <a:pt x="93987" y="11891"/>
                  </a:lnTo>
                  <a:lnTo>
                    <a:pt x="93790" y="11931"/>
                  </a:lnTo>
                  <a:lnTo>
                    <a:pt x="93625" y="11872"/>
                  </a:lnTo>
                  <a:lnTo>
                    <a:pt x="93559" y="11714"/>
                  </a:lnTo>
                  <a:lnTo>
                    <a:pt x="93526" y="11537"/>
                  </a:lnTo>
                  <a:lnTo>
                    <a:pt x="93559" y="11360"/>
                  </a:lnTo>
                  <a:lnTo>
                    <a:pt x="93526" y="11281"/>
                  </a:lnTo>
                  <a:lnTo>
                    <a:pt x="93362" y="11360"/>
                  </a:lnTo>
                  <a:lnTo>
                    <a:pt x="93231" y="11379"/>
                  </a:lnTo>
                  <a:lnTo>
                    <a:pt x="93165" y="11301"/>
                  </a:lnTo>
                  <a:lnTo>
                    <a:pt x="93132" y="11202"/>
                  </a:lnTo>
                  <a:lnTo>
                    <a:pt x="93132" y="11123"/>
                  </a:lnTo>
                  <a:lnTo>
                    <a:pt x="93198" y="11045"/>
                  </a:lnTo>
                  <a:lnTo>
                    <a:pt x="93691" y="10710"/>
                  </a:lnTo>
                  <a:lnTo>
                    <a:pt x="93822" y="10474"/>
                  </a:lnTo>
                  <a:lnTo>
                    <a:pt x="93855" y="10415"/>
                  </a:lnTo>
                  <a:lnTo>
                    <a:pt x="93921" y="10395"/>
                  </a:lnTo>
                  <a:lnTo>
                    <a:pt x="94020" y="10395"/>
                  </a:lnTo>
                  <a:lnTo>
                    <a:pt x="94184" y="10336"/>
                  </a:lnTo>
                  <a:lnTo>
                    <a:pt x="94217" y="10257"/>
                  </a:lnTo>
                  <a:lnTo>
                    <a:pt x="94151" y="10080"/>
                  </a:lnTo>
                  <a:lnTo>
                    <a:pt x="93921" y="10080"/>
                  </a:lnTo>
                  <a:lnTo>
                    <a:pt x="93691" y="10159"/>
                  </a:lnTo>
                  <a:lnTo>
                    <a:pt x="93526" y="10218"/>
                  </a:lnTo>
                  <a:lnTo>
                    <a:pt x="93296" y="10296"/>
                  </a:lnTo>
                  <a:lnTo>
                    <a:pt x="93000" y="10336"/>
                  </a:lnTo>
                  <a:lnTo>
                    <a:pt x="92770" y="10296"/>
                  </a:lnTo>
                  <a:lnTo>
                    <a:pt x="92704" y="10080"/>
                  </a:lnTo>
                  <a:lnTo>
                    <a:pt x="92606" y="10041"/>
                  </a:lnTo>
                  <a:lnTo>
                    <a:pt x="92540" y="9981"/>
                  </a:lnTo>
                  <a:lnTo>
                    <a:pt x="92474" y="9942"/>
                  </a:lnTo>
                  <a:lnTo>
                    <a:pt x="92507" y="9844"/>
                  </a:lnTo>
                  <a:lnTo>
                    <a:pt x="92573" y="9745"/>
                  </a:lnTo>
                  <a:lnTo>
                    <a:pt x="92737" y="9706"/>
                  </a:lnTo>
                  <a:lnTo>
                    <a:pt x="93132" y="9568"/>
                  </a:lnTo>
                  <a:lnTo>
                    <a:pt x="93198" y="9529"/>
                  </a:lnTo>
                  <a:lnTo>
                    <a:pt x="93198" y="9430"/>
                  </a:lnTo>
                  <a:lnTo>
                    <a:pt x="93231" y="9410"/>
                  </a:lnTo>
                  <a:lnTo>
                    <a:pt x="93395" y="9253"/>
                  </a:lnTo>
                  <a:lnTo>
                    <a:pt x="93428" y="9233"/>
                  </a:lnTo>
                  <a:lnTo>
                    <a:pt x="93592" y="9194"/>
                  </a:lnTo>
                  <a:lnTo>
                    <a:pt x="93822" y="9056"/>
                  </a:lnTo>
                  <a:lnTo>
                    <a:pt x="93987" y="8879"/>
                  </a:lnTo>
                  <a:lnTo>
                    <a:pt x="94020" y="8741"/>
                  </a:lnTo>
                  <a:lnTo>
                    <a:pt x="93724" y="8879"/>
                  </a:lnTo>
                  <a:lnTo>
                    <a:pt x="92902" y="9371"/>
                  </a:lnTo>
                  <a:lnTo>
                    <a:pt x="92770" y="9410"/>
                  </a:lnTo>
                  <a:lnTo>
                    <a:pt x="92573" y="9410"/>
                  </a:lnTo>
                  <a:lnTo>
                    <a:pt x="92474" y="9410"/>
                  </a:lnTo>
                  <a:lnTo>
                    <a:pt x="92408" y="9470"/>
                  </a:lnTo>
                  <a:lnTo>
                    <a:pt x="92277" y="9607"/>
                  </a:lnTo>
                  <a:lnTo>
                    <a:pt x="92178" y="9686"/>
                  </a:lnTo>
                  <a:lnTo>
                    <a:pt x="92145" y="9666"/>
                  </a:lnTo>
                  <a:lnTo>
                    <a:pt x="92112" y="9588"/>
                  </a:lnTo>
                  <a:lnTo>
                    <a:pt x="92014" y="9489"/>
                  </a:lnTo>
                  <a:lnTo>
                    <a:pt x="91948" y="9430"/>
                  </a:lnTo>
                  <a:lnTo>
                    <a:pt x="91882" y="9410"/>
                  </a:lnTo>
                  <a:lnTo>
                    <a:pt x="91751" y="9450"/>
                  </a:lnTo>
                  <a:lnTo>
                    <a:pt x="91323" y="9726"/>
                  </a:lnTo>
                  <a:lnTo>
                    <a:pt x="90764" y="9962"/>
                  </a:lnTo>
                  <a:lnTo>
                    <a:pt x="90567" y="10100"/>
                  </a:lnTo>
                  <a:lnTo>
                    <a:pt x="90501" y="10336"/>
                  </a:lnTo>
                  <a:lnTo>
                    <a:pt x="90369" y="10336"/>
                  </a:lnTo>
                  <a:lnTo>
                    <a:pt x="90205" y="10277"/>
                  </a:lnTo>
                  <a:lnTo>
                    <a:pt x="90041" y="10395"/>
                  </a:lnTo>
                  <a:lnTo>
                    <a:pt x="89745" y="10710"/>
                  </a:lnTo>
                  <a:lnTo>
                    <a:pt x="89843" y="10434"/>
                  </a:lnTo>
                  <a:lnTo>
                    <a:pt x="89547" y="10277"/>
                  </a:lnTo>
                  <a:lnTo>
                    <a:pt x="89186" y="10100"/>
                  </a:lnTo>
                  <a:lnTo>
                    <a:pt x="89054" y="9922"/>
                  </a:lnTo>
                  <a:lnTo>
                    <a:pt x="88922" y="9666"/>
                  </a:lnTo>
                  <a:lnTo>
                    <a:pt x="88922" y="9470"/>
                  </a:lnTo>
                  <a:lnTo>
                    <a:pt x="89087" y="9410"/>
                  </a:lnTo>
                  <a:lnTo>
                    <a:pt x="89186" y="9351"/>
                  </a:lnTo>
                  <a:lnTo>
                    <a:pt x="89580" y="9174"/>
                  </a:lnTo>
                  <a:lnTo>
                    <a:pt x="89745" y="9056"/>
                  </a:lnTo>
                  <a:lnTo>
                    <a:pt x="90205" y="8800"/>
                  </a:lnTo>
                  <a:lnTo>
                    <a:pt x="90567" y="8525"/>
                  </a:lnTo>
                  <a:lnTo>
                    <a:pt x="91060" y="8269"/>
                  </a:lnTo>
                  <a:lnTo>
                    <a:pt x="91389" y="8131"/>
                  </a:lnTo>
                  <a:lnTo>
                    <a:pt x="92014" y="8032"/>
                  </a:lnTo>
                  <a:lnTo>
                    <a:pt x="92211" y="7973"/>
                  </a:lnTo>
                  <a:lnTo>
                    <a:pt x="92211" y="7914"/>
                  </a:lnTo>
                  <a:lnTo>
                    <a:pt x="91948" y="7914"/>
                  </a:lnTo>
                  <a:lnTo>
                    <a:pt x="91553" y="8072"/>
                  </a:lnTo>
                  <a:lnTo>
                    <a:pt x="91356" y="8091"/>
                  </a:lnTo>
                  <a:lnTo>
                    <a:pt x="90501" y="8131"/>
                  </a:lnTo>
                  <a:lnTo>
                    <a:pt x="90172" y="8210"/>
                  </a:lnTo>
                  <a:lnTo>
                    <a:pt x="90041" y="8210"/>
                  </a:lnTo>
                  <a:lnTo>
                    <a:pt x="89942" y="8190"/>
                  </a:lnTo>
                  <a:lnTo>
                    <a:pt x="89942" y="8091"/>
                  </a:lnTo>
                  <a:lnTo>
                    <a:pt x="90041" y="8032"/>
                  </a:lnTo>
                  <a:lnTo>
                    <a:pt x="90106" y="7993"/>
                  </a:lnTo>
                  <a:lnTo>
                    <a:pt x="90567" y="7954"/>
                  </a:lnTo>
                  <a:lnTo>
                    <a:pt x="90797" y="7855"/>
                  </a:lnTo>
                  <a:lnTo>
                    <a:pt x="91192" y="7540"/>
                  </a:lnTo>
                  <a:lnTo>
                    <a:pt x="92178" y="7009"/>
                  </a:lnTo>
                  <a:lnTo>
                    <a:pt x="92540" y="6733"/>
                  </a:lnTo>
                  <a:lnTo>
                    <a:pt x="92507" y="6438"/>
                  </a:lnTo>
                  <a:lnTo>
                    <a:pt x="92310" y="6378"/>
                  </a:lnTo>
                  <a:lnTo>
                    <a:pt x="92014" y="6300"/>
                  </a:lnTo>
                  <a:lnTo>
                    <a:pt x="91718" y="6280"/>
                  </a:lnTo>
                  <a:lnTo>
                    <a:pt x="91586" y="6378"/>
                  </a:lnTo>
                  <a:lnTo>
                    <a:pt x="91685" y="6536"/>
                  </a:lnTo>
                  <a:lnTo>
                    <a:pt x="91784" y="6674"/>
                  </a:lnTo>
                  <a:lnTo>
                    <a:pt x="91816" y="6812"/>
                  </a:lnTo>
                  <a:lnTo>
                    <a:pt x="91685" y="7009"/>
                  </a:lnTo>
                  <a:lnTo>
                    <a:pt x="91553" y="7028"/>
                  </a:lnTo>
                  <a:lnTo>
                    <a:pt x="91389" y="7028"/>
                  </a:lnTo>
                  <a:lnTo>
                    <a:pt x="91290" y="7068"/>
                  </a:lnTo>
                  <a:lnTo>
                    <a:pt x="91192" y="7186"/>
                  </a:lnTo>
                  <a:lnTo>
                    <a:pt x="91159" y="7225"/>
                  </a:lnTo>
                  <a:lnTo>
                    <a:pt x="90797" y="7363"/>
                  </a:lnTo>
                  <a:lnTo>
                    <a:pt x="90337" y="7599"/>
                  </a:lnTo>
                  <a:lnTo>
                    <a:pt x="89876" y="7757"/>
                  </a:lnTo>
                  <a:lnTo>
                    <a:pt x="89580" y="7678"/>
                  </a:lnTo>
                  <a:lnTo>
                    <a:pt x="89350" y="7678"/>
                  </a:lnTo>
                  <a:lnTo>
                    <a:pt x="89120" y="7737"/>
                  </a:lnTo>
                  <a:lnTo>
                    <a:pt x="88922" y="7796"/>
                  </a:lnTo>
                  <a:lnTo>
                    <a:pt x="88857" y="7875"/>
                  </a:lnTo>
                  <a:lnTo>
                    <a:pt x="88824" y="7914"/>
                  </a:lnTo>
                  <a:lnTo>
                    <a:pt x="88725" y="7973"/>
                  </a:lnTo>
                  <a:lnTo>
                    <a:pt x="88627" y="7973"/>
                  </a:lnTo>
                  <a:lnTo>
                    <a:pt x="88462" y="7973"/>
                  </a:lnTo>
                  <a:lnTo>
                    <a:pt x="88429" y="7914"/>
                  </a:lnTo>
                  <a:lnTo>
                    <a:pt x="88363" y="7875"/>
                  </a:lnTo>
                  <a:lnTo>
                    <a:pt x="88298" y="7875"/>
                  </a:lnTo>
                  <a:lnTo>
                    <a:pt x="88035" y="7875"/>
                  </a:lnTo>
                  <a:lnTo>
                    <a:pt x="87903" y="7954"/>
                  </a:lnTo>
                  <a:lnTo>
                    <a:pt x="87837" y="8210"/>
                  </a:lnTo>
                  <a:lnTo>
                    <a:pt x="87673" y="8446"/>
                  </a:lnTo>
                  <a:lnTo>
                    <a:pt x="87640" y="8584"/>
                  </a:lnTo>
                  <a:lnTo>
                    <a:pt x="87739" y="8702"/>
                  </a:lnTo>
                  <a:lnTo>
                    <a:pt x="87903" y="8682"/>
                  </a:lnTo>
                  <a:lnTo>
                    <a:pt x="88495" y="8406"/>
                  </a:lnTo>
                  <a:lnTo>
                    <a:pt x="88692" y="8387"/>
                  </a:lnTo>
                  <a:lnTo>
                    <a:pt x="88890" y="8406"/>
                  </a:lnTo>
                  <a:lnTo>
                    <a:pt x="88922" y="8485"/>
                  </a:lnTo>
                  <a:lnTo>
                    <a:pt x="88758" y="8623"/>
                  </a:lnTo>
                  <a:lnTo>
                    <a:pt x="88659" y="8682"/>
                  </a:lnTo>
                  <a:lnTo>
                    <a:pt x="88363" y="8741"/>
                  </a:lnTo>
                  <a:lnTo>
                    <a:pt x="88298" y="8761"/>
                  </a:lnTo>
                  <a:lnTo>
                    <a:pt x="87837" y="9017"/>
                  </a:lnTo>
                  <a:lnTo>
                    <a:pt x="87640" y="8997"/>
                  </a:lnTo>
                  <a:lnTo>
                    <a:pt x="87476" y="8918"/>
                  </a:lnTo>
                  <a:lnTo>
                    <a:pt x="87278" y="8702"/>
                  </a:lnTo>
                  <a:lnTo>
                    <a:pt x="86916" y="8938"/>
                  </a:lnTo>
                  <a:lnTo>
                    <a:pt x="86719" y="8997"/>
                  </a:lnTo>
                  <a:lnTo>
                    <a:pt x="86456" y="9076"/>
                  </a:lnTo>
                  <a:lnTo>
                    <a:pt x="86193" y="9095"/>
                  </a:lnTo>
                  <a:lnTo>
                    <a:pt x="85831" y="9095"/>
                  </a:lnTo>
                  <a:lnTo>
                    <a:pt x="85634" y="9056"/>
                  </a:lnTo>
                  <a:lnTo>
                    <a:pt x="85831" y="8918"/>
                  </a:lnTo>
                  <a:lnTo>
                    <a:pt x="85535" y="8918"/>
                  </a:lnTo>
                  <a:lnTo>
                    <a:pt x="85009" y="8977"/>
                  </a:lnTo>
                  <a:lnTo>
                    <a:pt x="84483" y="9076"/>
                  </a:lnTo>
                  <a:lnTo>
                    <a:pt x="84253" y="9214"/>
                  </a:lnTo>
                  <a:lnTo>
                    <a:pt x="84286" y="9312"/>
                  </a:lnTo>
                  <a:lnTo>
                    <a:pt x="84318" y="9351"/>
                  </a:lnTo>
                  <a:lnTo>
                    <a:pt x="84286" y="9371"/>
                  </a:lnTo>
                  <a:lnTo>
                    <a:pt x="84187" y="9450"/>
                  </a:lnTo>
                  <a:lnTo>
                    <a:pt x="84088" y="9489"/>
                  </a:lnTo>
                  <a:lnTo>
                    <a:pt x="83463" y="9647"/>
                  </a:lnTo>
                  <a:lnTo>
                    <a:pt x="83398" y="9666"/>
                  </a:lnTo>
                  <a:lnTo>
                    <a:pt x="83463" y="9706"/>
                  </a:lnTo>
                  <a:lnTo>
                    <a:pt x="83990" y="9942"/>
                  </a:lnTo>
                  <a:lnTo>
                    <a:pt x="84154" y="9981"/>
                  </a:lnTo>
                  <a:lnTo>
                    <a:pt x="84417" y="9981"/>
                  </a:lnTo>
                  <a:lnTo>
                    <a:pt x="84647" y="10041"/>
                  </a:lnTo>
                  <a:lnTo>
                    <a:pt x="84647" y="10100"/>
                  </a:lnTo>
                  <a:lnTo>
                    <a:pt x="84516" y="10178"/>
                  </a:lnTo>
                  <a:lnTo>
                    <a:pt x="84286" y="10218"/>
                  </a:lnTo>
                  <a:lnTo>
                    <a:pt x="84023" y="10198"/>
                  </a:lnTo>
                  <a:lnTo>
                    <a:pt x="83825" y="10139"/>
                  </a:lnTo>
                  <a:lnTo>
                    <a:pt x="83661" y="10060"/>
                  </a:lnTo>
                  <a:lnTo>
                    <a:pt x="83431" y="9981"/>
                  </a:lnTo>
                  <a:lnTo>
                    <a:pt x="83200" y="9981"/>
                  </a:lnTo>
                  <a:lnTo>
                    <a:pt x="82773" y="10060"/>
                  </a:lnTo>
                  <a:lnTo>
                    <a:pt x="82543" y="10060"/>
                  </a:lnTo>
                  <a:lnTo>
                    <a:pt x="82674" y="10198"/>
                  </a:lnTo>
                  <a:lnTo>
                    <a:pt x="83069" y="10415"/>
                  </a:lnTo>
                  <a:lnTo>
                    <a:pt x="83167" y="10552"/>
                  </a:lnTo>
                  <a:lnTo>
                    <a:pt x="82872" y="10533"/>
                  </a:lnTo>
                  <a:lnTo>
                    <a:pt x="82740" y="10434"/>
                  </a:lnTo>
                  <a:lnTo>
                    <a:pt x="82543" y="10316"/>
                  </a:lnTo>
                  <a:lnTo>
                    <a:pt x="82378" y="10218"/>
                  </a:lnTo>
                  <a:lnTo>
                    <a:pt x="82148" y="10159"/>
                  </a:lnTo>
                  <a:lnTo>
                    <a:pt x="81984" y="10159"/>
                  </a:lnTo>
                  <a:lnTo>
                    <a:pt x="81786" y="10178"/>
                  </a:lnTo>
                  <a:lnTo>
                    <a:pt x="81556" y="10218"/>
                  </a:lnTo>
                  <a:lnTo>
                    <a:pt x="81227" y="10316"/>
                  </a:lnTo>
                  <a:lnTo>
                    <a:pt x="81063" y="10336"/>
                  </a:lnTo>
                  <a:lnTo>
                    <a:pt x="80931" y="10296"/>
                  </a:lnTo>
                  <a:lnTo>
                    <a:pt x="80635" y="10139"/>
                  </a:lnTo>
                  <a:lnTo>
                    <a:pt x="80602" y="10080"/>
                  </a:lnTo>
                  <a:lnTo>
                    <a:pt x="80537" y="10041"/>
                  </a:lnTo>
                  <a:lnTo>
                    <a:pt x="80043" y="9903"/>
                  </a:lnTo>
                  <a:lnTo>
                    <a:pt x="80010" y="9844"/>
                  </a:lnTo>
                  <a:lnTo>
                    <a:pt x="79912" y="9686"/>
                  </a:lnTo>
                  <a:lnTo>
                    <a:pt x="79649" y="9470"/>
                  </a:lnTo>
                  <a:lnTo>
                    <a:pt x="79616" y="9430"/>
                  </a:lnTo>
                  <a:lnTo>
                    <a:pt x="79550" y="9410"/>
                  </a:lnTo>
                  <a:lnTo>
                    <a:pt x="79320" y="9351"/>
                  </a:lnTo>
                  <a:lnTo>
                    <a:pt x="79188" y="9332"/>
                  </a:lnTo>
                  <a:lnTo>
                    <a:pt x="79024" y="9312"/>
                  </a:lnTo>
                  <a:lnTo>
                    <a:pt x="78399" y="9292"/>
                  </a:lnTo>
                  <a:lnTo>
                    <a:pt x="78136" y="9233"/>
                  </a:lnTo>
                  <a:lnTo>
                    <a:pt x="78070" y="9115"/>
                  </a:lnTo>
                  <a:lnTo>
                    <a:pt x="77939" y="8958"/>
                  </a:lnTo>
                  <a:lnTo>
                    <a:pt x="77873" y="8603"/>
                  </a:lnTo>
                  <a:lnTo>
                    <a:pt x="77807" y="8525"/>
                  </a:lnTo>
                  <a:lnTo>
                    <a:pt x="77676" y="8525"/>
                  </a:lnTo>
                  <a:lnTo>
                    <a:pt x="77544" y="8584"/>
                  </a:lnTo>
                  <a:lnTo>
                    <a:pt x="77412" y="8584"/>
                  </a:lnTo>
                  <a:lnTo>
                    <a:pt x="77347" y="8525"/>
                  </a:lnTo>
                  <a:lnTo>
                    <a:pt x="77281" y="8406"/>
                  </a:lnTo>
                  <a:lnTo>
                    <a:pt x="77215" y="8367"/>
                  </a:lnTo>
                  <a:lnTo>
                    <a:pt x="77084" y="8249"/>
                  </a:lnTo>
                  <a:lnTo>
                    <a:pt x="76985" y="8190"/>
                  </a:lnTo>
                  <a:lnTo>
                    <a:pt x="76952" y="8111"/>
                  </a:lnTo>
                  <a:lnTo>
                    <a:pt x="76985" y="7954"/>
                  </a:lnTo>
                  <a:lnTo>
                    <a:pt x="76985" y="7855"/>
                  </a:lnTo>
                  <a:lnTo>
                    <a:pt x="76919" y="7796"/>
                  </a:lnTo>
                  <a:lnTo>
                    <a:pt x="76656" y="7835"/>
                  </a:lnTo>
                  <a:lnTo>
                    <a:pt x="76294" y="7855"/>
                  </a:lnTo>
                  <a:lnTo>
                    <a:pt x="76064" y="7914"/>
                  </a:lnTo>
                  <a:lnTo>
                    <a:pt x="75966" y="7973"/>
                  </a:lnTo>
                  <a:lnTo>
                    <a:pt x="75110" y="8485"/>
                  </a:lnTo>
                  <a:lnTo>
                    <a:pt x="74716" y="8623"/>
                  </a:lnTo>
                  <a:lnTo>
                    <a:pt x="74584" y="8741"/>
                  </a:lnTo>
                  <a:lnTo>
                    <a:pt x="74453" y="8623"/>
                  </a:lnTo>
                  <a:lnTo>
                    <a:pt x="74157" y="8643"/>
                  </a:lnTo>
                  <a:lnTo>
                    <a:pt x="73631" y="8741"/>
                  </a:lnTo>
                  <a:lnTo>
                    <a:pt x="72414" y="8702"/>
                  </a:lnTo>
                  <a:lnTo>
                    <a:pt x="71789" y="8584"/>
                  </a:lnTo>
                  <a:lnTo>
                    <a:pt x="71296" y="8387"/>
                  </a:lnTo>
                  <a:lnTo>
                    <a:pt x="70474" y="7973"/>
                  </a:lnTo>
                  <a:lnTo>
                    <a:pt x="70211" y="8032"/>
                  </a:lnTo>
                  <a:lnTo>
                    <a:pt x="70178" y="8111"/>
                  </a:lnTo>
                  <a:lnTo>
                    <a:pt x="70178" y="8210"/>
                  </a:lnTo>
                  <a:lnTo>
                    <a:pt x="70079" y="8367"/>
                  </a:lnTo>
                  <a:lnTo>
                    <a:pt x="69980" y="8446"/>
                  </a:lnTo>
                  <a:lnTo>
                    <a:pt x="69454" y="8643"/>
                  </a:lnTo>
                  <a:lnTo>
                    <a:pt x="69355" y="8840"/>
                  </a:lnTo>
                  <a:lnTo>
                    <a:pt x="69224" y="8859"/>
                  </a:lnTo>
                  <a:lnTo>
                    <a:pt x="69158" y="8840"/>
                  </a:lnTo>
                  <a:lnTo>
                    <a:pt x="69092" y="8761"/>
                  </a:lnTo>
                  <a:lnTo>
                    <a:pt x="69092" y="8702"/>
                  </a:lnTo>
                  <a:lnTo>
                    <a:pt x="69191" y="8603"/>
                  </a:lnTo>
                  <a:lnTo>
                    <a:pt x="69191" y="8564"/>
                  </a:lnTo>
                  <a:lnTo>
                    <a:pt x="69191" y="8367"/>
                  </a:lnTo>
                  <a:lnTo>
                    <a:pt x="69191" y="8308"/>
                  </a:lnTo>
                  <a:lnTo>
                    <a:pt x="69092" y="8210"/>
                  </a:lnTo>
                  <a:lnTo>
                    <a:pt x="69027" y="8131"/>
                  </a:lnTo>
                  <a:lnTo>
                    <a:pt x="68961" y="8091"/>
                  </a:lnTo>
                  <a:lnTo>
                    <a:pt x="68895" y="8032"/>
                  </a:lnTo>
                  <a:lnTo>
                    <a:pt x="68895" y="7973"/>
                  </a:lnTo>
                  <a:lnTo>
                    <a:pt x="68994" y="7954"/>
                  </a:lnTo>
                  <a:lnTo>
                    <a:pt x="69224" y="7954"/>
                  </a:lnTo>
                  <a:lnTo>
                    <a:pt x="69290" y="7914"/>
                  </a:lnTo>
                  <a:lnTo>
                    <a:pt x="69257" y="7796"/>
                  </a:lnTo>
                  <a:lnTo>
                    <a:pt x="69092" y="7757"/>
                  </a:lnTo>
                  <a:lnTo>
                    <a:pt x="68895" y="7737"/>
                  </a:lnTo>
                  <a:lnTo>
                    <a:pt x="68829" y="7678"/>
                  </a:lnTo>
                  <a:lnTo>
                    <a:pt x="68796" y="7599"/>
                  </a:lnTo>
                  <a:lnTo>
                    <a:pt x="68599" y="7343"/>
                  </a:lnTo>
                  <a:lnTo>
                    <a:pt x="68500" y="7264"/>
                  </a:lnTo>
                  <a:lnTo>
                    <a:pt x="68435" y="7304"/>
                  </a:lnTo>
                  <a:lnTo>
                    <a:pt x="67810" y="7658"/>
                  </a:lnTo>
                  <a:lnTo>
                    <a:pt x="67777" y="7579"/>
                  </a:lnTo>
                  <a:lnTo>
                    <a:pt x="67777" y="7501"/>
                  </a:lnTo>
                  <a:lnTo>
                    <a:pt x="67810" y="7461"/>
                  </a:lnTo>
                  <a:lnTo>
                    <a:pt x="67810" y="7363"/>
                  </a:lnTo>
                  <a:lnTo>
                    <a:pt x="67810" y="7284"/>
                  </a:lnTo>
                  <a:lnTo>
                    <a:pt x="67744" y="7245"/>
                  </a:lnTo>
                  <a:lnTo>
                    <a:pt x="67678" y="7225"/>
                  </a:lnTo>
                  <a:lnTo>
                    <a:pt x="67645" y="7186"/>
                  </a:lnTo>
                  <a:lnTo>
                    <a:pt x="67580" y="7068"/>
                  </a:lnTo>
                  <a:lnTo>
                    <a:pt x="67415" y="6989"/>
                  </a:lnTo>
                  <a:lnTo>
                    <a:pt x="67218" y="6949"/>
                  </a:lnTo>
                  <a:lnTo>
                    <a:pt x="67021" y="7009"/>
                  </a:lnTo>
                  <a:lnTo>
                    <a:pt x="66922" y="7068"/>
                  </a:lnTo>
                  <a:lnTo>
                    <a:pt x="66823" y="7186"/>
                  </a:lnTo>
                  <a:lnTo>
                    <a:pt x="66758" y="7284"/>
                  </a:lnTo>
                  <a:lnTo>
                    <a:pt x="66462" y="7343"/>
                  </a:lnTo>
                  <a:lnTo>
                    <a:pt x="65935" y="7540"/>
                  </a:lnTo>
                  <a:lnTo>
                    <a:pt x="65212" y="7343"/>
                  </a:lnTo>
                  <a:lnTo>
                    <a:pt x="64587" y="7068"/>
                  </a:lnTo>
                  <a:lnTo>
                    <a:pt x="64423" y="6890"/>
                  </a:lnTo>
                  <a:lnTo>
                    <a:pt x="64620" y="6674"/>
                  </a:lnTo>
                  <a:lnTo>
                    <a:pt x="64949" y="6556"/>
                  </a:lnTo>
                  <a:lnTo>
                    <a:pt x="65245" y="6615"/>
                  </a:lnTo>
                  <a:lnTo>
                    <a:pt x="65343" y="6516"/>
                  </a:lnTo>
                  <a:lnTo>
                    <a:pt x="65442" y="6418"/>
                  </a:lnTo>
                  <a:lnTo>
                    <a:pt x="65574" y="6378"/>
                  </a:lnTo>
                  <a:lnTo>
                    <a:pt x="65771" y="6339"/>
                  </a:lnTo>
                  <a:lnTo>
                    <a:pt x="65837" y="6300"/>
                  </a:lnTo>
                  <a:lnTo>
                    <a:pt x="65771" y="6182"/>
                  </a:lnTo>
                  <a:lnTo>
                    <a:pt x="65541" y="6024"/>
                  </a:lnTo>
                  <a:lnTo>
                    <a:pt x="65343" y="6142"/>
                  </a:lnTo>
                  <a:lnTo>
                    <a:pt x="65146" y="6162"/>
                  </a:lnTo>
                  <a:lnTo>
                    <a:pt x="64916" y="6083"/>
                  </a:lnTo>
                  <a:lnTo>
                    <a:pt x="64686" y="6063"/>
                  </a:lnTo>
                  <a:lnTo>
                    <a:pt x="64587" y="6044"/>
                  </a:lnTo>
                  <a:lnTo>
                    <a:pt x="64554" y="6024"/>
                  </a:lnTo>
                  <a:lnTo>
                    <a:pt x="64521" y="5965"/>
                  </a:lnTo>
                  <a:lnTo>
                    <a:pt x="64390" y="5945"/>
                  </a:lnTo>
                  <a:lnTo>
                    <a:pt x="64028" y="5945"/>
                  </a:lnTo>
                  <a:lnTo>
                    <a:pt x="63535" y="6300"/>
                  </a:lnTo>
                  <a:lnTo>
                    <a:pt x="63337" y="6398"/>
                  </a:lnTo>
                  <a:lnTo>
                    <a:pt x="63140" y="6438"/>
                  </a:lnTo>
                  <a:lnTo>
                    <a:pt x="62910" y="6438"/>
                  </a:lnTo>
                  <a:lnTo>
                    <a:pt x="62680" y="6438"/>
                  </a:lnTo>
                  <a:lnTo>
                    <a:pt x="62417" y="6398"/>
                  </a:lnTo>
                  <a:lnTo>
                    <a:pt x="62285" y="6694"/>
                  </a:lnTo>
                  <a:lnTo>
                    <a:pt x="62154" y="6772"/>
                  </a:lnTo>
                  <a:lnTo>
                    <a:pt x="62088" y="6792"/>
                  </a:lnTo>
                  <a:lnTo>
                    <a:pt x="61858" y="6812"/>
                  </a:lnTo>
                  <a:lnTo>
                    <a:pt x="61660" y="6890"/>
                  </a:lnTo>
                  <a:lnTo>
                    <a:pt x="61529" y="6871"/>
                  </a:lnTo>
                  <a:lnTo>
                    <a:pt x="61397" y="6772"/>
                  </a:lnTo>
                  <a:lnTo>
                    <a:pt x="61364" y="6753"/>
                  </a:lnTo>
                  <a:lnTo>
                    <a:pt x="61364" y="6694"/>
                  </a:lnTo>
                  <a:lnTo>
                    <a:pt x="61331" y="6634"/>
                  </a:lnTo>
                  <a:lnTo>
                    <a:pt x="61167" y="6615"/>
                  </a:lnTo>
                  <a:lnTo>
                    <a:pt x="61101" y="6634"/>
                  </a:lnTo>
                  <a:lnTo>
                    <a:pt x="60772" y="6733"/>
                  </a:lnTo>
                  <a:lnTo>
                    <a:pt x="60674" y="6812"/>
                  </a:lnTo>
                  <a:lnTo>
                    <a:pt x="60509" y="7048"/>
                  </a:lnTo>
                  <a:lnTo>
                    <a:pt x="60443" y="7146"/>
                  </a:lnTo>
                  <a:lnTo>
                    <a:pt x="60312" y="7107"/>
                  </a:lnTo>
                  <a:lnTo>
                    <a:pt x="60476" y="6910"/>
                  </a:lnTo>
                  <a:lnTo>
                    <a:pt x="60542" y="6634"/>
                  </a:lnTo>
                  <a:lnTo>
                    <a:pt x="60575" y="6378"/>
                  </a:lnTo>
                  <a:lnTo>
                    <a:pt x="60443" y="6221"/>
                  </a:lnTo>
                  <a:lnTo>
                    <a:pt x="60312" y="6319"/>
                  </a:lnTo>
                  <a:lnTo>
                    <a:pt x="60082" y="6398"/>
                  </a:lnTo>
                  <a:lnTo>
                    <a:pt x="59884" y="6438"/>
                  </a:lnTo>
                  <a:lnTo>
                    <a:pt x="59819" y="6497"/>
                  </a:lnTo>
                  <a:lnTo>
                    <a:pt x="59720" y="6556"/>
                  </a:lnTo>
                  <a:lnTo>
                    <a:pt x="59523" y="6516"/>
                  </a:lnTo>
                  <a:lnTo>
                    <a:pt x="59161" y="6398"/>
                  </a:lnTo>
                  <a:lnTo>
                    <a:pt x="58931" y="6398"/>
                  </a:lnTo>
                  <a:lnTo>
                    <a:pt x="58832" y="6398"/>
                  </a:lnTo>
                  <a:lnTo>
                    <a:pt x="58733" y="6378"/>
                  </a:lnTo>
                  <a:lnTo>
                    <a:pt x="58701" y="6319"/>
                  </a:lnTo>
                  <a:lnTo>
                    <a:pt x="58832" y="6280"/>
                  </a:lnTo>
                  <a:lnTo>
                    <a:pt x="58898" y="6221"/>
                  </a:lnTo>
                  <a:lnTo>
                    <a:pt x="58964" y="6182"/>
                  </a:lnTo>
                  <a:lnTo>
                    <a:pt x="58865" y="6063"/>
                  </a:lnTo>
                  <a:lnTo>
                    <a:pt x="58733" y="6024"/>
                  </a:lnTo>
                  <a:lnTo>
                    <a:pt x="58635" y="6044"/>
                  </a:lnTo>
                  <a:lnTo>
                    <a:pt x="58503" y="6123"/>
                  </a:lnTo>
                  <a:lnTo>
                    <a:pt x="58339" y="6260"/>
                  </a:lnTo>
                  <a:lnTo>
                    <a:pt x="58306" y="6319"/>
                  </a:lnTo>
                  <a:lnTo>
                    <a:pt x="58207" y="6339"/>
                  </a:lnTo>
                  <a:lnTo>
                    <a:pt x="57911" y="6339"/>
                  </a:lnTo>
                  <a:lnTo>
                    <a:pt x="57648" y="6300"/>
                  </a:lnTo>
                  <a:lnTo>
                    <a:pt x="57517" y="6221"/>
                  </a:lnTo>
                  <a:lnTo>
                    <a:pt x="57582" y="6123"/>
                  </a:lnTo>
                  <a:lnTo>
                    <a:pt x="57714" y="5965"/>
                  </a:lnTo>
                  <a:lnTo>
                    <a:pt x="57911" y="5926"/>
                  </a:lnTo>
                  <a:lnTo>
                    <a:pt x="58109" y="5886"/>
                  </a:lnTo>
                  <a:lnTo>
                    <a:pt x="58207" y="5808"/>
                  </a:lnTo>
                  <a:lnTo>
                    <a:pt x="57944" y="5729"/>
                  </a:lnTo>
                  <a:lnTo>
                    <a:pt x="57813" y="5729"/>
                  </a:lnTo>
                  <a:lnTo>
                    <a:pt x="57451" y="5768"/>
                  </a:lnTo>
                  <a:lnTo>
                    <a:pt x="57221" y="5729"/>
                  </a:lnTo>
                  <a:lnTo>
                    <a:pt x="57089" y="6004"/>
                  </a:lnTo>
                  <a:lnTo>
                    <a:pt x="56826" y="6063"/>
                  </a:lnTo>
                  <a:lnTo>
                    <a:pt x="56070" y="6024"/>
                  </a:lnTo>
                  <a:lnTo>
                    <a:pt x="55807" y="5965"/>
                  </a:lnTo>
                  <a:lnTo>
                    <a:pt x="55576" y="5886"/>
                  </a:lnTo>
                  <a:lnTo>
                    <a:pt x="55379" y="5729"/>
                  </a:lnTo>
                  <a:lnTo>
                    <a:pt x="55215" y="5611"/>
                  </a:lnTo>
                  <a:lnTo>
                    <a:pt x="54656" y="5000"/>
                  </a:lnTo>
                  <a:lnTo>
                    <a:pt x="54294" y="4725"/>
                  </a:lnTo>
                  <a:lnTo>
                    <a:pt x="54294" y="4607"/>
                  </a:lnTo>
                  <a:lnTo>
                    <a:pt x="54392" y="4390"/>
                  </a:lnTo>
                  <a:lnTo>
                    <a:pt x="54360" y="4331"/>
                  </a:lnTo>
                  <a:lnTo>
                    <a:pt x="54228" y="4272"/>
                  </a:lnTo>
                  <a:lnTo>
                    <a:pt x="54097" y="4232"/>
                  </a:lnTo>
                  <a:lnTo>
                    <a:pt x="54031" y="4213"/>
                  </a:lnTo>
                  <a:lnTo>
                    <a:pt x="53932" y="4213"/>
                  </a:lnTo>
                  <a:lnTo>
                    <a:pt x="53768" y="3977"/>
                  </a:lnTo>
                  <a:lnTo>
                    <a:pt x="53472" y="3701"/>
                  </a:lnTo>
                  <a:lnTo>
                    <a:pt x="53143" y="3484"/>
                  </a:lnTo>
                  <a:lnTo>
                    <a:pt x="52781" y="3366"/>
                  </a:lnTo>
                  <a:lnTo>
                    <a:pt x="52748" y="3347"/>
                  </a:lnTo>
                  <a:lnTo>
                    <a:pt x="52584" y="3130"/>
                  </a:lnTo>
                  <a:lnTo>
                    <a:pt x="52551" y="3091"/>
                  </a:lnTo>
                  <a:lnTo>
                    <a:pt x="52452" y="3031"/>
                  </a:lnTo>
                  <a:lnTo>
                    <a:pt x="52386" y="3031"/>
                  </a:lnTo>
                  <a:lnTo>
                    <a:pt x="52321" y="2992"/>
                  </a:lnTo>
                  <a:lnTo>
                    <a:pt x="52222" y="2972"/>
                  </a:lnTo>
                  <a:lnTo>
                    <a:pt x="52189" y="2913"/>
                  </a:lnTo>
                  <a:lnTo>
                    <a:pt x="52156" y="2894"/>
                  </a:lnTo>
                  <a:lnTo>
                    <a:pt x="51827" y="2874"/>
                  </a:lnTo>
                  <a:lnTo>
                    <a:pt x="51729" y="2854"/>
                  </a:lnTo>
                  <a:lnTo>
                    <a:pt x="51630" y="2874"/>
                  </a:lnTo>
                  <a:lnTo>
                    <a:pt x="51564" y="2933"/>
                  </a:lnTo>
                  <a:lnTo>
                    <a:pt x="51860" y="3110"/>
                  </a:lnTo>
                  <a:lnTo>
                    <a:pt x="51992" y="3228"/>
                  </a:lnTo>
                  <a:lnTo>
                    <a:pt x="52025" y="3406"/>
                  </a:lnTo>
                  <a:lnTo>
                    <a:pt x="51926" y="3602"/>
                  </a:lnTo>
                  <a:lnTo>
                    <a:pt x="51729" y="3543"/>
                  </a:lnTo>
                  <a:lnTo>
                    <a:pt x="51400" y="3425"/>
                  </a:lnTo>
                  <a:lnTo>
                    <a:pt x="51104" y="3425"/>
                  </a:lnTo>
                  <a:lnTo>
                    <a:pt x="51104" y="3484"/>
                  </a:lnTo>
                  <a:lnTo>
                    <a:pt x="51137" y="3524"/>
                  </a:lnTo>
                  <a:lnTo>
                    <a:pt x="51137" y="3583"/>
                  </a:lnTo>
                  <a:lnTo>
                    <a:pt x="51038" y="3602"/>
                  </a:lnTo>
                  <a:lnTo>
                    <a:pt x="51005" y="3622"/>
                  </a:lnTo>
                  <a:lnTo>
                    <a:pt x="50808" y="3721"/>
                  </a:lnTo>
                  <a:lnTo>
                    <a:pt x="50742" y="3740"/>
                  </a:lnTo>
                  <a:lnTo>
                    <a:pt x="50611" y="3760"/>
                  </a:lnTo>
                  <a:lnTo>
                    <a:pt x="50512" y="3780"/>
                  </a:lnTo>
                  <a:lnTo>
                    <a:pt x="50380" y="4016"/>
                  </a:lnTo>
                  <a:lnTo>
                    <a:pt x="50117" y="4193"/>
                  </a:lnTo>
                  <a:lnTo>
                    <a:pt x="49821" y="4311"/>
                  </a:lnTo>
                  <a:lnTo>
                    <a:pt x="49558" y="4370"/>
                  </a:lnTo>
                  <a:lnTo>
                    <a:pt x="48966" y="4311"/>
                  </a:lnTo>
                  <a:lnTo>
                    <a:pt x="48670" y="4055"/>
                  </a:lnTo>
                  <a:lnTo>
                    <a:pt x="48407" y="3740"/>
                  </a:lnTo>
                  <a:lnTo>
                    <a:pt x="48177" y="3484"/>
                  </a:lnTo>
                  <a:lnTo>
                    <a:pt x="47585" y="3248"/>
                  </a:lnTo>
                  <a:lnTo>
                    <a:pt x="47486" y="3091"/>
                  </a:lnTo>
                  <a:lnTo>
                    <a:pt x="47388" y="3031"/>
                  </a:lnTo>
                  <a:lnTo>
                    <a:pt x="47256" y="2913"/>
                  </a:lnTo>
                  <a:lnTo>
                    <a:pt x="47158" y="2894"/>
                  </a:lnTo>
                  <a:lnTo>
                    <a:pt x="47125" y="2894"/>
                  </a:lnTo>
                  <a:lnTo>
                    <a:pt x="47059" y="2933"/>
                  </a:lnTo>
                  <a:lnTo>
                    <a:pt x="46960" y="2933"/>
                  </a:lnTo>
                  <a:lnTo>
                    <a:pt x="46895" y="2933"/>
                  </a:lnTo>
                  <a:lnTo>
                    <a:pt x="46796" y="2894"/>
                  </a:lnTo>
                  <a:lnTo>
                    <a:pt x="46862" y="2815"/>
                  </a:lnTo>
                  <a:lnTo>
                    <a:pt x="46895" y="2736"/>
                  </a:lnTo>
                  <a:lnTo>
                    <a:pt x="46697" y="2421"/>
                  </a:lnTo>
                  <a:lnTo>
                    <a:pt x="46335" y="2126"/>
                  </a:lnTo>
                  <a:lnTo>
                    <a:pt x="45941" y="1929"/>
                  </a:lnTo>
                  <a:lnTo>
                    <a:pt x="45579" y="2067"/>
                  </a:lnTo>
                  <a:lnTo>
                    <a:pt x="45480" y="2382"/>
                  </a:lnTo>
                  <a:lnTo>
                    <a:pt x="45415" y="2520"/>
                  </a:lnTo>
                  <a:lnTo>
                    <a:pt x="45217" y="2559"/>
                  </a:lnTo>
                  <a:lnTo>
                    <a:pt x="45053" y="2520"/>
                  </a:lnTo>
                  <a:lnTo>
                    <a:pt x="45152" y="2205"/>
                  </a:lnTo>
                  <a:lnTo>
                    <a:pt x="45086" y="2067"/>
                  </a:lnTo>
                  <a:lnTo>
                    <a:pt x="45119" y="2027"/>
                  </a:lnTo>
                  <a:lnTo>
                    <a:pt x="45119" y="2008"/>
                  </a:lnTo>
                  <a:lnTo>
                    <a:pt x="45119" y="1949"/>
                  </a:lnTo>
                  <a:lnTo>
                    <a:pt x="44658" y="1417"/>
                  </a:lnTo>
                  <a:lnTo>
                    <a:pt x="44625" y="1279"/>
                  </a:lnTo>
                  <a:lnTo>
                    <a:pt x="44560" y="1220"/>
                  </a:lnTo>
                  <a:lnTo>
                    <a:pt x="44494" y="1299"/>
                  </a:lnTo>
                  <a:lnTo>
                    <a:pt x="44428" y="1417"/>
                  </a:lnTo>
                  <a:lnTo>
                    <a:pt x="44428" y="1456"/>
                  </a:lnTo>
                  <a:lnTo>
                    <a:pt x="44264" y="1535"/>
                  </a:lnTo>
                  <a:lnTo>
                    <a:pt x="44198" y="1535"/>
                  </a:lnTo>
                  <a:lnTo>
                    <a:pt x="44132" y="1476"/>
                  </a:lnTo>
                  <a:lnTo>
                    <a:pt x="44001" y="1456"/>
                  </a:lnTo>
                  <a:lnTo>
                    <a:pt x="43705" y="1535"/>
                  </a:lnTo>
                  <a:lnTo>
                    <a:pt x="43639" y="1673"/>
                  </a:lnTo>
                  <a:lnTo>
                    <a:pt x="43705" y="2008"/>
                  </a:lnTo>
                  <a:lnTo>
                    <a:pt x="43836" y="2283"/>
                  </a:lnTo>
                  <a:lnTo>
                    <a:pt x="43803" y="2382"/>
                  </a:lnTo>
                  <a:lnTo>
                    <a:pt x="43507" y="2283"/>
                  </a:lnTo>
                  <a:lnTo>
                    <a:pt x="43409" y="2165"/>
                  </a:lnTo>
                  <a:lnTo>
                    <a:pt x="43211" y="1811"/>
                  </a:lnTo>
                  <a:lnTo>
                    <a:pt x="43113" y="1752"/>
                  </a:lnTo>
                  <a:lnTo>
                    <a:pt x="42882" y="1693"/>
                  </a:lnTo>
                  <a:lnTo>
                    <a:pt x="42784" y="1555"/>
                  </a:lnTo>
                  <a:lnTo>
                    <a:pt x="42652" y="1417"/>
                  </a:lnTo>
                  <a:lnTo>
                    <a:pt x="42488" y="1299"/>
                  </a:lnTo>
                  <a:lnTo>
                    <a:pt x="42126" y="1220"/>
                  </a:lnTo>
                  <a:lnTo>
                    <a:pt x="41995" y="1338"/>
                  </a:lnTo>
                  <a:lnTo>
                    <a:pt x="41929" y="1515"/>
                  </a:lnTo>
                  <a:lnTo>
                    <a:pt x="42093" y="1575"/>
                  </a:lnTo>
                  <a:lnTo>
                    <a:pt x="42258" y="1653"/>
                  </a:lnTo>
                  <a:lnTo>
                    <a:pt x="42455" y="1811"/>
                  </a:lnTo>
                  <a:lnTo>
                    <a:pt x="42521" y="1968"/>
                  </a:lnTo>
                  <a:lnTo>
                    <a:pt x="42422" y="2067"/>
                  </a:lnTo>
                  <a:lnTo>
                    <a:pt x="42521" y="2185"/>
                  </a:lnTo>
                  <a:lnTo>
                    <a:pt x="42587" y="2283"/>
                  </a:lnTo>
                  <a:lnTo>
                    <a:pt x="42619" y="2382"/>
                  </a:lnTo>
                  <a:lnTo>
                    <a:pt x="42619" y="2520"/>
                  </a:lnTo>
                  <a:lnTo>
                    <a:pt x="42587" y="2559"/>
                  </a:lnTo>
                  <a:lnTo>
                    <a:pt x="42488" y="2638"/>
                  </a:lnTo>
                  <a:lnTo>
                    <a:pt x="42488" y="2657"/>
                  </a:lnTo>
                  <a:lnTo>
                    <a:pt x="42587" y="2736"/>
                  </a:lnTo>
                  <a:lnTo>
                    <a:pt x="42652" y="2697"/>
                  </a:lnTo>
                  <a:lnTo>
                    <a:pt x="42685" y="2697"/>
                  </a:lnTo>
                  <a:lnTo>
                    <a:pt x="42784" y="2736"/>
                  </a:lnTo>
                  <a:lnTo>
                    <a:pt x="43047" y="2874"/>
                  </a:lnTo>
                  <a:lnTo>
                    <a:pt x="43113" y="2972"/>
                  </a:lnTo>
                  <a:lnTo>
                    <a:pt x="43146" y="3051"/>
                  </a:lnTo>
                  <a:lnTo>
                    <a:pt x="43014" y="3150"/>
                  </a:lnTo>
                  <a:lnTo>
                    <a:pt x="42882" y="3110"/>
                  </a:lnTo>
                  <a:lnTo>
                    <a:pt x="42685" y="3031"/>
                  </a:lnTo>
                  <a:lnTo>
                    <a:pt x="42488" y="3051"/>
                  </a:lnTo>
                  <a:lnTo>
                    <a:pt x="42521" y="3169"/>
                  </a:lnTo>
                  <a:lnTo>
                    <a:pt x="42685" y="3366"/>
                  </a:lnTo>
                  <a:lnTo>
                    <a:pt x="42718" y="3524"/>
                  </a:lnTo>
                  <a:lnTo>
                    <a:pt x="42323" y="3484"/>
                  </a:lnTo>
                  <a:lnTo>
                    <a:pt x="42027" y="3327"/>
                  </a:lnTo>
                  <a:lnTo>
                    <a:pt x="42027" y="3091"/>
                  </a:lnTo>
                  <a:lnTo>
                    <a:pt x="42027" y="2854"/>
                  </a:lnTo>
                  <a:lnTo>
                    <a:pt x="41863" y="2657"/>
                  </a:lnTo>
                  <a:lnTo>
                    <a:pt x="41764" y="2756"/>
                  </a:lnTo>
                  <a:lnTo>
                    <a:pt x="41764" y="2815"/>
                  </a:lnTo>
                  <a:lnTo>
                    <a:pt x="41797" y="2894"/>
                  </a:lnTo>
                  <a:lnTo>
                    <a:pt x="41797" y="2933"/>
                  </a:lnTo>
                  <a:lnTo>
                    <a:pt x="41699" y="2992"/>
                  </a:lnTo>
                  <a:lnTo>
                    <a:pt x="41666" y="2992"/>
                  </a:lnTo>
                  <a:lnTo>
                    <a:pt x="41633" y="2972"/>
                  </a:lnTo>
                  <a:lnTo>
                    <a:pt x="41567" y="2933"/>
                  </a:lnTo>
                  <a:lnTo>
                    <a:pt x="41436" y="2894"/>
                  </a:lnTo>
                  <a:lnTo>
                    <a:pt x="41436" y="2776"/>
                  </a:lnTo>
                  <a:lnTo>
                    <a:pt x="41501" y="2539"/>
                  </a:lnTo>
                  <a:lnTo>
                    <a:pt x="41468" y="2441"/>
                  </a:lnTo>
                  <a:lnTo>
                    <a:pt x="41436" y="2323"/>
                  </a:lnTo>
                  <a:lnTo>
                    <a:pt x="41436" y="2264"/>
                  </a:lnTo>
                  <a:lnTo>
                    <a:pt x="41436" y="2205"/>
                  </a:lnTo>
                  <a:lnTo>
                    <a:pt x="41600" y="2067"/>
                  </a:lnTo>
                  <a:lnTo>
                    <a:pt x="41600" y="2027"/>
                  </a:lnTo>
                  <a:lnTo>
                    <a:pt x="41501" y="1909"/>
                  </a:lnTo>
                  <a:lnTo>
                    <a:pt x="41403" y="1949"/>
                  </a:lnTo>
                  <a:lnTo>
                    <a:pt x="41271" y="2047"/>
                  </a:lnTo>
                  <a:lnTo>
                    <a:pt x="41172" y="2067"/>
                  </a:lnTo>
                  <a:lnTo>
                    <a:pt x="40975" y="1968"/>
                  </a:lnTo>
                  <a:lnTo>
                    <a:pt x="41041" y="1791"/>
                  </a:lnTo>
                  <a:lnTo>
                    <a:pt x="40613" y="1673"/>
                  </a:lnTo>
                  <a:lnTo>
                    <a:pt x="40416" y="1555"/>
                  </a:lnTo>
                  <a:lnTo>
                    <a:pt x="40285" y="1417"/>
                  </a:lnTo>
                  <a:lnTo>
                    <a:pt x="40186" y="1358"/>
                  </a:lnTo>
                  <a:lnTo>
                    <a:pt x="39956" y="1319"/>
                  </a:lnTo>
                  <a:lnTo>
                    <a:pt x="39791" y="1279"/>
                  </a:lnTo>
                  <a:lnTo>
                    <a:pt x="39758" y="1279"/>
                  </a:lnTo>
                  <a:lnTo>
                    <a:pt x="39758" y="1417"/>
                  </a:lnTo>
                  <a:lnTo>
                    <a:pt x="39857" y="1594"/>
                  </a:lnTo>
                  <a:lnTo>
                    <a:pt x="39824" y="1653"/>
                  </a:lnTo>
                  <a:lnTo>
                    <a:pt x="39594" y="1575"/>
                  </a:lnTo>
                  <a:lnTo>
                    <a:pt x="39627" y="1771"/>
                  </a:lnTo>
                  <a:lnTo>
                    <a:pt x="39758" y="1909"/>
                  </a:lnTo>
                  <a:lnTo>
                    <a:pt x="39791" y="2047"/>
                  </a:lnTo>
                  <a:lnTo>
                    <a:pt x="39495" y="2185"/>
                  </a:lnTo>
                  <a:lnTo>
                    <a:pt x="39265" y="2244"/>
                  </a:lnTo>
                  <a:lnTo>
                    <a:pt x="39199" y="2264"/>
                  </a:lnTo>
                  <a:lnTo>
                    <a:pt x="39166" y="2205"/>
                  </a:lnTo>
                  <a:lnTo>
                    <a:pt x="38739" y="1831"/>
                  </a:lnTo>
                  <a:lnTo>
                    <a:pt x="38542" y="1712"/>
                  </a:lnTo>
                  <a:lnTo>
                    <a:pt x="38476" y="1673"/>
                  </a:lnTo>
                  <a:lnTo>
                    <a:pt x="38410" y="1634"/>
                  </a:lnTo>
                  <a:lnTo>
                    <a:pt x="38344" y="1693"/>
                  </a:lnTo>
                  <a:lnTo>
                    <a:pt x="38246" y="1791"/>
                  </a:lnTo>
                  <a:lnTo>
                    <a:pt x="38344" y="1870"/>
                  </a:lnTo>
                  <a:lnTo>
                    <a:pt x="38344" y="1890"/>
                  </a:lnTo>
                  <a:lnTo>
                    <a:pt x="38344" y="1968"/>
                  </a:lnTo>
                  <a:lnTo>
                    <a:pt x="38246" y="2008"/>
                  </a:lnTo>
                  <a:lnTo>
                    <a:pt x="38048" y="1929"/>
                  </a:lnTo>
                  <a:lnTo>
                    <a:pt x="37983" y="1909"/>
                  </a:lnTo>
                  <a:lnTo>
                    <a:pt x="37719" y="1890"/>
                  </a:lnTo>
                  <a:lnTo>
                    <a:pt x="37588" y="1870"/>
                  </a:lnTo>
                  <a:lnTo>
                    <a:pt x="37654" y="2027"/>
                  </a:lnTo>
                  <a:lnTo>
                    <a:pt x="37818" y="2185"/>
                  </a:lnTo>
                  <a:lnTo>
                    <a:pt x="37950" y="2362"/>
                  </a:lnTo>
                  <a:lnTo>
                    <a:pt x="37851" y="2480"/>
                  </a:lnTo>
                  <a:lnTo>
                    <a:pt x="37621" y="2421"/>
                  </a:lnTo>
                  <a:lnTo>
                    <a:pt x="37358" y="2362"/>
                  </a:lnTo>
                  <a:lnTo>
                    <a:pt x="37193" y="2362"/>
                  </a:lnTo>
                  <a:lnTo>
                    <a:pt x="37391" y="2559"/>
                  </a:lnTo>
                  <a:lnTo>
                    <a:pt x="37193" y="2598"/>
                  </a:lnTo>
                  <a:lnTo>
                    <a:pt x="36996" y="2638"/>
                  </a:lnTo>
                  <a:lnTo>
                    <a:pt x="36897" y="2697"/>
                  </a:lnTo>
                  <a:lnTo>
                    <a:pt x="36897" y="2736"/>
                  </a:lnTo>
                  <a:lnTo>
                    <a:pt x="37555" y="2776"/>
                  </a:lnTo>
                  <a:lnTo>
                    <a:pt x="37654" y="2756"/>
                  </a:lnTo>
                  <a:lnTo>
                    <a:pt x="37950" y="2677"/>
                  </a:lnTo>
                  <a:lnTo>
                    <a:pt x="38048" y="2657"/>
                  </a:lnTo>
                  <a:lnTo>
                    <a:pt x="38278" y="2677"/>
                  </a:lnTo>
                  <a:lnTo>
                    <a:pt x="38607" y="2756"/>
                  </a:lnTo>
                  <a:lnTo>
                    <a:pt x="38805" y="2776"/>
                  </a:lnTo>
                  <a:lnTo>
                    <a:pt x="39002" y="2795"/>
                  </a:lnTo>
                  <a:lnTo>
                    <a:pt x="39002" y="2874"/>
                  </a:lnTo>
                  <a:lnTo>
                    <a:pt x="38969" y="2972"/>
                  </a:lnTo>
                  <a:lnTo>
                    <a:pt x="39035" y="3051"/>
                  </a:lnTo>
                  <a:lnTo>
                    <a:pt x="39199" y="3051"/>
                  </a:lnTo>
                  <a:lnTo>
                    <a:pt x="39561" y="2992"/>
                  </a:lnTo>
                  <a:lnTo>
                    <a:pt x="39660" y="3051"/>
                  </a:lnTo>
                  <a:lnTo>
                    <a:pt x="39693" y="3169"/>
                  </a:lnTo>
                  <a:lnTo>
                    <a:pt x="39594" y="3228"/>
                  </a:lnTo>
                  <a:lnTo>
                    <a:pt x="39331" y="3268"/>
                  </a:lnTo>
                  <a:lnTo>
                    <a:pt x="39331" y="3386"/>
                  </a:lnTo>
                  <a:lnTo>
                    <a:pt x="39397" y="3465"/>
                  </a:lnTo>
                  <a:lnTo>
                    <a:pt x="39561" y="3484"/>
                  </a:lnTo>
                  <a:lnTo>
                    <a:pt x="39660" y="3425"/>
                  </a:lnTo>
                  <a:lnTo>
                    <a:pt x="39758" y="3425"/>
                  </a:lnTo>
                  <a:lnTo>
                    <a:pt x="39857" y="3642"/>
                  </a:lnTo>
                  <a:lnTo>
                    <a:pt x="40186" y="3622"/>
                  </a:lnTo>
                  <a:lnTo>
                    <a:pt x="40548" y="3583"/>
                  </a:lnTo>
                  <a:lnTo>
                    <a:pt x="40778" y="3721"/>
                  </a:lnTo>
                  <a:lnTo>
                    <a:pt x="40712" y="3780"/>
                  </a:lnTo>
                  <a:lnTo>
                    <a:pt x="40613" y="3819"/>
                  </a:lnTo>
                  <a:lnTo>
                    <a:pt x="40449" y="3819"/>
                  </a:lnTo>
                  <a:lnTo>
                    <a:pt x="40416" y="3839"/>
                  </a:lnTo>
                  <a:lnTo>
                    <a:pt x="40416" y="3937"/>
                  </a:lnTo>
                  <a:lnTo>
                    <a:pt x="40482" y="4016"/>
                  </a:lnTo>
                  <a:lnTo>
                    <a:pt x="40580" y="4114"/>
                  </a:lnTo>
                  <a:lnTo>
                    <a:pt x="40646" y="4134"/>
                  </a:lnTo>
                  <a:lnTo>
                    <a:pt x="40778" y="4193"/>
                  </a:lnTo>
                  <a:lnTo>
                    <a:pt x="40909" y="4272"/>
                  </a:lnTo>
                  <a:lnTo>
                    <a:pt x="41107" y="4370"/>
                  </a:lnTo>
                  <a:lnTo>
                    <a:pt x="41436" y="4429"/>
                  </a:lnTo>
                  <a:lnTo>
                    <a:pt x="41666" y="4390"/>
                  </a:lnTo>
                  <a:lnTo>
                    <a:pt x="41896" y="4311"/>
                  </a:lnTo>
                  <a:lnTo>
                    <a:pt x="42291" y="4114"/>
                  </a:lnTo>
                  <a:lnTo>
                    <a:pt x="42389" y="4095"/>
                  </a:lnTo>
                  <a:lnTo>
                    <a:pt x="42455" y="4114"/>
                  </a:lnTo>
                  <a:lnTo>
                    <a:pt x="42488" y="4134"/>
                  </a:lnTo>
                  <a:lnTo>
                    <a:pt x="42619" y="4134"/>
                  </a:lnTo>
                  <a:lnTo>
                    <a:pt x="42652" y="4114"/>
                  </a:lnTo>
                  <a:lnTo>
                    <a:pt x="42784" y="4055"/>
                  </a:lnTo>
                  <a:lnTo>
                    <a:pt x="42915" y="3977"/>
                  </a:lnTo>
                  <a:lnTo>
                    <a:pt x="43014" y="3937"/>
                  </a:lnTo>
                  <a:lnTo>
                    <a:pt x="43080" y="3898"/>
                  </a:lnTo>
                  <a:lnTo>
                    <a:pt x="43244" y="3878"/>
                  </a:lnTo>
                  <a:lnTo>
                    <a:pt x="43507" y="3878"/>
                  </a:lnTo>
                  <a:lnTo>
                    <a:pt x="43836" y="3937"/>
                  </a:lnTo>
                  <a:lnTo>
                    <a:pt x="44132" y="3937"/>
                  </a:lnTo>
                  <a:lnTo>
                    <a:pt x="44625" y="3740"/>
                  </a:lnTo>
                  <a:lnTo>
                    <a:pt x="44921" y="3721"/>
                  </a:lnTo>
                  <a:lnTo>
                    <a:pt x="45513" y="3760"/>
                  </a:lnTo>
                  <a:lnTo>
                    <a:pt x="45776" y="3819"/>
                  </a:lnTo>
                  <a:lnTo>
                    <a:pt x="46631" y="4055"/>
                  </a:lnTo>
                  <a:lnTo>
                    <a:pt x="46796" y="4272"/>
                  </a:lnTo>
                  <a:lnTo>
                    <a:pt x="47092" y="4311"/>
                  </a:lnTo>
                  <a:lnTo>
                    <a:pt x="46993" y="4469"/>
                  </a:lnTo>
                  <a:lnTo>
                    <a:pt x="47125" y="4547"/>
                  </a:lnTo>
                  <a:lnTo>
                    <a:pt x="47355" y="4587"/>
                  </a:lnTo>
                  <a:lnTo>
                    <a:pt x="47454" y="4666"/>
                  </a:lnTo>
                  <a:lnTo>
                    <a:pt x="47388" y="4784"/>
                  </a:lnTo>
                  <a:lnTo>
                    <a:pt x="47355" y="4843"/>
                  </a:lnTo>
                  <a:lnTo>
                    <a:pt x="47355" y="4882"/>
                  </a:lnTo>
                  <a:lnTo>
                    <a:pt x="47519" y="5040"/>
                  </a:lnTo>
                  <a:lnTo>
                    <a:pt x="47717" y="5118"/>
                  </a:lnTo>
                  <a:lnTo>
                    <a:pt x="47914" y="5217"/>
                  </a:lnTo>
                  <a:lnTo>
                    <a:pt x="48144" y="5276"/>
                  </a:lnTo>
                  <a:lnTo>
                    <a:pt x="48670" y="5315"/>
                  </a:lnTo>
                  <a:lnTo>
                    <a:pt x="49295" y="5453"/>
                  </a:lnTo>
                  <a:lnTo>
                    <a:pt x="49295" y="5532"/>
                  </a:lnTo>
                  <a:lnTo>
                    <a:pt x="48999" y="5552"/>
                  </a:lnTo>
                  <a:lnTo>
                    <a:pt x="48901" y="5611"/>
                  </a:lnTo>
                  <a:lnTo>
                    <a:pt x="48736" y="5906"/>
                  </a:lnTo>
                  <a:lnTo>
                    <a:pt x="48539" y="6044"/>
                  </a:lnTo>
                  <a:lnTo>
                    <a:pt x="47980" y="6378"/>
                  </a:lnTo>
                  <a:lnTo>
                    <a:pt x="47914" y="6516"/>
                  </a:lnTo>
                  <a:lnTo>
                    <a:pt x="47980" y="6556"/>
                  </a:lnTo>
                  <a:lnTo>
                    <a:pt x="48539" y="6772"/>
                  </a:lnTo>
                  <a:lnTo>
                    <a:pt x="48670" y="6890"/>
                  </a:lnTo>
                  <a:lnTo>
                    <a:pt x="48703" y="7028"/>
                  </a:lnTo>
                  <a:lnTo>
                    <a:pt x="48670" y="7146"/>
                  </a:lnTo>
                  <a:lnTo>
                    <a:pt x="48342" y="8249"/>
                  </a:lnTo>
                  <a:lnTo>
                    <a:pt x="48342" y="8584"/>
                  </a:lnTo>
                  <a:lnTo>
                    <a:pt x="48473" y="8761"/>
                  </a:lnTo>
                  <a:lnTo>
                    <a:pt x="48670" y="8879"/>
                  </a:lnTo>
                  <a:lnTo>
                    <a:pt x="49164" y="9076"/>
                  </a:lnTo>
                  <a:lnTo>
                    <a:pt x="49295" y="9115"/>
                  </a:lnTo>
                  <a:lnTo>
                    <a:pt x="49394" y="9194"/>
                  </a:lnTo>
                  <a:lnTo>
                    <a:pt x="49558" y="9233"/>
                  </a:lnTo>
                  <a:lnTo>
                    <a:pt x="49690" y="9253"/>
                  </a:lnTo>
                  <a:lnTo>
                    <a:pt x="49953" y="9253"/>
                  </a:lnTo>
                  <a:lnTo>
                    <a:pt x="50117" y="9292"/>
                  </a:lnTo>
                  <a:lnTo>
                    <a:pt x="49591" y="9351"/>
                  </a:lnTo>
                  <a:lnTo>
                    <a:pt x="49065" y="9332"/>
                  </a:lnTo>
                  <a:lnTo>
                    <a:pt x="48539" y="9233"/>
                  </a:lnTo>
                  <a:lnTo>
                    <a:pt x="48078" y="9115"/>
                  </a:lnTo>
                  <a:lnTo>
                    <a:pt x="47684" y="8977"/>
                  </a:lnTo>
                  <a:lnTo>
                    <a:pt x="47519" y="8958"/>
                  </a:lnTo>
                  <a:lnTo>
                    <a:pt x="47256" y="9017"/>
                  </a:lnTo>
                  <a:lnTo>
                    <a:pt x="46500" y="9312"/>
                  </a:lnTo>
                  <a:lnTo>
                    <a:pt x="46237" y="9351"/>
                  </a:lnTo>
                  <a:lnTo>
                    <a:pt x="45875" y="9470"/>
                  </a:lnTo>
                  <a:lnTo>
                    <a:pt x="45645" y="9745"/>
                  </a:lnTo>
                  <a:lnTo>
                    <a:pt x="45645" y="10080"/>
                  </a:lnTo>
                  <a:lnTo>
                    <a:pt x="45974" y="10631"/>
                  </a:lnTo>
                  <a:lnTo>
                    <a:pt x="45744" y="10887"/>
                  </a:lnTo>
                  <a:lnTo>
                    <a:pt x="45415" y="11104"/>
                  </a:lnTo>
                  <a:lnTo>
                    <a:pt x="45152" y="11261"/>
                  </a:lnTo>
                  <a:lnTo>
                    <a:pt x="45152" y="11045"/>
                  </a:lnTo>
                  <a:lnTo>
                    <a:pt x="45152" y="11005"/>
                  </a:lnTo>
                  <a:lnTo>
                    <a:pt x="45217" y="10946"/>
                  </a:lnTo>
                  <a:lnTo>
                    <a:pt x="45316" y="10887"/>
                  </a:lnTo>
                  <a:lnTo>
                    <a:pt x="45415" y="10808"/>
                  </a:lnTo>
                  <a:lnTo>
                    <a:pt x="45546" y="10769"/>
                  </a:lnTo>
                  <a:lnTo>
                    <a:pt x="45579" y="10710"/>
                  </a:lnTo>
                  <a:lnTo>
                    <a:pt x="45645" y="10651"/>
                  </a:lnTo>
                  <a:lnTo>
                    <a:pt x="45579" y="10631"/>
                  </a:lnTo>
                  <a:lnTo>
                    <a:pt x="45546" y="10572"/>
                  </a:lnTo>
                  <a:lnTo>
                    <a:pt x="45480" y="10415"/>
                  </a:lnTo>
                  <a:lnTo>
                    <a:pt x="45053" y="9942"/>
                  </a:lnTo>
                  <a:lnTo>
                    <a:pt x="44954" y="9863"/>
                  </a:lnTo>
                  <a:lnTo>
                    <a:pt x="44823" y="9844"/>
                  </a:lnTo>
                  <a:lnTo>
                    <a:pt x="44625" y="9844"/>
                  </a:lnTo>
                  <a:lnTo>
                    <a:pt x="44264" y="9922"/>
                  </a:lnTo>
                  <a:lnTo>
                    <a:pt x="43935" y="10041"/>
                  </a:lnTo>
                  <a:lnTo>
                    <a:pt x="43705" y="10060"/>
                  </a:lnTo>
                  <a:lnTo>
                    <a:pt x="43606" y="9804"/>
                  </a:lnTo>
                  <a:lnTo>
                    <a:pt x="43606" y="9666"/>
                  </a:lnTo>
                  <a:lnTo>
                    <a:pt x="43474" y="9548"/>
                  </a:lnTo>
                  <a:lnTo>
                    <a:pt x="43343" y="9470"/>
                  </a:lnTo>
                  <a:lnTo>
                    <a:pt x="43146" y="9529"/>
                  </a:lnTo>
                  <a:lnTo>
                    <a:pt x="43047" y="9588"/>
                  </a:lnTo>
                  <a:lnTo>
                    <a:pt x="42981" y="9824"/>
                  </a:lnTo>
                  <a:lnTo>
                    <a:pt x="42882" y="9903"/>
                  </a:lnTo>
                  <a:lnTo>
                    <a:pt x="42291" y="9981"/>
                  </a:lnTo>
                  <a:lnTo>
                    <a:pt x="42225" y="10021"/>
                  </a:lnTo>
                  <a:lnTo>
                    <a:pt x="42027" y="10198"/>
                  </a:lnTo>
                  <a:lnTo>
                    <a:pt x="41567" y="10434"/>
                  </a:lnTo>
                  <a:lnTo>
                    <a:pt x="41041" y="10592"/>
                  </a:lnTo>
                  <a:lnTo>
                    <a:pt x="40778" y="10671"/>
                  </a:lnTo>
                  <a:lnTo>
                    <a:pt x="40613" y="10671"/>
                  </a:lnTo>
                  <a:lnTo>
                    <a:pt x="40350" y="10592"/>
                  </a:lnTo>
                  <a:lnTo>
                    <a:pt x="40021" y="10552"/>
                  </a:lnTo>
                  <a:lnTo>
                    <a:pt x="39693" y="10434"/>
                  </a:lnTo>
                  <a:lnTo>
                    <a:pt x="39134" y="10336"/>
                  </a:lnTo>
                  <a:lnTo>
                    <a:pt x="38838" y="10218"/>
                  </a:lnTo>
                  <a:lnTo>
                    <a:pt x="38805" y="10159"/>
                  </a:lnTo>
                  <a:lnTo>
                    <a:pt x="38772" y="10060"/>
                  </a:lnTo>
                  <a:lnTo>
                    <a:pt x="38739" y="9981"/>
                  </a:lnTo>
                  <a:lnTo>
                    <a:pt x="38607" y="9942"/>
                  </a:lnTo>
                  <a:lnTo>
                    <a:pt x="38443" y="9962"/>
                  </a:lnTo>
                  <a:lnTo>
                    <a:pt x="38344" y="9981"/>
                  </a:lnTo>
                  <a:lnTo>
                    <a:pt x="38180" y="10041"/>
                  </a:lnTo>
                  <a:lnTo>
                    <a:pt x="37851" y="10198"/>
                  </a:lnTo>
                  <a:lnTo>
                    <a:pt x="37588" y="10296"/>
                  </a:lnTo>
                  <a:lnTo>
                    <a:pt x="37127" y="10395"/>
                  </a:lnTo>
                  <a:lnTo>
                    <a:pt x="36108" y="10474"/>
                  </a:lnTo>
                  <a:lnTo>
                    <a:pt x="34990" y="10572"/>
                  </a:lnTo>
                  <a:lnTo>
                    <a:pt x="34825" y="10592"/>
                  </a:lnTo>
                  <a:lnTo>
                    <a:pt x="34530" y="10533"/>
                  </a:lnTo>
                  <a:lnTo>
                    <a:pt x="34365" y="10513"/>
                  </a:lnTo>
                  <a:lnTo>
                    <a:pt x="34102" y="10513"/>
                  </a:lnTo>
                  <a:lnTo>
                    <a:pt x="33510" y="10572"/>
                  </a:lnTo>
                  <a:lnTo>
                    <a:pt x="33247" y="10592"/>
                  </a:lnTo>
                  <a:lnTo>
                    <a:pt x="32918" y="10592"/>
                  </a:lnTo>
                  <a:lnTo>
                    <a:pt x="32655" y="10552"/>
                  </a:lnTo>
                  <a:lnTo>
                    <a:pt x="32326" y="10474"/>
                  </a:lnTo>
                  <a:lnTo>
                    <a:pt x="32096" y="10395"/>
                  </a:lnTo>
                  <a:lnTo>
                    <a:pt x="31668" y="10198"/>
                  </a:lnTo>
                  <a:lnTo>
                    <a:pt x="31274" y="9981"/>
                  </a:lnTo>
                  <a:lnTo>
                    <a:pt x="31044" y="9706"/>
                  </a:lnTo>
                  <a:lnTo>
                    <a:pt x="30912" y="9351"/>
                  </a:lnTo>
                  <a:lnTo>
                    <a:pt x="30912" y="8977"/>
                  </a:lnTo>
                  <a:lnTo>
                    <a:pt x="30879" y="8918"/>
                  </a:lnTo>
                  <a:lnTo>
                    <a:pt x="30748" y="8800"/>
                  </a:lnTo>
                  <a:lnTo>
                    <a:pt x="30682" y="8603"/>
                  </a:lnTo>
                  <a:lnTo>
                    <a:pt x="30616" y="8584"/>
                  </a:lnTo>
                  <a:lnTo>
                    <a:pt x="30485" y="8603"/>
                  </a:lnTo>
                  <a:lnTo>
                    <a:pt x="30353" y="8702"/>
                  </a:lnTo>
                  <a:lnTo>
                    <a:pt x="30287" y="8761"/>
                  </a:lnTo>
                  <a:lnTo>
                    <a:pt x="30287" y="9017"/>
                  </a:lnTo>
                  <a:lnTo>
                    <a:pt x="30123" y="9312"/>
                  </a:lnTo>
                  <a:lnTo>
                    <a:pt x="30090" y="9430"/>
                  </a:lnTo>
                  <a:lnTo>
                    <a:pt x="30090" y="9588"/>
                  </a:lnTo>
                  <a:lnTo>
                    <a:pt x="30057" y="9647"/>
                  </a:lnTo>
                  <a:lnTo>
                    <a:pt x="29860" y="9785"/>
                  </a:lnTo>
                  <a:lnTo>
                    <a:pt x="29827" y="9844"/>
                  </a:lnTo>
                  <a:lnTo>
                    <a:pt x="29860" y="9922"/>
                  </a:lnTo>
                  <a:lnTo>
                    <a:pt x="30090" y="10100"/>
                  </a:lnTo>
                  <a:lnTo>
                    <a:pt x="29728" y="10139"/>
                  </a:lnTo>
                  <a:lnTo>
                    <a:pt x="29630" y="10060"/>
                  </a:lnTo>
                  <a:lnTo>
                    <a:pt x="29531" y="9942"/>
                  </a:lnTo>
                  <a:lnTo>
                    <a:pt x="29399" y="9903"/>
                  </a:lnTo>
                  <a:lnTo>
                    <a:pt x="29136" y="9824"/>
                  </a:lnTo>
                  <a:lnTo>
                    <a:pt x="28840" y="9607"/>
                  </a:lnTo>
                  <a:lnTo>
                    <a:pt x="28479" y="9686"/>
                  </a:lnTo>
                  <a:lnTo>
                    <a:pt x="28380" y="9588"/>
                  </a:lnTo>
                  <a:lnTo>
                    <a:pt x="28215" y="9470"/>
                  </a:lnTo>
                  <a:lnTo>
                    <a:pt x="28084" y="9410"/>
                  </a:lnTo>
                  <a:lnTo>
                    <a:pt x="27919" y="9430"/>
                  </a:lnTo>
                  <a:lnTo>
                    <a:pt x="27821" y="9548"/>
                  </a:lnTo>
                  <a:lnTo>
                    <a:pt x="27689" y="9568"/>
                  </a:lnTo>
                  <a:lnTo>
                    <a:pt x="27624" y="9548"/>
                  </a:lnTo>
                  <a:lnTo>
                    <a:pt x="27393" y="9430"/>
                  </a:lnTo>
                  <a:lnTo>
                    <a:pt x="27229" y="9410"/>
                  </a:lnTo>
                  <a:lnTo>
                    <a:pt x="27032" y="9410"/>
                  </a:lnTo>
                  <a:lnTo>
                    <a:pt x="26801" y="9470"/>
                  </a:lnTo>
                  <a:lnTo>
                    <a:pt x="26670" y="9588"/>
                  </a:lnTo>
                  <a:lnTo>
                    <a:pt x="26604" y="9745"/>
                  </a:lnTo>
                  <a:lnTo>
                    <a:pt x="26670" y="9863"/>
                  </a:lnTo>
                  <a:lnTo>
                    <a:pt x="26999" y="10100"/>
                  </a:lnTo>
                  <a:lnTo>
                    <a:pt x="27064" y="10257"/>
                  </a:lnTo>
                  <a:lnTo>
                    <a:pt x="27032" y="10651"/>
                  </a:lnTo>
                  <a:lnTo>
                    <a:pt x="27064" y="10769"/>
                  </a:lnTo>
                  <a:lnTo>
                    <a:pt x="27262" y="10946"/>
                  </a:lnTo>
                  <a:lnTo>
                    <a:pt x="27360" y="11045"/>
                  </a:lnTo>
                  <a:lnTo>
                    <a:pt x="27360" y="11202"/>
                  </a:lnTo>
                  <a:lnTo>
                    <a:pt x="26999" y="11123"/>
                  </a:lnTo>
                  <a:lnTo>
                    <a:pt x="25782" y="11005"/>
                  </a:lnTo>
                  <a:lnTo>
                    <a:pt x="25650" y="10946"/>
                  </a:lnTo>
                  <a:lnTo>
                    <a:pt x="25617" y="10907"/>
                  </a:lnTo>
                  <a:lnTo>
                    <a:pt x="25552" y="10887"/>
                  </a:lnTo>
                  <a:lnTo>
                    <a:pt x="25420" y="10887"/>
                  </a:lnTo>
                  <a:lnTo>
                    <a:pt x="25289" y="10907"/>
                  </a:lnTo>
                  <a:lnTo>
                    <a:pt x="25256" y="10926"/>
                  </a:lnTo>
                  <a:lnTo>
                    <a:pt x="25223" y="10986"/>
                  </a:lnTo>
                  <a:lnTo>
                    <a:pt x="25157" y="11045"/>
                  </a:lnTo>
                  <a:lnTo>
                    <a:pt x="24730" y="11163"/>
                  </a:lnTo>
                  <a:lnTo>
                    <a:pt x="24631" y="11261"/>
                  </a:lnTo>
                  <a:lnTo>
                    <a:pt x="24795" y="11379"/>
                  </a:lnTo>
                  <a:lnTo>
                    <a:pt x="24335" y="11419"/>
                  </a:lnTo>
                  <a:lnTo>
                    <a:pt x="24401" y="11557"/>
                  </a:lnTo>
                  <a:lnTo>
                    <a:pt x="24368" y="11655"/>
                  </a:lnTo>
                  <a:lnTo>
                    <a:pt x="24269" y="11734"/>
                  </a:lnTo>
                  <a:lnTo>
                    <a:pt x="24335" y="11793"/>
                  </a:lnTo>
                  <a:lnTo>
                    <a:pt x="24565" y="11891"/>
                  </a:lnTo>
                  <a:lnTo>
                    <a:pt x="24762" y="11852"/>
                  </a:lnTo>
                  <a:lnTo>
                    <a:pt x="24861" y="11773"/>
                  </a:lnTo>
                  <a:lnTo>
                    <a:pt x="25091" y="11832"/>
                  </a:lnTo>
                  <a:lnTo>
                    <a:pt x="25223" y="11931"/>
                  </a:lnTo>
                  <a:lnTo>
                    <a:pt x="25289" y="11990"/>
                  </a:lnTo>
                  <a:lnTo>
                    <a:pt x="25354" y="12049"/>
                  </a:lnTo>
                  <a:lnTo>
                    <a:pt x="25387" y="12088"/>
                  </a:lnTo>
                  <a:lnTo>
                    <a:pt x="25650" y="12088"/>
                  </a:lnTo>
                  <a:lnTo>
                    <a:pt x="25749" y="12108"/>
                  </a:lnTo>
                  <a:lnTo>
                    <a:pt x="26012" y="12265"/>
                  </a:lnTo>
                  <a:lnTo>
                    <a:pt x="26177" y="12383"/>
                  </a:lnTo>
                  <a:lnTo>
                    <a:pt x="26242" y="12521"/>
                  </a:lnTo>
                  <a:lnTo>
                    <a:pt x="26012" y="12462"/>
                  </a:lnTo>
                  <a:lnTo>
                    <a:pt x="25585" y="12344"/>
                  </a:lnTo>
                  <a:lnTo>
                    <a:pt x="25354" y="12285"/>
                  </a:lnTo>
                  <a:lnTo>
                    <a:pt x="25058" y="12285"/>
                  </a:lnTo>
                  <a:lnTo>
                    <a:pt x="24993" y="12344"/>
                  </a:lnTo>
                  <a:lnTo>
                    <a:pt x="25026" y="12403"/>
                  </a:lnTo>
                  <a:lnTo>
                    <a:pt x="25157" y="12580"/>
                  </a:lnTo>
                  <a:lnTo>
                    <a:pt x="25420" y="12738"/>
                  </a:lnTo>
                  <a:lnTo>
                    <a:pt x="25782" y="12856"/>
                  </a:lnTo>
                  <a:lnTo>
                    <a:pt x="26078" y="12994"/>
                  </a:lnTo>
                  <a:lnTo>
                    <a:pt x="26242" y="13230"/>
                  </a:lnTo>
                  <a:lnTo>
                    <a:pt x="25749" y="13053"/>
                  </a:lnTo>
                  <a:lnTo>
                    <a:pt x="25453" y="12994"/>
                  </a:lnTo>
                  <a:lnTo>
                    <a:pt x="25223" y="13112"/>
                  </a:lnTo>
                  <a:lnTo>
                    <a:pt x="25289" y="13171"/>
                  </a:lnTo>
                  <a:lnTo>
                    <a:pt x="25289" y="13210"/>
                  </a:lnTo>
                  <a:lnTo>
                    <a:pt x="25354" y="13328"/>
                  </a:lnTo>
                  <a:lnTo>
                    <a:pt x="25026" y="13171"/>
                  </a:lnTo>
                  <a:lnTo>
                    <a:pt x="24565" y="12698"/>
                  </a:lnTo>
                  <a:lnTo>
                    <a:pt x="24138" y="12521"/>
                  </a:lnTo>
                  <a:lnTo>
                    <a:pt x="24006" y="12600"/>
                  </a:lnTo>
                  <a:lnTo>
                    <a:pt x="23973" y="12698"/>
                  </a:lnTo>
                  <a:lnTo>
                    <a:pt x="23940" y="12777"/>
                  </a:lnTo>
                  <a:lnTo>
                    <a:pt x="23842" y="12895"/>
                  </a:lnTo>
                  <a:lnTo>
                    <a:pt x="23776" y="12738"/>
                  </a:lnTo>
                  <a:lnTo>
                    <a:pt x="23776" y="12246"/>
                  </a:lnTo>
                  <a:lnTo>
                    <a:pt x="23644" y="11970"/>
                  </a:lnTo>
                  <a:lnTo>
                    <a:pt x="23644" y="11852"/>
                  </a:lnTo>
                  <a:lnTo>
                    <a:pt x="23776" y="11714"/>
                  </a:lnTo>
                  <a:lnTo>
                    <a:pt x="23546" y="11616"/>
                  </a:lnTo>
                  <a:lnTo>
                    <a:pt x="23184" y="11537"/>
                  </a:lnTo>
                  <a:lnTo>
                    <a:pt x="22822" y="11517"/>
                  </a:lnTo>
                  <a:lnTo>
                    <a:pt x="22592" y="11537"/>
                  </a:lnTo>
                  <a:lnTo>
                    <a:pt x="22329" y="11360"/>
                  </a:lnTo>
                  <a:lnTo>
                    <a:pt x="21901" y="11281"/>
                  </a:lnTo>
                  <a:lnTo>
                    <a:pt x="21408" y="11301"/>
                  </a:lnTo>
                  <a:lnTo>
                    <a:pt x="21013" y="11419"/>
                  </a:lnTo>
                  <a:lnTo>
                    <a:pt x="21013" y="11478"/>
                  </a:lnTo>
                  <a:lnTo>
                    <a:pt x="21277" y="11517"/>
                  </a:lnTo>
                  <a:lnTo>
                    <a:pt x="21309" y="11537"/>
                  </a:lnTo>
                  <a:lnTo>
                    <a:pt x="21540" y="11635"/>
                  </a:lnTo>
                  <a:lnTo>
                    <a:pt x="21605" y="11714"/>
                  </a:lnTo>
                  <a:lnTo>
                    <a:pt x="21342" y="11773"/>
                  </a:lnTo>
                  <a:lnTo>
                    <a:pt x="21211" y="11852"/>
                  </a:lnTo>
                  <a:lnTo>
                    <a:pt x="21178" y="11911"/>
                  </a:lnTo>
                  <a:lnTo>
                    <a:pt x="21375" y="12127"/>
                  </a:lnTo>
                  <a:lnTo>
                    <a:pt x="21375" y="12246"/>
                  </a:lnTo>
                  <a:lnTo>
                    <a:pt x="21079" y="12757"/>
                  </a:lnTo>
                  <a:lnTo>
                    <a:pt x="21013" y="12876"/>
                  </a:lnTo>
                  <a:lnTo>
                    <a:pt x="21112" y="12895"/>
                  </a:lnTo>
                  <a:lnTo>
                    <a:pt x="21408" y="12895"/>
                  </a:lnTo>
                  <a:lnTo>
                    <a:pt x="21507" y="12935"/>
                  </a:lnTo>
                  <a:lnTo>
                    <a:pt x="21540" y="12994"/>
                  </a:lnTo>
                  <a:lnTo>
                    <a:pt x="21573" y="13053"/>
                  </a:lnTo>
                  <a:lnTo>
                    <a:pt x="21540" y="13092"/>
                  </a:lnTo>
                  <a:lnTo>
                    <a:pt x="21408" y="13171"/>
                  </a:lnTo>
                  <a:lnTo>
                    <a:pt x="21277" y="13210"/>
                  </a:lnTo>
                  <a:lnTo>
                    <a:pt x="21178" y="13191"/>
                  </a:lnTo>
                  <a:lnTo>
                    <a:pt x="21079" y="13171"/>
                  </a:lnTo>
                  <a:lnTo>
                    <a:pt x="20948" y="13171"/>
                  </a:lnTo>
                  <a:lnTo>
                    <a:pt x="20783" y="13210"/>
                  </a:lnTo>
                  <a:lnTo>
                    <a:pt x="20783" y="13250"/>
                  </a:lnTo>
                  <a:lnTo>
                    <a:pt x="20915" y="13269"/>
                  </a:lnTo>
                  <a:lnTo>
                    <a:pt x="20948" y="13309"/>
                  </a:lnTo>
                  <a:lnTo>
                    <a:pt x="20981" y="13328"/>
                  </a:lnTo>
                  <a:lnTo>
                    <a:pt x="21178" y="13466"/>
                  </a:lnTo>
                  <a:lnTo>
                    <a:pt x="21178" y="13506"/>
                  </a:lnTo>
                  <a:lnTo>
                    <a:pt x="21211" y="13506"/>
                  </a:lnTo>
                  <a:lnTo>
                    <a:pt x="21309" y="13584"/>
                  </a:lnTo>
                  <a:lnTo>
                    <a:pt x="21309" y="13604"/>
                  </a:lnTo>
                  <a:lnTo>
                    <a:pt x="21375" y="13604"/>
                  </a:lnTo>
                  <a:lnTo>
                    <a:pt x="21441" y="13604"/>
                  </a:lnTo>
                  <a:lnTo>
                    <a:pt x="21507" y="13584"/>
                  </a:lnTo>
                  <a:lnTo>
                    <a:pt x="21507" y="13565"/>
                  </a:lnTo>
                  <a:lnTo>
                    <a:pt x="22592" y="13742"/>
                  </a:lnTo>
                  <a:lnTo>
                    <a:pt x="22559" y="13821"/>
                  </a:lnTo>
                  <a:lnTo>
                    <a:pt x="22493" y="13860"/>
                  </a:lnTo>
                  <a:lnTo>
                    <a:pt x="22329" y="13899"/>
                  </a:lnTo>
                  <a:lnTo>
                    <a:pt x="22197" y="13899"/>
                  </a:lnTo>
                  <a:lnTo>
                    <a:pt x="22099" y="13899"/>
                  </a:lnTo>
                  <a:lnTo>
                    <a:pt x="21967" y="13840"/>
                  </a:lnTo>
                  <a:lnTo>
                    <a:pt x="21901" y="13821"/>
                  </a:lnTo>
                  <a:lnTo>
                    <a:pt x="21803" y="13840"/>
                  </a:lnTo>
                  <a:lnTo>
                    <a:pt x="21737" y="13899"/>
                  </a:lnTo>
                  <a:lnTo>
                    <a:pt x="21704" y="13919"/>
                  </a:lnTo>
                  <a:lnTo>
                    <a:pt x="21704" y="13939"/>
                  </a:lnTo>
                  <a:lnTo>
                    <a:pt x="21540" y="13919"/>
                  </a:lnTo>
                  <a:lnTo>
                    <a:pt x="21408" y="13860"/>
                  </a:lnTo>
                  <a:lnTo>
                    <a:pt x="21309" y="13840"/>
                  </a:lnTo>
                  <a:lnTo>
                    <a:pt x="21145" y="13899"/>
                  </a:lnTo>
                  <a:lnTo>
                    <a:pt x="21145" y="13781"/>
                  </a:lnTo>
                  <a:lnTo>
                    <a:pt x="21013" y="13722"/>
                  </a:lnTo>
                  <a:lnTo>
                    <a:pt x="20915" y="13703"/>
                  </a:lnTo>
                  <a:lnTo>
                    <a:pt x="20783" y="13683"/>
                  </a:lnTo>
                  <a:lnTo>
                    <a:pt x="20191" y="13053"/>
                  </a:lnTo>
                  <a:lnTo>
                    <a:pt x="20093" y="12994"/>
                  </a:lnTo>
                  <a:lnTo>
                    <a:pt x="19928" y="13073"/>
                  </a:lnTo>
                  <a:lnTo>
                    <a:pt x="19928" y="13171"/>
                  </a:lnTo>
                  <a:lnTo>
                    <a:pt x="19994" y="13269"/>
                  </a:lnTo>
                  <a:lnTo>
                    <a:pt x="20191" y="13447"/>
                  </a:lnTo>
                  <a:lnTo>
                    <a:pt x="19961" y="13388"/>
                  </a:lnTo>
                  <a:lnTo>
                    <a:pt x="19501" y="13250"/>
                  </a:lnTo>
                  <a:lnTo>
                    <a:pt x="19303" y="13230"/>
                  </a:lnTo>
                  <a:lnTo>
                    <a:pt x="19139" y="13250"/>
                  </a:lnTo>
                  <a:lnTo>
                    <a:pt x="18942" y="13368"/>
                  </a:lnTo>
                  <a:lnTo>
                    <a:pt x="18777" y="13388"/>
                  </a:lnTo>
                  <a:lnTo>
                    <a:pt x="18711" y="13447"/>
                  </a:lnTo>
                  <a:lnTo>
                    <a:pt x="18679" y="13506"/>
                  </a:lnTo>
                  <a:lnTo>
                    <a:pt x="18679" y="13604"/>
                  </a:lnTo>
                  <a:lnTo>
                    <a:pt x="18679" y="13683"/>
                  </a:lnTo>
                  <a:lnTo>
                    <a:pt x="18448" y="13663"/>
                  </a:lnTo>
                  <a:lnTo>
                    <a:pt x="18251" y="13604"/>
                  </a:lnTo>
                  <a:lnTo>
                    <a:pt x="18054" y="13584"/>
                  </a:lnTo>
                  <a:lnTo>
                    <a:pt x="17922" y="13781"/>
                  </a:lnTo>
                  <a:lnTo>
                    <a:pt x="17955" y="13919"/>
                  </a:lnTo>
                  <a:lnTo>
                    <a:pt x="18087" y="14077"/>
                  </a:lnTo>
                  <a:lnTo>
                    <a:pt x="18120" y="14214"/>
                  </a:lnTo>
                  <a:lnTo>
                    <a:pt x="17988" y="14451"/>
                  </a:lnTo>
                  <a:lnTo>
                    <a:pt x="17988" y="14943"/>
                  </a:lnTo>
                  <a:lnTo>
                    <a:pt x="17955" y="15120"/>
                  </a:lnTo>
                  <a:lnTo>
                    <a:pt x="17791" y="15297"/>
                  </a:lnTo>
                  <a:lnTo>
                    <a:pt x="17560" y="15455"/>
                  </a:lnTo>
                  <a:lnTo>
                    <a:pt x="17330" y="15534"/>
                  </a:lnTo>
                  <a:lnTo>
                    <a:pt x="17100" y="15553"/>
                  </a:lnTo>
                  <a:lnTo>
                    <a:pt x="16640" y="15730"/>
                  </a:lnTo>
                  <a:lnTo>
                    <a:pt x="16311" y="15750"/>
                  </a:lnTo>
                  <a:lnTo>
                    <a:pt x="16048" y="15730"/>
                  </a:lnTo>
                  <a:lnTo>
                    <a:pt x="15949" y="15632"/>
                  </a:lnTo>
                  <a:lnTo>
                    <a:pt x="15883" y="15514"/>
                  </a:lnTo>
                  <a:lnTo>
                    <a:pt x="15719" y="15415"/>
                  </a:lnTo>
                  <a:lnTo>
                    <a:pt x="15686" y="15514"/>
                  </a:lnTo>
                  <a:lnTo>
                    <a:pt x="15554" y="15553"/>
                  </a:lnTo>
                  <a:lnTo>
                    <a:pt x="15456" y="15573"/>
                  </a:lnTo>
                  <a:lnTo>
                    <a:pt x="15291" y="15573"/>
                  </a:lnTo>
                  <a:lnTo>
                    <a:pt x="15061" y="15750"/>
                  </a:lnTo>
                  <a:lnTo>
                    <a:pt x="15061" y="15967"/>
                  </a:lnTo>
                  <a:lnTo>
                    <a:pt x="15127" y="16183"/>
                  </a:lnTo>
                  <a:lnTo>
                    <a:pt x="15061" y="16380"/>
                  </a:lnTo>
                  <a:lnTo>
                    <a:pt x="14930" y="16479"/>
                  </a:lnTo>
                  <a:lnTo>
                    <a:pt x="14897" y="16597"/>
                  </a:lnTo>
                  <a:lnTo>
                    <a:pt x="14897" y="17463"/>
                  </a:lnTo>
                  <a:lnTo>
                    <a:pt x="14995" y="17522"/>
                  </a:lnTo>
                  <a:lnTo>
                    <a:pt x="15061" y="17561"/>
                  </a:lnTo>
                  <a:lnTo>
                    <a:pt x="15423" y="17561"/>
                  </a:lnTo>
                  <a:lnTo>
                    <a:pt x="15456" y="17581"/>
                  </a:lnTo>
                  <a:lnTo>
                    <a:pt x="16212" y="18093"/>
                  </a:lnTo>
                  <a:lnTo>
                    <a:pt x="16409" y="18310"/>
                  </a:lnTo>
                  <a:lnTo>
                    <a:pt x="16541" y="18428"/>
                  </a:lnTo>
                  <a:lnTo>
                    <a:pt x="16705" y="18487"/>
                  </a:lnTo>
                  <a:lnTo>
                    <a:pt x="16936" y="18526"/>
                  </a:lnTo>
                  <a:lnTo>
                    <a:pt x="17265" y="18585"/>
                  </a:lnTo>
                  <a:lnTo>
                    <a:pt x="17528" y="18684"/>
                  </a:lnTo>
                  <a:lnTo>
                    <a:pt x="17659" y="18762"/>
                  </a:lnTo>
                  <a:lnTo>
                    <a:pt x="17758" y="18959"/>
                  </a:lnTo>
                  <a:lnTo>
                    <a:pt x="17528" y="18940"/>
                  </a:lnTo>
                  <a:lnTo>
                    <a:pt x="17232" y="18821"/>
                  </a:lnTo>
                  <a:lnTo>
                    <a:pt x="16969" y="18762"/>
                  </a:lnTo>
                  <a:lnTo>
                    <a:pt x="16705" y="18802"/>
                  </a:lnTo>
                  <a:lnTo>
                    <a:pt x="16475" y="18900"/>
                  </a:lnTo>
                  <a:lnTo>
                    <a:pt x="16212" y="19077"/>
                  </a:lnTo>
                  <a:lnTo>
                    <a:pt x="15489" y="19668"/>
                  </a:lnTo>
                  <a:lnTo>
                    <a:pt x="15094" y="19885"/>
                  </a:lnTo>
                  <a:lnTo>
                    <a:pt x="14831" y="19786"/>
                  </a:lnTo>
                  <a:lnTo>
                    <a:pt x="14140" y="20141"/>
                  </a:lnTo>
                  <a:lnTo>
                    <a:pt x="13910" y="20239"/>
                  </a:lnTo>
                  <a:lnTo>
                    <a:pt x="13088" y="20397"/>
                  </a:lnTo>
                  <a:lnTo>
                    <a:pt x="12891" y="20436"/>
                  </a:lnTo>
                  <a:lnTo>
                    <a:pt x="12430" y="20357"/>
                  </a:lnTo>
                  <a:lnTo>
                    <a:pt x="12200" y="20298"/>
                  </a:lnTo>
                  <a:lnTo>
                    <a:pt x="12069" y="20219"/>
                  </a:lnTo>
                  <a:lnTo>
                    <a:pt x="12101" y="19924"/>
                  </a:lnTo>
                  <a:lnTo>
                    <a:pt x="12069" y="19786"/>
                  </a:lnTo>
                  <a:lnTo>
                    <a:pt x="12003" y="19688"/>
                  </a:lnTo>
                  <a:lnTo>
                    <a:pt x="11871" y="19707"/>
                  </a:lnTo>
                  <a:lnTo>
                    <a:pt x="11773" y="19806"/>
                  </a:lnTo>
                  <a:lnTo>
                    <a:pt x="11674" y="19924"/>
                  </a:lnTo>
                  <a:lnTo>
                    <a:pt x="11575" y="20141"/>
                  </a:lnTo>
                  <a:lnTo>
                    <a:pt x="11444" y="20180"/>
                  </a:lnTo>
                  <a:lnTo>
                    <a:pt x="11279" y="20239"/>
                  </a:lnTo>
                  <a:lnTo>
                    <a:pt x="11181" y="20278"/>
                  </a:lnTo>
                  <a:lnTo>
                    <a:pt x="11082" y="20377"/>
                  </a:lnTo>
                  <a:lnTo>
                    <a:pt x="11082" y="20495"/>
                  </a:lnTo>
                  <a:lnTo>
                    <a:pt x="11049" y="20751"/>
                  </a:lnTo>
                  <a:lnTo>
                    <a:pt x="11016" y="20869"/>
                  </a:lnTo>
                  <a:lnTo>
                    <a:pt x="10786" y="21125"/>
                  </a:lnTo>
                  <a:lnTo>
                    <a:pt x="10457" y="21598"/>
                  </a:lnTo>
                  <a:lnTo>
                    <a:pt x="10424" y="21735"/>
                  </a:lnTo>
                  <a:lnTo>
                    <a:pt x="10490" y="21991"/>
                  </a:lnTo>
                  <a:lnTo>
                    <a:pt x="10490" y="22129"/>
                  </a:lnTo>
                  <a:lnTo>
                    <a:pt x="10424" y="22247"/>
                  </a:lnTo>
                  <a:lnTo>
                    <a:pt x="10490" y="22306"/>
                  </a:lnTo>
                  <a:lnTo>
                    <a:pt x="10556" y="22247"/>
                  </a:lnTo>
                  <a:lnTo>
                    <a:pt x="10654" y="22188"/>
                  </a:lnTo>
                  <a:lnTo>
                    <a:pt x="10687" y="22129"/>
                  </a:lnTo>
                  <a:lnTo>
                    <a:pt x="10852" y="22306"/>
                  </a:lnTo>
                  <a:lnTo>
                    <a:pt x="10622" y="22484"/>
                  </a:lnTo>
                  <a:lnTo>
                    <a:pt x="9865" y="22799"/>
                  </a:lnTo>
                  <a:lnTo>
                    <a:pt x="9635" y="23015"/>
                  </a:lnTo>
                  <a:lnTo>
                    <a:pt x="9536" y="23153"/>
                  </a:lnTo>
                  <a:lnTo>
                    <a:pt x="9536" y="23232"/>
                  </a:lnTo>
                  <a:lnTo>
                    <a:pt x="9635" y="23350"/>
                  </a:lnTo>
                  <a:lnTo>
                    <a:pt x="9799" y="23429"/>
                  </a:lnTo>
                  <a:lnTo>
                    <a:pt x="9931" y="23507"/>
                  </a:lnTo>
                  <a:lnTo>
                    <a:pt x="9997" y="23645"/>
                  </a:lnTo>
                  <a:lnTo>
                    <a:pt x="9931" y="23881"/>
                  </a:lnTo>
                  <a:lnTo>
                    <a:pt x="9799" y="24137"/>
                  </a:lnTo>
                  <a:lnTo>
                    <a:pt x="9569" y="24315"/>
                  </a:lnTo>
                  <a:lnTo>
                    <a:pt x="9208" y="24393"/>
                  </a:lnTo>
                  <a:lnTo>
                    <a:pt x="8418" y="24492"/>
                  </a:lnTo>
                  <a:lnTo>
                    <a:pt x="8122" y="24413"/>
                  </a:lnTo>
                  <a:lnTo>
                    <a:pt x="8057" y="24177"/>
                  </a:lnTo>
                  <a:lnTo>
                    <a:pt x="7925" y="24275"/>
                  </a:lnTo>
                  <a:lnTo>
                    <a:pt x="7991" y="24492"/>
                  </a:lnTo>
                  <a:lnTo>
                    <a:pt x="8057" y="24728"/>
                  </a:lnTo>
                  <a:lnTo>
                    <a:pt x="7793" y="24925"/>
                  </a:lnTo>
                  <a:lnTo>
                    <a:pt x="7728" y="24787"/>
                  </a:lnTo>
                  <a:lnTo>
                    <a:pt x="7596" y="24787"/>
                  </a:lnTo>
                  <a:lnTo>
                    <a:pt x="7432" y="24846"/>
                  </a:lnTo>
                  <a:lnTo>
                    <a:pt x="7300" y="24885"/>
                  </a:lnTo>
                  <a:lnTo>
                    <a:pt x="7169" y="24846"/>
                  </a:lnTo>
                  <a:lnTo>
                    <a:pt x="7136" y="24767"/>
                  </a:lnTo>
                  <a:lnTo>
                    <a:pt x="7103" y="24669"/>
                  </a:lnTo>
                  <a:lnTo>
                    <a:pt x="7037" y="24610"/>
                  </a:lnTo>
                  <a:lnTo>
                    <a:pt x="6873" y="24669"/>
                  </a:lnTo>
                  <a:lnTo>
                    <a:pt x="6675" y="24649"/>
                  </a:lnTo>
                  <a:lnTo>
                    <a:pt x="6511" y="24570"/>
                  </a:lnTo>
                  <a:lnTo>
                    <a:pt x="6412" y="24610"/>
                  </a:lnTo>
                  <a:lnTo>
                    <a:pt x="6412" y="24669"/>
                  </a:lnTo>
                  <a:lnTo>
                    <a:pt x="6577" y="24807"/>
                  </a:lnTo>
                  <a:lnTo>
                    <a:pt x="6610" y="24905"/>
                  </a:lnTo>
                  <a:lnTo>
                    <a:pt x="6610" y="25200"/>
                  </a:lnTo>
                  <a:lnTo>
                    <a:pt x="6577" y="25358"/>
                  </a:lnTo>
                  <a:lnTo>
                    <a:pt x="6478" y="25476"/>
                  </a:lnTo>
                  <a:lnTo>
                    <a:pt x="6314" y="25614"/>
                  </a:lnTo>
                  <a:lnTo>
                    <a:pt x="5722" y="25949"/>
                  </a:lnTo>
                  <a:lnTo>
                    <a:pt x="5590" y="26067"/>
                  </a:lnTo>
                  <a:lnTo>
                    <a:pt x="5524" y="26205"/>
                  </a:lnTo>
                  <a:lnTo>
                    <a:pt x="5491" y="26303"/>
                  </a:lnTo>
                  <a:lnTo>
                    <a:pt x="5491" y="26382"/>
                  </a:lnTo>
                  <a:lnTo>
                    <a:pt x="5459" y="26461"/>
                  </a:lnTo>
                  <a:lnTo>
                    <a:pt x="5360" y="26559"/>
                  </a:lnTo>
                  <a:lnTo>
                    <a:pt x="4998" y="26756"/>
                  </a:lnTo>
                  <a:lnTo>
                    <a:pt x="4965" y="26815"/>
                  </a:lnTo>
                  <a:lnTo>
                    <a:pt x="4768" y="27445"/>
                  </a:lnTo>
                  <a:lnTo>
                    <a:pt x="4899" y="27543"/>
                  </a:lnTo>
                  <a:lnTo>
                    <a:pt x="5557" y="27760"/>
                  </a:lnTo>
                  <a:lnTo>
                    <a:pt x="5590" y="27799"/>
                  </a:lnTo>
                  <a:lnTo>
                    <a:pt x="5656" y="27898"/>
                  </a:lnTo>
                  <a:lnTo>
                    <a:pt x="5689" y="27937"/>
                  </a:lnTo>
                  <a:lnTo>
                    <a:pt x="5722" y="27957"/>
                  </a:lnTo>
                  <a:lnTo>
                    <a:pt x="5919" y="27996"/>
                  </a:lnTo>
                  <a:lnTo>
                    <a:pt x="5952" y="28016"/>
                  </a:lnTo>
                  <a:lnTo>
                    <a:pt x="5985" y="28036"/>
                  </a:lnTo>
                  <a:lnTo>
                    <a:pt x="6018" y="28134"/>
                  </a:lnTo>
                  <a:lnTo>
                    <a:pt x="6083" y="28173"/>
                  </a:lnTo>
                  <a:lnTo>
                    <a:pt x="6116" y="28173"/>
                  </a:lnTo>
                  <a:lnTo>
                    <a:pt x="6281" y="28154"/>
                  </a:lnTo>
                  <a:lnTo>
                    <a:pt x="6346" y="28173"/>
                  </a:lnTo>
                  <a:lnTo>
                    <a:pt x="7136" y="28547"/>
                  </a:lnTo>
                  <a:lnTo>
                    <a:pt x="7366" y="28607"/>
                  </a:lnTo>
                  <a:lnTo>
                    <a:pt x="7563" y="28626"/>
                  </a:lnTo>
                  <a:lnTo>
                    <a:pt x="7629" y="28646"/>
                  </a:lnTo>
                  <a:lnTo>
                    <a:pt x="7728" y="28685"/>
                  </a:lnTo>
                  <a:lnTo>
                    <a:pt x="7793" y="28725"/>
                  </a:lnTo>
                  <a:lnTo>
                    <a:pt x="7925" y="28725"/>
                  </a:lnTo>
                  <a:lnTo>
                    <a:pt x="8188" y="28725"/>
                  </a:lnTo>
                  <a:lnTo>
                    <a:pt x="8352" y="28725"/>
                  </a:lnTo>
                  <a:lnTo>
                    <a:pt x="8912" y="28784"/>
                  </a:lnTo>
                  <a:lnTo>
                    <a:pt x="9142" y="28784"/>
                  </a:lnTo>
                  <a:lnTo>
                    <a:pt x="9602" y="28607"/>
                  </a:lnTo>
                  <a:lnTo>
                    <a:pt x="9931" y="28508"/>
                  </a:lnTo>
                  <a:lnTo>
                    <a:pt x="10227" y="28449"/>
                  </a:lnTo>
                  <a:lnTo>
                    <a:pt x="10490" y="28429"/>
                  </a:lnTo>
                  <a:lnTo>
                    <a:pt x="10359" y="28528"/>
                  </a:lnTo>
                  <a:lnTo>
                    <a:pt x="9832" y="28744"/>
                  </a:lnTo>
                  <a:lnTo>
                    <a:pt x="9734" y="28784"/>
                  </a:lnTo>
                  <a:lnTo>
                    <a:pt x="9569" y="28941"/>
                  </a:lnTo>
                  <a:lnTo>
                    <a:pt x="9208" y="29000"/>
                  </a:lnTo>
                  <a:lnTo>
                    <a:pt x="8583" y="29000"/>
                  </a:lnTo>
                  <a:lnTo>
                    <a:pt x="8122" y="29040"/>
                  </a:lnTo>
                  <a:lnTo>
                    <a:pt x="7925" y="29040"/>
                  </a:lnTo>
                  <a:lnTo>
                    <a:pt x="7826" y="29099"/>
                  </a:lnTo>
                  <a:lnTo>
                    <a:pt x="7892" y="29217"/>
                  </a:lnTo>
                  <a:lnTo>
                    <a:pt x="8057" y="29552"/>
                  </a:lnTo>
                  <a:lnTo>
                    <a:pt x="8352" y="29729"/>
                  </a:lnTo>
                  <a:lnTo>
                    <a:pt x="8714" y="29867"/>
                  </a:lnTo>
                  <a:lnTo>
                    <a:pt x="8977" y="29965"/>
                  </a:lnTo>
                  <a:lnTo>
                    <a:pt x="8846" y="30103"/>
                  </a:lnTo>
                  <a:lnTo>
                    <a:pt x="8944" y="30201"/>
                  </a:lnTo>
                  <a:lnTo>
                    <a:pt x="9471" y="30457"/>
                  </a:lnTo>
                  <a:lnTo>
                    <a:pt x="9635" y="30497"/>
                  </a:lnTo>
                  <a:lnTo>
                    <a:pt x="9799" y="30497"/>
                  </a:lnTo>
                  <a:lnTo>
                    <a:pt x="10063" y="30457"/>
                  </a:lnTo>
                  <a:lnTo>
                    <a:pt x="10490" y="30280"/>
                  </a:lnTo>
                  <a:lnTo>
                    <a:pt x="10622" y="30280"/>
                  </a:lnTo>
                  <a:lnTo>
                    <a:pt x="10589" y="30378"/>
                  </a:lnTo>
                  <a:lnTo>
                    <a:pt x="10161" y="30733"/>
                  </a:lnTo>
                  <a:lnTo>
                    <a:pt x="10622" y="30713"/>
                  </a:lnTo>
                  <a:lnTo>
                    <a:pt x="11904" y="30359"/>
                  </a:lnTo>
                  <a:lnTo>
                    <a:pt x="12759" y="30221"/>
                  </a:lnTo>
                  <a:lnTo>
                    <a:pt x="12989" y="30103"/>
                  </a:lnTo>
                  <a:lnTo>
                    <a:pt x="13088" y="29867"/>
                  </a:lnTo>
                  <a:lnTo>
                    <a:pt x="13252" y="29985"/>
                  </a:lnTo>
                  <a:lnTo>
                    <a:pt x="13055" y="30438"/>
                  </a:lnTo>
                  <a:lnTo>
                    <a:pt x="13088" y="30615"/>
                  </a:lnTo>
                  <a:lnTo>
                    <a:pt x="12693" y="30497"/>
                  </a:lnTo>
                  <a:lnTo>
                    <a:pt x="12463" y="30457"/>
                  </a:lnTo>
                  <a:lnTo>
                    <a:pt x="12365" y="30497"/>
                  </a:lnTo>
                  <a:lnTo>
                    <a:pt x="12266" y="30497"/>
                  </a:lnTo>
                  <a:lnTo>
                    <a:pt x="11674" y="30753"/>
                  </a:lnTo>
                  <a:lnTo>
                    <a:pt x="11608" y="30831"/>
                  </a:lnTo>
                  <a:lnTo>
                    <a:pt x="11608" y="30871"/>
                  </a:lnTo>
                  <a:lnTo>
                    <a:pt x="11542" y="30890"/>
                  </a:lnTo>
                  <a:lnTo>
                    <a:pt x="11411" y="30890"/>
                  </a:lnTo>
                  <a:lnTo>
                    <a:pt x="11279" y="30930"/>
                  </a:lnTo>
                  <a:lnTo>
                    <a:pt x="10983" y="31009"/>
                  </a:lnTo>
                  <a:lnTo>
                    <a:pt x="10654" y="31068"/>
                  </a:lnTo>
                  <a:lnTo>
                    <a:pt x="10457" y="31068"/>
                  </a:lnTo>
                  <a:lnTo>
                    <a:pt x="10260" y="31068"/>
                  </a:lnTo>
                  <a:lnTo>
                    <a:pt x="9799" y="31009"/>
                  </a:lnTo>
                  <a:lnTo>
                    <a:pt x="9372" y="31009"/>
                  </a:lnTo>
                  <a:lnTo>
                    <a:pt x="9175" y="30989"/>
                  </a:lnTo>
                  <a:lnTo>
                    <a:pt x="8846" y="30871"/>
                  </a:lnTo>
                  <a:lnTo>
                    <a:pt x="8648" y="30831"/>
                  </a:lnTo>
                  <a:lnTo>
                    <a:pt x="8583" y="30890"/>
                  </a:lnTo>
                  <a:lnTo>
                    <a:pt x="8550" y="31343"/>
                  </a:lnTo>
                  <a:lnTo>
                    <a:pt x="8451" y="31442"/>
                  </a:lnTo>
                  <a:lnTo>
                    <a:pt x="8254" y="31658"/>
                  </a:lnTo>
                  <a:lnTo>
                    <a:pt x="8155" y="31717"/>
                  </a:lnTo>
                  <a:lnTo>
                    <a:pt x="8254" y="31835"/>
                  </a:lnTo>
                  <a:lnTo>
                    <a:pt x="8385" y="32328"/>
                  </a:lnTo>
                  <a:lnTo>
                    <a:pt x="8714" y="32780"/>
                  </a:lnTo>
                  <a:lnTo>
                    <a:pt x="8780" y="32899"/>
                  </a:lnTo>
                  <a:lnTo>
                    <a:pt x="9602" y="33430"/>
                  </a:lnTo>
                  <a:lnTo>
                    <a:pt x="9734" y="33529"/>
                  </a:lnTo>
                  <a:lnTo>
                    <a:pt x="9734" y="33666"/>
                  </a:lnTo>
                  <a:lnTo>
                    <a:pt x="9668" y="33726"/>
                  </a:lnTo>
                  <a:lnTo>
                    <a:pt x="9536" y="33745"/>
                  </a:lnTo>
                  <a:lnTo>
                    <a:pt x="9273" y="33745"/>
                  </a:lnTo>
                  <a:lnTo>
                    <a:pt x="9010" y="33765"/>
                  </a:lnTo>
                  <a:lnTo>
                    <a:pt x="8944" y="33726"/>
                  </a:lnTo>
                  <a:lnTo>
                    <a:pt x="8912" y="33588"/>
                  </a:lnTo>
                  <a:lnTo>
                    <a:pt x="8912" y="33371"/>
                  </a:lnTo>
                  <a:lnTo>
                    <a:pt x="8813" y="33273"/>
                  </a:lnTo>
                  <a:lnTo>
                    <a:pt x="8583" y="33253"/>
                  </a:lnTo>
                  <a:lnTo>
                    <a:pt x="8385" y="33292"/>
                  </a:lnTo>
                  <a:lnTo>
                    <a:pt x="7793" y="33529"/>
                  </a:lnTo>
                  <a:lnTo>
                    <a:pt x="7826" y="33391"/>
                  </a:lnTo>
                  <a:lnTo>
                    <a:pt x="7958" y="33115"/>
                  </a:lnTo>
                  <a:lnTo>
                    <a:pt x="7925" y="33017"/>
                  </a:lnTo>
                  <a:lnTo>
                    <a:pt x="7793" y="32879"/>
                  </a:lnTo>
                  <a:lnTo>
                    <a:pt x="7629" y="32623"/>
                  </a:lnTo>
                  <a:lnTo>
                    <a:pt x="7530" y="32465"/>
                  </a:lnTo>
                  <a:lnTo>
                    <a:pt x="7366" y="32426"/>
                  </a:lnTo>
                  <a:lnTo>
                    <a:pt x="6971" y="32308"/>
                  </a:lnTo>
                  <a:lnTo>
                    <a:pt x="6807" y="32249"/>
                  </a:lnTo>
                  <a:lnTo>
                    <a:pt x="6610" y="31835"/>
                  </a:lnTo>
                  <a:lnTo>
                    <a:pt x="6610" y="31796"/>
                  </a:lnTo>
                  <a:lnTo>
                    <a:pt x="6346" y="31658"/>
                  </a:lnTo>
                  <a:lnTo>
                    <a:pt x="4965" y="31422"/>
                  </a:lnTo>
                  <a:lnTo>
                    <a:pt x="4768" y="31205"/>
                  </a:lnTo>
                  <a:lnTo>
                    <a:pt x="4308" y="31068"/>
                  </a:lnTo>
                  <a:lnTo>
                    <a:pt x="3847" y="31068"/>
                  </a:lnTo>
                  <a:lnTo>
                    <a:pt x="3584" y="31284"/>
                  </a:lnTo>
                  <a:lnTo>
                    <a:pt x="3485" y="31284"/>
                  </a:lnTo>
                  <a:lnTo>
                    <a:pt x="3453" y="31087"/>
                  </a:lnTo>
                  <a:lnTo>
                    <a:pt x="3255" y="30930"/>
                  </a:lnTo>
                  <a:lnTo>
                    <a:pt x="3058" y="30871"/>
                  </a:lnTo>
                  <a:lnTo>
                    <a:pt x="2926" y="30930"/>
                  </a:lnTo>
                  <a:lnTo>
                    <a:pt x="2959" y="31107"/>
                  </a:lnTo>
                  <a:lnTo>
                    <a:pt x="3124" y="31678"/>
                  </a:lnTo>
                  <a:lnTo>
                    <a:pt x="3157" y="32052"/>
                  </a:lnTo>
                  <a:lnTo>
                    <a:pt x="3255" y="32249"/>
                  </a:lnTo>
                  <a:lnTo>
                    <a:pt x="3354" y="32328"/>
                  </a:lnTo>
                  <a:lnTo>
                    <a:pt x="3387" y="32426"/>
                  </a:lnTo>
                  <a:lnTo>
                    <a:pt x="3518" y="32899"/>
                  </a:lnTo>
                  <a:lnTo>
                    <a:pt x="3485" y="33036"/>
                  </a:lnTo>
                  <a:lnTo>
                    <a:pt x="3255" y="33076"/>
                  </a:lnTo>
                  <a:lnTo>
                    <a:pt x="2861" y="34080"/>
                  </a:lnTo>
                  <a:lnTo>
                    <a:pt x="2762" y="33962"/>
                  </a:lnTo>
                  <a:lnTo>
                    <a:pt x="2762" y="33804"/>
                  </a:lnTo>
                  <a:lnTo>
                    <a:pt x="2828" y="33647"/>
                  </a:lnTo>
                  <a:lnTo>
                    <a:pt x="2926" y="33529"/>
                  </a:lnTo>
                  <a:lnTo>
                    <a:pt x="2663" y="33509"/>
                  </a:lnTo>
                  <a:lnTo>
                    <a:pt x="2302" y="33962"/>
                  </a:lnTo>
                  <a:lnTo>
                    <a:pt x="2038" y="33962"/>
                  </a:lnTo>
                  <a:lnTo>
                    <a:pt x="2269" y="33548"/>
                  </a:lnTo>
                  <a:lnTo>
                    <a:pt x="2532" y="33253"/>
                  </a:lnTo>
                  <a:lnTo>
                    <a:pt x="2663" y="33115"/>
                  </a:lnTo>
                  <a:lnTo>
                    <a:pt x="2630" y="32977"/>
                  </a:lnTo>
                  <a:lnTo>
                    <a:pt x="2466" y="32780"/>
                  </a:lnTo>
                  <a:lnTo>
                    <a:pt x="2334" y="32643"/>
                  </a:lnTo>
                  <a:lnTo>
                    <a:pt x="2334" y="32505"/>
                  </a:lnTo>
                  <a:lnTo>
                    <a:pt x="2466" y="32328"/>
                  </a:lnTo>
                  <a:lnTo>
                    <a:pt x="2499" y="32210"/>
                  </a:lnTo>
                  <a:lnTo>
                    <a:pt x="2466" y="32032"/>
                  </a:lnTo>
                  <a:lnTo>
                    <a:pt x="2302" y="31894"/>
                  </a:lnTo>
                  <a:lnTo>
                    <a:pt x="2071" y="31816"/>
                  </a:lnTo>
                  <a:lnTo>
                    <a:pt x="1710" y="31776"/>
                  </a:lnTo>
                  <a:lnTo>
                    <a:pt x="1611" y="31737"/>
                  </a:lnTo>
                  <a:lnTo>
                    <a:pt x="1545" y="31678"/>
                  </a:lnTo>
                  <a:lnTo>
                    <a:pt x="1512" y="31579"/>
                  </a:lnTo>
                  <a:lnTo>
                    <a:pt x="1479" y="31520"/>
                  </a:lnTo>
                  <a:lnTo>
                    <a:pt x="1348" y="31422"/>
                  </a:lnTo>
                  <a:lnTo>
                    <a:pt x="1216" y="31363"/>
                  </a:lnTo>
                  <a:lnTo>
                    <a:pt x="657" y="31225"/>
                  </a:lnTo>
                  <a:lnTo>
                    <a:pt x="98" y="31127"/>
                  </a:lnTo>
                  <a:lnTo>
                    <a:pt x="0" y="31127"/>
                  </a:lnTo>
                  <a:lnTo>
                    <a:pt x="0" y="41050"/>
                  </a:lnTo>
                  <a:lnTo>
                    <a:pt x="328" y="41069"/>
                  </a:lnTo>
                  <a:lnTo>
                    <a:pt x="591" y="41148"/>
                  </a:lnTo>
                  <a:lnTo>
                    <a:pt x="657" y="41266"/>
                  </a:lnTo>
                  <a:lnTo>
                    <a:pt x="526" y="41404"/>
                  </a:lnTo>
                  <a:lnTo>
                    <a:pt x="263" y="41443"/>
                  </a:lnTo>
                  <a:lnTo>
                    <a:pt x="0" y="41463"/>
                  </a:lnTo>
                  <a:lnTo>
                    <a:pt x="0" y="41621"/>
                  </a:lnTo>
                  <a:lnTo>
                    <a:pt x="32" y="41621"/>
                  </a:lnTo>
                  <a:lnTo>
                    <a:pt x="65" y="41621"/>
                  </a:lnTo>
                  <a:lnTo>
                    <a:pt x="131" y="41581"/>
                  </a:lnTo>
                  <a:lnTo>
                    <a:pt x="263" y="41621"/>
                  </a:lnTo>
                  <a:lnTo>
                    <a:pt x="295" y="41699"/>
                  </a:lnTo>
                  <a:lnTo>
                    <a:pt x="295" y="41778"/>
                  </a:lnTo>
                  <a:lnTo>
                    <a:pt x="263" y="41817"/>
                  </a:lnTo>
                  <a:lnTo>
                    <a:pt x="197" y="41876"/>
                  </a:lnTo>
                  <a:lnTo>
                    <a:pt x="98" y="41896"/>
                  </a:lnTo>
                  <a:lnTo>
                    <a:pt x="32" y="41916"/>
                  </a:lnTo>
                  <a:lnTo>
                    <a:pt x="0" y="41916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44475"/>
                  </a:lnTo>
                  <a:lnTo>
                    <a:pt x="119342" y="44239"/>
                  </a:lnTo>
                  <a:close/>
                  <a:moveTo>
                    <a:pt x="96782" y="22109"/>
                  </a:moveTo>
                  <a:lnTo>
                    <a:pt x="96947" y="22109"/>
                  </a:lnTo>
                  <a:lnTo>
                    <a:pt x="97045" y="22090"/>
                  </a:lnTo>
                  <a:lnTo>
                    <a:pt x="97177" y="22011"/>
                  </a:lnTo>
                  <a:lnTo>
                    <a:pt x="97210" y="21991"/>
                  </a:lnTo>
                  <a:lnTo>
                    <a:pt x="97177" y="21952"/>
                  </a:lnTo>
                  <a:lnTo>
                    <a:pt x="97177" y="21853"/>
                  </a:lnTo>
                  <a:lnTo>
                    <a:pt x="97078" y="21814"/>
                  </a:lnTo>
                  <a:lnTo>
                    <a:pt x="96947" y="21775"/>
                  </a:lnTo>
                  <a:lnTo>
                    <a:pt x="96782" y="21716"/>
                  </a:lnTo>
                  <a:lnTo>
                    <a:pt x="96684" y="21617"/>
                  </a:lnTo>
                  <a:lnTo>
                    <a:pt x="96618" y="21578"/>
                  </a:lnTo>
                  <a:lnTo>
                    <a:pt x="96453" y="21519"/>
                  </a:lnTo>
                  <a:lnTo>
                    <a:pt x="96256" y="21499"/>
                  </a:lnTo>
                  <a:lnTo>
                    <a:pt x="96157" y="21499"/>
                  </a:lnTo>
                  <a:lnTo>
                    <a:pt x="95960" y="21558"/>
                  </a:lnTo>
                  <a:lnTo>
                    <a:pt x="95763" y="21696"/>
                  </a:lnTo>
                  <a:lnTo>
                    <a:pt x="95631" y="21853"/>
                  </a:lnTo>
                  <a:lnTo>
                    <a:pt x="95598" y="22011"/>
                  </a:lnTo>
                  <a:lnTo>
                    <a:pt x="95533" y="22129"/>
                  </a:lnTo>
                  <a:lnTo>
                    <a:pt x="95368" y="22129"/>
                  </a:lnTo>
                  <a:lnTo>
                    <a:pt x="94842" y="21991"/>
                  </a:lnTo>
                  <a:lnTo>
                    <a:pt x="94908" y="22720"/>
                  </a:lnTo>
                  <a:lnTo>
                    <a:pt x="94973" y="22799"/>
                  </a:lnTo>
                  <a:lnTo>
                    <a:pt x="95434" y="22917"/>
                  </a:lnTo>
                  <a:lnTo>
                    <a:pt x="95434" y="22779"/>
                  </a:lnTo>
                  <a:lnTo>
                    <a:pt x="95368" y="22562"/>
                  </a:lnTo>
                  <a:lnTo>
                    <a:pt x="95401" y="22365"/>
                  </a:lnTo>
                  <a:lnTo>
                    <a:pt x="95664" y="22306"/>
                  </a:lnTo>
                  <a:lnTo>
                    <a:pt x="95828" y="22365"/>
                  </a:lnTo>
                  <a:lnTo>
                    <a:pt x="96026" y="22700"/>
                  </a:lnTo>
                  <a:lnTo>
                    <a:pt x="96157" y="22799"/>
                  </a:lnTo>
                  <a:lnTo>
                    <a:pt x="96124" y="22838"/>
                  </a:lnTo>
                  <a:lnTo>
                    <a:pt x="96059" y="22897"/>
                  </a:lnTo>
                  <a:lnTo>
                    <a:pt x="96059" y="22917"/>
                  </a:lnTo>
                  <a:lnTo>
                    <a:pt x="96059" y="22956"/>
                  </a:lnTo>
                  <a:lnTo>
                    <a:pt x="95960" y="23035"/>
                  </a:lnTo>
                  <a:lnTo>
                    <a:pt x="96124" y="23054"/>
                  </a:lnTo>
                  <a:lnTo>
                    <a:pt x="96289" y="23035"/>
                  </a:lnTo>
                  <a:lnTo>
                    <a:pt x="96486" y="22976"/>
                  </a:lnTo>
                  <a:lnTo>
                    <a:pt x="96618" y="22917"/>
                  </a:lnTo>
                  <a:lnTo>
                    <a:pt x="96684" y="22799"/>
                  </a:lnTo>
                  <a:lnTo>
                    <a:pt x="96749" y="22661"/>
                  </a:lnTo>
                  <a:lnTo>
                    <a:pt x="96815" y="22543"/>
                  </a:lnTo>
                  <a:lnTo>
                    <a:pt x="97045" y="22543"/>
                  </a:lnTo>
                  <a:lnTo>
                    <a:pt x="96979" y="22424"/>
                  </a:lnTo>
                  <a:lnTo>
                    <a:pt x="96881" y="22326"/>
                  </a:lnTo>
                  <a:lnTo>
                    <a:pt x="96815" y="22247"/>
                  </a:lnTo>
                  <a:lnTo>
                    <a:pt x="96618" y="22247"/>
                  </a:lnTo>
                  <a:lnTo>
                    <a:pt x="96651" y="22129"/>
                  </a:lnTo>
                  <a:lnTo>
                    <a:pt x="96782" y="22109"/>
                  </a:lnTo>
                  <a:close/>
                  <a:moveTo>
                    <a:pt x="100005" y="37191"/>
                  </a:moveTo>
                  <a:lnTo>
                    <a:pt x="100104" y="37269"/>
                  </a:lnTo>
                  <a:lnTo>
                    <a:pt x="100202" y="37289"/>
                  </a:lnTo>
                  <a:lnTo>
                    <a:pt x="100268" y="37289"/>
                  </a:lnTo>
                  <a:lnTo>
                    <a:pt x="100465" y="37269"/>
                  </a:lnTo>
                  <a:lnTo>
                    <a:pt x="100531" y="37250"/>
                  </a:lnTo>
                  <a:lnTo>
                    <a:pt x="100630" y="37191"/>
                  </a:lnTo>
                  <a:lnTo>
                    <a:pt x="100794" y="37250"/>
                  </a:lnTo>
                  <a:lnTo>
                    <a:pt x="101024" y="37210"/>
                  </a:lnTo>
                  <a:lnTo>
                    <a:pt x="101156" y="37250"/>
                  </a:lnTo>
                  <a:lnTo>
                    <a:pt x="101320" y="37053"/>
                  </a:lnTo>
                  <a:lnTo>
                    <a:pt x="101353" y="36679"/>
                  </a:lnTo>
                  <a:lnTo>
                    <a:pt x="101551" y="36462"/>
                  </a:lnTo>
                  <a:lnTo>
                    <a:pt x="101353" y="36305"/>
                  </a:lnTo>
                  <a:lnTo>
                    <a:pt x="101123" y="36305"/>
                  </a:lnTo>
                  <a:lnTo>
                    <a:pt x="100860" y="36383"/>
                  </a:lnTo>
                  <a:lnTo>
                    <a:pt x="100597" y="36423"/>
                  </a:lnTo>
                  <a:lnTo>
                    <a:pt x="100334" y="36442"/>
                  </a:lnTo>
                  <a:lnTo>
                    <a:pt x="100301" y="36502"/>
                  </a:lnTo>
                  <a:lnTo>
                    <a:pt x="100334" y="36561"/>
                  </a:lnTo>
                  <a:lnTo>
                    <a:pt x="100334" y="36639"/>
                  </a:lnTo>
                  <a:lnTo>
                    <a:pt x="100268" y="36698"/>
                  </a:lnTo>
                  <a:lnTo>
                    <a:pt x="100235" y="36757"/>
                  </a:lnTo>
                  <a:lnTo>
                    <a:pt x="100005" y="36876"/>
                  </a:lnTo>
                  <a:lnTo>
                    <a:pt x="100104" y="36935"/>
                  </a:lnTo>
                  <a:lnTo>
                    <a:pt x="100137" y="37033"/>
                  </a:lnTo>
                  <a:lnTo>
                    <a:pt x="100137" y="37132"/>
                  </a:lnTo>
                  <a:lnTo>
                    <a:pt x="100005" y="37191"/>
                  </a:lnTo>
                  <a:close/>
                  <a:moveTo>
                    <a:pt x="103918" y="37525"/>
                  </a:moveTo>
                  <a:lnTo>
                    <a:pt x="104050" y="37545"/>
                  </a:lnTo>
                  <a:lnTo>
                    <a:pt x="104149" y="37663"/>
                  </a:lnTo>
                  <a:lnTo>
                    <a:pt x="104280" y="37683"/>
                  </a:lnTo>
                  <a:lnTo>
                    <a:pt x="104477" y="37624"/>
                  </a:lnTo>
                  <a:lnTo>
                    <a:pt x="104379" y="37506"/>
                  </a:lnTo>
                  <a:lnTo>
                    <a:pt x="104247" y="37388"/>
                  </a:lnTo>
                  <a:lnTo>
                    <a:pt x="103984" y="37289"/>
                  </a:lnTo>
                  <a:lnTo>
                    <a:pt x="103787" y="37368"/>
                  </a:lnTo>
                  <a:lnTo>
                    <a:pt x="103294" y="37328"/>
                  </a:lnTo>
                  <a:lnTo>
                    <a:pt x="103096" y="37368"/>
                  </a:lnTo>
                  <a:lnTo>
                    <a:pt x="103261" y="37565"/>
                  </a:lnTo>
                  <a:lnTo>
                    <a:pt x="103228" y="37762"/>
                  </a:lnTo>
                  <a:lnTo>
                    <a:pt x="103129" y="37919"/>
                  </a:lnTo>
                  <a:lnTo>
                    <a:pt x="103096" y="38116"/>
                  </a:lnTo>
                  <a:lnTo>
                    <a:pt x="103228" y="38155"/>
                  </a:lnTo>
                  <a:lnTo>
                    <a:pt x="103359" y="38136"/>
                  </a:lnTo>
                  <a:lnTo>
                    <a:pt x="103655" y="38018"/>
                  </a:lnTo>
                  <a:lnTo>
                    <a:pt x="103787" y="37978"/>
                  </a:lnTo>
                  <a:lnTo>
                    <a:pt x="103885" y="37939"/>
                  </a:lnTo>
                  <a:lnTo>
                    <a:pt x="103918" y="37899"/>
                  </a:lnTo>
                  <a:lnTo>
                    <a:pt x="103918" y="37860"/>
                  </a:lnTo>
                  <a:lnTo>
                    <a:pt x="103885" y="37801"/>
                  </a:lnTo>
                  <a:lnTo>
                    <a:pt x="103853" y="37781"/>
                  </a:lnTo>
                  <a:lnTo>
                    <a:pt x="103721" y="37604"/>
                  </a:lnTo>
                  <a:lnTo>
                    <a:pt x="103721" y="37545"/>
                  </a:lnTo>
                  <a:lnTo>
                    <a:pt x="103918" y="37525"/>
                  </a:lnTo>
                  <a:close/>
                  <a:moveTo>
                    <a:pt x="105102" y="36895"/>
                  </a:moveTo>
                  <a:lnTo>
                    <a:pt x="105300" y="36876"/>
                  </a:lnTo>
                  <a:lnTo>
                    <a:pt x="105069" y="36521"/>
                  </a:lnTo>
                  <a:lnTo>
                    <a:pt x="105004" y="36344"/>
                  </a:lnTo>
                  <a:lnTo>
                    <a:pt x="105102" y="36167"/>
                  </a:lnTo>
                  <a:lnTo>
                    <a:pt x="104938" y="36226"/>
                  </a:lnTo>
                  <a:lnTo>
                    <a:pt x="104773" y="36324"/>
                  </a:lnTo>
                  <a:lnTo>
                    <a:pt x="104642" y="36442"/>
                  </a:lnTo>
                  <a:lnTo>
                    <a:pt x="104543" y="36580"/>
                  </a:lnTo>
                  <a:lnTo>
                    <a:pt x="104576" y="36600"/>
                  </a:lnTo>
                  <a:lnTo>
                    <a:pt x="104708" y="36679"/>
                  </a:lnTo>
                  <a:lnTo>
                    <a:pt x="104741" y="36718"/>
                  </a:lnTo>
                  <a:lnTo>
                    <a:pt x="104741" y="36777"/>
                  </a:lnTo>
                  <a:lnTo>
                    <a:pt x="104675" y="36836"/>
                  </a:lnTo>
                  <a:lnTo>
                    <a:pt x="104675" y="36876"/>
                  </a:lnTo>
                  <a:lnTo>
                    <a:pt x="104642" y="36895"/>
                  </a:lnTo>
                  <a:lnTo>
                    <a:pt x="104543" y="36915"/>
                  </a:lnTo>
                  <a:lnTo>
                    <a:pt x="104510" y="36954"/>
                  </a:lnTo>
                  <a:lnTo>
                    <a:pt x="104543" y="37033"/>
                  </a:lnTo>
                  <a:lnTo>
                    <a:pt x="104675" y="37112"/>
                  </a:lnTo>
                  <a:lnTo>
                    <a:pt x="104642" y="37132"/>
                  </a:lnTo>
                  <a:lnTo>
                    <a:pt x="104543" y="37151"/>
                  </a:lnTo>
                  <a:lnTo>
                    <a:pt x="104576" y="37171"/>
                  </a:lnTo>
                  <a:lnTo>
                    <a:pt x="104642" y="37191"/>
                  </a:lnTo>
                  <a:lnTo>
                    <a:pt x="104642" y="37210"/>
                  </a:lnTo>
                  <a:lnTo>
                    <a:pt x="104675" y="37250"/>
                  </a:lnTo>
                  <a:lnTo>
                    <a:pt x="104806" y="37171"/>
                  </a:lnTo>
                  <a:lnTo>
                    <a:pt x="104905" y="37151"/>
                  </a:lnTo>
                  <a:lnTo>
                    <a:pt x="105004" y="37151"/>
                  </a:lnTo>
                  <a:lnTo>
                    <a:pt x="104938" y="37033"/>
                  </a:lnTo>
                  <a:lnTo>
                    <a:pt x="104971" y="36935"/>
                  </a:lnTo>
                  <a:lnTo>
                    <a:pt x="105102" y="36895"/>
                  </a:lnTo>
                  <a:close/>
                  <a:moveTo>
                    <a:pt x="89383" y="31284"/>
                  </a:moveTo>
                  <a:lnTo>
                    <a:pt x="89350" y="31343"/>
                  </a:lnTo>
                  <a:lnTo>
                    <a:pt x="89350" y="31363"/>
                  </a:lnTo>
                  <a:lnTo>
                    <a:pt x="89317" y="31402"/>
                  </a:lnTo>
                  <a:lnTo>
                    <a:pt x="89514" y="31402"/>
                  </a:lnTo>
                  <a:lnTo>
                    <a:pt x="89778" y="31304"/>
                  </a:lnTo>
                  <a:lnTo>
                    <a:pt x="90041" y="31284"/>
                  </a:lnTo>
                  <a:lnTo>
                    <a:pt x="90271" y="31343"/>
                  </a:lnTo>
                  <a:lnTo>
                    <a:pt x="90304" y="31304"/>
                  </a:lnTo>
                  <a:lnTo>
                    <a:pt x="90304" y="31107"/>
                  </a:lnTo>
                  <a:lnTo>
                    <a:pt x="90205" y="30969"/>
                  </a:lnTo>
                  <a:lnTo>
                    <a:pt x="90073" y="30871"/>
                  </a:lnTo>
                  <a:lnTo>
                    <a:pt x="89876" y="30851"/>
                  </a:lnTo>
                  <a:lnTo>
                    <a:pt x="89679" y="30949"/>
                  </a:lnTo>
                  <a:lnTo>
                    <a:pt x="89646" y="31048"/>
                  </a:lnTo>
                  <a:lnTo>
                    <a:pt x="89679" y="31127"/>
                  </a:lnTo>
                  <a:lnTo>
                    <a:pt x="89646" y="31205"/>
                  </a:lnTo>
                  <a:lnTo>
                    <a:pt x="89383" y="31284"/>
                  </a:lnTo>
                  <a:close/>
                  <a:moveTo>
                    <a:pt x="95598" y="19865"/>
                  </a:moveTo>
                  <a:lnTo>
                    <a:pt x="95960" y="20022"/>
                  </a:lnTo>
                  <a:lnTo>
                    <a:pt x="96026" y="19904"/>
                  </a:lnTo>
                  <a:lnTo>
                    <a:pt x="95993" y="19826"/>
                  </a:lnTo>
                  <a:lnTo>
                    <a:pt x="95861" y="19806"/>
                  </a:lnTo>
                  <a:lnTo>
                    <a:pt x="95796" y="19767"/>
                  </a:lnTo>
                  <a:lnTo>
                    <a:pt x="95763" y="19707"/>
                  </a:lnTo>
                  <a:lnTo>
                    <a:pt x="95533" y="19511"/>
                  </a:lnTo>
                  <a:lnTo>
                    <a:pt x="95434" y="19314"/>
                  </a:lnTo>
                  <a:lnTo>
                    <a:pt x="95204" y="19176"/>
                  </a:lnTo>
                  <a:lnTo>
                    <a:pt x="94908" y="19097"/>
                  </a:lnTo>
                  <a:lnTo>
                    <a:pt x="94612" y="19077"/>
                  </a:lnTo>
                  <a:lnTo>
                    <a:pt x="94941" y="19196"/>
                  </a:lnTo>
                  <a:lnTo>
                    <a:pt x="95072" y="19314"/>
                  </a:lnTo>
                  <a:lnTo>
                    <a:pt x="95138" y="19452"/>
                  </a:lnTo>
                  <a:lnTo>
                    <a:pt x="95171" y="19688"/>
                  </a:lnTo>
                  <a:lnTo>
                    <a:pt x="95039" y="20101"/>
                  </a:lnTo>
                  <a:lnTo>
                    <a:pt x="95072" y="20160"/>
                  </a:lnTo>
                  <a:lnTo>
                    <a:pt x="95335" y="20259"/>
                  </a:lnTo>
                  <a:lnTo>
                    <a:pt x="95434" y="20357"/>
                  </a:lnTo>
                  <a:lnTo>
                    <a:pt x="95434" y="20377"/>
                  </a:lnTo>
                  <a:lnTo>
                    <a:pt x="95434" y="20397"/>
                  </a:lnTo>
                  <a:lnTo>
                    <a:pt x="95467" y="20416"/>
                  </a:lnTo>
                  <a:lnTo>
                    <a:pt x="95533" y="20436"/>
                  </a:lnTo>
                  <a:lnTo>
                    <a:pt x="95533" y="20298"/>
                  </a:lnTo>
                  <a:lnTo>
                    <a:pt x="95401" y="20121"/>
                  </a:lnTo>
                  <a:lnTo>
                    <a:pt x="95401" y="19983"/>
                  </a:lnTo>
                  <a:lnTo>
                    <a:pt x="95598" y="20022"/>
                  </a:lnTo>
                  <a:lnTo>
                    <a:pt x="95598" y="19865"/>
                  </a:lnTo>
                  <a:close/>
                  <a:moveTo>
                    <a:pt x="101715" y="38155"/>
                  </a:moveTo>
                  <a:lnTo>
                    <a:pt x="101912" y="38254"/>
                  </a:lnTo>
                  <a:lnTo>
                    <a:pt x="102077" y="38333"/>
                  </a:lnTo>
                  <a:lnTo>
                    <a:pt x="102208" y="38392"/>
                  </a:lnTo>
                  <a:lnTo>
                    <a:pt x="102636" y="38096"/>
                  </a:lnTo>
                  <a:lnTo>
                    <a:pt x="102767" y="37919"/>
                  </a:lnTo>
                  <a:lnTo>
                    <a:pt x="102833" y="37781"/>
                  </a:lnTo>
                  <a:lnTo>
                    <a:pt x="102734" y="37722"/>
                  </a:lnTo>
                  <a:lnTo>
                    <a:pt x="102537" y="37663"/>
                  </a:lnTo>
                  <a:lnTo>
                    <a:pt x="102340" y="37604"/>
                  </a:lnTo>
                  <a:lnTo>
                    <a:pt x="102274" y="37486"/>
                  </a:lnTo>
                  <a:lnTo>
                    <a:pt x="102077" y="37565"/>
                  </a:lnTo>
                  <a:lnTo>
                    <a:pt x="101847" y="37624"/>
                  </a:lnTo>
                  <a:lnTo>
                    <a:pt x="101649" y="37722"/>
                  </a:lnTo>
                  <a:lnTo>
                    <a:pt x="101551" y="37880"/>
                  </a:lnTo>
                  <a:lnTo>
                    <a:pt x="101616" y="38018"/>
                  </a:lnTo>
                  <a:lnTo>
                    <a:pt x="101715" y="38155"/>
                  </a:lnTo>
                  <a:close/>
                  <a:moveTo>
                    <a:pt x="105892" y="26382"/>
                  </a:moveTo>
                  <a:lnTo>
                    <a:pt x="106023" y="26421"/>
                  </a:lnTo>
                  <a:lnTo>
                    <a:pt x="105892" y="26342"/>
                  </a:lnTo>
                  <a:lnTo>
                    <a:pt x="105859" y="26224"/>
                  </a:lnTo>
                  <a:lnTo>
                    <a:pt x="105892" y="26126"/>
                  </a:lnTo>
                  <a:lnTo>
                    <a:pt x="106089" y="26086"/>
                  </a:lnTo>
                  <a:lnTo>
                    <a:pt x="106122" y="26067"/>
                  </a:lnTo>
                  <a:lnTo>
                    <a:pt x="106089" y="25988"/>
                  </a:lnTo>
                  <a:lnTo>
                    <a:pt x="105957" y="25929"/>
                  </a:lnTo>
                  <a:lnTo>
                    <a:pt x="105924" y="25890"/>
                  </a:lnTo>
                  <a:lnTo>
                    <a:pt x="105924" y="25850"/>
                  </a:lnTo>
                  <a:lnTo>
                    <a:pt x="105859" y="25752"/>
                  </a:lnTo>
                  <a:lnTo>
                    <a:pt x="105859" y="25712"/>
                  </a:lnTo>
                  <a:lnTo>
                    <a:pt x="105892" y="25653"/>
                  </a:lnTo>
                  <a:lnTo>
                    <a:pt x="105924" y="25653"/>
                  </a:lnTo>
                  <a:lnTo>
                    <a:pt x="105957" y="25653"/>
                  </a:lnTo>
                  <a:lnTo>
                    <a:pt x="106023" y="25634"/>
                  </a:lnTo>
                  <a:lnTo>
                    <a:pt x="106155" y="25515"/>
                  </a:lnTo>
                  <a:lnTo>
                    <a:pt x="106286" y="25417"/>
                  </a:lnTo>
                  <a:lnTo>
                    <a:pt x="106385" y="25378"/>
                  </a:lnTo>
                  <a:lnTo>
                    <a:pt x="106187" y="25397"/>
                  </a:lnTo>
                  <a:lnTo>
                    <a:pt x="105990" y="25417"/>
                  </a:lnTo>
                  <a:lnTo>
                    <a:pt x="105793" y="25417"/>
                  </a:lnTo>
                  <a:lnTo>
                    <a:pt x="105661" y="25378"/>
                  </a:lnTo>
                  <a:lnTo>
                    <a:pt x="105563" y="25378"/>
                  </a:lnTo>
                  <a:lnTo>
                    <a:pt x="105530" y="25496"/>
                  </a:lnTo>
                  <a:lnTo>
                    <a:pt x="105464" y="25614"/>
                  </a:lnTo>
                  <a:lnTo>
                    <a:pt x="105365" y="25693"/>
                  </a:lnTo>
                  <a:lnTo>
                    <a:pt x="105267" y="25771"/>
                  </a:lnTo>
                  <a:lnTo>
                    <a:pt x="105102" y="25850"/>
                  </a:lnTo>
                  <a:lnTo>
                    <a:pt x="104971" y="25850"/>
                  </a:lnTo>
                  <a:lnTo>
                    <a:pt x="104149" y="25476"/>
                  </a:lnTo>
                  <a:lnTo>
                    <a:pt x="103885" y="25378"/>
                  </a:lnTo>
                  <a:lnTo>
                    <a:pt x="103754" y="25515"/>
                  </a:lnTo>
                  <a:lnTo>
                    <a:pt x="103754" y="25634"/>
                  </a:lnTo>
                  <a:lnTo>
                    <a:pt x="103787" y="25693"/>
                  </a:lnTo>
                  <a:lnTo>
                    <a:pt x="103754" y="25693"/>
                  </a:lnTo>
                  <a:lnTo>
                    <a:pt x="103359" y="25712"/>
                  </a:lnTo>
                  <a:lnTo>
                    <a:pt x="103162" y="25712"/>
                  </a:lnTo>
                  <a:lnTo>
                    <a:pt x="102965" y="25693"/>
                  </a:lnTo>
                  <a:lnTo>
                    <a:pt x="102899" y="25614"/>
                  </a:lnTo>
                  <a:lnTo>
                    <a:pt x="102899" y="25515"/>
                  </a:lnTo>
                  <a:lnTo>
                    <a:pt x="102734" y="25220"/>
                  </a:lnTo>
                  <a:lnTo>
                    <a:pt x="102767" y="24984"/>
                  </a:lnTo>
                  <a:lnTo>
                    <a:pt x="102833" y="24866"/>
                  </a:lnTo>
                  <a:lnTo>
                    <a:pt x="102734" y="24767"/>
                  </a:lnTo>
                  <a:lnTo>
                    <a:pt x="102899" y="24689"/>
                  </a:lnTo>
                  <a:lnTo>
                    <a:pt x="103063" y="24689"/>
                  </a:lnTo>
                  <a:lnTo>
                    <a:pt x="103228" y="24728"/>
                  </a:lnTo>
                  <a:lnTo>
                    <a:pt x="103359" y="24807"/>
                  </a:lnTo>
                  <a:lnTo>
                    <a:pt x="103326" y="24689"/>
                  </a:lnTo>
                  <a:lnTo>
                    <a:pt x="103425" y="24610"/>
                  </a:lnTo>
                  <a:lnTo>
                    <a:pt x="103524" y="24551"/>
                  </a:lnTo>
                  <a:lnTo>
                    <a:pt x="103754" y="24610"/>
                  </a:lnTo>
                  <a:lnTo>
                    <a:pt x="103754" y="24531"/>
                  </a:lnTo>
                  <a:lnTo>
                    <a:pt x="103853" y="24492"/>
                  </a:lnTo>
                  <a:lnTo>
                    <a:pt x="103918" y="24472"/>
                  </a:lnTo>
                  <a:lnTo>
                    <a:pt x="104050" y="24433"/>
                  </a:lnTo>
                  <a:lnTo>
                    <a:pt x="104149" y="24433"/>
                  </a:lnTo>
                  <a:lnTo>
                    <a:pt x="104083" y="24393"/>
                  </a:lnTo>
                  <a:lnTo>
                    <a:pt x="103951" y="24354"/>
                  </a:lnTo>
                  <a:lnTo>
                    <a:pt x="103918" y="24354"/>
                  </a:lnTo>
                  <a:lnTo>
                    <a:pt x="103754" y="24275"/>
                  </a:lnTo>
                  <a:lnTo>
                    <a:pt x="103590" y="24236"/>
                  </a:lnTo>
                  <a:lnTo>
                    <a:pt x="103524" y="24157"/>
                  </a:lnTo>
                  <a:lnTo>
                    <a:pt x="103458" y="24019"/>
                  </a:lnTo>
                  <a:lnTo>
                    <a:pt x="103557" y="23763"/>
                  </a:lnTo>
                  <a:lnTo>
                    <a:pt x="103885" y="23547"/>
                  </a:lnTo>
                  <a:lnTo>
                    <a:pt x="104313" y="23429"/>
                  </a:lnTo>
                  <a:lnTo>
                    <a:pt x="104741" y="23527"/>
                  </a:lnTo>
                  <a:lnTo>
                    <a:pt x="105004" y="23074"/>
                  </a:lnTo>
                  <a:lnTo>
                    <a:pt x="105135" y="22956"/>
                  </a:lnTo>
                  <a:lnTo>
                    <a:pt x="105530" y="22739"/>
                  </a:lnTo>
                  <a:lnTo>
                    <a:pt x="105661" y="22621"/>
                  </a:lnTo>
                  <a:lnTo>
                    <a:pt x="105661" y="22543"/>
                  </a:lnTo>
                  <a:lnTo>
                    <a:pt x="105563" y="22424"/>
                  </a:lnTo>
                  <a:lnTo>
                    <a:pt x="105464" y="22326"/>
                  </a:lnTo>
                  <a:lnTo>
                    <a:pt x="105365" y="22247"/>
                  </a:lnTo>
                  <a:lnTo>
                    <a:pt x="105168" y="22228"/>
                  </a:lnTo>
                  <a:lnTo>
                    <a:pt x="104741" y="22247"/>
                  </a:lnTo>
                  <a:lnTo>
                    <a:pt x="104543" y="22208"/>
                  </a:lnTo>
                  <a:lnTo>
                    <a:pt x="104346" y="22543"/>
                  </a:lnTo>
                  <a:lnTo>
                    <a:pt x="104346" y="22562"/>
                  </a:lnTo>
                  <a:lnTo>
                    <a:pt x="104247" y="22602"/>
                  </a:lnTo>
                  <a:lnTo>
                    <a:pt x="104346" y="22582"/>
                  </a:lnTo>
                  <a:lnTo>
                    <a:pt x="104477" y="22582"/>
                  </a:lnTo>
                  <a:lnTo>
                    <a:pt x="104543" y="22602"/>
                  </a:lnTo>
                  <a:lnTo>
                    <a:pt x="104543" y="22680"/>
                  </a:lnTo>
                  <a:lnTo>
                    <a:pt x="104510" y="22799"/>
                  </a:lnTo>
                  <a:lnTo>
                    <a:pt x="104379" y="22917"/>
                  </a:lnTo>
                  <a:lnTo>
                    <a:pt x="104181" y="22976"/>
                  </a:lnTo>
                  <a:lnTo>
                    <a:pt x="103951" y="23035"/>
                  </a:lnTo>
                  <a:lnTo>
                    <a:pt x="103261" y="22956"/>
                  </a:lnTo>
                  <a:lnTo>
                    <a:pt x="103096" y="22917"/>
                  </a:lnTo>
                  <a:lnTo>
                    <a:pt x="102899" y="22818"/>
                  </a:lnTo>
                  <a:lnTo>
                    <a:pt x="102866" y="22739"/>
                  </a:lnTo>
                  <a:lnTo>
                    <a:pt x="102833" y="22661"/>
                  </a:lnTo>
                  <a:lnTo>
                    <a:pt x="102734" y="22543"/>
                  </a:lnTo>
                  <a:lnTo>
                    <a:pt x="102932" y="22365"/>
                  </a:lnTo>
                  <a:lnTo>
                    <a:pt x="103030" y="22306"/>
                  </a:lnTo>
                  <a:lnTo>
                    <a:pt x="102866" y="22306"/>
                  </a:lnTo>
                  <a:lnTo>
                    <a:pt x="102702" y="22306"/>
                  </a:lnTo>
                  <a:lnTo>
                    <a:pt x="102537" y="22306"/>
                  </a:lnTo>
                  <a:lnTo>
                    <a:pt x="102439" y="22228"/>
                  </a:lnTo>
                  <a:lnTo>
                    <a:pt x="102340" y="22129"/>
                  </a:lnTo>
                  <a:lnTo>
                    <a:pt x="102373" y="22050"/>
                  </a:lnTo>
                  <a:lnTo>
                    <a:pt x="102471" y="21972"/>
                  </a:lnTo>
                  <a:lnTo>
                    <a:pt x="102866" y="21853"/>
                  </a:lnTo>
                  <a:lnTo>
                    <a:pt x="102965" y="21696"/>
                  </a:lnTo>
                  <a:lnTo>
                    <a:pt x="103030" y="21519"/>
                  </a:lnTo>
                  <a:lnTo>
                    <a:pt x="102899" y="21381"/>
                  </a:lnTo>
                  <a:lnTo>
                    <a:pt x="102734" y="21460"/>
                  </a:lnTo>
                  <a:lnTo>
                    <a:pt x="102439" y="21460"/>
                  </a:lnTo>
                  <a:lnTo>
                    <a:pt x="102340" y="21519"/>
                  </a:lnTo>
                  <a:lnTo>
                    <a:pt x="102307" y="21598"/>
                  </a:lnTo>
                  <a:lnTo>
                    <a:pt x="102077" y="21814"/>
                  </a:lnTo>
                  <a:lnTo>
                    <a:pt x="101912" y="21755"/>
                  </a:lnTo>
                  <a:lnTo>
                    <a:pt x="101847" y="21814"/>
                  </a:lnTo>
                  <a:lnTo>
                    <a:pt x="101814" y="21853"/>
                  </a:lnTo>
                  <a:lnTo>
                    <a:pt x="101715" y="21873"/>
                  </a:lnTo>
                  <a:lnTo>
                    <a:pt x="101715" y="21873"/>
                  </a:lnTo>
                  <a:lnTo>
                    <a:pt x="101682" y="21932"/>
                  </a:lnTo>
                  <a:lnTo>
                    <a:pt x="101616" y="21952"/>
                  </a:lnTo>
                  <a:lnTo>
                    <a:pt x="101551" y="21932"/>
                  </a:lnTo>
                  <a:lnTo>
                    <a:pt x="101518" y="21893"/>
                  </a:lnTo>
                  <a:lnTo>
                    <a:pt x="101551" y="21814"/>
                  </a:lnTo>
                  <a:lnTo>
                    <a:pt x="101551" y="21755"/>
                  </a:lnTo>
                  <a:lnTo>
                    <a:pt x="101551" y="21735"/>
                  </a:lnTo>
                  <a:lnTo>
                    <a:pt x="101551" y="21716"/>
                  </a:lnTo>
                  <a:lnTo>
                    <a:pt x="101551" y="21676"/>
                  </a:lnTo>
                  <a:lnTo>
                    <a:pt x="101353" y="21637"/>
                  </a:lnTo>
                  <a:lnTo>
                    <a:pt x="101222" y="21637"/>
                  </a:lnTo>
                  <a:lnTo>
                    <a:pt x="101057" y="21637"/>
                  </a:lnTo>
                  <a:lnTo>
                    <a:pt x="100992" y="21696"/>
                  </a:lnTo>
                  <a:lnTo>
                    <a:pt x="100893" y="21755"/>
                  </a:lnTo>
                  <a:lnTo>
                    <a:pt x="101057" y="21775"/>
                  </a:lnTo>
                  <a:lnTo>
                    <a:pt x="101090" y="21834"/>
                  </a:lnTo>
                  <a:lnTo>
                    <a:pt x="101090" y="21893"/>
                  </a:lnTo>
                  <a:lnTo>
                    <a:pt x="100992" y="21991"/>
                  </a:lnTo>
                  <a:lnTo>
                    <a:pt x="101255" y="21991"/>
                  </a:lnTo>
                  <a:lnTo>
                    <a:pt x="101320" y="22090"/>
                  </a:lnTo>
                  <a:lnTo>
                    <a:pt x="101353" y="22228"/>
                  </a:lnTo>
                  <a:lnTo>
                    <a:pt x="101452" y="22365"/>
                  </a:lnTo>
                  <a:lnTo>
                    <a:pt x="101551" y="22306"/>
                  </a:lnTo>
                  <a:lnTo>
                    <a:pt x="101715" y="22424"/>
                  </a:lnTo>
                  <a:lnTo>
                    <a:pt x="101649" y="22484"/>
                  </a:lnTo>
                  <a:lnTo>
                    <a:pt x="101452" y="22543"/>
                  </a:lnTo>
                  <a:lnTo>
                    <a:pt x="101255" y="22464"/>
                  </a:lnTo>
                  <a:lnTo>
                    <a:pt x="101255" y="22700"/>
                  </a:lnTo>
                  <a:lnTo>
                    <a:pt x="101057" y="22621"/>
                  </a:lnTo>
                  <a:lnTo>
                    <a:pt x="100992" y="22582"/>
                  </a:lnTo>
                  <a:lnTo>
                    <a:pt x="100827" y="22739"/>
                  </a:lnTo>
                  <a:lnTo>
                    <a:pt x="100663" y="22680"/>
                  </a:lnTo>
                  <a:lnTo>
                    <a:pt x="100498" y="22503"/>
                  </a:lnTo>
                  <a:lnTo>
                    <a:pt x="100334" y="22424"/>
                  </a:lnTo>
                  <a:lnTo>
                    <a:pt x="100268" y="22621"/>
                  </a:lnTo>
                  <a:lnTo>
                    <a:pt x="100202" y="22720"/>
                  </a:lnTo>
                  <a:lnTo>
                    <a:pt x="100071" y="22799"/>
                  </a:lnTo>
                  <a:lnTo>
                    <a:pt x="99939" y="22838"/>
                  </a:lnTo>
                  <a:lnTo>
                    <a:pt x="99643" y="22858"/>
                  </a:lnTo>
                  <a:lnTo>
                    <a:pt x="99512" y="22917"/>
                  </a:lnTo>
                  <a:lnTo>
                    <a:pt x="99216" y="22720"/>
                  </a:lnTo>
                  <a:lnTo>
                    <a:pt x="99018" y="22680"/>
                  </a:lnTo>
                  <a:lnTo>
                    <a:pt x="98821" y="22739"/>
                  </a:lnTo>
                  <a:lnTo>
                    <a:pt x="98788" y="22858"/>
                  </a:lnTo>
                  <a:lnTo>
                    <a:pt x="98854" y="22976"/>
                  </a:lnTo>
                  <a:lnTo>
                    <a:pt x="99018" y="23114"/>
                  </a:lnTo>
                  <a:lnTo>
                    <a:pt x="99084" y="23212"/>
                  </a:lnTo>
                  <a:lnTo>
                    <a:pt x="99018" y="23468"/>
                  </a:lnTo>
                  <a:lnTo>
                    <a:pt x="98821" y="23921"/>
                  </a:lnTo>
                  <a:lnTo>
                    <a:pt x="98821" y="24177"/>
                  </a:lnTo>
                  <a:lnTo>
                    <a:pt x="98887" y="24649"/>
                  </a:lnTo>
                  <a:lnTo>
                    <a:pt x="98986" y="24905"/>
                  </a:lnTo>
                  <a:lnTo>
                    <a:pt x="99117" y="25082"/>
                  </a:lnTo>
                  <a:lnTo>
                    <a:pt x="99183" y="25141"/>
                  </a:lnTo>
                  <a:lnTo>
                    <a:pt x="99084" y="25240"/>
                  </a:lnTo>
                  <a:lnTo>
                    <a:pt x="98986" y="25299"/>
                  </a:lnTo>
                  <a:lnTo>
                    <a:pt x="98821" y="25515"/>
                  </a:lnTo>
                  <a:lnTo>
                    <a:pt x="98657" y="25594"/>
                  </a:lnTo>
                  <a:lnTo>
                    <a:pt x="98229" y="25712"/>
                  </a:lnTo>
                  <a:lnTo>
                    <a:pt x="98098" y="25752"/>
                  </a:lnTo>
                  <a:lnTo>
                    <a:pt x="97802" y="25850"/>
                  </a:lnTo>
                  <a:lnTo>
                    <a:pt x="97703" y="25929"/>
                  </a:lnTo>
                  <a:lnTo>
                    <a:pt x="97670" y="26027"/>
                  </a:lnTo>
                  <a:lnTo>
                    <a:pt x="97703" y="26067"/>
                  </a:lnTo>
                  <a:lnTo>
                    <a:pt x="97835" y="26027"/>
                  </a:lnTo>
                  <a:lnTo>
                    <a:pt x="97867" y="26027"/>
                  </a:lnTo>
                  <a:lnTo>
                    <a:pt x="98098" y="25988"/>
                  </a:lnTo>
                  <a:lnTo>
                    <a:pt x="98426" y="25850"/>
                  </a:lnTo>
                  <a:lnTo>
                    <a:pt x="98887" y="25752"/>
                  </a:lnTo>
                  <a:lnTo>
                    <a:pt x="99018" y="25752"/>
                  </a:lnTo>
                  <a:lnTo>
                    <a:pt x="99183" y="25771"/>
                  </a:lnTo>
                  <a:lnTo>
                    <a:pt x="99413" y="25890"/>
                  </a:lnTo>
                  <a:lnTo>
                    <a:pt x="99479" y="25929"/>
                  </a:lnTo>
                  <a:lnTo>
                    <a:pt x="101879" y="26441"/>
                  </a:lnTo>
                  <a:lnTo>
                    <a:pt x="102439" y="26461"/>
                  </a:lnTo>
                  <a:lnTo>
                    <a:pt x="102965" y="26264"/>
                  </a:lnTo>
                  <a:lnTo>
                    <a:pt x="103096" y="26244"/>
                  </a:lnTo>
                  <a:lnTo>
                    <a:pt x="103294" y="26244"/>
                  </a:lnTo>
                  <a:lnTo>
                    <a:pt x="103491" y="26323"/>
                  </a:lnTo>
                  <a:lnTo>
                    <a:pt x="104083" y="26342"/>
                  </a:lnTo>
                  <a:lnTo>
                    <a:pt x="104346" y="26382"/>
                  </a:lnTo>
                  <a:lnTo>
                    <a:pt x="104477" y="26461"/>
                  </a:lnTo>
                  <a:lnTo>
                    <a:pt x="104708" y="26382"/>
                  </a:lnTo>
                  <a:lnTo>
                    <a:pt x="104905" y="26441"/>
                  </a:lnTo>
                  <a:lnTo>
                    <a:pt x="105365" y="26579"/>
                  </a:lnTo>
                  <a:lnTo>
                    <a:pt x="105398" y="26461"/>
                  </a:lnTo>
                  <a:lnTo>
                    <a:pt x="105530" y="26441"/>
                  </a:lnTo>
                  <a:lnTo>
                    <a:pt x="105661" y="26461"/>
                  </a:lnTo>
                  <a:lnTo>
                    <a:pt x="105859" y="26539"/>
                  </a:lnTo>
                  <a:lnTo>
                    <a:pt x="105760" y="26461"/>
                  </a:lnTo>
                  <a:lnTo>
                    <a:pt x="105760" y="26421"/>
                  </a:lnTo>
                  <a:lnTo>
                    <a:pt x="105892" y="26382"/>
                  </a:lnTo>
                  <a:close/>
                  <a:moveTo>
                    <a:pt x="58109" y="5532"/>
                  </a:moveTo>
                  <a:lnTo>
                    <a:pt x="58273" y="5552"/>
                  </a:lnTo>
                  <a:lnTo>
                    <a:pt x="58470" y="5571"/>
                  </a:lnTo>
                  <a:lnTo>
                    <a:pt x="58668" y="5532"/>
                  </a:lnTo>
                  <a:lnTo>
                    <a:pt x="58799" y="5453"/>
                  </a:lnTo>
                  <a:lnTo>
                    <a:pt x="58733" y="5394"/>
                  </a:lnTo>
                  <a:lnTo>
                    <a:pt x="58668" y="5296"/>
                  </a:lnTo>
                  <a:lnTo>
                    <a:pt x="58635" y="5217"/>
                  </a:lnTo>
                  <a:lnTo>
                    <a:pt x="58832" y="5197"/>
                  </a:lnTo>
                  <a:lnTo>
                    <a:pt x="59358" y="5178"/>
                  </a:lnTo>
                  <a:lnTo>
                    <a:pt x="59654" y="5118"/>
                  </a:lnTo>
                  <a:lnTo>
                    <a:pt x="59819" y="5059"/>
                  </a:lnTo>
                  <a:lnTo>
                    <a:pt x="59687" y="4941"/>
                  </a:lnTo>
                  <a:lnTo>
                    <a:pt x="59358" y="4922"/>
                  </a:lnTo>
                  <a:lnTo>
                    <a:pt x="59062" y="4941"/>
                  </a:lnTo>
                  <a:lnTo>
                    <a:pt x="58799" y="4961"/>
                  </a:lnTo>
                  <a:lnTo>
                    <a:pt x="58405" y="5099"/>
                  </a:lnTo>
                  <a:lnTo>
                    <a:pt x="58273" y="5118"/>
                  </a:lnTo>
                  <a:lnTo>
                    <a:pt x="58109" y="5178"/>
                  </a:lnTo>
                  <a:lnTo>
                    <a:pt x="58109" y="5276"/>
                  </a:lnTo>
                  <a:lnTo>
                    <a:pt x="58240" y="5453"/>
                  </a:lnTo>
                  <a:lnTo>
                    <a:pt x="58109" y="5532"/>
                  </a:lnTo>
                  <a:close/>
                  <a:moveTo>
                    <a:pt x="58635" y="4488"/>
                  </a:moveTo>
                  <a:lnTo>
                    <a:pt x="58602" y="4547"/>
                  </a:lnTo>
                  <a:lnTo>
                    <a:pt x="58602" y="4587"/>
                  </a:lnTo>
                  <a:lnTo>
                    <a:pt x="58701" y="4488"/>
                  </a:lnTo>
                  <a:lnTo>
                    <a:pt x="58865" y="4390"/>
                  </a:lnTo>
                  <a:lnTo>
                    <a:pt x="59062" y="4311"/>
                  </a:lnTo>
                  <a:lnTo>
                    <a:pt x="59260" y="4252"/>
                  </a:lnTo>
                  <a:lnTo>
                    <a:pt x="59457" y="4252"/>
                  </a:lnTo>
                  <a:lnTo>
                    <a:pt x="59687" y="4311"/>
                  </a:lnTo>
                  <a:lnTo>
                    <a:pt x="59917" y="4311"/>
                  </a:lnTo>
                  <a:lnTo>
                    <a:pt x="60147" y="4252"/>
                  </a:lnTo>
                  <a:lnTo>
                    <a:pt x="60016" y="4193"/>
                  </a:lnTo>
                  <a:lnTo>
                    <a:pt x="59852" y="4114"/>
                  </a:lnTo>
                  <a:lnTo>
                    <a:pt x="59720" y="3996"/>
                  </a:lnTo>
                  <a:lnTo>
                    <a:pt x="59687" y="3878"/>
                  </a:lnTo>
                  <a:lnTo>
                    <a:pt x="59457" y="3957"/>
                  </a:lnTo>
                  <a:lnTo>
                    <a:pt x="59260" y="4055"/>
                  </a:lnTo>
                  <a:lnTo>
                    <a:pt x="58964" y="4114"/>
                  </a:lnTo>
                  <a:lnTo>
                    <a:pt x="58602" y="4134"/>
                  </a:lnTo>
                  <a:lnTo>
                    <a:pt x="58668" y="4193"/>
                  </a:lnTo>
                  <a:lnTo>
                    <a:pt x="58701" y="4252"/>
                  </a:lnTo>
                  <a:lnTo>
                    <a:pt x="58701" y="4331"/>
                  </a:lnTo>
                  <a:lnTo>
                    <a:pt x="58701" y="4429"/>
                  </a:lnTo>
                  <a:lnTo>
                    <a:pt x="58635" y="4488"/>
                  </a:lnTo>
                  <a:close/>
                  <a:moveTo>
                    <a:pt x="7103" y="30575"/>
                  </a:moveTo>
                  <a:lnTo>
                    <a:pt x="6971" y="30516"/>
                  </a:lnTo>
                  <a:lnTo>
                    <a:pt x="6873" y="30477"/>
                  </a:lnTo>
                  <a:lnTo>
                    <a:pt x="6774" y="30477"/>
                  </a:lnTo>
                  <a:lnTo>
                    <a:pt x="6708" y="30575"/>
                  </a:lnTo>
                  <a:lnTo>
                    <a:pt x="6741" y="30595"/>
                  </a:lnTo>
                  <a:lnTo>
                    <a:pt x="6938" y="30871"/>
                  </a:lnTo>
                  <a:lnTo>
                    <a:pt x="7136" y="31048"/>
                  </a:lnTo>
                  <a:lnTo>
                    <a:pt x="7432" y="31442"/>
                  </a:lnTo>
                  <a:lnTo>
                    <a:pt x="7596" y="31599"/>
                  </a:lnTo>
                  <a:lnTo>
                    <a:pt x="7728" y="31658"/>
                  </a:lnTo>
                  <a:lnTo>
                    <a:pt x="7793" y="31717"/>
                  </a:lnTo>
                  <a:lnTo>
                    <a:pt x="7826" y="31796"/>
                  </a:lnTo>
                  <a:lnTo>
                    <a:pt x="7892" y="31894"/>
                  </a:lnTo>
                  <a:lnTo>
                    <a:pt x="7892" y="31461"/>
                  </a:lnTo>
                  <a:lnTo>
                    <a:pt x="7826" y="31245"/>
                  </a:lnTo>
                  <a:lnTo>
                    <a:pt x="7695" y="31068"/>
                  </a:lnTo>
                  <a:lnTo>
                    <a:pt x="7103" y="30575"/>
                  </a:lnTo>
                  <a:close/>
                  <a:moveTo>
                    <a:pt x="46368" y="669"/>
                  </a:moveTo>
                  <a:lnTo>
                    <a:pt x="46500" y="748"/>
                  </a:lnTo>
                  <a:lnTo>
                    <a:pt x="46631" y="826"/>
                  </a:lnTo>
                  <a:lnTo>
                    <a:pt x="46763" y="866"/>
                  </a:lnTo>
                  <a:lnTo>
                    <a:pt x="46796" y="945"/>
                  </a:lnTo>
                  <a:lnTo>
                    <a:pt x="46895" y="1279"/>
                  </a:lnTo>
                  <a:lnTo>
                    <a:pt x="46895" y="1358"/>
                  </a:lnTo>
                  <a:lnTo>
                    <a:pt x="46796" y="1397"/>
                  </a:lnTo>
                  <a:lnTo>
                    <a:pt x="46697" y="1417"/>
                  </a:lnTo>
                  <a:lnTo>
                    <a:pt x="46566" y="1437"/>
                  </a:lnTo>
                  <a:lnTo>
                    <a:pt x="46533" y="1535"/>
                  </a:lnTo>
                  <a:lnTo>
                    <a:pt x="46566" y="1575"/>
                  </a:lnTo>
                  <a:lnTo>
                    <a:pt x="47125" y="2008"/>
                  </a:lnTo>
                  <a:lnTo>
                    <a:pt x="47322" y="2205"/>
                  </a:lnTo>
                  <a:lnTo>
                    <a:pt x="47486" y="2441"/>
                  </a:lnTo>
                  <a:lnTo>
                    <a:pt x="47519" y="2736"/>
                  </a:lnTo>
                  <a:lnTo>
                    <a:pt x="47980" y="2992"/>
                  </a:lnTo>
                  <a:lnTo>
                    <a:pt x="47980" y="2776"/>
                  </a:lnTo>
                  <a:lnTo>
                    <a:pt x="48309" y="2421"/>
                  </a:lnTo>
                  <a:lnTo>
                    <a:pt x="48342" y="2205"/>
                  </a:lnTo>
                  <a:lnTo>
                    <a:pt x="48276" y="1968"/>
                  </a:lnTo>
                  <a:lnTo>
                    <a:pt x="48144" y="1831"/>
                  </a:lnTo>
                  <a:lnTo>
                    <a:pt x="48144" y="1712"/>
                  </a:lnTo>
                  <a:lnTo>
                    <a:pt x="48473" y="1634"/>
                  </a:lnTo>
                  <a:lnTo>
                    <a:pt x="48210" y="1535"/>
                  </a:lnTo>
                  <a:lnTo>
                    <a:pt x="47947" y="1515"/>
                  </a:lnTo>
                  <a:lnTo>
                    <a:pt x="47750" y="1456"/>
                  </a:lnTo>
                  <a:lnTo>
                    <a:pt x="47782" y="1299"/>
                  </a:lnTo>
                  <a:lnTo>
                    <a:pt x="47914" y="1260"/>
                  </a:lnTo>
                  <a:lnTo>
                    <a:pt x="48013" y="1260"/>
                  </a:lnTo>
                  <a:lnTo>
                    <a:pt x="48144" y="1220"/>
                  </a:lnTo>
                  <a:lnTo>
                    <a:pt x="48177" y="1102"/>
                  </a:lnTo>
                  <a:lnTo>
                    <a:pt x="48144" y="1043"/>
                  </a:lnTo>
                  <a:lnTo>
                    <a:pt x="48078" y="925"/>
                  </a:lnTo>
                  <a:lnTo>
                    <a:pt x="47980" y="826"/>
                  </a:lnTo>
                  <a:lnTo>
                    <a:pt x="47914" y="748"/>
                  </a:lnTo>
                  <a:lnTo>
                    <a:pt x="47980" y="748"/>
                  </a:lnTo>
                  <a:lnTo>
                    <a:pt x="47848" y="570"/>
                  </a:lnTo>
                  <a:lnTo>
                    <a:pt x="47750" y="452"/>
                  </a:lnTo>
                  <a:lnTo>
                    <a:pt x="47717" y="354"/>
                  </a:lnTo>
                  <a:lnTo>
                    <a:pt x="47750" y="236"/>
                  </a:lnTo>
                  <a:lnTo>
                    <a:pt x="47947" y="98"/>
                  </a:lnTo>
                  <a:lnTo>
                    <a:pt x="47980" y="0"/>
                  </a:lnTo>
                  <a:lnTo>
                    <a:pt x="47717" y="0"/>
                  </a:lnTo>
                  <a:lnTo>
                    <a:pt x="47552" y="98"/>
                  </a:lnTo>
                  <a:lnTo>
                    <a:pt x="47486" y="236"/>
                  </a:lnTo>
                  <a:lnTo>
                    <a:pt x="47454" y="413"/>
                  </a:lnTo>
                  <a:lnTo>
                    <a:pt x="47355" y="492"/>
                  </a:lnTo>
                  <a:lnTo>
                    <a:pt x="47125" y="551"/>
                  </a:lnTo>
                  <a:lnTo>
                    <a:pt x="46895" y="570"/>
                  </a:lnTo>
                  <a:lnTo>
                    <a:pt x="46796" y="610"/>
                  </a:lnTo>
                  <a:lnTo>
                    <a:pt x="46697" y="570"/>
                  </a:lnTo>
                  <a:lnTo>
                    <a:pt x="46434" y="492"/>
                  </a:lnTo>
                  <a:lnTo>
                    <a:pt x="46237" y="472"/>
                  </a:lnTo>
                  <a:lnTo>
                    <a:pt x="46303" y="570"/>
                  </a:lnTo>
                  <a:lnTo>
                    <a:pt x="46368" y="669"/>
                  </a:lnTo>
                  <a:close/>
                  <a:moveTo>
                    <a:pt x="8057" y="31048"/>
                  </a:moveTo>
                  <a:lnTo>
                    <a:pt x="8155" y="31107"/>
                  </a:lnTo>
                  <a:lnTo>
                    <a:pt x="8352" y="31186"/>
                  </a:lnTo>
                  <a:lnTo>
                    <a:pt x="8418" y="31127"/>
                  </a:lnTo>
                  <a:lnTo>
                    <a:pt x="8451" y="31068"/>
                  </a:lnTo>
                  <a:lnTo>
                    <a:pt x="8418" y="30949"/>
                  </a:lnTo>
                  <a:lnTo>
                    <a:pt x="8352" y="30851"/>
                  </a:lnTo>
                  <a:lnTo>
                    <a:pt x="8221" y="30792"/>
                  </a:lnTo>
                  <a:lnTo>
                    <a:pt x="8057" y="30713"/>
                  </a:lnTo>
                  <a:lnTo>
                    <a:pt x="7826" y="30634"/>
                  </a:lnTo>
                  <a:lnTo>
                    <a:pt x="7761" y="30615"/>
                  </a:lnTo>
                  <a:lnTo>
                    <a:pt x="7761" y="30634"/>
                  </a:lnTo>
                  <a:lnTo>
                    <a:pt x="7793" y="30792"/>
                  </a:lnTo>
                  <a:lnTo>
                    <a:pt x="7892" y="30871"/>
                  </a:lnTo>
                  <a:lnTo>
                    <a:pt x="8057" y="31048"/>
                  </a:lnTo>
                  <a:close/>
                  <a:moveTo>
                    <a:pt x="47256" y="5906"/>
                  </a:moveTo>
                  <a:lnTo>
                    <a:pt x="47454" y="6004"/>
                  </a:lnTo>
                  <a:lnTo>
                    <a:pt x="47782" y="6004"/>
                  </a:lnTo>
                  <a:lnTo>
                    <a:pt x="48144" y="5945"/>
                  </a:lnTo>
                  <a:lnTo>
                    <a:pt x="48342" y="5906"/>
                  </a:lnTo>
                  <a:lnTo>
                    <a:pt x="48473" y="5847"/>
                  </a:lnTo>
                  <a:lnTo>
                    <a:pt x="48539" y="5768"/>
                  </a:lnTo>
                  <a:lnTo>
                    <a:pt x="48605" y="5670"/>
                  </a:lnTo>
                  <a:lnTo>
                    <a:pt x="48605" y="5571"/>
                  </a:lnTo>
                  <a:lnTo>
                    <a:pt x="48605" y="5433"/>
                  </a:lnTo>
                  <a:lnTo>
                    <a:pt x="48539" y="5394"/>
                  </a:lnTo>
                  <a:lnTo>
                    <a:pt x="48276" y="5414"/>
                  </a:lnTo>
                  <a:lnTo>
                    <a:pt x="47881" y="5433"/>
                  </a:lnTo>
                  <a:lnTo>
                    <a:pt x="47717" y="5414"/>
                  </a:lnTo>
                  <a:lnTo>
                    <a:pt x="47552" y="5355"/>
                  </a:lnTo>
                  <a:lnTo>
                    <a:pt x="47454" y="5315"/>
                  </a:lnTo>
                  <a:lnTo>
                    <a:pt x="47289" y="5296"/>
                  </a:lnTo>
                  <a:lnTo>
                    <a:pt x="47092" y="5296"/>
                  </a:lnTo>
                  <a:lnTo>
                    <a:pt x="46763" y="5433"/>
                  </a:lnTo>
                  <a:lnTo>
                    <a:pt x="46796" y="5591"/>
                  </a:lnTo>
                  <a:lnTo>
                    <a:pt x="47059" y="5768"/>
                  </a:lnTo>
                  <a:lnTo>
                    <a:pt x="47256" y="5906"/>
                  </a:lnTo>
                  <a:close/>
                  <a:moveTo>
                    <a:pt x="45415" y="9292"/>
                  </a:moveTo>
                  <a:lnTo>
                    <a:pt x="45546" y="9115"/>
                  </a:lnTo>
                  <a:lnTo>
                    <a:pt x="45480" y="8879"/>
                  </a:lnTo>
                  <a:lnTo>
                    <a:pt x="45152" y="8800"/>
                  </a:lnTo>
                  <a:lnTo>
                    <a:pt x="44954" y="8820"/>
                  </a:lnTo>
                  <a:lnTo>
                    <a:pt x="44757" y="8840"/>
                  </a:lnTo>
                  <a:lnTo>
                    <a:pt x="44560" y="8918"/>
                  </a:lnTo>
                  <a:lnTo>
                    <a:pt x="44527" y="9017"/>
                  </a:lnTo>
                  <a:lnTo>
                    <a:pt x="45152" y="9292"/>
                  </a:lnTo>
                  <a:lnTo>
                    <a:pt x="45415" y="9292"/>
                  </a:lnTo>
                  <a:close/>
                  <a:moveTo>
                    <a:pt x="96420" y="5453"/>
                  </a:moveTo>
                  <a:lnTo>
                    <a:pt x="96420" y="5532"/>
                  </a:lnTo>
                  <a:lnTo>
                    <a:pt x="96782" y="5453"/>
                  </a:lnTo>
                  <a:lnTo>
                    <a:pt x="96979" y="5335"/>
                  </a:lnTo>
                  <a:lnTo>
                    <a:pt x="97144" y="5237"/>
                  </a:lnTo>
                  <a:lnTo>
                    <a:pt x="97341" y="5178"/>
                  </a:lnTo>
                  <a:lnTo>
                    <a:pt x="97341" y="5197"/>
                  </a:lnTo>
                  <a:lnTo>
                    <a:pt x="97407" y="5237"/>
                  </a:lnTo>
                  <a:lnTo>
                    <a:pt x="97473" y="5237"/>
                  </a:lnTo>
                  <a:lnTo>
                    <a:pt x="97571" y="5217"/>
                  </a:lnTo>
                  <a:lnTo>
                    <a:pt x="97670" y="5158"/>
                  </a:lnTo>
                  <a:lnTo>
                    <a:pt x="98361" y="4961"/>
                  </a:lnTo>
                  <a:lnTo>
                    <a:pt x="98558" y="4725"/>
                  </a:lnTo>
                  <a:lnTo>
                    <a:pt x="98591" y="4705"/>
                  </a:lnTo>
                  <a:lnTo>
                    <a:pt x="98690" y="4685"/>
                  </a:lnTo>
                  <a:lnTo>
                    <a:pt x="99446" y="4429"/>
                  </a:lnTo>
                  <a:lnTo>
                    <a:pt x="99676" y="4272"/>
                  </a:lnTo>
                  <a:lnTo>
                    <a:pt x="99808" y="4114"/>
                  </a:lnTo>
                  <a:lnTo>
                    <a:pt x="99709" y="3937"/>
                  </a:lnTo>
                  <a:lnTo>
                    <a:pt x="99610" y="4055"/>
                  </a:lnTo>
                  <a:lnTo>
                    <a:pt x="99380" y="4154"/>
                  </a:lnTo>
                  <a:lnTo>
                    <a:pt x="98986" y="4311"/>
                  </a:lnTo>
                  <a:lnTo>
                    <a:pt x="98591" y="4449"/>
                  </a:lnTo>
                  <a:lnTo>
                    <a:pt x="98394" y="4508"/>
                  </a:lnTo>
                  <a:lnTo>
                    <a:pt x="98361" y="4626"/>
                  </a:lnTo>
                  <a:lnTo>
                    <a:pt x="98262" y="4607"/>
                  </a:lnTo>
                  <a:lnTo>
                    <a:pt x="98229" y="4587"/>
                  </a:lnTo>
                  <a:lnTo>
                    <a:pt x="97769" y="4941"/>
                  </a:lnTo>
                  <a:lnTo>
                    <a:pt x="97703" y="5000"/>
                  </a:lnTo>
                  <a:lnTo>
                    <a:pt x="97604" y="5059"/>
                  </a:lnTo>
                  <a:lnTo>
                    <a:pt x="97374" y="4961"/>
                  </a:lnTo>
                  <a:lnTo>
                    <a:pt x="97177" y="4823"/>
                  </a:lnTo>
                  <a:lnTo>
                    <a:pt x="97144" y="4744"/>
                  </a:lnTo>
                  <a:lnTo>
                    <a:pt x="96881" y="4823"/>
                  </a:lnTo>
                  <a:lnTo>
                    <a:pt x="96749" y="4961"/>
                  </a:lnTo>
                  <a:lnTo>
                    <a:pt x="96585" y="5118"/>
                  </a:lnTo>
                  <a:lnTo>
                    <a:pt x="96420" y="5237"/>
                  </a:lnTo>
                  <a:lnTo>
                    <a:pt x="96157" y="5315"/>
                  </a:lnTo>
                  <a:lnTo>
                    <a:pt x="95993" y="5355"/>
                  </a:lnTo>
                  <a:lnTo>
                    <a:pt x="95861" y="5414"/>
                  </a:lnTo>
                  <a:lnTo>
                    <a:pt x="95763" y="5611"/>
                  </a:lnTo>
                  <a:lnTo>
                    <a:pt x="95796" y="5670"/>
                  </a:lnTo>
                  <a:lnTo>
                    <a:pt x="95763" y="5689"/>
                  </a:lnTo>
                  <a:lnTo>
                    <a:pt x="95664" y="5729"/>
                  </a:lnTo>
                  <a:lnTo>
                    <a:pt x="95960" y="5689"/>
                  </a:lnTo>
                  <a:lnTo>
                    <a:pt x="96420" y="5453"/>
                  </a:lnTo>
                  <a:close/>
                  <a:moveTo>
                    <a:pt x="93395" y="5926"/>
                  </a:moveTo>
                  <a:lnTo>
                    <a:pt x="93691" y="5847"/>
                  </a:lnTo>
                  <a:lnTo>
                    <a:pt x="93855" y="5709"/>
                  </a:lnTo>
                  <a:lnTo>
                    <a:pt x="94151" y="5532"/>
                  </a:lnTo>
                  <a:lnTo>
                    <a:pt x="93724" y="5473"/>
                  </a:lnTo>
                  <a:lnTo>
                    <a:pt x="93165" y="5571"/>
                  </a:lnTo>
                  <a:lnTo>
                    <a:pt x="92803" y="5768"/>
                  </a:lnTo>
                  <a:lnTo>
                    <a:pt x="92935" y="5945"/>
                  </a:lnTo>
                  <a:lnTo>
                    <a:pt x="93395" y="5926"/>
                  </a:lnTo>
                  <a:close/>
                  <a:moveTo>
                    <a:pt x="95039" y="8702"/>
                  </a:moveTo>
                  <a:lnTo>
                    <a:pt x="95138" y="8761"/>
                  </a:lnTo>
                  <a:lnTo>
                    <a:pt x="95368" y="8820"/>
                  </a:lnTo>
                  <a:lnTo>
                    <a:pt x="95598" y="8859"/>
                  </a:lnTo>
                  <a:lnTo>
                    <a:pt x="95796" y="8859"/>
                  </a:lnTo>
                  <a:lnTo>
                    <a:pt x="95993" y="8800"/>
                  </a:lnTo>
                  <a:lnTo>
                    <a:pt x="96124" y="8721"/>
                  </a:lnTo>
                  <a:lnTo>
                    <a:pt x="96256" y="8643"/>
                  </a:lnTo>
                  <a:lnTo>
                    <a:pt x="96453" y="8623"/>
                  </a:lnTo>
                  <a:lnTo>
                    <a:pt x="96947" y="8525"/>
                  </a:lnTo>
                  <a:lnTo>
                    <a:pt x="97374" y="8347"/>
                  </a:lnTo>
                  <a:lnTo>
                    <a:pt x="97571" y="8131"/>
                  </a:lnTo>
                  <a:lnTo>
                    <a:pt x="97210" y="8032"/>
                  </a:lnTo>
                  <a:lnTo>
                    <a:pt x="97045" y="8091"/>
                  </a:lnTo>
                  <a:lnTo>
                    <a:pt x="96815" y="8347"/>
                  </a:lnTo>
                  <a:lnTo>
                    <a:pt x="96585" y="8406"/>
                  </a:lnTo>
                  <a:lnTo>
                    <a:pt x="96453" y="8406"/>
                  </a:lnTo>
                  <a:lnTo>
                    <a:pt x="96223" y="8465"/>
                  </a:lnTo>
                  <a:lnTo>
                    <a:pt x="96124" y="8465"/>
                  </a:lnTo>
                  <a:lnTo>
                    <a:pt x="96059" y="8446"/>
                  </a:lnTo>
                  <a:lnTo>
                    <a:pt x="96059" y="8347"/>
                  </a:lnTo>
                  <a:lnTo>
                    <a:pt x="96124" y="8269"/>
                  </a:lnTo>
                  <a:lnTo>
                    <a:pt x="96157" y="8249"/>
                  </a:lnTo>
                  <a:lnTo>
                    <a:pt x="95993" y="8229"/>
                  </a:lnTo>
                  <a:lnTo>
                    <a:pt x="95861" y="8269"/>
                  </a:lnTo>
                  <a:lnTo>
                    <a:pt x="95631" y="8446"/>
                  </a:lnTo>
                  <a:lnTo>
                    <a:pt x="95467" y="8505"/>
                  </a:lnTo>
                  <a:lnTo>
                    <a:pt x="95401" y="8485"/>
                  </a:lnTo>
                  <a:lnTo>
                    <a:pt x="95237" y="8406"/>
                  </a:lnTo>
                  <a:lnTo>
                    <a:pt x="95039" y="8367"/>
                  </a:lnTo>
                  <a:lnTo>
                    <a:pt x="95138" y="8446"/>
                  </a:lnTo>
                  <a:lnTo>
                    <a:pt x="95138" y="8525"/>
                  </a:lnTo>
                  <a:lnTo>
                    <a:pt x="95138" y="8603"/>
                  </a:lnTo>
                  <a:lnTo>
                    <a:pt x="95039" y="8702"/>
                  </a:lnTo>
                  <a:close/>
                  <a:moveTo>
                    <a:pt x="100005" y="6615"/>
                  </a:moveTo>
                  <a:lnTo>
                    <a:pt x="99709" y="6753"/>
                  </a:lnTo>
                  <a:lnTo>
                    <a:pt x="99643" y="6949"/>
                  </a:lnTo>
                  <a:lnTo>
                    <a:pt x="99610" y="7166"/>
                  </a:lnTo>
                  <a:lnTo>
                    <a:pt x="99512" y="7383"/>
                  </a:lnTo>
                  <a:lnTo>
                    <a:pt x="99577" y="7461"/>
                  </a:lnTo>
                  <a:lnTo>
                    <a:pt x="99610" y="7481"/>
                  </a:lnTo>
                  <a:lnTo>
                    <a:pt x="99643" y="7481"/>
                  </a:lnTo>
                  <a:lnTo>
                    <a:pt x="99709" y="7422"/>
                  </a:lnTo>
                  <a:lnTo>
                    <a:pt x="99808" y="7363"/>
                  </a:lnTo>
                  <a:lnTo>
                    <a:pt x="99775" y="7284"/>
                  </a:lnTo>
                  <a:lnTo>
                    <a:pt x="99709" y="7245"/>
                  </a:lnTo>
                  <a:lnTo>
                    <a:pt x="99709" y="7146"/>
                  </a:lnTo>
                  <a:lnTo>
                    <a:pt x="99939" y="6772"/>
                  </a:lnTo>
                  <a:lnTo>
                    <a:pt x="100005" y="6615"/>
                  </a:lnTo>
                  <a:close/>
                  <a:moveTo>
                    <a:pt x="106549" y="37486"/>
                  </a:moveTo>
                  <a:lnTo>
                    <a:pt x="106418" y="37486"/>
                  </a:lnTo>
                  <a:lnTo>
                    <a:pt x="106352" y="37407"/>
                  </a:lnTo>
                  <a:lnTo>
                    <a:pt x="106187" y="37368"/>
                  </a:lnTo>
                  <a:lnTo>
                    <a:pt x="106023" y="37407"/>
                  </a:lnTo>
                  <a:lnTo>
                    <a:pt x="105924" y="37506"/>
                  </a:lnTo>
                  <a:lnTo>
                    <a:pt x="105859" y="37624"/>
                  </a:lnTo>
                  <a:lnTo>
                    <a:pt x="105859" y="37762"/>
                  </a:lnTo>
                  <a:lnTo>
                    <a:pt x="105924" y="37899"/>
                  </a:lnTo>
                  <a:lnTo>
                    <a:pt x="105990" y="37899"/>
                  </a:lnTo>
                  <a:lnTo>
                    <a:pt x="105990" y="37880"/>
                  </a:lnTo>
                  <a:lnTo>
                    <a:pt x="105990" y="37880"/>
                  </a:lnTo>
                  <a:lnTo>
                    <a:pt x="106023" y="37860"/>
                  </a:lnTo>
                  <a:lnTo>
                    <a:pt x="106122" y="37860"/>
                  </a:lnTo>
                  <a:lnTo>
                    <a:pt x="106187" y="37860"/>
                  </a:lnTo>
                  <a:lnTo>
                    <a:pt x="106319" y="37860"/>
                  </a:lnTo>
                  <a:lnTo>
                    <a:pt x="106418" y="37860"/>
                  </a:lnTo>
                  <a:lnTo>
                    <a:pt x="106483" y="37919"/>
                  </a:lnTo>
                  <a:lnTo>
                    <a:pt x="106483" y="38116"/>
                  </a:lnTo>
                  <a:lnTo>
                    <a:pt x="106483" y="38155"/>
                  </a:lnTo>
                  <a:lnTo>
                    <a:pt x="106681" y="38470"/>
                  </a:lnTo>
                  <a:lnTo>
                    <a:pt x="106779" y="38490"/>
                  </a:lnTo>
                  <a:lnTo>
                    <a:pt x="106977" y="38510"/>
                  </a:lnTo>
                  <a:lnTo>
                    <a:pt x="107108" y="38529"/>
                  </a:lnTo>
                  <a:lnTo>
                    <a:pt x="107174" y="38608"/>
                  </a:lnTo>
                  <a:lnTo>
                    <a:pt x="107207" y="38707"/>
                  </a:lnTo>
                  <a:lnTo>
                    <a:pt x="107306" y="38766"/>
                  </a:lnTo>
                  <a:lnTo>
                    <a:pt x="107503" y="38746"/>
                  </a:lnTo>
                  <a:lnTo>
                    <a:pt x="107733" y="38628"/>
                  </a:lnTo>
                  <a:lnTo>
                    <a:pt x="107898" y="38490"/>
                  </a:lnTo>
                  <a:lnTo>
                    <a:pt x="107930" y="38372"/>
                  </a:lnTo>
                  <a:lnTo>
                    <a:pt x="107930" y="38293"/>
                  </a:lnTo>
                  <a:lnTo>
                    <a:pt x="107898" y="38234"/>
                  </a:lnTo>
                  <a:lnTo>
                    <a:pt x="107832" y="38175"/>
                  </a:lnTo>
                  <a:lnTo>
                    <a:pt x="107733" y="38175"/>
                  </a:lnTo>
                  <a:lnTo>
                    <a:pt x="107602" y="38136"/>
                  </a:lnTo>
                  <a:lnTo>
                    <a:pt x="107602" y="38057"/>
                  </a:lnTo>
                  <a:lnTo>
                    <a:pt x="107634" y="37919"/>
                  </a:lnTo>
                  <a:lnTo>
                    <a:pt x="107569" y="37427"/>
                  </a:lnTo>
                  <a:lnTo>
                    <a:pt x="107503" y="37309"/>
                  </a:lnTo>
                  <a:lnTo>
                    <a:pt x="107108" y="37191"/>
                  </a:lnTo>
                  <a:lnTo>
                    <a:pt x="107010" y="37112"/>
                  </a:lnTo>
                  <a:lnTo>
                    <a:pt x="106977" y="36994"/>
                  </a:lnTo>
                  <a:lnTo>
                    <a:pt x="106911" y="36915"/>
                  </a:lnTo>
                  <a:lnTo>
                    <a:pt x="106747" y="36915"/>
                  </a:lnTo>
                  <a:lnTo>
                    <a:pt x="106549" y="37033"/>
                  </a:lnTo>
                  <a:lnTo>
                    <a:pt x="106516" y="37151"/>
                  </a:lnTo>
                  <a:lnTo>
                    <a:pt x="106582" y="37407"/>
                  </a:lnTo>
                  <a:lnTo>
                    <a:pt x="106549" y="37486"/>
                  </a:lnTo>
                  <a:close/>
                  <a:moveTo>
                    <a:pt x="101123" y="6339"/>
                  </a:moveTo>
                  <a:lnTo>
                    <a:pt x="100926" y="6418"/>
                  </a:lnTo>
                  <a:lnTo>
                    <a:pt x="100794" y="6438"/>
                  </a:lnTo>
                  <a:lnTo>
                    <a:pt x="100498" y="6418"/>
                  </a:lnTo>
                  <a:lnTo>
                    <a:pt x="100400" y="6438"/>
                  </a:lnTo>
                  <a:lnTo>
                    <a:pt x="100268" y="6556"/>
                  </a:lnTo>
                  <a:lnTo>
                    <a:pt x="100400" y="6634"/>
                  </a:lnTo>
                  <a:lnTo>
                    <a:pt x="100827" y="6575"/>
                  </a:lnTo>
                  <a:lnTo>
                    <a:pt x="101090" y="6615"/>
                  </a:lnTo>
                  <a:lnTo>
                    <a:pt x="101156" y="6516"/>
                  </a:lnTo>
                  <a:lnTo>
                    <a:pt x="101288" y="6418"/>
                  </a:lnTo>
                  <a:lnTo>
                    <a:pt x="101551" y="6280"/>
                  </a:lnTo>
                  <a:lnTo>
                    <a:pt x="101649" y="6182"/>
                  </a:lnTo>
                  <a:lnTo>
                    <a:pt x="101649" y="6142"/>
                  </a:lnTo>
                  <a:lnTo>
                    <a:pt x="101616" y="6123"/>
                  </a:lnTo>
                  <a:lnTo>
                    <a:pt x="101419" y="6201"/>
                  </a:lnTo>
                  <a:lnTo>
                    <a:pt x="101123" y="6339"/>
                  </a:lnTo>
                  <a:close/>
                  <a:moveTo>
                    <a:pt x="104181" y="9312"/>
                  </a:moveTo>
                  <a:lnTo>
                    <a:pt x="104280" y="9332"/>
                  </a:lnTo>
                  <a:lnTo>
                    <a:pt x="104379" y="9292"/>
                  </a:lnTo>
                  <a:lnTo>
                    <a:pt x="104477" y="9194"/>
                  </a:lnTo>
                  <a:lnTo>
                    <a:pt x="104477" y="9095"/>
                  </a:lnTo>
                  <a:lnTo>
                    <a:pt x="104379" y="8918"/>
                  </a:lnTo>
                  <a:lnTo>
                    <a:pt x="104379" y="8800"/>
                  </a:lnTo>
                  <a:lnTo>
                    <a:pt x="104149" y="8918"/>
                  </a:lnTo>
                  <a:lnTo>
                    <a:pt x="104083" y="8997"/>
                  </a:lnTo>
                  <a:lnTo>
                    <a:pt x="104116" y="9233"/>
                  </a:lnTo>
                  <a:lnTo>
                    <a:pt x="104181" y="9312"/>
                  </a:lnTo>
                  <a:close/>
                  <a:moveTo>
                    <a:pt x="100137" y="3858"/>
                  </a:moveTo>
                  <a:lnTo>
                    <a:pt x="100334" y="3760"/>
                  </a:lnTo>
                  <a:lnTo>
                    <a:pt x="100432" y="3721"/>
                  </a:lnTo>
                  <a:lnTo>
                    <a:pt x="100465" y="3760"/>
                  </a:lnTo>
                  <a:lnTo>
                    <a:pt x="100498" y="3839"/>
                  </a:lnTo>
                  <a:lnTo>
                    <a:pt x="100531" y="3878"/>
                  </a:lnTo>
                  <a:lnTo>
                    <a:pt x="100630" y="3780"/>
                  </a:lnTo>
                  <a:lnTo>
                    <a:pt x="101551" y="3110"/>
                  </a:lnTo>
                  <a:lnTo>
                    <a:pt x="101682" y="2874"/>
                  </a:lnTo>
                  <a:lnTo>
                    <a:pt x="102044" y="2559"/>
                  </a:lnTo>
                  <a:lnTo>
                    <a:pt x="102274" y="2401"/>
                  </a:lnTo>
                  <a:lnTo>
                    <a:pt x="102537" y="2126"/>
                  </a:lnTo>
                  <a:lnTo>
                    <a:pt x="102702" y="1929"/>
                  </a:lnTo>
                  <a:lnTo>
                    <a:pt x="102734" y="1929"/>
                  </a:lnTo>
                  <a:lnTo>
                    <a:pt x="102767" y="1909"/>
                  </a:lnTo>
                  <a:lnTo>
                    <a:pt x="102899" y="1890"/>
                  </a:lnTo>
                  <a:lnTo>
                    <a:pt x="103030" y="1870"/>
                  </a:lnTo>
                  <a:lnTo>
                    <a:pt x="103096" y="1791"/>
                  </a:lnTo>
                  <a:lnTo>
                    <a:pt x="103129" y="1673"/>
                  </a:lnTo>
                  <a:lnTo>
                    <a:pt x="103129" y="1397"/>
                  </a:lnTo>
                  <a:lnTo>
                    <a:pt x="103326" y="1181"/>
                  </a:lnTo>
                  <a:lnTo>
                    <a:pt x="103590" y="807"/>
                  </a:lnTo>
                  <a:lnTo>
                    <a:pt x="103688" y="610"/>
                  </a:lnTo>
                  <a:lnTo>
                    <a:pt x="103721" y="570"/>
                  </a:lnTo>
                  <a:lnTo>
                    <a:pt x="103754" y="492"/>
                  </a:lnTo>
                  <a:lnTo>
                    <a:pt x="103754" y="433"/>
                  </a:lnTo>
                  <a:lnTo>
                    <a:pt x="103590" y="374"/>
                  </a:lnTo>
                  <a:lnTo>
                    <a:pt x="103491" y="413"/>
                  </a:lnTo>
                  <a:lnTo>
                    <a:pt x="103425" y="452"/>
                  </a:lnTo>
                  <a:lnTo>
                    <a:pt x="103359" y="551"/>
                  </a:lnTo>
                  <a:lnTo>
                    <a:pt x="103326" y="531"/>
                  </a:lnTo>
                  <a:lnTo>
                    <a:pt x="103294" y="531"/>
                  </a:lnTo>
                  <a:lnTo>
                    <a:pt x="103261" y="492"/>
                  </a:lnTo>
                  <a:lnTo>
                    <a:pt x="103162" y="472"/>
                  </a:lnTo>
                  <a:lnTo>
                    <a:pt x="103096" y="610"/>
                  </a:lnTo>
                  <a:lnTo>
                    <a:pt x="103294" y="846"/>
                  </a:lnTo>
                  <a:lnTo>
                    <a:pt x="103162" y="964"/>
                  </a:lnTo>
                  <a:lnTo>
                    <a:pt x="102965" y="945"/>
                  </a:lnTo>
                  <a:lnTo>
                    <a:pt x="102899" y="984"/>
                  </a:lnTo>
                  <a:lnTo>
                    <a:pt x="102899" y="1260"/>
                  </a:lnTo>
                  <a:lnTo>
                    <a:pt x="102767" y="1693"/>
                  </a:lnTo>
                  <a:lnTo>
                    <a:pt x="102734" y="1712"/>
                  </a:lnTo>
                  <a:lnTo>
                    <a:pt x="102143" y="1831"/>
                  </a:lnTo>
                  <a:lnTo>
                    <a:pt x="101551" y="2283"/>
                  </a:lnTo>
                  <a:lnTo>
                    <a:pt x="101419" y="2421"/>
                  </a:lnTo>
                  <a:lnTo>
                    <a:pt x="101156" y="2776"/>
                  </a:lnTo>
                  <a:lnTo>
                    <a:pt x="101090" y="2874"/>
                  </a:lnTo>
                  <a:lnTo>
                    <a:pt x="100860" y="3012"/>
                  </a:lnTo>
                  <a:lnTo>
                    <a:pt x="100827" y="3091"/>
                  </a:lnTo>
                  <a:lnTo>
                    <a:pt x="100663" y="3228"/>
                  </a:lnTo>
                  <a:lnTo>
                    <a:pt x="100137" y="3465"/>
                  </a:lnTo>
                  <a:lnTo>
                    <a:pt x="100202" y="3602"/>
                  </a:lnTo>
                  <a:lnTo>
                    <a:pt x="100104" y="3642"/>
                  </a:lnTo>
                  <a:lnTo>
                    <a:pt x="100038" y="3721"/>
                  </a:lnTo>
                  <a:lnTo>
                    <a:pt x="100005" y="3819"/>
                  </a:lnTo>
                  <a:lnTo>
                    <a:pt x="100071" y="3878"/>
                  </a:lnTo>
                  <a:lnTo>
                    <a:pt x="100137" y="3858"/>
                  </a:lnTo>
                  <a:close/>
                  <a:moveTo>
                    <a:pt x="78366" y="9017"/>
                  </a:moveTo>
                  <a:lnTo>
                    <a:pt x="78531" y="9115"/>
                  </a:lnTo>
                  <a:lnTo>
                    <a:pt x="78761" y="9174"/>
                  </a:lnTo>
                  <a:lnTo>
                    <a:pt x="78991" y="9076"/>
                  </a:lnTo>
                  <a:lnTo>
                    <a:pt x="79123" y="8938"/>
                  </a:lnTo>
                  <a:lnTo>
                    <a:pt x="79024" y="8761"/>
                  </a:lnTo>
                  <a:lnTo>
                    <a:pt x="78925" y="8721"/>
                  </a:lnTo>
                  <a:lnTo>
                    <a:pt x="78761" y="8702"/>
                  </a:lnTo>
                  <a:lnTo>
                    <a:pt x="78498" y="8702"/>
                  </a:lnTo>
                  <a:lnTo>
                    <a:pt x="78399" y="8682"/>
                  </a:lnTo>
                  <a:lnTo>
                    <a:pt x="78070" y="8525"/>
                  </a:lnTo>
                  <a:lnTo>
                    <a:pt x="78235" y="8840"/>
                  </a:lnTo>
                  <a:lnTo>
                    <a:pt x="78366" y="9017"/>
                  </a:lnTo>
                  <a:close/>
                  <a:moveTo>
                    <a:pt x="79155" y="8584"/>
                  </a:moveTo>
                  <a:lnTo>
                    <a:pt x="79386" y="8623"/>
                  </a:lnTo>
                  <a:lnTo>
                    <a:pt x="79714" y="8564"/>
                  </a:lnTo>
                  <a:lnTo>
                    <a:pt x="79813" y="8446"/>
                  </a:lnTo>
                  <a:lnTo>
                    <a:pt x="79517" y="8308"/>
                  </a:lnTo>
                  <a:lnTo>
                    <a:pt x="79353" y="8308"/>
                  </a:lnTo>
                  <a:lnTo>
                    <a:pt x="78925" y="8367"/>
                  </a:lnTo>
                  <a:lnTo>
                    <a:pt x="78892" y="8387"/>
                  </a:lnTo>
                  <a:lnTo>
                    <a:pt x="78958" y="8465"/>
                  </a:lnTo>
                  <a:lnTo>
                    <a:pt x="79155" y="8584"/>
                  </a:lnTo>
                  <a:close/>
                  <a:moveTo>
                    <a:pt x="81260" y="7717"/>
                  </a:moveTo>
                  <a:lnTo>
                    <a:pt x="81622" y="7619"/>
                  </a:lnTo>
                  <a:lnTo>
                    <a:pt x="81721" y="7481"/>
                  </a:lnTo>
                  <a:lnTo>
                    <a:pt x="81523" y="7461"/>
                  </a:lnTo>
                  <a:lnTo>
                    <a:pt x="81194" y="7501"/>
                  </a:lnTo>
                  <a:lnTo>
                    <a:pt x="80833" y="7599"/>
                  </a:lnTo>
                  <a:lnTo>
                    <a:pt x="80602" y="7757"/>
                  </a:lnTo>
                  <a:lnTo>
                    <a:pt x="80833" y="7757"/>
                  </a:lnTo>
                  <a:lnTo>
                    <a:pt x="81260" y="7717"/>
                  </a:lnTo>
                  <a:close/>
                  <a:moveTo>
                    <a:pt x="104149" y="22661"/>
                  </a:moveTo>
                  <a:lnTo>
                    <a:pt x="104116" y="22700"/>
                  </a:lnTo>
                  <a:lnTo>
                    <a:pt x="104116" y="22739"/>
                  </a:lnTo>
                  <a:lnTo>
                    <a:pt x="104116" y="22700"/>
                  </a:lnTo>
                  <a:lnTo>
                    <a:pt x="104149" y="22680"/>
                  </a:lnTo>
                  <a:lnTo>
                    <a:pt x="104247" y="22602"/>
                  </a:lnTo>
                  <a:lnTo>
                    <a:pt x="104181" y="22621"/>
                  </a:lnTo>
                  <a:lnTo>
                    <a:pt x="104149" y="22661"/>
                  </a:lnTo>
                  <a:close/>
                  <a:moveTo>
                    <a:pt x="13647" y="6575"/>
                  </a:moveTo>
                  <a:lnTo>
                    <a:pt x="13812" y="6733"/>
                  </a:lnTo>
                  <a:lnTo>
                    <a:pt x="14042" y="6812"/>
                  </a:lnTo>
                  <a:lnTo>
                    <a:pt x="14436" y="6871"/>
                  </a:lnTo>
                  <a:lnTo>
                    <a:pt x="14897" y="6871"/>
                  </a:lnTo>
                  <a:lnTo>
                    <a:pt x="15291" y="6812"/>
                  </a:lnTo>
                  <a:lnTo>
                    <a:pt x="16475" y="6556"/>
                  </a:lnTo>
                  <a:lnTo>
                    <a:pt x="17067" y="6497"/>
                  </a:lnTo>
                  <a:lnTo>
                    <a:pt x="17429" y="6418"/>
                  </a:lnTo>
                  <a:lnTo>
                    <a:pt x="17626" y="6398"/>
                  </a:lnTo>
                  <a:lnTo>
                    <a:pt x="17791" y="6418"/>
                  </a:lnTo>
                  <a:lnTo>
                    <a:pt x="18120" y="6575"/>
                  </a:lnTo>
                  <a:lnTo>
                    <a:pt x="18350" y="6615"/>
                  </a:lnTo>
                  <a:lnTo>
                    <a:pt x="18744" y="6654"/>
                  </a:lnTo>
                  <a:lnTo>
                    <a:pt x="19172" y="6733"/>
                  </a:lnTo>
                  <a:lnTo>
                    <a:pt x="19599" y="6812"/>
                  </a:lnTo>
                  <a:lnTo>
                    <a:pt x="19928" y="6930"/>
                  </a:lnTo>
                  <a:lnTo>
                    <a:pt x="20290" y="6871"/>
                  </a:lnTo>
                  <a:lnTo>
                    <a:pt x="20981" y="6890"/>
                  </a:lnTo>
                  <a:lnTo>
                    <a:pt x="21573" y="6753"/>
                  </a:lnTo>
                  <a:lnTo>
                    <a:pt x="21704" y="6674"/>
                  </a:lnTo>
                  <a:lnTo>
                    <a:pt x="21770" y="6536"/>
                  </a:lnTo>
                  <a:lnTo>
                    <a:pt x="21803" y="6378"/>
                  </a:lnTo>
                  <a:lnTo>
                    <a:pt x="21737" y="6319"/>
                  </a:lnTo>
                  <a:lnTo>
                    <a:pt x="21573" y="6221"/>
                  </a:lnTo>
                  <a:lnTo>
                    <a:pt x="20981" y="5945"/>
                  </a:lnTo>
                  <a:lnTo>
                    <a:pt x="20619" y="5847"/>
                  </a:lnTo>
                  <a:lnTo>
                    <a:pt x="20487" y="5886"/>
                  </a:lnTo>
                  <a:lnTo>
                    <a:pt x="20389" y="5827"/>
                  </a:lnTo>
                  <a:lnTo>
                    <a:pt x="19961" y="5768"/>
                  </a:lnTo>
                  <a:lnTo>
                    <a:pt x="19797" y="5729"/>
                  </a:lnTo>
                  <a:lnTo>
                    <a:pt x="19665" y="5768"/>
                  </a:lnTo>
                  <a:lnTo>
                    <a:pt x="19534" y="5788"/>
                  </a:lnTo>
                  <a:lnTo>
                    <a:pt x="19468" y="5808"/>
                  </a:lnTo>
                  <a:lnTo>
                    <a:pt x="19303" y="5847"/>
                  </a:lnTo>
                  <a:lnTo>
                    <a:pt x="19303" y="5788"/>
                  </a:lnTo>
                  <a:lnTo>
                    <a:pt x="19402" y="5650"/>
                  </a:lnTo>
                  <a:lnTo>
                    <a:pt x="19501" y="5433"/>
                  </a:lnTo>
                  <a:lnTo>
                    <a:pt x="19534" y="5197"/>
                  </a:lnTo>
                  <a:lnTo>
                    <a:pt x="19501" y="4961"/>
                  </a:lnTo>
                  <a:lnTo>
                    <a:pt x="19271" y="4784"/>
                  </a:lnTo>
                  <a:lnTo>
                    <a:pt x="18646" y="4508"/>
                  </a:lnTo>
                  <a:lnTo>
                    <a:pt x="18481" y="4390"/>
                  </a:lnTo>
                  <a:lnTo>
                    <a:pt x="18448" y="4114"/>
                  </a:lnTo>
                  <a:lnTo>
                    <a:pt x="18481" y="3977"/>
                  </a:lnTo>
                  <a:lnTo>
                    <a:pt x="18646" y="3780"/>
                  </a:lnTo>
                  <a:lnTo>
                    <a:pt x="18646" y="3701"/>
                  </a:lnTo>
                  <a:lnTo>
                    <a:pt x="18317" y="3386"/>
                  </a:lnTo>
                  <a:lnTo>
                    <a:pt x="18120" y="3169"/>
                  </a:lnTo>
                  <a:lnTo>
                    <a:pt x="17988" y="2972"/>
                  </a:lnTo>
                  <a:lnTo>
                    <a:pt x="17922" y="2776"/>
                  </a:lnTo>
                  <a:lnTo>
                    <a:pt x="17692" y="2874"/>
                  </a:lnTo>
                  <a:lnTo>
                    <a:pt x="17462" y="2894"/>
                  </a:lnTo>
                  <a:lnTo>
                    <a:pt x="17166" y="2894"/>
                  </a:lnTo>
                  <a:lnTo>
                    <a:pt x="16903" y="2933"/>
                  </a:lnTo>
                  <a:lnTo>
                    <a:pt x="16771" y="3031"/>
                  </a:lnTo>
                  <a:lnTo>
                    <a:pt x="16344" y="3425"/>
                  </a:lnTo>
                  <a:lnTo>
                    <a:pt x="16245" y="3504"/>
                  </a:lnTo>
                  <a:lnTo>
                    <a:pt x="15916" y="3622"/>
                  </a:lnTo>
                  <a:lnTo>
                    <a:pt x="15719" y="3721"/>
                  </a:lnTo>
                  <a:lnTo>
                    <a:pt x="15620" y="3819"/>
                  </a:lnTo>
                  <a:lnTo>
                    <a:pt x="15291" y="4134"/>
                  </a:lnTo>
                  <a:lnTo>
                    <a:pt x="15489" y="4114"/>
                  </a:lnTo>
                  <a:lnTo>
                    <a:pt x="15653" y="4114"/>
                  </a:lnTo>
                  <a:lnTo>
                    <a:pt x="15818" y="4134"/>
                  </a:lnTo>
                  <a:lnTo>
                    <a:pt x="15916" y="4213"/>
                  </a:lnTo>
                  <a:lnTo>
                    <a:pt x="15949" y="4272"/>
                  </a:lnTo>
                  <a:lnTo>
                    <a:pt x="15949" y="4390"/>
                  </a:lnTo>
                  <a:lnTo>
                    <a:pt x="15916" y="4508"/>
                  </a:lnTo>
                  <a:lnTo>
                    <a:pt x="15752" y="4607"/>
                  </a:lnTo>
                  <a:lnTo>
                    <a:pt x="15916" y="5296"/>
                  </a:lnTo>
                  <a:lnTo>
                    <a:pt x="16015" y="5453"/>
                  </a:lnTo>
                  <a:lnTo>
                    <a:pt x="15818" y="5650"/>
                  </a:lnTo>
                  <a:lnTo>
                    <a:pt x="15554" y="5788"/>
                  </a:lnTo>
                  <a:lnTo>
                    <a:pt x="15258" y="5827"/>
                  </a:lnTo>
                  <a:lnTo>
                    <a:pt x="14897" y="5788"/>
                  </a:lnTo>
                  <a:lnTo>
                    <a:pt x="14502" y="5611"/>
                  </a:lnTo>
                  <a:lnTo>
                    <a:pt x="14272" y="5591"/>
                  </a:lnTo>
                  <a:lnTo>
                    <a:pt x="14206" y="5768"/>
                  </a:lnTo>
                  <a:lnTo>
                    <a:pt x="14272" y="6142"/>
                  </a:lnTo>
                  <a:lnTo>
                    <a:pt x="14272" y="6280"/>
                  </a:lnTo>
                  <a:lnTo>
                    <a:pt x="14042" y="6339"/>
                  </a:lnTo>
                  <a:lnTo>
                    <a:pt x="13713" y="6300"/>
                  </a:lnTo>
                  <a:lnTo>
                    <a:pt x="13647" y="6319"/>
                  </a:lnTo>
                  <a:lnTo>
                    <a:pt x="13516" y="6438"/>
                  </a:lnTo>
                  <a:lnTo>
                    <a:pt x="13581" y="6516"/>
                  </a:lnTo>
                  <a:lnTo>
                    <a:pt x="13647" y="6575"/>
                  </a:lnTo>
                  <a:close/>
                  <a:moveTo>
                    <a:pt x="18383" y="2401"/>
                  </a:moveTo>
                  <a:lnTo>
                    <a:pt x="18744" y="2618"/>
                  </a:lnTo>
                  <a:lnTo>
                    <a:pt x="18679" y="2677"/>
                  </a:lnTo>
                  <a:lnTo>
                    <a:pt x="18580" y="2756"/>
                  </a:lnTo>
                  <a:lnTo>
                    <a:pt x="18580" y="2815"/>
                  </a:lnTo>
                  <a:lnTo>
                    <a:pt x="18547" y="2913"/>
                  </a:lnTo>
                  <a:lnTo>
                    <a:pt x="18580" y="2992"/>
                  </a:lnTo>
                  <a:lnTo>
                    <a:pt x="18679" y="3012"/>
                  </a:lnTo>
                  <a:lnTo>
                    <a:pt x="18711" y="3031"/>
                  </a:lnTo>
                  <a:lnTo>
                    <a:pt x="18744" y="3091"/>
                  </a:lnTo>
                  <a:lnTo>
                    <a:pt x="18744" y="3248"/>
                  </a:lnTo>
                  <a:lnTo>
                    <a:pt x="19073" y="4114"/>
                  </a:lnTo>
                  <a:lnTo>
                    <a:pt x="19172" y="4232"/>
                  </a:lnTo>
                  <a:lnTo>
                    <a:pt x="19501" y="4469"/>
                  </a:lnTo>
                  <a:lnTo>
                    <a:pt x="19534" y="4508"/>
                  </a:lnTo>
                  <a:lnTo>
                    <a:pt x="19698" y="4567"/>
                  </a:lnTo>
                  <a:lnTo>
                    <a:pt x="19764" y="4587"/>
                  </a:lnTo>
                  <a:lnTo>
                    <a:pt x="19797" y="4725"/>
                  </a:lnTo>
                  <a:lnTo>
                    <a:pt x="19862" y="5276"/>
                  </a:lnTo>
                  <a:lnTo>
                    <a:pt x="19961" y="5433"/>
                  </a:lnTo>
                  <a:lnTo>
                    <a:pt x="20191" y="5493"/>
                  </a:lnTo>
                  <a:lnTo>
                    <a:pt x="20520" y="5532"/>
                  </a:lnTo>
                  <a:lnTo>
                    <a:pt x="20783" y="5571"/>
                  </a:lnTo>
                  <a:lnTo>
                    <a:pt x="20816" y="5611"/>
                  </a:lnTo>
                  <a:lnTo>
                    <a:pt x="20981" y="5768"/>
                  </a:lnTo>
                  <a:lnTo>
                    <a:pt x="21112" y="5808"/>
                  </a:lnTo>
                  <a:lnTo>
                    <a:pt x="21507" y="5965"/>
                  </a:lnTo>
                  <a:lnTo>
                    <a:pt x="22132" y="6280"/>
                  </a:lnTo>
                  <a:lnTo>
                    <a:pt x="22164" y="6300"/>
                  </a:lnTo>
                  <a:lnTo>
                    <a:pt x="22329" y="6319"/>
                  </a:lnTo>
                  <a:lnTo>
                    <a:pt x="22395" y="6339"/>
                  </a:lnTo>
                  <a:lnTo>
                    <a:pt x="22428" y="6378"/>
                  </a:lnTo>
                  <a:lnTo>
                    <a:pt x="22329" y="6418"/>
                  </a:lnTo>
                  <a:lnTo>
                    <a:pt x="22329" y="6438"/>
                  </a:lnTo>
                  <a:lnTo>
                    <a:pt x="22526" y="6536"/>
                  </a:lnTo>
                  <a:lnTo>
                    <a:pt x="22822" y="6634"/>
                  </a:lnTo>
                  <a:lnTo>
                    <a:pt x="23151" y="6694"/>
                  </a:lnTo>
                  <a:lnTo>
                    <a:pt x="23381" y="6733"/>
                  </a:lnTo>
                  <a:lnTo>
                    <a:pt x="23447" y="6753"/>
                  </a:lnTo>
                  <a:lnTo>
                    <a:pt x="24138" y="6989"/>
                  </a:lnTo>
                  <a:lnTo>
                    <a:pt x="24795" y="7107"/>
                  </a:lnTo>
                  <a:lnTo>
                    <a:pt x="25256" y="7264"/>
                  </a:lnTo>
                  <a:lnTo>
                    <a:pt x="25617" y="7422"/>
                  </a:lnTo>
                  <a:lnTo>
                    <a:pt x="25881" y="7658"/>
                  </a:lnTo>
                  <a:lnTo>
                    <a:pt x="26144" y="7717"/>
                  </a:lnTo>
                  <a:lnTo>
                    <a:pt x="26407" y="7639"/>
                  </a:lnTo>
                  <a:lnTo>
                    <a:pt x="27985" y="6871"/>
                  </a:lnTo>
                  <a:lnTo>
                    <a:pt x="29334" y="6438"/>
                  </a:lnTo>
                  <a:lnTo>
                    <a:pt x="29465" y="6378"/>
                  </a:lnTo>
                  <a:lnTo>
                    <a:pt x="29531" y="6280"/>
                  </a:lnTo>
                  <a:lnTo>
                    <a:pt x="29695" y="6182"/>
                  </a:lnTo>
                  <a:lnTo>
                    <a:pt x="30090" y="6063"/>
                  </a:lnTo>
                  <a:lnTo>
                    <a:pt x="30254" y="6063"/>
                  </a:lnTo>
                  <a:lnTo>
                    <a:pt x="30419" y="6063"/>
                  </a:lnTo>
                  <a:lnTo>
                    <a:pt x="30550" y="6024"/>
                  </a:lnTo>
                  <a:lnTo>
                    <a:pt x="30715" y="5827"/>
                  </a:lnTo>
                  <a:lnTo>
                    <a:pt x="31011" y="5689"/>
                  </a:lnTo>
                  <a:lnTo>
                    <a:pt x="31701" y="4922"/>
                  </a:lnTo>
                  <a:lnTo>
                    <a:pt x="31833" y="4863"/>
                  </a:lnTo>
                  <a:lnTo>
                    <a:pt x="31932" y="4882"/>
                  </a:lnTo>
                  <a:lnTo>
                    <a:pt x="32228" y="5000"/>
                  </a:lnTo>
                  <a:lnTo>
                    <a:pt x="32260" y="5059"/>
                  </a:lnTo>
                  <a:lnTo>
                    <a:pt x="32392" y="5079"/>
                  </a:lnTo>
                  <a:lnTo>
                    <a:pt x="32721" y="5099"/>
                  </a:lnTo>
                  <a:lnTo>
                    <a:pt x="32984" y="5040"/>
                  </a:lnTo>
                  <a:lnTo>
                    <a:pt x="32918" y="4863"/>
                  </a:lnTo>
                  <a:lnTo>
                    <a:pt x="32918" y="4922"/>
                  </a:lnTo>
                  <a:lnTo>
                    <a:pt x="32754" y="4725"/>
                  </a:lnTo>
                  <a:lnTo>
                    <a:pt x="32787" y="4449"/>
                  </a:lnTo>
                  <a:lnTo>
                    <a:pt x="32951" y="4193"/>
                  </a:lnTo>
                  <a:lnTo>
                    <a:pt x="33115" y="4055"/>
                  </a:lnTo>
                  <a:lnTo>
                    <a:pt x="33280" y="3996"/>
                  </a:lnTo>
                  <a:lnTo>
                    <a:pt x="33576" y="4075"/>
                  </a:lnTo>
                  <a:lnTo>
                    <a:pt x="33740" y="4055"/>
                  </a:lnTo>
                  <a:lnTo>
                    <a:pt x="33806" y="3957"/>
                  </a:lnTo>
                  <a:lnTo>
                    <a:pt x="33872" y="3819"/>
                  </a:lnTo>
                  <a:lnTo>
                    <a:pt x="33806" y="3543"/>
                  </a:lnTo>
                  <a:lnTo>
                    <a:pt x="33773" y="3406"/>
                  </a:lnTo>
                  <a:lnTo>
                    <a:pt x="33707" y="3347"/>
                  </a:lnTo>
                  <a:lnTo>
                    <a:pt x="33576" y="3287"/>
                  </a:lnTo>
                  <a:lnTo>
                    <a:pt x="33346" y="3268"/>
                  </a:lnTo>
                  <a:lnTo>
                    <a:pt x="33115" y="3347"/>
                  </a:lnTo>
                  <a:lnTo>
                    <a:pt x="33083" y="3406"/>
                  </a:lnTo>
                  <a:lnTo>
                    <a:pt x="32984" y="3366"/>
                  </a:lnTo>
                  <a:lnTo>
                    <a:pt x="32918" y="3287"/>
                  </a:lnTo>
                  <a:lnTo>
                    <a:pt x="32787" y="3110"/>
                  </a:lnTo>
                  <a:lnTo>
                    <a:pt x="32787" y="2894"/>
                  </a:lnTo>
                  <a:lnTo>
                    <a:pt x="32721" y="2736"/>
                  </a:lnTo>
                  <a:lnTo>
                    <a:pt x="32458" y="2657"/>
                  </a:lnTo>
                  <a:lnTo>
                    <a:pt x="32523" y="2520"/>
                  </a:lnTo>
                  <a:lnTo>
                    <a:pt x="32491" y="2362"/>
                  </a:lnTo>
                  <a:lnTo>
                    <a:pt x="32359" y="2244"/>
                  </a:lnTo>
                  <a:lnTo>
                    <a:pt x="32162" y="2185"/>
                  </a:lnTo>
                  <a:lnTo>
                    <a:pt x="32030" y="2185"/>
                  </a:lnTo>
                  <a:lnTo>
                    <a:pt x="31734" y="2283"/>
                  </a:lnTo>
                  <a:lnTo>
                    <a:pt x="31570" y="2283"/>
                  </a:lnTo>
                  <a:lnTo>
                    <a:pt x="31471" y="2264"/>
                  </a:lnTo>
                  <a:lnTo>
                    <a:pt x="31340" y="2205"/>
                  </a:lnTo>
                  <a:lnTo>
                    <a:pt x="31241" y="2165"/>
                  </a:lnTo>
                  <a:lnTo>
                    <a:pt x="31077" y="2185"/>
                  </a:lnTo>
                  <a:lnTo>
                    <a:pt x="31011" y="2244"/>
                  </a:lnTo>
                  <a:lnTo>
                    <a:pt x="30945" y="2323"/>
                  </a:lnTo>
                  <a:lnTo>
                    <a:pt x="30879" y="2421"/>
                  </a:lnTo>
                  <a:lnTo>
                    <a:pt x="30682" y="2480"/>
                  </a:lnTo>
                  <a:lnTo>
                    <a:pt x="30517" y="2421"/>
                  </a:lnTo>
                  <a:lnTo>
                    <a:pt x="30550" y="2303"/>
                  </a:lnTo>
                  <a:lnTo>
                    <a:pt x="30682" y="2205"/>
                  </a:lnTo>
                  <a:lnTo>
                    <a:pt x="30715" y="2185"/>
                  </a:lnTo>
                  <a:lnTo>
                    <a:pt x="30682" y="1968"/>
                  </a:lnTo>
                  <a:lnTo>
                    <a:pt x="30550" y="1811"/>
                  </a:lnTo>
                  <a:lnTo>
                    <a:pt x="30320" y="1771"/>
                  </a:lnTo>
                  <a:lnTo>
                    <a:pt x="30024" y="1791"/>
                  </a:lnTo>
                  <a:lnTo>
                    <a:pt x="29728" y="1909"/>
                  </a:lnTo>
                  <a:lnTo>
                    <a:pt x="29531" y="2047"/>
                  </a:lnTo>
                  <a:lnTo>
                    <a:pt x="29399" y="2205"/>
                  </a:lnTo>
                  <a:lnTo>
                    <a:pt x="29334" y="2421"/>
                  </a:lnTo>
                  <a:lnTo>
                    <a:pt x="29268" y="2520"/>
                  </a:lnTo>
                  <a:lnTo>
                    <a:pt x="29268" y="2559"/>
                  </a:lnTo>
                  <a:lnTo>
                    <a:pt x="29301" y="2618"/>
                  </a:lnTo>
                  <a:lnTo>
                    <a:pt x="29399" y="2618"/>
                  </a:lnTo>
                  <a:lnTo>
                    <a:pt x="29498" y="2618"/>
                  </a:lnTo>
                  <a:lnTo>
                    <a:pt x="29531" y="2618"/>
                  </a:lnTo>
                  <a:lnTo>
                    <a:pt x="29531" y="2677"/>
                  </a:lnTo>
                  <a:lnTo>
                    <a:pt x="29531" y="2874"/>
                  </a:lnTo>
                  <a:lnTo>
                    <a:pt x="29531" y="2933"/>
                  </a:lnTo>
                  <a:lnTo>
                    <a:pt x="29695" y="3209"/>
                  </a:lnTo>
                  <a:lnTo>
                    <a:pt x="29728" y="3366"/>
                  </a:lnTo>
                  <a:lnTo>
                    <a:pt x="29597" y="3425"/>
                  </a:lnTo>
                  <a:lnTo>
                    <a:pt x="29597" y="3366"/>
                  </a:lnTo>
                  <a:lnTo>
                    <a:pt x="29038" y="2874"/>
                  </a:lnTo>
                  <a:lnTo>
                    <a:pt x="28906" y="2736"/>
                  </a:lnTo>
                  <a:lnTo>
                    <a:pt x="28840" y="2539"/>
                  </a:lnTo>
                  <a:lnTo>
                    <a:pt x="28807" y="2382"/>
                  </a:lnTo>
                  <a:lnTo>
                    <a:pt x="28709" y="2244"/>
                  </a:lnTo>
                  <a:lnTo>
                    <a:pt x="28446" y="2303"/>
                  </a:lnTo>
                  <a:lnTo>
                    <a:pt x="27985" y="2559"/>
                  </a:lnTo>
                  <a:lnTo>
                    <a:pt x="27722" y="2638"/>
                  </a:lnTo>
                  <a:lnTo>
                    <a:pt x="27492" y="2677"/>
                  </a:lnTo>
                  <a:lnTo>
                    <a:pt x="27295" y="2756"/>
                  </a:lnTo>
                  <a:lnTo>
                    <a:pt x="27064" y="3425"/>
                  </a:lnTo>
                  <a:lnTo>
                    <a:pt x="26966" y="3543"/>
                  </a:lnTo>
                  <a:lnTo>
                    <a:pt x="26900" y="3425"/>
                  </a:lnTo>
                  <a:lnTo>
                    <a:pt x="26801" y="3091"/>
                  </a:lnTo>
                  <a:lnTo>
                    <a:pt x="26703" y="3012"/>
                  </a:lnTo>
                  <a:lnTo>
                    <a:pt x="26308" y="2933"/>
                  </a:lnTo>
                  <a:lnTo>
                    <a:pt x="26242" y="2874"/>
                  </a:lnTo>
                  <a:lnTo>
                    <a:pt x="26045" y="2776"/>
                  </a:lnTo>
                  <a:lnTo>
                    <a:pt x="25617" y="2697"/>
                  </a:lnTo>
                  <a:lnTo>
                    <a:pt x="25190" y="2756"/>
                  </a:lnTo>
                  <a:lnTo>
                    <a:pt x="24993" y="2913"/>
                  </a:lnTo>
                  <a:lnTo>
                    <a:pt x="24598" y="3130"/>
                  </a:lnTo>
                  <a:lnTo>
                    <a:pt x="23776" y="3169"/>
                  </a:lnTo>
                  <a:lnTo>
                    <a:pt x="22987" y="3327"/>
                  </a:lnTo>
                  <a:lnTo>
                    <a:pt x="22592" y="3721"/>
                  </a:lnTo>
                  <a:lnTo>
                    <a:pt x="22559" y="3622"/>
                  </a:lnTo>
                  <a:lnTo>
                    <a:pt x="22230" y="3366"/>
                  </a:lnTo>
                  <a:lnTo>
                    <a:pt x="22099" y="3327"/>
                  </a:lnTo>
                  <a:lnTo>
                    <a:pt x="22033" y="3268"/>
                  </a:lnTo>
                  <a:lnTo>
                    <a:pt x="22230" y="2992"/>
                  </a:lnTo>
                  <a:lnTo>
                    <a:pt x="22132" y="2894"/>
                  </a:lnTo>
                  <a:lnTo>
                    <a:pt x="21836" y="2992"/>
                  </a:lnTo>
                  <a:lnTo>
                    <a:pt x="21309" y="3327"/>
                  </a:lnTo>
                  <a:lnTo>
                    <a:pt x="21178" y="3366"/>
                  </a:lnTo>
                  <a:lnTo>
                    <a:pt x="21013" y="3406"/>
                  </a:lnTo>
                  <a:lnTo>
                    <a:pt x="20882" y="3386"/>
                  </a:lnTo>
                  <a:lnTo>
                    <a:pt x="20783" y="3268"/>
                  </a:lnTo>
                  <a:lnTo>
                    <a:pt x="20816" y="3130"/>
                  </a:lnTo>
                  <a:lnTo>
                    <a:pt x="21178" y="2913"/>
                  </a:lnTo>
                  <a:lnTo>
                    <a:pt x="21309" y="2776"/>
                  </a:lnTo>
                  <a:lnTo>
                    <a:pt x="21277" y="2657"/>
                  </a:lnTo>
                  <a:lnTo>
                    <a:pt x="21145" y="2539"/>
                  </a:lnTo>
                  <a:lnTo>
                    <a:pt x="20981" y="2441"/>
                  </a:lnTo>
                  <a:lnTo>
                    <a:pt x="20783" y="2401"/>
                  </a:lnTo>
                  <a:lnTo>
                    <a:pt x="20586" y="2421"/>
                  </a:lnTo>
                  <a:lnTo>
                    <a:pt x="20487" y="2480"/>
                  </a:lnTo>
                  <a:lnTo>
                    <a:pt x="20356" y="2559"/>
                  </a:lnTo>
                  <a:lnTo>
                    <a:pt x="20191" y="2618"/>
                  </a:lnTo>
                  <a:lnTo>
                    <a:pt x="20093" y="2441"/>
                  </a:lnTo>
                  <a:lnTo>
                    <a:pt x="19139" y="1870"/>
                  </a:lnTo>
                  <a:lnTo>
                    <a:pt x="18679" y="1456"/>
                  </a:lnTo>
                  <a:lnTo>
                    <a:pt x="18448" y="1575"/>
                  </a:lnTo>
                  <a:lnTo>
                    <a:pt x="18317" y="1712"/>
                  </a:lnTo>
                  <a:lnTo>
                    <a:pt x="18251" y="1890"/>
                  </a:lnTo>
                  <a:lnTo>
                    <a:pt x="18185" y="2086"/>
                  </a:lnTo>
                  <a:lnTo>
                    <a:pt x="18284" y="2264"/>
                  </a:lnTo>
                  <a:lnTo>
                    <a:pt x="18383" y="240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4843">
              <a:extLst>
                <a:ext uri="{FF2B5EF4-FFF2-40B4-BE49-F238E27FC236}">
                  <a16:creationId xmlns:a16="http://schemas.microsoft.com/office/drawing/2014/main" id="{0D0D3587-B6AF-BABC-256F-7E165D4D8C75}"/>
                </a:ext>
              </a:extLst>
            </p:cNvPr>
            <p:cNvSpPr/>
            <p:nvPr/>
          </p:nvSpPr>
          <p:spPr>
            <a:xfrm>
              <a:off x="8665664" y="4888569"/>
              <a:ext cx="34329" cy="403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333" y="47088"/>
                  </a:moveTo>
                  <a:lnTo>
                    <a:pt x="106666" y="47088"/>
                  </a:lnTo>
                  <a:lnTo>
                    <a:pt x="111666" y="45569"/>
                  </a:lnTo>
                  <a:lnTo>
                    <a:pt x="118333" y="39493"/>
                  </a:lnTo>
                  <a:lnTo>
                    <a:pt x="120000" y="37974"/>
                  </a:lnTo>
                  <a:lnTo>
                    <a:pt x="118333" y="34936"/>
                  </a:lnTo>
                  <a:lnTo>
                    <a:pt x="118333" y="27341"/>
                  </a:lnTo>
                  <a:lnTo>
                    <a:pt x="113333" y="24303"/>
                  </a:lnTo>
                  <a:lnTo>
                    <a:pt x="106666" y="21265"/>
                  </a:lnTo>
                  <a:lnTo>
                    <a:pt x="98333" y="16708"/>
                  </a:lnTo>
                  <a:lnTo>
                    <a:pt x="93333" y="9113"/>
                  </a:lnTo>
                  <a:lnTo>
                    <a:pt x="90000" y="6075"/>
                  </a:lnTo>
                  <a:lnTo>
                    <a:pt x="81666" y="1518"/>
                  </a:lnTo>
                  <a:lnTo>
                    <a:pt x="71666" y="0"/>
                  </a:lnTo>
                  <a:lnTo>
                    <a:pt x="66666" y="0"/>
                  </a:lnTo>
                  <a:lnTo>
                    <a:pt x="56666" y="4556"/>
                  </a:lnTo>
                  <a:lnTo>
                    <a:pt x="46666" y="15189"/>
                  </a:lnTo>
                  <a:lnTo>
                    <a:pt x="40000" y="27341"/>
                  </a:lnTo>
                  <a:lnTo>
                    <a:pt x="38333" y="39493"/>
                  </a:lnTo>
                  <a:lnTo>
                    <a:pt x="35000" y="48607"/>
                  </a:lnTo>
                  <a:lnTo>
                    <a:pt x="26666" y="48607"/>
                  </a:lnTo>
                  <a:lnTo>
                    <a:pt x="0" y="37974"/>
                  </a:lnTo>
                  <a:lnTo>
                    <a:pt x="3333" y="94177"/>
                  </a:lnTo>
                  <a:lnTo>
                    <a:pt x="6666" y="100253"/>
                  </a:lnTo>
                  <a:lnTo>
                    <a:pt x="30000" y="109367"/>
                  </a:lnTo>
                  <a:lnTo>
                    <a:pt x="30000" y="98734"/>
                  </a:lnTo>
                  <a:lnTo>
                    <a:pt x="26666" y="82025"/>
                  </a:lnTo>
                  <a:lnTo>
                    <a:pt x="28333" y="66835"/>
                  </a:lnTo>
                  <a:lnTo>
                    <a:pt x="41666" y="62278"/>
                  </a:lnTo>
                  <a:lnTo>
                    <a:pt x="50000" y="66835"/>
                  </a:lnTo>
                  <a:lnTo>
                    <a:pt x="60000" y="92658"/>
                  </a:lnTo>
                  <a:lnTo>
                    <a:pt x="66666" y="100253"/>
                  </a:lnTo>
                  <a:lnTo>
                    <a:pt x="65000" y="103291"/>
                  </a:lnTo>
                  <a:lnTo>
                    <a:pt x="61666" y="107848"/>
                  </a:lnTo>
                  <a:lnTo>
                    <a:pt x="61666" y="109367"/>
                  </a:lnTo>
                  <a:lnTo>
                    <a:pt x="61666" y="112405"/>
                  </a:lnTo>
                  <a:lnTo>
                    <a:pt x="56666" y="118481"/>
                  </a:lnTo>
                  <a:lnTo>
                    <a:pt x="65000" y="120000"/>
                  </a:lnTo>
                  <a:lnTo>
                    <a:pt x="73333" y="118481"/>
                  </a:lnTo>
                  <a:lnTo>
                    <a:pt x="83333" y="113924"/>
                  </a:lnTo>
                  <a:lnTo>
                    <a:pt x="90000" y="109367"/>
                  </a:lnTo>
                  <a:lnTo>
                    <a:pt x="93333" y="100253"/>
                  </a:lnTo>
                  <a:lnTo>
                    <a:pt x="96666" y="89620"/>
                  </a:lnTo>
                  <a:lnTo>
                    <a:pt x="100000" y="80506"/>
                  </a:lnTo>
                  <a:lnTo>
                    <a:pt x="111666" y="80506"/>
                  </a:lnTo>
                  <a:lnTo>
                    <a:pt x="108333" y="71392"/>
                  </a:lnTo>
                  <a:lnTo>
                    <a:pt x="103333" y="63797"/>
                  </a:lnTo>
                  <a:lnTo>
                    <a:pt x="100000" y="57721"/>
                  </a:lnTo>
                  <a:lnTo>
                    <a:pt x="90000" y="57721"/>
                  </a:lnTo>
                  <a:lnTo>
                    <a:pt x="91666" y="48607"/>
                  </a:lnTo>
                  <a:lnTo>
                    <a:pt x="98333" y="4708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4844">
              <a:extLst>
                <a:ext uri="{FF2B5EF4-FFF2-40B4-BE49-F238E27FC236}">
                  <a16:creationId xmlns:a16="http://schemas.microsoft.com/office/drawing/2014/main" id="{323BFB67-DCEE-0368-BC3C-082A0DCFAE32}"/>
                </a:ext>
              </a:extLst>
            </p:cNvPr>
            <p:cNvSpPr/>
            <p:nvPr/>
          </p:nvSpPr>
          <p:spPr>
            <a:xfrm>
              <a:off x="8744421" y="5268217"/>
              <a:ext cx="24233" cy="262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8000"/>
                  </a:moveTo>
                  <a:lnTo>
                    <a:pt x="7659" y="117600"/>
                  </a:lnTo>
                  <a:lnTo>
                    <a:pt x="15319" y="120000"/>
                  </a:lnTo>
                  <a:lnTo>
                    <a:pt x="20425" y="120000"/>
                  </a:lnTo>
                  <a:lnTo>
                    <a:pt x="35744" y="117600"/>
                  </a:lnTo>
                  <a:lnTo>
                    <a:pt x="40851" y="115200"/>
                  </a:lnTo>
                  <a:lnTo>
                    <a:pt x="48510" y="108000"/>
                  </a:lnTo>
                  <a:lnTo>
                    <a:pt x="61276" y="115200"/>
                  </a:lnTo>
                  <a:lnTo>
                    <a:pt x="79148" y="110400"/>
                  </a:lnTo>
                  <a:lnTo>
                    <a:pt x="89361" y="115200"/>
                  </a:lnTo>
                  <a:lnTo>
                    <a:pt x="102127" y="91200"/>
                  </a:lnTo>
                  <a:lnTo>
                    <a:pt x="104680" y="45600"/>
                  </a:lnTo>
                  <a:lnTo>
                    <a:pt x="120000" y="19200"/>
                  </a:lnTo>
                  <a:lnTo>
                    <a:pt x="104680" y="0"/>
                  </a:lnTo>
                  <a:lnTo>
                    <a:pt x="86808" y="0"/>
                  </a:lnTo>
                  <a:lnTo>
                    <a:pt x="66382" y="9600"/>
                  </a:lnTo>
                  <a:lnTo>
                    <a:pt x="45957" y="14400"/>
                  </a:lnTo>
                  <a:lnTo>
                    <a:pt x="25531" y="16800"/>
                  </a:lnTo>
                  <a:lnTo>
                    <a:pt x="22978" y="24000"/>
                  </a:lnTo>
                  <a:lnTo>
                    <a:pt x="25531" y="31200"/>
                  </a:lnTo>
                  <a:lnTo>
                    <a:pt x="25531" y="40800"/>
                  </a:lnTo>
                  <a:lnTo>
                    <a:pt x="20425" y="48000"/>
                  </a:lnTo>
                  <a:lnTo>
                    <a:pt x="17872" y="55200"/>
                  </a:lnTo>
                  <a:lnTo>
                    <a:pt x="0" y="69600"/>
                  </a:lnTo>
                  <a:lnTo>
                    <a:pt x="7659" y="76800"/>
                  </a:lnTo>
                  <a:lnTo>
                    <a:pt x="10212" y="88800"/>
                  </a:lnTo>
                  <a:lnTo>
                    <a:pt x="10212" y="100800"/>
                  </a:lnTo>
                  <a:lnTo>
                    <a:pt x="0" y="108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4845">
              <a:extLst>
                <a:ext uri="{FF2B5EF4-FFF2-40B4-BE49-F238E27FC236}">
                  <a16:creationId xmlns:a16="http://schemas.microsoft.com/office/drawing/2014/main" id="{E1806B41-441D-6B52-B2D7-91DC15C9DCE5}"/>
                </a:ext>
              </a:extLst>
            </p:cNvPr>
            <p:cNvSpPr/>
            <p:nvPr/>
          </p:nvSpPr>
          <p:spPr>
            <a:xfrm>
              <a:off x="8790867" y="5294468"/>
              <a:ext cx="22214" cy="22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428" y="32727"/>
                  </a:moveTo>
                  <a:lnTo>
                    <a:pt x="82857" y="35454"/>
                  </a:lnTo>
                  <a:lnTo>
                    <a:pt x="91428" y="51818"/>
                  </a:lnTo>
                  <a:lnTo>
                    <a:pt x="102857" y="54545"/>
                  </a:lnTo>
                  <a:lnTo>
                    <a:pt x="120000" y="46363"/>
                  </a:lnTo>
                  <a:lnTo>
                    <a:pt x="111428" y="30000"/>
                  </a:lnTo>
                  <a:lnTo>
                    <a:pt x="100000" y="13636"/>
                  </a:lnTo>
                  <a:lnTo>
                    <a:pt x="77142" y="0"/>
                  </a:lnTo>
                  <a:lnTo>
                    <a:pt x="60000" y="10909"/>
                  </a:lnTo>
                  <a:lnTo>
                    <a:pt x="17142" y="5454"/>
                  </a:lnTo>
                  <a:lnTo>
                    <a:pt x="0" y="10909"/>
                  </a:lnTo>
                  <a:lnTo>
                    <a:pt x="14285" y="38181"/>
                  </a:lnTo>
                  <a:lnTo>
                    <a:pt x="11428" y="65454"/>
                  </a:lnTo>
                  <a:lnTo>
                    <a:pt x="2857" y="87272"/>
                  </a:lnTo>
                  <a:lnTo>
                    <a:pt x="0" y="114545"/>
                  </a:lnTo>
                  <a:lnTo>
                    <a:pt x="11428" y="120000"/>
                  </a:lnTo>
                  <a:lnTo>
                    <a:pt x="22857" y="117272"/>
                  </a:lnTo>
                  <a:lnTo>
                    <a:pt x="48571" y="100909"/>
                  </a:lnTo>
                  <a:lnTo>
                    <a:pt x="60000" y="95454"/>
                  </a:lnTo>
                  <a:lnTo>
                    <a:pt x="68571" y="90000"/>
                  </a:lnTo>
                  <a:lnTo>
                    <a:pt x="71428" y="84545"/>
                  </a:lnTo>
                  <a:lnTo>
                    <a:pt x="71428" y="79090"/>
                  </a:lnTo>
                  <a:lnTo>
                    <a:pt x="68571" y="70909"/>
                  </a:lnTo>
                  <a:lnTo>
                    <a:pt x="65714" y="68181"/>
                  </a:lnTo>
                  <a:lnTo>
                    <a:pt x="54285" y="43636"/>
                  </a:lnTo>
                  <a:lnTo>
                    <a:pt x="54285" y="35454"/>
                  </a:lnTo>
                  <a:lnTo>
                    <a:pt x="71428" y="327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4846">
              <a:extLst>
                <a:ext uri="{FF2B5EF4-FFF2-40B4-BE49-F238E27FC236}">
                  <a16:creationId xmlns:a16="http://schemas.microsoft.com/office/drawing/2014/main" id="{F70051A4-5DE5-4C6F-33BD-A1C4FF0BAB61}"/>
                </a:ext>
              </a:extLst>
            </p:cNvPr>
            <p:cNvSpPr/>
            <p:nvPr/>
          </p:nvSpPr>
          <p:spPr>
            <a:xfrm>
              <a:off x="8813080" y="5264179"/>
              <a:ext cx="12116" cy="28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000" y="80727"/>
                  </a:moveTo>
                  <a:lnTo>
                    <a:pt x="120000" y="78545"/>
                  </a:lnTo>
                  <a:lnTo>
                    <a:pt x="85000" y="39272"/>
                  </a:lnTo>
                  <a:lnTo>
                    <a:pt x="75000" y="19636"/>
                  </a:lnTo>
                  <a:lnTo>
                    <a:pt x="90000" y="0"/>
                  </a:lnTo>
                  <a:lnTo>
                    <a:pt x="65000" y="6545"/>
                  </a:lnTo>
                  <a:lnTo>
                    <a:pt x="40000" y="17454"/>
                  </a:lnTo>
                  <a:lnTo>
                    <a:pt x="20000" y="30545"/>
                  </a:lnTo>
                  <a:lnTo>
                    <a:pt x="5000" y="45818"/>
                  </a:lnTo>
                  <a:lnTo>
                    <a:pt x="10000" y="48000"/>
                  </a:lnTo>
                  <a:lnTo>
                    <a:pt x="30000" y="56727"/>
                  </a:lnTo>
                  <a:lnTo>
                    <a:pt x="35000" y="61090"/>
                  </a:lnTo>
                  <a:lnTo>
                    <a:pt x="35000" y="67636"/>
                  </a:lnTo>
                  <a:lnTo>
                    <a:pt x="25000" y="74181"/>
                  </a:lnTo>
                  <a:lnTo>
                    <a:pt x="25000" y="78545"/>
                  </a:lnTo>
                  <a:lnTo>
                    <a:pt x="20000" y="80727"/>
                  </a:lnTo>
                  <a:lnTo>
                    <a:pt x="5000" y="82909"/>
                  </a:lnTo>
                  <a:lnTo>
                    <a:pt x="0" y="87272"/>
                  </a:lnTo>
                  <a:lnTo>
                    <a:pt x="5000" y="96000"/>
                  </a:lnTo>
                  <a:lnTo>
                    <a:pt x="25000" y="104727"/>
                  </a:lnTo>
                  <a:lnTo>
                    <a:pt x="20000" y="106909"/>
                  </a:lnTo>
                  <a:lnTo>
                    <a:pt x="5000" y="109090"/>
                  </a:lnTo>
                  <a:lnTo>
                    <a:pt x="10000" y="111272"/>
                  </a:lnTo>
                  <a:lnTo>
                    <a:pt x="20000" y="113454"/>
                  </a:lnTo>
                  <a:lnTo>
                    <a:pt x="20000" y="115636"/>
                  </a:lnTo>
                  <a:lnTo>
                    <a:pt x="25000" y="120000"/>
                  </a:lnTo>
                  <a:lnTo>
                    <a:pt x="45000" y="111272"/>
                  </a:lnTo>
                  <a:lnTo>
                    <a:pt x="60000" y="109090"/>
                  </a:lnTo>
                  <a:lnTo>
                    <a:pt x="75000" y="109090"/>
                  </a:lnTo>
                  <a:lnTo>
                    <a:pt x="65000" y="96000"/>
                  </a:lnTo>
                  <a:lnTo>
                    <a:pt x="70000" y="85090"/>
                  </a:lnTo>
                  <a:lnTo>
                    <a:pt x="90000" y="807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4847">
              <a:extLst>
                <a:ext uri="{FF2B5EF4-FFF2-40B4-BE49-F238E27FC236}">
                  <a16:creationId xmlns:a16="http://schemas.microsoft.com/office/drawing/2014/main" id="{BEF9C9AF-2C64-F22B-13CC-EB3C94ED6D01}"/>
                </a:ext>
              </a:extLst>
            </p:cNvPr>
            <p:cNvSpPr/>
            <p:nvPr/>
          </p:nvSpPr>
          <p:spPr>
            <a:xfrm>
              <a:off x="8580849" y="5128876"/>
              <a:ext cx="14136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" y="94285"/>
                  </a:moveTo>
                  <a:lnTo>
                    <a:pt x="4000" y="107142"/>
                  </a:lnTo>
                  <a:lnTo>
                    <a:pt x="4000" y="111428"/>
                  </a:lnTo>
                  <a:lnTo>
                    <a:pt x="0" y="119999"/>
                  </a:lnTo>
                  <a:lnTo>
                    <a:pt x="24000" y="119999"/>
                  </a:lnTo>
                  <a:lnTo>
                    <a:pt x="56000" y="98571"/>
                  </a:lnTo>
                  <a:lnTo>
                    <a:pt x="88000" y="94285"/>
                  </a:lnTo>
                  <a:lnTo>
                    <a:pt x="116000" y="107142"/>
                  </a:lnTo>
                  <a:lnTo>
                    <a:pt x="120000" y="98571"/>
                  </a:lnTo>
                  <a:lnTo>
                    <a:pt x="120000" y="55714"/>
                  </a:lnTo>
                  <a:lnTo>
                    <a:pt x="108000" y="25714"/>
                  </a:lnTo>
                  <a:lnTo>
                    <a:pt x="92000" y="4285"/>
                  </a:lnTo>
                  <a:lnTo>
                    <a:pt x="68000" y="0"/>
                  </a:lnTo>
                  <a:lnTo>
                    <a:pt x="44000" y="21428"/>
                  </a:lnTo>
                  <a:lnTo>
                    <a:pt x="40000" y="42857"/>
                  </a:lnTo>
                  <a:lnTo>
                    <a:pt x="44000" y="59999"/>
                  </a:lnTo>
                  <a:lnTo>
                    <a:pt x="40000" y="77142"/>
                  </a:lnTo>
                  <a:lnTo>
                    <a:pt x="8000" y="942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4848">
              <a:extLst>
                <a:ext uri="{FF2B5EF4-FFF2-40B4-BE49-F238E27FC236}">
                  <a16:creationId xmlns:a16="http://schemas.microsoft.com/office/drawing/2014/main" id="{ACB11624-13BD-4695-F435-205B33EFF118}"/>
                </a:ext>
              </a:extLst>
            </p:cNvPr>
            <p:cNvSpPr/>
            <p:nvPr/>
          </p:nvSpPr>
          <p:spPr>
            <a:xfrm>
              <a:off x="8661626" y="4827987"/>
              <a:ext cx="22214" cy="343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720" y="69565"/>
                  </a:moveTo>
                  <a:lnTo>
                    <a:pt x="114418" y="83478"/>
                  </a:lnTo>
                  <a:lnTo>
                    <a:pt x="120000" y="73043"/>
                  </a:lnTo>
                  <a:lnTo>
                    <a:pt x="117209" y="66086"/>
                  </a:lnTo>
                  <a:lnTo>
                    <a:pt x="106046" y="64347"/>
                  </a:lnTo>
                  <a:lnTo>
                    <a:pt x="100465" y="60869"/>
                  </a:lnTo>
                  <a:lnTo>
                    <a:pt x="97674" y="55652"/>
                  </a:lnTo>
                  <a:lnTo>
                    <a:pt x="78139" y="38260"/>
                  </a:lnTo>
                  <a:lnTo>
                    <a:pt x="69767" y="20869"/>
                  </a:lnTo>
                  <a:lnTo>
                    <a:pt x="50232" y="8695"/>
                  </a:lnTo>
                  <a:lnTo>
                    <a:pt x="25116" y="1739"/>
                  </a:lnTo>
                  <a:lnTo>
                    <a:pt x="0" y="0"/>
                  </a:lnTo>
                  <a:lnTo>
                    <a:pt x="27906" y="10434"/>
                  </a:lnTo>
                  <a:lnTo>
                    <a:pt x="39069" y="20869"/>
                  </a:lnTo>
                  <a:lnTo>
                    <a:pt x="44651" y="33043"/>
                  </a:lnTo>
                  <a:lnTo>
                    <a:pt x="47441" y="53913"/>
                  </a:lnTo>
                  <a:lnTo>
                    <a:pt x="36279" y="90434"/>
                  </a:lnTo>
                  <a:lnTo>
                    <a:pt x="39069" y="95652"/>
                  </a:lnTo>
                  <a:lnTo>
                    <a:pt x="61395" y="104347"/>
                  </a:lnTo>
                  <a:lnTo>
                    <a:pt x="69767" y="113043"/>
                  </a:lnTo>
                  <a:lnTo>
                    <a:pt x="69767" y="114782"/>
                  </a:lnTo>
                  <a:lnTo>
                    <a:pt x="69767" y="116521"/>
                  </a:lnTo>
                  <a:lnTo>
                    <a:pt x="72558" y="118260"/>
                  </a:lnTo>
                  <a:lnTo>
                    <a:pt x="78139" y="120000"/>
                  </a:lnTo>
                  <a:lnTo>
                    <a:pt x="78139" y="107826"/>
                  </a:lnTo>
                  <a:lnTo>
                    <a:pt x="66976" y="92173"/>
                  </a:lnTo>
                  <a:lnTo>
                    <a:pt x="66976" y="80000"/>
                  </a:lnTo>
                  <a:lnTo>
                    <a:pt x="83720" y="83478"/>
                  </a:lnTo>
                  <a:lnTo>
                    <a:pt x="83720" y="6956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4849">
              <a:extLst>
                <a:ext uri="{FF2B5EF4-FFF2-40B4-BE49-F238E27FC236}">
                  <a16:creationId xmlns:a16="http://schemas.microsoft.com/office/drawing/2014/main" id="{8A72044A-BC80-C95F-E8E3-C52C71185566}"/>
                </a:ext>
              </a:extLst>
            </p:cNvPr>
            <p:cNvSpPr/>
            <p:nvPr/>
          </p:nvSpPr>
          <p:spPr>
            <a:xfrm>
              <a:off x="8768653" y="5298506"/>
              <a:ext cx="18175" cy="242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384" y="88695"/>
                  </a:moveTo>
                  <a:lnTo>
                    <a:pt x="33846" y="101739"/>
                  </a:lnTo>
                  <a:lnTo>
                    <a:pt x="49230" y="112173"/>
                  </a:lnTo>
                  <a:lnTo>
                    <a:pt x="61538" y="120000"/>
                  </a:lnTo>
                  <a:lnTo>
                    <a:pt x="101538" y="80869"/>
                  </a:lnTo>
                  <a:lnTo>
                    <a:pt x="113846" y="57391"/>
                  </a:lnTo>
                  <a:lnTo>
                    <a:pt x="120000" y="39130"/>
                  </a:lnTo>
                  <a:lnTo>
                    <a:pt x="110769" y="31304"/>
                  </a:lnTo>
                  <a:lnTo>
                    <a:pt x="92307" y="23478"/>
                  </a:lnTo>
                  <a:lnTo>
                    <a:pt x="73846" y="15652"/>
                  </a:lnTo>
                  <a:lnTo>
                    <a:pt x="67692" y="0"/>
                  </a:lnTo>
                  <a:lnTo>
                    <a:pt x="49230" y="10434"/>
                  </a:lnTo>
                  <a:lnTo>
                    <a:pt x="27692" y="18260"/>
                  </a:lnTo>
                  <a:lnTo>
                    <a:pt x="9230" y="31304"/>
                  </a:lnTo>
                  <a:lnTo>
                    <a:pt x="0" y="52173"/>
                  </a:lnTo>
                  <a:lnTo>
                    <a:pt x="6153" y="70434"/>
                  </a:lnTo>
                  <a:lnTo>
                    <a:pt x="15384" y="8869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4850">
              <a:extLst>
                <a:ext uri="{FF2B5EF4-FFF2-40B4-BE49-F238E27FC236}">
                  <a16:creationId xmlns:a16="http://schemas.microsoft.com/office/drawing/2014/main" id="{D694E1A1-5569-8F86-CC0F-08E32E9BC07E}"/>
                </a:ext>
              </a:extLst>
            </p:cNvPr>
            <p:cNvSpPr/>
            <p:nvPr/>
          </p:nvSpPr>
          <p:spPr>
            <a:xfrm>
              <a:off x="8708072" y="4886548"/>
              <a:ext cx="133279" cy="1332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207" y="115454"/>
                  </a:moveTo>
                  <a:lnTo>
                    <a:pt x="115018" y="116363"/>
                  </a:lnTo>
                  <a:lnTo>
                    <a:pt x="113207" y="114545"/>
                  </a:lnTo>
                  <a:lnTo>
                    <a:pt x="112754" y="111818"/>
                  </a:lnTo>
                  <a:lnTo>
                    <a:pt x="113207" y="109545"/>
                  </a:lnTo>
                  <a:lnTo>
                    <a:pt x="115924" y="108636"/>
                  </a:lnTo>
                  <a:lnTo>
                    <a:pt x="116377" y="108181"/>
                  </a:lnTo>
                  <a:lnTo>
                    <a:pt x="115924" y="106363"/>
                  </a:lnTo>
                  <a:lnTo>
                    <a:pt x="114113" y="105000"/>
                  </a:lnTo>
                  <a:lnTo>
                    <a:pt x="113660" y="104090"/>
                  </a:lnTo>
                  <a:lnTo>
                    <a:pt x="113660" y="103181"/>
                  </a:lnTo>
                  <a:lnTo>
                    <a:pt x="112754" y="100909"/>
                  </a:lnTo>
                  <a:lnTo>
                    <a:pt x="112754" y="100000"/>
                  </a:lnTo>
                  <a:lnTo>
                    <a:pt x="113207" y="98636"/>
                  </a:lnTo>
                  <a:lnTo>
                    <a:pt x="113660" y="98636"/>
                  </a:lnTo>
                  <a:lnTo>
                    <a:pt x="114113" y="98636"/>
                  </a:lnTo>
                  <a:lnTo>
                    <a:pt x="115018" y="98181"/>
                  </a:lnTo>
                  <a:lnTo>
                    <a:pt x="116830" y="95454"/>
                  </a:lnTo>
                  <a:lnTo>
                    <a:pt x="118641" y="93181"/>
                  </a:lnTo>
                  <a:lnTo>
                    <a:pt x="120000" y="92272"/>
                  </a:lnTo>
                  <a:lnTo>
                    <a:pt x="117283" y="92727"/>
                  </a:lnTo>
                  <a:lnTo>
                    <a:pt x="114566" y="93181"/>
                  </a:lnTo>
                  <a:lnTo>
                    <a:pt x="111849" y="93181"/>
                  </a:lnTo>
                  <a:lnTo>
                    <a:pt x="110037" y="92272"/>
                  </a:lnTo>
                  <a:lnTo>
                    <a:pt x="108679" y="92272"/>
                  </a:lnTo>
                  <a:lnTo>
                    <a:pt x="108226" y="95000"/>
                  </a:lnTo>
                  <a:lnTo>
                    <a:pt x="107320" y="97727"/>
                  </a:lnTo>
                  <a:lnTo>
                    <a:pt x="105962" y="99545"/>
                  </a:lnTo>
                  <a:lnTo>
                    <a:pt x="104603" y="101363"/>
                  </a:lnTo>
                  <a:lnTo>
                    <a:pt x="102339" y="103181"/>
                  </a:lnTo>
                  <a:lnTo>
                    <a:pt x="100528" y="103181"/>
                  </a:lnTo>
                  <a:lnTo>
                    <a:pt x="89207" y="94545"/>
                  </a:lnTo>
                  <a:lnTo>
                    <a:pt x="85584" y="92272"/>
                  </a:lnTo>
                  <a:lnTo>
                    <a:pt x="83773" y="95454"/>
                  </a:lnTo>
                  <a:lnTo>
                    <a:pt x="83773" y="98181"/>
                  </a:lnTo>
                  <a:lnTo>
                    <a:pt x="84226" y="99545"/>
                  </a:lnTo>
                  <a:lnTo>
                    <a:pt x="83773" y="99545"/>
                  </a:lnTo>
                  <a:lnTo>
                    <a:pt x="78339" y="100000"/>
                  </a:lnTo>
                  <a:lnTo>
                    <a:pt x="75622" y="100000"/>
                  </a:lnTo>
                  <a:lnTo>
                    <a:pt x="72905" y="99545"/>
                  </a:lnTo>
                  <a:lnTo>
                    <a:pt x="72000" y="97727"/>
                  </a:lnTo>
                  <a:lnTo>
                    <a:pt x="72000" y="95454"/>
                  </a:lnTo>
                  <a:lnTo>
                    <a:pt x="69735" y="88636"/>
                  </a:lnTo>
                  <a:lnTo>
                    <a:pt x="70188" y="83181"/>
                  </a:lnTo>
                  <a:lnTo>
                    <a:pt x="71094" y="80454"/>
                  </a:lnTo>
                  <a:lnTo>
                    <a:pt x="69735" y="78181"/>
                  </a:lnTo>
                  <a:lnTo>
                    <a:pt x="72000" y="76363"/>
                  </a:lnTo>
                  <a:lnTo>
                    <a:pt x="74264" y="76363"/>
                  </a:lnTo>
                  <a:lnTo>
                    <a:pt x="76528" y="77272"/>
                  </a:lnTo>
                  <a:lnTo>
                    <a:pt x="78339" y="79090"/>
                  </a:lnTo>
                  <a:lnTo>
                    <a:pt x="77886" y="76363"/>
                  </a:lnTo>
                  <a:lnTo>
                    <a:pt x="79245" y="74545"/>
                  </a:lnTo>
                  <a:lnTo>
                    <a:pt x="80603" y="73181"/>
                  </a:lnTo>
                  <a:lnTo>
                    <a:pt x="83773" y="74545"/>
                  </a:lnTo>
                  <a:lnTo>
                    <a:pt x="83773" y="72727"/>
                  </a:lnTo>
                  <a:lnTo>
                    <a:pt x="85132" y="71818"/>
                  </a:lnTo>
                  <a:lnTo>
                    <a:pt x="86037" y="71363"/>
                  </a:lnTo>
                  <a:lnTo>
                    <a:pt x="87849" y="70454"/>
                  </a:lnTo>
                  <a:lnTo>
                    <a:pt x="89207" y="70454"/>
                  </a:lnTo>
                  <a:lnTo>
                    <a:pt x="88301" y="69545"/>
                  </a:lnTo>
                  <a:lnTo>
                    <a:pt x="86490" y="68636"/>
                  </a:lnTo>
                  <a:lnTo>
                    <a:pt x="86037" y="68636"/>
                  </a:lnTo>
                  <a:lnTo>
                    <a:pt x="83773" y="66818"/>
                  </a:lnTo>
                  <a:lnTo>
                    <a:pt x="81509" y="65909"/>
                  </a:lnTo>
                  <a:lnTo>
                    <a:pt x="80603" y="64090"/>
                  </a:lnTo>
                  <a:lnTo>
                    <a:pt x="79698" y="60909"/>
                  </a:lnTo>
                  <a:lnTo>
                    <a:pt x="81056" y="55000"/>
                  </a:lnTo>
                  <a:lnTo>
                    <a:pt x="85584" y="50000"/>
                  </a:lnTo>
                  <a:lnTo>
                    <a:pt x="91471" y="47272"/>
                  </a:lnTo>
                  <a:lnTo>
                    <a:pt x="97358" y="49545"/>
                  </a:lnTo>
                  <a:lnTo>
                    <a:pt x="100981" y="39090"/>
                  </a:lnTo>
                  <a:lnTo>
                    <a:pt x="102792" y="36363"/>
                  </a:lnTo>
                  <a:lnTo>
                    <a:pt x="108226" y="31363"/>
                  </a:lnTo>
                  <a:lnTo>
                    <a:pt x="110037" y="28636"/>
                  </a:lnTo>
                  <a:lnTo>
                    <a:pt x="110037" y="26818"/>
                  </a:lnTo>
                  <a:lnTo>
                    <a:pt x="108679" y="24090"/>
                  </a:lnTo>
                  <a:lnTo>
                    <a:pt x="107320" y="21818"/>
                  </a:lnTo>
                  <a:lnTo>
                    <a:pt x="105962" y="20000"/>
                  </a:lnTo>
                  <a:lnTo>
                    <a:pt x="103245" y="19545"/>
                  </a:lnTo>
                  <a:lnTo>
                    <a:pt x="97358" y="20000"/>
                  </a:lnTo>
                  <a:lnTo>
                    <a:pt x="94641" y="19090"/>
                  </a:lnTo>
                  <a:lnTo>
                    <a:pt x="91924" y="26818"/>
                  </a:lnTo>
                  <a:lnTo>
                    <a:pt x="91924" y="27272"/>
                  </a:lnTo>
                  <a:lnTo>
                    <a:pt x="90566" y="28181"/>
                  </a:lnTo>
                  <a:lnTo>
                    <a:pt x="91924" y="27727"/>
                  </a:lnTo>
                  <a:lnTo>
                    <a:pt x="93735" y="27727"/>
                  </a:lnTo>
                  <a:lnTo>
                    <a:pt x="94641" y="28181"/>
                  </a:lnTo>
                  <a:lnTo>
                    <a:pt x="94641" y="30000"/>
                  </a:lnTo>
                  <a:lnTo>
                    <a:pt x="94188" y="32727"/>
                  </a:lnTo>
                  <a:lnTo>
                    <a:pt x="92377" y="35454"/>
                  </a:lnTo>
                  <a:lnTo>
                    <a:pt x="89660" y="36818"/>
                  </a:lnTo>
                  <a:lnTo>
                    <a:pt x="86490" y="38181"/>
                  </a:lnTo>
                  <a:lnTo>
                    <a:pt x="76981" y="36363"/>
                  </a:lnTo>
                  <a:lnTo>
                    <a:pt x="74716" y="35454"/>
                  </a:lnTo>
                  <a:lnTo>
                    <a:pt x="72000" y="33181"/>
                  </a:lnTo>
                  <a:lnTo>
                    <a:pt x="71547" y="31363"/>
                  </a:lnTo>
                  <a:lnTo>
                    <a:pt x="71094" y="29545"/>
                  </a:lnTo>
                  <a:lnTo>
                    <a:pt x="69735" y="26818"/>
                  </a:lnTo>
                  <a:lnTo>
                    <a:pt x="72452" y="22727"/>
                  </a:lnTo>
                  <a:lnTo>
                    <a:pt x="73811" y="21363"/>
                  </a:lnTo>
                  <a:lnTo>
                    <a:pt x="71547" y="21363"/>
                  </a:lnTo>
                  <a:lnTo>
                    <a:pt x="69283" y="21363"/>
                  </a:lnTo>
                  <a:lnTo>
                    <a:pt x="67018" y="21363"/>
                  </a:lnTo>
                  <a:lnTo>
                    <a:pt x="65660" y="19545"/>
                  </a:lnTo>
                  <a:lnTo>
                    <a:pt x="64301" y="17272"/>
                  </a:lnTo>
                  <a:lnTo>
                    <a:pt x="64754" y="15454"/>
                  </a:lnTo>
                  <a:lnTo>
                    <a:pt x="66113" y="13636"/>
                  </a:lnTo>
                  <a:lnTo>
                    <a:pt x="71547" y="10909"/>
                  </a:lnTo>
                  <a:lnTo>
                    <a:pt x="72905" y="7272"/>
                  </a:lnTo>
                  <a:lnTo>
                    <a:pt x="73811" y="3181"/>
                  </a:lnTo>
                  <a:lnTo>
                    <a:pt x="72000" y="0"/>
                  </a:lnTo>
                  <a:lnTo>
                    <a:pt x="69735" y="1818"/>
                  </a:lnTo>
                  <a:lnTo>
                    <a:pt x="65660" y="1818"/>
                  </a:lnTo>
                  <a:lnTo>
                    <a:pt x="64301" y="3181"/>
                  </a:lnTo>
                  <a:lnTo>
                    <a:pt x="63849" y="5000"/>
                  </a:lnTo>
                  <a:lnTo>
                    <a:pt x="60679" y="10000"/>
                  </a:lnTo>
                  <a:lnTo>
                    <a:pt x="58415" y="8636"/>
                  </a:lnTo>
                  <a:lnTo>
                    <a:pt x="57509" y="10000"/>
                  </a:lnTo>
                  <a:lnTo>
                    <a:pt x="57056" y="10909"/>
                  </a:lnTo>
                  <a:lnTo>
                    <a:pt x="55698" y="11363"/>
                  </a:lnTo>
                  <a:lnTo>
                    <a:pt x="55698" y="11363"/>
                  </a:lnTo>
                  <a:lnTo>
                    <a:pt x="55245" y="12727"/>
                  </a:lnTo>
                  <a:lnTo>
                    <a:pt x="54339" y="13181"/>
                  </a:lnTo>
                  <a:lnTo>
                    <a:pt x="53433" y="12727"/>
                  </a:lnTo>
                  <a:lnTo>
                    <a:pt x="52981" y="11818"/>
                  </a:lnTo>
                  <a:lnTo>
                    <a:pt x="53433" y="10000"/>
                  </a:lnTo>
                  <a:lnTo>
                    <a:pt x="53433" y="8636"/>
                  </a:lnTo>
                  <a:lnTo>
                    <a:pt x="53433" y="8181"/>
                  </a:lnTo>
                  <a:lnTo>
                    <a:pt x="53433" y="7727"/>
                  </a:lnTo>
                  <a:lnTo>
                    <a:pt x="53433" y="6818"/>
                  </a:lnTo>
                  <a:lnTo>
                    <a:pt x="50716" y="5909"/>
                  </a:lnTo>
                  <a:lnTo>
                    <a:pt x="48905" y="5909"/>
                  </a:lnTo>
                  <a:lnTo>
                    <a:pt x="46641" y="5909"/>
                  </a:lnTo>
                  <a:lnTo>
                    <a:pt x="45735" y="7272"/>
                  </a:lnTo>
                  <a:lnTo>
                    <a:pt x="44377" y="8636"/>
                  </a:lnTo>
                  <a:lnTo>
                    <a:pt x="46641" y="9090"/>
                  </a:lnTo>
                  <a:lnTo>
                    <a:pt x="47094" y="10454"/>
                  </a:lnTo>
                  <a:lnTo>
                    <a:pt x="47094" y="11818"/>
                  </a:lnTo>
                  <a:lnTo>
                    <a:pt x="45735" y="14090"/>
                  </a:lnTo>
                  <a:lnTo>
                    <a:pt x="49358" y="14090"/>
                  </a:lnTo>
                  <a:lnTo>
                    <a:pt x="50264" y="16363"/>
                  </a:lnTo>
                  <a:lnTo>
                    <a:pt x="50716" y="19545"/>
                  </a:lnTo>
                  <a:lnTo>
                    <a:pt x="52075" y="22727"/>
                  </a:lnTo>
                  <a:lnTo>
                    <a:pt x="53433" y="21363"/>
                  </a:lnTo>
                  <a:lnTo>
                    <a:pt x="55698" y="24090"/>
                  </a:lnTo>
                  <a:lnTo>
                    <a:pt x="54792" y="25454"/>
                  </a:lnTo>
                  <a:lnTo>
                    <a:pt x="52075" y="26818"/>
                  </a:lnTo>
                  <a:lnTo>
                    <a:pt x="49358" y="25000"/>
                  </a:lnTo>
                  <a:lnTo>
                    <a:pt x="49358" y="30454"/>
                  </a:lnTo>
                  <a:lnTo>
                    <a:pt x="46641" y="28636"/>
                  </a:lnTo>
                  <a:lnTo>
                    <a:pt x="45735" y="27727"/>
                  </a:lnTo>
                  <a:lnTo>
                    <a:pt x="43471" y="31363"/>
                  </a:lnTo>
                  <a:lnTo>
                    <a:pt x="41207" y="30000"/>
                  </a:lnTo>
                  <a:lnTo>
                    <a:pt x="38943" y="25909"/>
                  </a:lnTo>
                  <a:lnTo>
                    <a:pt x="36679" y="24090"/>
                  </a:lnTo>
                  <a:lnTo>
                    <a:pt x="35773" y="28636"/>
                  </a:lnTo>
                  <a:lnTo>
                    <a:pt x="34867" y="30909"/>
                  </a:lnTo>
                  <a:lnTo>
                    <a:pt x="33056" y="32727"/>
                  </a:lnTo>
                  <a:lnTo>
                    <a:pt x="31245" y="33636"/>
                  </a:lnTo>
                  <a:lnTo>
                    <a:pt x="27169" y="34090"/>
                  </a:lnTo>
                  <a:lnTo>
                    <a:pt x="25358" y="35454"/>
                  </a:lnTo>
                  <a:lnTo>
                    <a:pt x="21283" y="30909"/>
                  </a:lnTo>
                  <a:lnTo>
                    <a:pt x="18566" y="30000"/>
                  </a:lnTo>
                  <a:lnTo>
                    <a:pt x="15849" y="31363"/>
                  </a:lnTo>
                  <a:lnTo>
                    <a:pt x="15396" y="34090"/>
                  </a:lnTo>
                  <a:lnTo>
                    <a:pt x="16301" y="36818"/>
                  </a:lnTo>
                  <a:lnTo>
                    <a:pt x="18566" y="40000"/>
                  </a:lnTo>
                  <a:lnTo>
                    <a:pt x="19471" y="42272"/>
                  </a:lnTo>
                  <a:lnTo>
                    <a:pt x="18566" y="48181"/>
                  </a:lnTo>
                  <a:lnTo>
                    <a:pt x="15849" y="58636"/>
                  </a:lnTo>
                  <a:lnTo>
                    <a:pt x="15849" y="64545"/>
                  </a:lnTo>
                  <a:lnTo>
                    <a:pt x="16754" y="75454"/>
                  </a:lnTo>
                  <a:lnTo>
                    <a:pt x="18113" y="81363"/>
                  </a:lnTo>
                  <a:lnTo>
                    <a:pt x="19924" y="85454"/>
                  </a:lnTo>
                  <a:lnTo>
                    <a:pt x="20830" y="86818"/>
                  </a:lnTo>
                  <a:lnTo>
                    <a:pt x="19471" y="89090"/>
                  </a:lnTo>
                  <a:lnTo>
                    <a:pt x="18113" y="90454"/>
                  </a:lnTo>
                  <a:lnTo>
                    <a:pt x="15849" y="95454"/>
                  </a:lnTo>
                  <a:lnTo>
                    <a:pt x="13584" y="97272"/>
                  </a:lnTo>
                  <a:lnTo>
                    <a:pt x="7698" y="100000"/>
                  </a:lnTo>
                  <a:lnTo>
                    <a:pt x="5886" y="100909"/>
                  </a:lnTo>
                  <a:lnTo>
                    <a:pt x="1811" y="103181"/>
                  </a:lnTo>
                  <a:lnTo>
                    <a:pt x="452" y="105000"/>
                  </a:lnTo>
                  <a:lnTo>
                    <a:pt x="0" y="107272"/>
                  </a:lnTo>
                  <a:lnTo>
                    <a:pt x="452" y="108181"/>
                  </a:lnTo>
                  <a:lnTo>
                    <a:pt x="2264" y="107272"/>
                  </a:lnTo>
                  <a:lnTo>
                    <a:pt x="2716" y="107272"/>
                  </a:lnTo>
                  <a:lnTo>
                    <a:pt x="5886" y="106363"/>
                  </a:lnTo>
                  <a:lnTo>
                    <a:pt x="10415" y="103181"/>
                  </a:lnTo>
                  <a:lnTo>
                    <a:pt x="16754" y="100909"/>
                  </a:lnTo>
                  <a:lnTo>
                    <a:pt x="18566" y="100909"/>
                  </a:lnTo>
                  <a:lnTo>
                    <a:pt x="20830" y="101363"/>
                  </a:lnTo>
                  <a:lnTo>
                    <a:pt x="24000" y="104090"/>
                  </a:lnTo>
                  <a:lnTo>
                    <a:pt x="24905" y="105000"/>
                  </a:lnTo>
                  <a:lnTo>
                    <a:pt x="57962" y="116818"/>
                  </a:lnTo>
                  <a:lnTo>
                    <a:pt x="65660" y="117272"/>
                  </a:lnTo>
                  <a:lnTo>
                    <a:pt x="72905" y="112727"/>
                  </a:lnTo>
                  <a:lnTo>
                    <a:pt x="74716" y="112272"/>
                  </a:lnTo>
                  <a:lnTo>
                    <a:pt x="77433" y="112272"/>
                  </a:lnTo>
                  <a:lnTo>
                    <a:pt x="80150" y="114090"/>
                  </a:lnTo>
                  <a:lnTo>
                    <a:pt x="88301" y="114545"/>
                  </a:lnTo>
                  <a:lnTo>
                    <a:pt x="91924" y="115454"/>
                  </a:lnTo>
                  <a:lnTo>
                    <a:pt x="93735" y="117272"/>
                  </a:lnTo>
                  <a:lnTo>
                    <a:pt x="96905" y="115454"/>
                  </a:lnTo>
                  <a:lnTo>
                    <a:pt x="99622" y="116818"/>
                  </a:lnTo>
                  <a:lnTo>
                    <a:pt x="105962" y="120000"/>
                  </a:lnTo>
                  <a:lnTo>
                    <a:pt x="106415" y="117272"/>
                  </a:lnTo>
                  <a:lnTo>
                    <a:pt x="108226" y="116818"/>
                  </a:lnTo>
                  <a:lnTo>
                    <a:pt x="110037" y="117272"/>
                  </a:lnTo>
                  <a:lnTo>
                    <a:pt x="112754" y="119090"/>
                  </a:lnTo>
                  <a:lnTo>
                    <a:pt x="111396" y="117272"/>
                  </a:lnTo>
                  <a:lnTo>
                    <a:pt x="111396" y="116363"/>
                  </a:lnTo>
                  <a:lnTo>
                    <a:pt x="113207" y="1154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4851">
              <a:extLst>
                <a:ext uri="{FF2B5EF4-FFF2-40B4-BE49-F238E27FC236}">
                  <a16:creationId xmlns:a16="http://schemas.microsoft.com/office/drawing/2014/main" id="{C0629A06-CD96-1533-7934-1C5400B74FB4}"/>
                </a:ext>
              </a:extLst>
            </p:cNvPr>
            <p:cNvSpPr/>
            <p:nvPr/>
          </p:nvSpPr>
          <p:spPr>
            <a:xfrm>
              <a:off x="8100232" y="4464494"/>
              <a:ext cx="26253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2727"/>
                  </a:moveTo>
                  <a:lnTo>
                    <a:pt x="11538" y="116363"/>
                  </a:lnTo>
                  <a:lnTo>
                    <a:pt x="25384" y="120000"/>
                  </a:lnTo>
                  <a:lnTo>
                    <a:pt x="39230" y="112727"/>
                  </a:lnTo>
                  <a:lnTo>
                    <a:pt x="48461" y="98181"/>
                  </a:lnTo>
                  <a:lnTo>
                    <a:pt x="43846" y="87272"/>
                  </a:lnTo>
                  <a:lnTo>
                    <a:pt x="39230" y="69090"/>
                  </a:lnTo>
                  <a:lnTo>
                    <a:pt x="36923" y="54545"/>
                  </a:lnTo>
                  <a:lnTo>
                    <a:pt x="50769" y="50909"/>
                  </a:lnTo>
                  <a:lnTo>
                    <a:pt x="87692" y="47272"/>
                  </a:lnTo>
                  <a:lnTo>
                    <a:pt x="108461" y="36363"/>
                  </a:lnTo>
                  <a:lnTo>
                    <a:pt x="120000" y="25454"/>
                  </a:lnTo>
                  <a:lnTo>
                    <a:pt x="110769" y="3636"/>
                  </a:lnTo>
                  <a:lnTo>
                    <a:pt x="87692" y="0"/>
                  </a:lnTo>
                  <a:lnTo>
                    <a:pt x="66923" y="3636"/>
                  </a:lnTo>
                  <a:lnTo>
                    <a:pt x="48461" y="7272"/>
                  </a:lnTo>
                  <a:lnTo>
                    <a:pt x="20769" y="32727"/>
                  </a:lnTo>
                  <a:lnTo>
                    <a:pt x="11538" y="36363"/>
                  </a:lnTo>
                  <a:lnTo>
                    <a:pt x="0" y="47272"/>
                  </a:lnTo>
                  <a:lnTo>
                    <a:pt x="0" y="65454"/>
                  </a:lnTo>
                  <a:lnTo>
                    <a:pt x="9230" y="98181"/>
                  </a:lnTo>
                  <a:lnTo>
                    <a:pt x="0" y="1127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4852">
              <a:extLst>
                <a:ext uri="{FF2B5EF4-FFF2-40B4-BE49-F238E27FC236}">
                  <a16:creationId xmlns:a16="http://schemas.microsoft.com/office/drawing/2014/main" id="{51B4DFA2-E256-636D-2053-8A958AFE7BAF}"/>
                </a:ext>
              </a:extLst>
            </p:cNvPr>
            <p:cNvSpPr/>
            <p:nvPr/>
          </p:nvSpPr>
          <p:spPr>
            <a:xfrm>
              <a:off x="8108308" y="4438241"/>
              <a:ext cx="24233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53" y="103333"/>
                  </a:moveTo>
                  <a:lnTo>
                    <a:pt x="0" y="113333"/>
                  </a:lnTo>
                  <a:lnTo>
                    <a:pt x="0" y="120000"/>
                  </a:lnTo>
                  <a:lnTo>
                    <a:pt x="7659" y="103333"/>
                  </a:lnTo>
                  <a:lnTo>
                    <a:pt x="20425" y="86666"/>
                  </a:lnTo>
                  <a:lnTo>
                    <a:pt x="35744" y="73333"/>
                  </a:lnTo>
                  <a:lnTo>
                    <a:pt x="51063" y="63333"/>
                  </a:lnTo>
                  <a:lnTo>
                    <a:pt x="66382" y="63333"/>
                  </a:lnTo>
                  <a:lnTo>
                    <a:pt x="84255" y="73333"/>
                  </a:lnTo>
                  <a:lnTo>
                    <a:pt x="102127" y="73333"/>
                  </a:lnTo>
                  <a:lnTo>
                    <a:pt x="120000" y="63333"/>
                  </a:lnTo>
                  <a:lnTo>
                    <a:pt x="109787" y="53333"/>
                  </a:lnTo>
                  <a:lnTo>
                    <a:pt x="97021" y="40000"/>
                  </a:lnTo>
                  <a:lnTo>
                    <a:pt x="86808" y="20000"/>
                  </a:lnTo>
                  <a:lnTo>
                    <a:pt x="84255" y="0"/>
                  </a:lnTo>
                  <a:lnTo>
                    <a:pt x="66382" y="13333"/>
                  </a:lnTo>
                  <a:lnTo>
                    <a:pt x="51063" y="30000"/>
                  </a:lnTo>
                  <a:lnTo>
                    <a:pt x="28085" y="40000"/>
                  </a:lnTo>
                  <a:lnTo>
                    <a:pt x="0" y="43333"/>
                  </a:lnTo>
                  <a:lnTo>
                    <a:pt x="5106" y="53333"/>
                  </a:lnTo>
                  <a:lnTo>
                    <a:pt x="7659" y="63333"/>
                  </a:lnTo>
                  <a:lnTo>
                    <a:pt x="7659" y="76666"/>
                  </a:lnTo>
                  <a:lnTo>
                    <a:pt x="7659" y="93333"/>
                  </a:lnTo>
                  <a:lnTo>
                    <a:pt x="2553" y="103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4853">
              <a:extLst>
                <a:ext uri="{FF2B5EF4-FFF2-40B4-BE49-F238E27FC236}">
                  <a16:creationId xmlns:a16="http://schemas.microsoft.com/office/drawing/2014/main" id="{C366D692-EC83-83E8-C95B-23DCED444A96}"/>
                </a:ext>
              </a:extLst>
            </p:cNvPr>
            <p:cNvSpPr/>
            <p:nvPr/>
          </p:nvSpPr>
          <p:spPr>
            <a:xfrm>
              <a:off x="7310646" y="5118781"/>
              <a:ext cx="18175" cy="36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8333"/>
                  </a:moveTo>
                  <a:lnTo>
                    <a:pt x="26666" y="3333"/>
                  </a:lnTo>
                  <a:lnTo>
                    <a:pt x="16666" y="0"/>
                  </a:lnTo>
                  <a:lnTo>
                    <a:pt x="6666" y="0"/>
                  </a:lnTo>
                  <a:lnTo>
                    <a:pt x="0" y="8333"/>
                  </a:lnTo>
                  <a:lnTo>
                    <a:pt x="3333" y="10000"/>
                  </a:lnTo>
                  <a:lnTo>
                    <a:pt x="23333" y="33333"/>
                  </a:lnTo>
                  <a:lnTo>
                    <a:pt x="43333" y="48333"/>
                  </a:lnTo>
                  <a:lnTo>
                    <a:pt x="73333" y="81666"/>
                  </a:lnTo>
                  <a:lnTo>
                    <a:pt x="90000" y="95000"/>
                  </a:lnTo>
                  <a:lnTo>
                    <a:pt x="103333" y="100000"/>
                  </a:lnTo>
                  <a:lnTo>
                    <a:pt x="110000" y="105000"/>
                  </a:lnTo>
                  <a:lnTo>
                    <a:pt x="113333" y="111666"/>
                  </a:lnTo>
                  <a:lnTo>
                    <a:pt x="120000" y="120000"/>
                  </a:lnTo>
                  <a:lnTo>
                    <a:pt x="120000" y="83333"/>
                  </a:lnTo>
                  <a:lnTo>
                    <a:pt x="113333" y="65000"/>
                  </a:lnTo>
                  <a:lnTo>
                    <a:pt x="100000" y="50000"/>
                  </a:lnTo>
                  <a:lnTo>
                    <a:pt x="40000" y="8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4854">
              <a:extLst>
                <a:ext uri="{FF2B5EF4-FFF2-40B4-BE49-F238E27FC236}">
                  <a16:creationId xmlns:a16="http://schemas.microsoft.com/office/drawing/2014/main" id="{73D731E2-48CC-2D8E-58EF-C2831A125A6C}"/>
                </a:ext>
              </a:extLst>
            </p:cNvPr>
            <p:cNvSpPr/>
            <p:nvPr/>
          </p:nvSpPr>
          <p:spPr>
            <a:xfrm>
              <a:off x="7918485" y="4337270"/>
              <a:ext cx="34329" cy="767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58" y="26842"/>
                  </a:moveTo>
                  <a:lnTo>
                    <a:pt x="14117" y="30000"/>
                  </a:lnTo>
                  <a:lnTo>
                    <a:pt x="21176" y="33157"/>
                  </a:lnTo>
                  <a:lnTo>
                    <a:pt x="28235" y="34736"/>
                  </a:lnTo>
                  <a:lnTo>
                    <a:pt x="30000" y="37894"/>
                  </a:lnTo>
                  <a:lnTo>
                    <a:pt x="35294" y="51315"/>
                  </a:lnTo>
                  <a:lnTo>
                    <a:pt x="35294" y="54473"/>
                  </a:lnTo>
                  <a:lnTo>
                    <a:pt x="30000" y="56052"/>
                  </a:lnTo>
                  <a:lnTo>
                    <a:pt x="24705" y="56842"/>
                  </a:lnTo>
                  <a:lnTo>
                    <a:pt x="17647" y="57631"/>
                  </a:lnTo>
                  <a:lnTo>
                    <a:pt x="15882" y="61578"/>
                  </a:lnTo>
                  <a:lnTo>
                    <a:pt x="17647" y="63157"/>
                  </a:lnTo>
                  <a:lnTo>
                    <a:pt x="47647" y="80526"/>
                  </a:lnTo>
                  <a:lnTo>
                    <a:pt x="58235" y="88421"/>
                  </a:lnTo>
                  <a:lnTo>
                    <a:pt x="67058" y="97894"/>
                  </a:lnTo>
                  <a:lnTo>
                    <a:pt x="68823" y="109736"/>
                  </a:lnTo>
                  <a:lnTo>
                    <a:pt x="93529" y="120000"/>
                  </a:lnTo>
                  <a:lnTo>
                    <a:pt x="93529" y="111315"/>
                  </a:lnTo>
                  <a:lnTo>
                    <a:pt x="111176" y="97105"/>
                  </a:lnTo>
                  <a:lnTo>
                    <a:pt x="112941" y="88421"/>
                  </a:lnTo>
                  <a:lnTo>
                    <a:pt x="109411" y="78947"/>
                  </a:lnTo>
                  <a:lnTo>
                    <a:pt x="102352" y="73421"/>
                  </a:lnTo>
                  <a:lnTo>
                    <a:pt x="102352" y="68684"/>
                  </a:lnTo>
                  <a:lnTo>
                    <a:pt x="120000" y="65526"/>
                  </a:lnTo>
                  <a:lnTo>
                    <a:pt x="105882" y="61578"/>
                  </a:lnTo>
                  <a:lnTo>
                    <a:pt x="91764" y="60789"/>
                  </a:lnTo>
                  <a:lnTo>
                    <a:pt x="81176" y="58421"/>
                  </a:lnTo>
                  <a:lnTo>
                    <a:pt x="82941" y="52105"/>
                  </a:lnTo>
                  <a:lnTo>
                    <a:pt x="90000" y="50526"/>
                  </a:lnTo>
                  <a:lnTo>
                    <a:pt x="95294" y="50526"/>
                  </a:lnTo>
                  <a:lnTo>
                    <a:pt x="102352" y="48947"/>
                  </a:lnTo>
                  <a:lnTo>
                    <a:pt x="104117" y="44210"/>
                  </a:lnTo>
                  <a:lnTo>
                    <a:pt x="102352" y="41842"/>
                  </a:lnTo>
                  <a:lnTo>
                    <a:pt x="98823" y="37105"/>
                  </a:lnTo>
                  <a:lnTo>
                    <a:pt x="93529" y="33157"/>
                  </a:lnTo>
                  <a:lnTo>
                    <a:pt x="90000" y="30000"/>
                  </a:lnTo>
                  <a:lnTo>
                    <a:pt x="93529" y="30000"/>
                  </a:lnTo>
                  <a:lnTo>
                    <a:pt x="86470" y="22894"/>
                  </a:lnTo>
                  <a:lnTo>
                    <a:pt x="81176" y="18157"/>
                  </a:lnTo>
                  <a:lnTo>
                    <a:pt x="79411" y="14210"/>
                  </a:lnTo>
                  <a:lnTo>
                    <a:pt x="81176" y="9473"/>
                  </a:lnTo>
                  <a:lnTo>
                    <a:pt x="91764" y="3947"/>
                  </a:lnTo>
                  <a:lnTo>
                    <a:pt x="93529" y="0"/>
                  </a:lnTo>
                  <a:lnTo>
                    <a:pt x="79411" y="0"/>
                  </a:lnTo>
                  <a:lnTo>
                    <a:pt x="70588" y="3947"/>
                  </a:lnTo>
                  <a:lnTo>
                    <a:pt x="67058" y="9473"/>
                  </a:lnTo>
                  <a:lnTo>
                    <a:pt x="65294" y="16578"/>
                  </a:lnTo>
                  <a:lnTo>
                    <a:pt x="60000" y="19736"/>
                  </a:lnTo>
                  <a:lnTo>
                    <a:pt x="47647" y="22105"/>
                  </a:lnTo>
                  <a:lnTo>
                    <a:pt x="35294" y="22894"/>
                  </a:lnTo>
                  <a:lnTo>
                    <a:pt x="30000" y="24473"/>
                  </a:lnTo>
                  <a:lnTo>
                    <a:pt x="24705" y="22894"/>
                  </a:lnTo>
                  <a:lnTo>
                    <a:pt x="10588" y="19736"/>
                  </a:lnTo>
                  <a:lnTo>
                    <a:pt x="0" y="18947"/>
                  </a:lnTo>
                  <a:lnTo>
                    <a:pt x="3529" y="22894"/>
                  </a:lnTo>
                  <a:lnTo>
                    <a:pt x="7058" y="268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4855">
              <a:extLst>
                <a:ext uri="{FF2B5EF4-FFF2-40B4-BE49-F238E27FC236}">
                  <a16:creationId xmlns:a16="http://schemas.microsoft.com/office/drawing/2014/main" id="{31B7A707-326B-CE3D-56AF-6532A0C58863}"/>
                </a:ext>
              </a:extLst>
            </p:cNvPr>
            <p:cNvSpPr/>
            <p:nvPr/>
          </p:nvSpPr>
          <p:spPr>
            <a:xfrm>
              <a:off x="7326800" y="5122819"/>
              <a:ext cx="12116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428" y="91034"/>
                  </a:moveTo>
                  <a:lnTo>
                    <a:pt x="68571" y="103448"/>
                  </a:lnTo>
                  <a:lnTo>
                    <a:pt x="102857" y="120000"/>
                  </a:lnTo>
                  <a:lnTo>
                    <a:pt x="114285" y="107586"/>
                  </a:lnTo>
                  <a:lnTo>
                    <a:pt x="120000" y="95172"/>
                  </a:lnTo>
                  <a:lnTo>
                    <a:pt x="114285" y="70344"/>
                  </a:lnTo>
                  <a:lnTo>
                    <a:pt x="102857" y="49655"/>
                  </a:lnTo>
                  <a:lnTo>
                    <a:pt x="80000" y="37241"/>
                  </a:lnTo>
                  <a:lnTo>
                    <a:pt x="51428" y="20689"/>
                  </a:lnTo>
                  <a:lnTo>
                    <a:pt x="11428" y="4137"/>
                  </a:lnTo>
                  <a:lnTo>
                    <a:pt x="0" y="0"/>
                  </a:lnTo>
                  <a:lnTo>
                    <a:pt x="0" y="4137"/>
                  </a:lnTo>
                  <a:lnTo>
                    <a:pt x="5714" y="37241"/>
                  </a:lnTo>
                  <a:lnTo>
                    <a:pt x="22857" y="53793"/>
                  </a:lnTo>
                  <a:lnTo>
                    <a:pt x="51428" y="910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4856">
              <a:extLst>
                <a:ext uri="{FF2B5EF4-FFF2-40B4-BE49-F238E27FC236}">
                  <a16:creationId xmlns:a16="http://schemas.microsoft.com/office/drawing/2014/main" id="{6098579A-1BC0-6336-C1F7-7B1A14F80963}"/>
                </a:ext>
              </a:extLst>
            </p:cNvPr>
            <p:cNvSpPr/>
            <p:nvPr/>
          </p:nvSpPr>
          <p:spPr>
            <a:xfrm>
              <a:off x="7926562" y="4472572"/>
              <a:ext cx="28271" cy="18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142" y="103333"/>
                  </a:moveTo>
                  <a:lnTo>
                    <a:pt x="44999" y="120000"/>
                  </a:lnTo>
                  <a:lnTo>
                    <a:pt x="66428" y="120000"/>
                  </a:lnTo>
                  <a:lnTo>
                    <a:pt x="89999" y="110000"/>
                  </a:lnTo>
                  <a:lnTo>
                    <a:pt x="102857" y="103333"/>
                  </a:lnTo>
                  <a:lnTo>
                    <a:pt x="111428" y="93333"/>
                  </a:lnTo>
                  <a:lnTo>
                    <a:pt x="115714" y="80000"/>
                  </a:lnTo>
                  <a:lnTo>
                    <a:pt x="119999" y="63333"/>
                  </a:lnTo>
                  <a:lnTo>
                    <a:pt x="119999" y="46666"/>
                  </a:lnTo>
                  <a:lnTo>
                    <a:pt x="119999" y="23333"/>
                  </a:lnTo>
                  <a:lnTo>
                    <a:pt x="115714" y="16666"/>
                  </a:lnTo>
                  <a:lnTo>
                    <a:pt x="98571" y="20000"/>
                  </a:lnTo>
                  <a:lnTo>
                    <a:pt x="72857" y="23333"/>
                  </a:lnTo>
                  <a:lnTo>
                    <a:pt x="62142" y="20000"/>
                  </a:lnTo>
                  <a:lnTo>
                    <a:pt x="51428" y="10000"/>
                  </a:lnTo>
                  <a:lnTo>
                    <a:pt x="44999" y="3333"/>
                  </a:lnTo>
                  <a:lnTo>
                    <a:pt x="34285" y="0"/>
                  </a:lnTo>
                  <a:lnTo>
                    <a:pt x="21428" y="0"/>
                  </a:lnTo>
                  <a:lnTo>
                    <a:pt x="0" y="23333"/>
                  </a:lnTo>
                  <a:lnTo>
                    <a:pt x="2142" y="50000"/>
                  </a:lnTo>
                  <a:lnTo>
                    <a:pt x="19285" y="80000"/>
                  </a:lnTo>
                  <a:lnTo>
                    <a:pt x="32142" y="10333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4857">
              <a:extLst>
                <a:ext uri="{FF2B5EF4-FFF2-40B4-BE49-F238E27FC236}">
                  <a16:creationId xmlns:a16="http://schemas.microsoft.com/office/drawing/2014/main" id="{AD2515CF-7482-F7A0-C0DE-E2FE4119F176}"/>
                </a:ext>
              </a:extLst>
            </p:cNvPr>
            <p:cNvSpPr/>
            <p:nvPr/>
          </p:nvSpPr>
          <p:spPr>
            <a:xfrm>
              <a:off x="7892234" y="4563444"/>
              <a:ext cx="16156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516" y="120000"/>
                  </a:moveTo>
                  <a:lnTo>
                    <a:pt x="120000" y="76800"/>
                  </a:lnTo>
                  <a:lnTo>
                    <a:pt x="112258" y="19200"/>
                  </a:lnTo>
                  <a:lnTo>
                    <a:pt x="73548" y="0"/>
                  </a:lnTo>
                  <a:lnTo>
                    <a:pt x="50322" y="4800"/>
                  </a:lnTo>
                  <a:lnTo>
                    <a:pt x="27096" y="9600"/>
                  </a:lnTo>
                  <a:lnTo>
                    <a:pt x="3870" y="28800"/>
                  </a:lnTo>
                  <a:lnTo>
                    <a:pt x="0" y="52800"/>
                  </a:lnTo>
                  <a:lnTo>
                    <a:pt x="73548" y="120000"/>
                  </a:lnTo>
                  <a:lnTo>
                    <a:pt x="104516" y="120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4858">
              <a:extLst>
                <a:ext uri="{FF2B5EF4-FFF2-40B4-BE49-F238E27FC236}">
                  <a16:creationId xmlns:a16="http://schemas.microsoft.com/office/drawing/2014/main" id="{308E9A41-0204-F7DA-B993-2DBB885CACF3}"/>
                </a:ext>
              </a:extLst>
            </p:cNvPr>
            <p:cNvSpPr/>
            <p:nvPr/>
          </p:nvSpPr>
          <p:spPr>
            <a:xfrm>
              <a:off x="8677781" y="4438241"/>
              <a:ext cx="62602" cy="464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04" y="101538"/>
                  </a:moveTo>
                  <a:lnTo>
                    <a:pt x="21904" y="106813"/>
                  </a:lnTo>
                  <a:lnTo>
                    <a:pt x="32380" y="101538"/>
                  </a:lnTo>
                  <a:lnTo>
                    <a:pt x="38095" y="93626"/>
                  </a:lnTo>
                  <a:lnTo>
                    <a:pt x="42857" y="87032"/>
                  </a:lnTo>
                  <a:lnTo>
                    <a:pt x="48571" y="83076"/>
                  </a:lnTo>
                  <a:lnTo>
                    <a:pt x="48571" y="84395"/>
                  </a:lnTo>
                  <a:lnTo>
                    <a:pt x="50476" y="87032"/>
                  </a:lnTo>
                  <a:lnTo>
                    <a:pt x="52380" y="87032"/>
                  </a:lnTo>
                  <a:lnTo>
                    <a:pt x="55238" y="85714"/>
                  </a:lnTo>
                  <a:lnTo>
                    <a:pt x="58095" y="81758"/>
                  </a:lnTo>
                  <a:lnTo>
                    <a:pt x="78095" y="68571"/>
                  </a:lnTo>
                  <a:lnTo>
                    <a:pt x="83809" y="52747"/>
                  </a:lnTo>
                  <a:lnTo>
                    <a:pt x="84761" y="51428"/>
                  </a:lnTo>
                  <a:lnTo>
                    <a:pt x="87619" y="50109"/>
                  </a:lnTo>
                  <a:lnTo>
                    <a:pt x="109523" y="32967"/>
                  </a:lnTo>
                  <a:lnTo>
                    <a:pt x="116190" y="22417"/>
                  </a:lnTo>
                  <a:lnTo>
                    <a:pt x="120000" y="11868"/>
                  </a:lnTo>
                  <a:lnTo>
                    <a:pt x="117142" y="0"/>
                  </a:lnTo>
                  <a:lnTo>
                    <a:pt x="114285" y="7912"/>
                  </a:lnTo>
                  <a:lnTo>
                    <a:pt x="107619" y="14505"/>
                  </a:lnTo>
                  <a:lnTo>
                    <a:pt x="96190" y="25054"/>
                  </a:lnTo>
                  <a:lnTo>
                    <a:pt x="84761" y="34285"/>
                  </a:lnTo>
                  <a:lnTo>
                    <a:pt x="79047" y="38241"/>
                  </a:lnTo>
                  <a:lnTo>
                    <a:pt x="78095" y="46153"/>
                  </a:lnTo>
                  <a:lnTo>
                    <a:pt x="75238" y="44835"/>
                  </a:lnTo>
                  <a:lnTo>
                    <a:pt x="74285" y="43516"/>
                  </a:lnTo>
                  <a:lnTo>
                    <a:pt x="60952" y="67252"/>
                  </a:lnTo>
                  <a:lnTo>
                    <a:pt x="59047" y="71208"/>
                  </a:lnTo>
                  <a:lnTo>
                    <a:pt x="56190" y="75164"/>
                  </a:lnTo>
                  <a:lnTo>
                    <a:pt x="49523" y="68571"/>
                  </a:lnTo>
                  <a:lnTo>
                    <a:pt x="43809" y="59340"/>
                  </a:lnTo>
                  <a:lnTo>
                    <a:pt x="42857" y="54065"/>
                  </a:lnTo>
                  <a:lnTo>
                    <a:pt x="35238" y="59340"/>
                  </a:lnTo>
                  <a:lnTo>
                    <a:pt x="31428" y="68571"/>
                  </a:lnTo>
                  <a:lnTo>
                    <a:pt x="26666" y="79120"/>
                  </a:lnTo>
                  <a:lnTo>
                    <a:pt x="21904" y="87032"/>
                  </a:lnTo>
                  <a:lnTo>
                    <a:pt x="14285" y="92307"/>
                  </a:lnTo>
                  <a:lnTo>
                    <a:pt x="9523" y="94945"/>
                  </a:lnTo>
                  <a:lnTo>
                    <a:pt x="5714" y="98901"/>
                  </a:lnTo>
                  <a:lnTo>
                    <a:pt x="2857" y="112087"/>
                  </a:lnTo>
                  <a:lnTo>
                    <a:pt x="3809" y="116043"/>
                  </a:lnTo>
                  <a:lnTo>
                    <a:pt x="2857" y="117362"/>
                  </a:lnTo>
                  <a:lnTo>
                    <a:pt x="0" y="120000"/>
                  </a:lnTo>
                  <a:lnTo>
                    <a:pt x="8571" y="117362"/>
                  </a:lnTo>
                  <a:lnTo>
                    <a:pt x="21904" y="1015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4859">
              <a:extLst>
                <a:ext uri="{FF2B5EF4-FFF2-40B4-BE49-F238E27FC236}">
                  <a16:creationId xmlns:a16="http://schemas.microsoft.com/office/drawing/2014/main" id="{C852E1D9-2D1E-2F6F-066E-FF4BC21452EF}"/>
                </a:ext>
              </a:extLst>
            </p:cNvPr>
            <p:cNvSpPr/>
            <p:nvPr/>
          </p:nvSpPr>
          <p:spPr>
            <a:xfrm>
              <a:off x="8633353" y="4478630"/>
              <a:ext cx="20194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682" y="115000"/>
                  </a:moveTo>
                  <a:lnTo>
                    <a:pt x="79024" y="95000"/>
                  </a:lnTo>
                  <a:lnTo>
                    <a:pt x="93658" y="60000"/>
                  </a:lnTo>
                  <a:lnTo>
                    <a:pt x="120000" y="15000"/>
                  </a:lnTo>
                  <a:lnTo>
                    <a:pt x="81951" y="0"/>
                  </a:lnTo>
                  <a:lnTo>
                    <a:pt x="32195" y="25000"/>
                  </a:lnTo>
                  <a:lnTo>
                    <a:pt x="0" y="75000"/>
                  </a:lnTo>
                  <a:lnTo>
                    <a:pt x="11707" y="120000"/>
                  </a:lnTo>
                  <a:lnTo>
                    <a:pt x="52682" y="11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4860">
              <a:extLst>
                <a:ext uri="{FF2B5EF4-FFF2-40B4-BE49-F238E27FC236}">
                  <a16:creationId xmlns:a16="http://schemas.microsoft.com/office/drawing/2014/main" id="{7D480941-EE11-E3A1-7B56-1E1591DFF122}"/>
                </a:ext>
              </a:extLst>
            </p:cNvPr>
            <p:cNvSpPr/>
            <p:nvPr/>
          </p:nvSpPr>
          <p:spPr>
            <a:xfrm>
              <a:off x="8667685" y="4543250"/>
              <a:ext cx="38368" cy="22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7142"/>
                  </a:moveTo>
                  <a:lnTo>
                    <a:pt x="4675" y="105714"/>
                  </a:lnTo>
                  <a:lnTo>
                    <a:pt x="15584" y="114285"/>
                  </a:lnTo>
                  <a:lnTo>
                    <a:pt x="26493" y="120000"/>
                  </a:lnTo>
                  <a:lnTo>
                    <a:pt x="35844" y="120000"/>
                  </a:lnTo>
                  <a:lnTo>
                    <a:pt x="45194" y="111428"/>
                  </a:lnTo>
                  <a:lnTo>
                    <a:pt x="51428" y="100000"/>
                  </a:lnTo>
                  <a:lnTo>
                    <a:pt x="57662" y="88571"/>
                  </a:lnTo>
                  <a:lnTo>
                    <a:pt x="67012" y="85714"/>
                  </a:lnTo>
                  <a:lnTo>
                    <a:pt x="90389" y="71428"/>
                  </a:lnTo>
                  <a:lnTo>
                    <a:pt x="110649" y="45714"/>
                  </a:lnTo>
                  <a:lnTo>
                    <a:pt x="120000" y="14285"/>
                  </a:lnTo>
                  <a:lnTo>
                    <a:pt x="102857" y="0"/>
                  </a:lnTo>
                  <a:lnTo>
                    <a:pt x="95064" y="8571"/>
                  </a:lnTo>
                  <a:lnTo>
                    <a:pt x="84155" y="45714"/>
                  </a:lnTo>
                  <a:lnTo>
                    <a:pt x="73246" y="54285"/>
                  </a:lnTo>
                  <a:lnTo>
                    <a:pt x="67012" y="54285"/>
                  </a:lnTo>
                  <a:lnTo>
                    <a:pt x="56103" y="62857"/>
                  </a:lnTo>
                  <a:lnTo>
                    <a:pt x="51428" y="62857"/>
                  </a:lnTo>
                  <a:lnTo>
                    <a:pt x="48311" y="60000"/>
                  </a:lnTo>
                  <a:lnTo>
                    <a:pt x="48311" y="45714"/>
                  </a:lnTo>
                  <a:lnTo>
                    <a:pt x="51428" y="34285"/>
                  </a:lnTo>
                  <a:lnTo>
                    <a:pt x="52987" y="31428"/>
                  </a:lnTo>
                  <a:lnTo>
                    <a:pt x="45194" y="28571"/>
                  </a:lnTo>
                  <a:lnTo>
                    <a:pt x="38961" y="34285"/>
                  </a:lnTo>
                  <a:lnTo>
                    <a:pt x="28051" y="60000"/>
                  </a:lnTo>
                  <a:lnTo>
                    <a:pt x="20259" y="68571"/>
                  </a:lnTo>
                  <a:lnTo>
                    <a:pt x="17142" y="65714"/>
                  </a:lnTo>
                  <a:lnTo>
                    <a:pt x="9350" y="54285"/>
                  </a:lnTo>
                  <a:lnTo>
                    <a:pt x="0" y="48571"/>
                  </a:lnTo>
                  <a:lnTo>
                    <a:pt x="4675" y="60000"/>
                  </a:lnTo>
                  <a:lnTo>
                    <a:pt x="4675" y="71428"/>
                  </a:lnTo>
                  <a:lnTo>
                    <a:pt x="4675" y="82857"/>
                  </a:lnTo>
                  <a:lnTo>
                    <a:pt x="0" y="9714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4861">
              <a:extLst>
                <a:ext uri="{FF2B5EF4-FFF2-40B4-BE49-F238E27FC236}">
                  <a16:creationId xmlns:a16="http://schemas.microsoft.com/office/drawing/2014/main" id="{B43BFBDA-D205-01AF-69DF-B8B1C8244422}"/>
                </a:ext>
              </a:extLst>
            </p:cNvPr>
            <p:cNvSpPr/>
            <p:nvPr/>
          </p:nvSpPr>
          <p:spPr>
            <a:xfrm>
              <a:off x="8736344" y="4506902"/>
              <a:ext cx="8078" cy="222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48000" y="19090"/>
                  </a:lnTo>
                  <a:lnTo>
                    <a:pt x="32000" y="46363"/>
                  </a:lnTo>
                  <a:lnTo>
                    <a:pt x="24000" y="76363"/>
                  </a:lnTo>
                  <a:lnTo>
                    <a:pt x="0" y="106363"/>
                  </a:lnTo>
                  <a:lnTo>
                    <a:pt x="16000" y="117272"/>
                  </a:lnTo>
                  <a:lnTo>
                    <a:pt x="24000" y="120000"/>
                  </a:lnTo>
                  <a:lnTo>
                    <a:pt x="32000" y="120000"/>
                  </a:lnTo>
                  <a:lnTo>
                    <a:pt x="48000" y="111818"/>
                  </a:lnTo>
                  <a:lnTo>
                    <a:pt x="72000" y="103636"/>
                  </a:lnTo>
                  <a:lnTo>
                    <a:pt x="64000" y="92727"/>
                  </a:lnTo>
                  <a:lnTo>
                    <a:pt x="48000" y="87272"/>
                  </a:lnTo>
                  <a:lnTo>
                    <a:pt x="48000" y="73636"/>
                  </a:lnTo>
                  <a:lnTo>
                    <a:pt x="104000" y="21818"/>
                  </a:lnTo>
                  <a:lnTo>
                    <a:pt x="12000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Shape 4862">
              <a:extLst>
                <a:ext uri="{FF2B5EF4-FFF2-40B4-BE49-F238E27FC236}">
                  <a16:creationId xmlns:a16="http://schemas.microsoft.com/office/drawing/2014/main" id="{D452FCDC-44ED-275D-D42D-0B5523482920}"/>
                </a:ext>
              </a:extLst>
            </p:cNvPr>
            <p:cNvSpPr/>
            <p:nvPr/>
          </p:nvSpPr>
          <p:spPr>
            <a:xfrm>
              <a:off x="8833275" y="5284373"/>
              <a:ext cx="32310" cy="484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37021"/>
                  </a:moveTo>
                  <a:lnTo>
                    <a:pt x="32380" y="37021"/>
                  </a:lnTo>
                  <a:lnTo>
                    <a:pt x="28571" y="31914"/>
                  </a:lnTo>
                  <a:lnTo>
                    <a:pt x="19047" y="29361"/>
                  </a:lnTo>
                  <a:lnTo>
                    <a:pt x="9523" y="31914"/>
                  </a:lnTo>
                  <a:lnTo>
                    <a:pt x="3809" y="38297"/>
                  </a:lnTo>
                  <a:lnTo>
                    <a:pt x="0" y="45957"/>
                  </a:lnTo>
                  <a:lnTo>
                    <a:pt x="0" y="54893"/>
                  </a:lnTo>
                  <a:lnTo>
                    <a:pt x="3809" y="63829"/>
                  </a:lnTo>
                  <a:lnTo>
                    <a:pt x="7619" y="63829"/>
                  </a:lnTo>
                  <a:lnTo>
                    <a:pt x="7619" y="62553"/>
                  </a:lnTo>
                  <a:lnTo>
                    <a:pt x="7619" y="62553"/>
                  </a:lnTo>
                  <a:lnTo>
                    <a:pt x="9523" y="61276"/>
                  </a:lnTo>
                  <a:lnTo>
                    <a:pt x="15238" y="61276"/>
                  </a:lnTo>
                  <a:lnTo>
                    <a:pt x="19047" y="61276"/>
                  </a:lnTo>
                  <a:lnTo>
                    <a:pt x="26666" y="61276"/>
                  </a:lnTo>
                  <a:lnTo>
                    <a:pt x="32380" y="61276"/>
                  </a:lnTo>
                  <a:lnTo>
                    <a:pt x="36190" y="65106"/>
                  </a:lnTo>
                  <a:lnTo>
                    <a:pt x="36190" y="77872"/>
                  </a:lnTo>
                  <a:lnTo>
                    <a:pt x="36190" y="80425"/>
                  </a:lnTo>
                  <a:lnTo>
                    <a:pt x="47619" y="100851"/>
                  </a:lnTo>
                  <a:lnTo>
                    <a:pt x="53333" y="102127"/>
                  </a:lnTo>
                  <a:lnTo>
                    <a:pt x="64761" y="103404"/>
                  </a:lnTo>
                  <a:lnTo>
                    <a:pt x="72380" y="104680"/>
                  </a:lnTo>
                  <a:lnTo>
                    <a:pt x="76190" y="109787"/>
                  </a:lnTo>
                  <a:lnTo>
                    <a:pt x="78095" y="116170"/>
                  </a:lnTo>
                  <a:lnTo>
                    <a:pt x="83809" y="120000"/>
                  </a:lnTo>
                  <a:lnTo>
                    <a:pt x="95238" y="118723"/>
                  </a:lnTo>
                  <a:lnTo>
                    <a:pt x="108571" y="111063"/>
                  </a:lnTo>
                  <a:lnTo>
                    <a:pt x="118095" y="102127"/>
                  </a:lnTo>
                  <a:lnTo>
                    <a:pt x="120000" y="94468"/>
                  </a:lnTo>
                  <a:lnTo>
                    <a:pt x="120000" y="89361"/>
                  </a:lnTo>
                  <a:lnTo>
                    <a:pt x="118095" y="85531"/>
                  </a:lnTo>
                  <a:lnTo>
                    <a:pt x="114285" y="81702"/>
                  </a:lnTo>
                  <a:lnTo>
                    <a:pt x="108571" y="81702"/>
                  </a:lnTo>
                  <a:lnTo>
                    <a:pt x="100952" y="79148"/>
                  </a:lnTo>
                  <a:lnTo>
                    <a:pt x="100952" y="74042"/>
                  </a:lnTo>
                  <a:lnTo>
                    <a:pt x="102857" y="65106"/>
                  </a:lnTo>
                  <a:lnTo>
                    <a:pt x="99047" y="33191"/>
                  </a:lnTo>
                  <a:lnTo>
                    <a:pt x="95238" y="25531"/>
                  </a:lnTo>
                  <a:lnTo>
                    <a:pt x="72380" y="17872"/>
                  </a:lnTo>
                  <a:lnTo>
                    <a:pt x="66666" y="12765"/>
                  </a:lnTo>
                  <a:lnTo>
                    <a:pt x="64761" y="5106"/>
                  </a:lnTo>
                  <a:lnTo>
                    <a:pt x="60952" y="0"/>
                  </a:lnTo>
                  <a:lnTo>
                    <a:pt x="51428" y="0"/>
                  </a:lnTo>
                  <a:lnTo>
                    <a:pt x="40000" y="7659"/>
                  </a:lnTo>
                  <a:lnTo>
                    <a:pt x="38095" y="15319"/>
                  </a:lnTo>
                  <a:lnTo>
                    <a:pt x="41904" y="31914"/>
                  </a:lnTo>
                  <a:lnTo>
                    <a:pt x="40000" y="3702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Shape 4863">
              <a:extLst>
                <a:ext uri="{FF2B5EF4-FFF2-40B4-BE49-F238E27FC236}">
                  <a16:creationId xmlns:a16="http://schemas.microsoft.com/office/drawing/2014/main" id="{04C93005-18BD-9EAF-25F7-596F10F477AE}"/>
                </a:ext>
              </a:extLst>
            </p:cNvPr>
            <p:cNvSpPr/>
            <p:nvPr/>
          </p:nvSpPr>
          <p:spPr>
            <a:xfrm>
              <a:off x="8748462" y="4494784"/>
              <a:ext cx="20194" cy="121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285" y="50769"/>
                  </a:moveTo>
                  <a:lnTo>
                    <a:pt x="57142" y="69230"/>
                  </a:lnTo>
                  <a:lnTo>
                    <a:pt x="45714" y="73846"/>
                  </a:lnTo>
                  <a:lnTo>
                    <a:pt x="20000" y="69230"/>
                  </a:lnTo>
                  <a:lnTo>
                    <a:pt x="11428" y="73846"/>
                  </a:lnTo>
                  <a:lnTo>
                    <a:pt x="0" y="101538"/>
                  </a:lnTo>
                  <a:lnTo>
                    <a:pt x="11428" y="120000"/>
                  </a:lnTo>
                  <a:lnTo>
                    <a:pt x="48571" y="106153"/>
                  </a:lnTo>
                  <a:lnTo>
                    <a:pt x="71428" y="115384"/>
                  </a:lnTo>
                  <a:lnTo>
                    <a:pt x="77142" y="92307"/>
                  </a:lnTo>
                  <a:lnTo>
                    <a:pt x="88571" y="69230"/>
                  </a:lnTo>
                  <a:lnTo>
                    <a:pt x="111428" y="36923"/>
                  </a:lnTo>
                  <a:lnTo>
                    <a:pt x="120000" y="13846"/>
                  </a:lnTo>
                  <a:lnTo>
                    <a:pt x="120000" y="4615"/>
                  </a:lnTo>
                  <a:lnTo>
                    <a:pt x="117142" y="0"/>
                  </a:lnTo>
                  <a:lnTo>
                    <a:pt x="100000" y="18461"/>
                  </a:lnTo>
                  <a:lnTo>
                    <a:pt x="74285" y="507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Shape 4864">
              <a:extLst>
                <a:ext uri="{FF2B5EF4-FFF2-40B4-BE49-F238E27FC236}">
                  <a16:creationId xmlns:a16="http://schemas.microsoft.com/office/drawing/2014/main" id="{1FDC3E2A-9042-CFB0-B209-143827258400}"/>
                </a:ext>
              </a:extLst>
            </p:cNvPr>
            <p:cNvSpPr/>
            <p:nvPr/>
          </p:nvSpPr>
          <p:spPr>
            <a:xfrm>
              <a:off x="8807023" y="4563444"/>
              <a:ext cx="6058" cy="14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15555"/>
                  </a:moveTo>
                  <a:lnTo>
                    <a:pt x="60000" y="120000"/>
                  </a:lnTo>
                  <a:lnTo>
                    <a:pt x="90000" y="111111"/>
                  </a:lnTo>
                  <a:lnTo>
                    <a:pt x="120000" y="88888"/>
                  </a:lnTo>
                  <a:lnTo>
                    <a:pt x="120000" y="66666"/>
                  </a:lnTo>
                  <a:lnTo>
                    <a:pt x="90000" y="26666"/>
                  </a:lnTo>
                  <a:lnTo>
                    <a:pt x="90000" y="0"/>
                  </a:lnTo>
                  <a:lnTo>
                    <a:pt x="20000" y="26666"/>
                  </a:lnTo>
                  <a:lnTo>
                    <a:pt x="0" y="44444"/>
                  </a:lnTo>
                  <a:lnTo>
                    <a:pt x="10000" y="97777"/>
                  </a:lnTo>
                  <a:lnTo>
                    <a:pt x="30000" y="11555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Shape 4865">
              <a:extLst>
                <a:ext uri="{FF2B5EF4-FFF2-40B4-BE49-F238E27FC236}">
                  <a16:creationId xmlns:a16="http://schemas.microsoft.com/office/drawing/2014/main" id="{73B6284A-D4A3-2B85-87D4-9AC4B3EF0FA2}"/>
                </a:ext>
              </a:extLst>
            </p:cNvPr>
            <p:cNvSpPr/>
            <p:nvPr/>
          </p:nvSpPr>
          <p:spPr>
            <a:xfrm>
              <a:off x="8744422" y="4347368"/>
              <a:ext cx="56543" cy="908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10" y="119325"/>
                  </a:moveTo>
                  <a:lnTo>
                    <a:pt x="10526" y="115955"/>
                  </a:lnTo>
                  <a:lnTo>
                    <a:pt x="13684" y="114606"/>
                  </a:lnTo>
                  <a:lnTo>
                    <a:pt x="14736" y="115955"/>
                  </a:lnTo>
                  <a:lnTo>
                    <a:pt x="15789" y="118651"/>
                  </a:lnTo>
                  <a:lnTo>
                    <a:pt x="16842" y="120000"/>
                  </a:lnTo>
                  <a:lnTo>
                    <a:pt x="20000" y="116629"/>
                  </a:lnTo>
                  <a:lnTo>
                    <a:pt x="49473" y="93707"/>
                  </a:lnTo>
                  <a:lnTo>
                    <a:pt x="53684" y="85617"/>
                  </a:lnTo>
                  <a:lnTo>
                    <a:pt x="65263" y="74831"/>
                  </a:lnTo>
                  <a:lnTo>
                    <a:pt x="72631" y="69438"/>
                  </a:lnTo>
                  <a:lnTo>
                    <a:pt x="81052" y="60000"/>
                  </a:lnTo>
                  <a:lnTo>
                    <a:pt x="86315" y="53258"/>
                  </a:lnTo>
                  <a:lnTo>
                    <a:pt x="87368" y="53258"/>
                  </a:lnTo>
                  <a:lnTo>
                    <a:pt x="88421" y="52584"/>
                  </a:lnTo>
                  <a:lnTo>
                    <a:pt x="92631" y="51910"/>
                  </a:lnTo>
                  <a:lnTo>
                    <a:pt x="96842" y="51235"/>
                  </a:lnTo>
                  <a:lnTo>
                    <a:pt x="98947" y="48539"/>
                  </a:lnTo>
                  <a:lnTo>
                    <a:pt x="99999" y="44494"/>
                  </a:lnTo>
                  <a:lnTo>
                    <a:pt x="99999" y="35056"/>
                  </a:lnTo>
                  <a:lnTo>
                    <a:pt x="106315" y="27640"/>
                  </a:lnTo>
                  <a:lnTo>
                    <a:pt x="114736" y="14831"/>
                  </a:lnTo>
                  <a:lnTo>
                    <a:pt x="117894" y="8089"/>
                  </a:lnTo>
                  <a:lnTo>
                    <a:pt x="118947" y="6741"/>
                  </a:lnTo>
                  <a:lnTo>
                    <a:pt x="119999" y="4044"/>
                  </a:lnTo>
                  <a:lnTo>
                    <a:pt x="119999" y="2022"/>
                  </a:lnTo>
                  <a:lnTo>
                    <a:pt x="114736" y="0"/>
                  </a:lnTo>
                  <a:lnTo>
                    <a:pt x="111578" y="1348"/>
                  </a:lnTo>
                  <a:lnTo>
                    <a:pt x="109473" y="2696"/>
                  </a:lnTo>
                  <a:lnTo>
                    <a:pt x="107368" y="6067"/>
                  </a:lnTo>
                  <a:lnTo>
                    <a:pt x="106315" y="5393"/>
                  </a:lnTo>
                  <a:lnTo>
                    <a:pt x="105263" y="5393"/>
                  </a:lnTo>
                  <a:lnTo>
                    <a:pt x="104210" y="4044"/>
                  </a:lnTo>
                  <a:lnTo>
                    <a:pt x="101052" y="3370"/>
                  </a:lnTo>
                  <a:lnTo>
                    <a:pt x="98947" y="8089"/>
                  </a:lnTo>
                  <a:lnTo>
                    <a:pt x="105263" y="16179"/>
                  </a:lnTo>
                  <a:lnTo>
                    <a:pt x="101052" y="20224"/>
                  </a:lnTo>
                  <a:lnTo>
                    <a:pt x="94736" y="19550"/>
                  </a:lnTo>
                  <a:lnTo>
                    <a:pt x="92631" y="20898"/>
                  </a:lnTo>
                  <a:lnTo>
                    <a:pt x="92631" y="30337"/>
                  </a:lnTo>
                  <a:lnTo>
                    <a:pt x="88421" y="45168"/>
                  </a:lnTo>
                  <a:lnTo>
                    <a:pt x="87368" y="45842"/>
                  </a:lnTo>
                  <a:lnTo>
                    <a:pt x="68421" y="49887"/>
                  </a:lnTo>
                  <a:lnTo>
                    <a:pt x="49473" y="65393"/>
                  </a:lnTo>
                  <a:lnTo>
                    <a:pt x="45263" y="70112"/>
                  </a:lnTo>
                  <a:lnTo>
                    <a:pt x="36842" y="82247"/>
                  </a:lnTo>
                  <a:lnTo>
                    <a:pt x="34736" y="85617"/>
                  </a:lnTo>
                  <a:lnTo>
                    <a:pt x="27368" y="90337"/>
                  </a:lnTo>
                  <a:lnTo>
                    <a:pt x="26315" y="93033"/>
                  </a:lnTo>
                  <a:lnTo>
                    <a:pt x="21052" y="97752"/>
                  </a:lnTo>
                  <a:lnTo>
                    <a:pt x="4210" y="105842"/>
                  </a:lnTo>
                  <a:lnTo>
                    <a:pt x="6315" y="110561"/>
                  </a:lnTo>
                  <a:lnTo>
                    <a:pt x="3157" y="111910"/>
                  </a:lnTo>
                  <a:lnTo>
                    <a:pt x="1052" y="114606"/>
                  </a:lnTo>
                  <a:lnTo>
                    <a:pt x="0" y="117977"/>
                  </a:lnTo>
                  <a:lnTo>
                    <a:pt x="2105" y="120000"/>
                  </a:lnTo>
                  <a:lnTo>
                    <a:pt x="4210" y="1193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Shape 4866">
              <a:extLst>
                <a:ext uri="{FF2B5EF4-FFF2-40B4-BE49-F238E27FC236}">
                  <a16:creationId xmlns:a16="http://schemas.microsoft.com/office/drawing/2014/main" id="{4DDCE136-0CC0-E759-570E-02609E5905C4}"/>
                </a:ext>
              </a:extLst>
            </p:cNvPr>
            <p:cNvSpPr/>
            <p:nvPr/>
          </p:nvSpPr>
          <p:spPr>
            <a:xfrm>
              <a:off x="8407180" y="4557387"/>
              <a:ext cx="16156" cy="16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750" y="90909"/>
                  </a:moveTo>
                  <a:lnTo>
                    <a:pt x="52500" y="109090"/>
                  </a:lnTo>
                  <a:lnTo>
                    <a:pt x="78750" y="120000"/>
                  </a:lnTo>
                  <a:lnTo>
                    <a:pt x="105000" y="101818"/>
                  </a:lnTo>
                  <a:lnTo>
                    <a:pt x="120000" y="76363"/>
                  </a:lnTo>
                  <a:lnTo>
                    <a:pt x="108750" y="43636"/>
                  </a:lnTo>
                  <a:lnTo>
                    <a:pt x="97500" y="36363"/>
                  </a:lnTo>
                  <a:lnTo>
                    <a:pt x="78750" y="32727"/>
                  </a:lnTo>
                  <a:lnTo>
                    <a:pt x="48750" y="32727"/>
                  </a:lnTo>
                  <a:lnTo>
                    <a:pt x="37500" y="29090"/>
                  </a:lnTo>
                  <a:lnTo>
                    <a:pt x="0" y="0"/>
                  </a:lnTo>
                  <a:lnTo>
                    <a:pt x="18750" y="58181"/>
                  </a:lnTo>
                  <a:lnTo>
                    <a:pt x="33750" y="9090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4867">
              <a:extLst>
                <a:ext uri="{FF2B5EF4-FFF2-40B4-BE49-F238E27FC236}">
                  <a16:creationId xmlns:a16="http://schemas.microsoft.com/office/drawing/2014/main" id="{3B30FA30-9DA7-BA85-7EF0-A1F28486AA4D}"/>
                </a:ext>
              </a:extLst>
            </p:cNvPr>
            <p:cNvSpPr/>
            <p:nvPr/>
          </p:nvSpPr>
          <p:spPr>
            <a:xfrm>
              <a:off x="8419297" y="4551329"/>
              <a:ext cx="14136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285" y="105000"/>
                  </a:moveTo>
                  <a:lnTo>
                    <a:pt x="64285" y="120000"/>
                  </a:lnTo>
                  <a:lnTo>
                    <a:pt x="107142" y="97500"/>
                  </a:lnTo>
                  <a:lnTo>
                    <a:pt x="119999" y="52500"/>
                  </a:lnTo>
                  <a:lnTo>
                    <a:pt x="81428" y="0"/>
                  </a:lnTo>
                  <a:lnTo>
                    <a:pt x="59999" y="0"/>
                  </a:lnTo>
                  <a:lnTo>
                    <a:pt x="4285" y="22500"/>
                  </a:lnTo>
                  <a:lnTo>
                    <a:pt x="0" y="30000"/>
                  </a:lnTo>
                  <a:lnTo>
                    <a:pt x="8571" y="60000"/>
                  </a:lnTo>
                  <a:lnTo>
                    <a:pt x="34285" y="105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Shape 4868">
              <a:extLst>
                <a:ext uri="{FF2B5EF4-FFF2-40B4-BE49-F238E27FC236}">
                  <a16:creationId xmlns:a16="http://schemas.microsoft.com/office/drawing/2014/main" id="{39A63101-7BFF-2974-26DE-76D220908A4E}"/>
                </a:ext>
              </a:extLst>
            </p:cNvPr>
            <p:cNvSpPr/>
            <p:nvPr/>
          </p:nvSpPr>
          <p:spPr>
            <a:xfrm>
              <a:off x="8445550" y="4529115"/>
              <a:ext cx="18175" cy="807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588" y="104000"/>
                  </a:moveTo>
                  <a:lnTo>
                    <a:pt x="109411" y="64000"/>
                  </a:lnTo>
                  <a:lnTo>
                    <a:pt x="120000" y="8000"/>
                  </a:lnTo>
                  <a:lnTo>
                    <a:pt x="98823" y="0"/>
                  </a:lnTo>
                  <a:lnTo>
                    <a:pt x="63529" y="16000"/>
                  </a:lnTo>
                  <a:lnTo>
                    <a:pt x="24705" y="56000"/>
                  </a:lnTo>
                  <a:lnTo>
                    <a:pt x="0" y="120000"/>
                  </a:lnTo>
                  <a:lnTo>
                    <a:pt x="24705" y="120000"/>
                  </a:lnTo>
                  <a:lnTo>
                    <a:pt x="70588" y="10400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4869">
              <a:extLst>
                <a:ext uri="{FF2B5EF4-FFF2-40B4-BE49-F238E27FC236}">
                  <a16:creationId xmlns:a16="http://schemas.microsoft.com/office/drawing/2014/main" id="{2010FEC0-EC5D-06C0-CFE0-4E7440AFCE3F}"/>
                </a:ext>
              </a:extLst>
            </p:cNvPr>
            <p:cNvSpPr/>
            <p:nvPr/>
          </p:nvSpPr>
          <p:spPr>
            <a:xfrm>
              <a:off x="8807023" y="4916840"/>
              <a:ext cx="2020" cy="40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51428"/>
                  </a:moveTo>
                  <a:lnTo>
                    <a:pt x="0" y="85714"/>
                  </a:lnTo>
                  <a:lnTo>
                    <a:pt x="0" y="119999"/>
                  </a:lnTo>
                  <a:lnTo>
                    <a:pt x="0" y="85714"/>
                  </a:lnTo>
                  <a:lnTo>
                    <a:pt x="30000" y="68571"/>
                  </a:lnTo>
                  <a:lnTo>
                    <a:pt x="120000" y="0"/>
                  </a:lnTo>
                  <a:lnTo>
                    <a:pt x="60000" y="17142"/>
                  </a:lnTo>
                  <a:lnTo>
                    <a:pt x="30000" y="514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4870">
              <a:extLst>
                <a:ext uri="{FF2B5EF4-FFF2-40B4-BE49-F238E27FC236}">
                  <a16:creationId xmlns:a16="http://schemas.microsoft.com/office/drawing/2014/main" id="{DACC077C-FFE3-8806-DC8E-FE5DCCF48437}"/>
                </a:ext>
              </a:extLst>
            </p:cNvPr>
            <p:cNvSpPr/>
            <p:nvPr/>
          </p:nvSpPr>
          <p:spPr>
            <a:xfrm>
              <a:off x="7415654" y="4409970"/>
              <a:ext cx="127223" cy="1050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4" y="109763"/>
                  </a:moveTo>
                  <a:lnTo>
                    <a:pt x="4285" y="114312"/>
                  </a:lnTo>
                  <a:lnTo>
                    <a:pt x="7619" y="116587"/>
                  </a:lnTo>
                  <a:lnTo>
                    <a:pt x="13333" y="118293"/>
                  </a:lnTo>
                  <a:lnTo>
                    <a:pt x="20000" y="118293"/>
                  </a:lnTo>
                  <a:lnTo>
                    <a:pt x="25714" y="116587"/>
                  </a:lnTo>
                  <a:lnTo>
                    <a:pt x="42857" y="109194"/>
                  </a:lnTo>
                  <a:lnTo>
                    <a:pt x="51428" y="107488"/>
                  </a:lnTo>
                  <a:lnTo>
                    <a:pt x="56666" y="105213"/>
                  </a:lnTo>
                  <a:lnTo>
                    <a:pt x="59523" y="104644"/>
                  </a:lnTo>
                  <a:lnTo>
                    <a:pt x="61904" y="105213"/>
                  </a:lnTo>
                  <a:lnTo>
                    <a:pt x="66666" y="109763"/>
                  </a:lnTo>
                  <a:lnTo>
                    <a:pt x="70000" y="110900"/>
                  </a:lnTo>
                  <a:lnTo>
                    <a:pt x="75714" y="112037"/>
                  </a:lnTo>
                  <a:lnTo>
                    <a:pt x="81904" y="114312"/>
                  </a:lnTo>
                  <a:lnTo>
                    <a:pt x="88095" y="116587"/>
                  </a:lnTo>
                  <a:lnTo>
                    <a:pt x="92857" y="120000"/>
                  </a:lnTo>
                  <a:lnTo>
                    <a:pt x="98095" y="118293"/>
                  </a:lnTo>
                  <a:lnTo>
                    <a:pt x="108095" y="118862"/>
                  </a:lnTo>
                  <a:lnTo>
                    <a:pt x="116666" y="114881"/>
                  </a:lnTo>
                  <a:lnTo>
                    <a:pt x="118571" y="112606"/>
                  </a:lnTo>
                  <a:lnTo>
                    <a:pt x="119523" y="108625"/>
                  </a:lnTo>
                  <a:lnTo>
                    <a:pt x="120000" y="104075"/>
                  </a:lnTo>
                  <a:lnTo>
                    <a:pt x="119047" y="102369"/>
                  </a:lnTo>
                  <a:lnTo>
                    <a:pt x="116666" y="99526"/>
                  </a:lnTo>
                  <a:lnTo>
                    <a:pt x="108095" y="91563"/>
                  </a:lnTo>
                  <a:lnTo>
                    <a:pt x="102857" y="88720"/>
                  </a:lnTo>
                  <a:lnTo>
                    <a:pt x="100952" y="89857"/>
                  </a:lnTo>
                  <a:lnTo>
                    <a:pt x="99523" y="88151"/>
                  </a:lnTo>
                  <a:lnTo>
                    <a:pt x="93333" y="86445"/>
                  </a:lnTo>
                  <a:lnTo>
                    <a:pt x="90952" y="85308"/>
                  </a:lnTo>
                  <a:lnTo>
                    <a:pt x="89047" y="86445"/>
                  </a:lnTo>
                  <a:lnTo>
                    <a:pt x="87142" y="87014"/>
                  </a:lnTo>
                  <a:lnTo>
                    <a:pt x="86190" y="87582"/>
                  </a:lnTo>
                  <a:lnTo>
                    <a:pt x="83809" y="88720"/>
                  </a:lnTo>
                  <a:lnTo>
                    <a:pt x="83809" y="87014"/>
                  </a:lnTo>
                  <a:lnTo>
                    <a:pt x="85238" y="83033"/>
                  </a:lnTo>
                  <a:lnTo>
                    <a:pt x="86666" y="76777"/>
                  </a:lnTo>
                  <a:lnTo>
                    <a:pt x="87142" y="69952"/>
                  </a:lnTo>
                  <a:lnTo>
                    <a:pt x="86666" y="63127"/>
                  </a:lnTo>
                  <a:lnTo>
                    <a:pt x="83333" y="58009"/>
                  </a:lnTo>
                  <a:lnTo>
                    <a:pt x="74285" y="50047"/>
                  </a:lnTo>
                  <a:lnTo>
                    <a:pt x="71904" y="46635"/>
                  </a:lnTo>
                  <a:lnTo>
                    <a:pt x="71428" y="38672"/>
                  </a:lnTo>
                  <a:lnTo>
                    <a:pt x="71904" y="34691"/>
                  </a:lnTo>
                  <a:lnTo>
                    <a:pt x="74285" y="29004"/>
                  </a:lnTo>
                  <a:lnTo>
                    <a:pt x="74285" y="26729"/>
                  </a:lnTo>
                  <a:lnTo>
                    <a:pt x="69523" y="17630"/>
                  </a:lnTo>
                  <a:lnTo>
                    <a:pt x="66666" y="11374"/>
                  </a:lnTo>
                  <a:lnTo>
                    <a:pt x="64761" y="5687"/>
                  </a:lnTo>
                  <a:lnTo>
                    <a:pt x="63809" y="0"/>
                  </a:lnTo>
                  <a:lnTo>
                    <a:pt x="60476" y="2843"/>
                  </a:lnTo>
                  <a:lnTo>
                    <a:pt x="57142" y="3412"/>
                  </a:lnTo>
                  <a:lnTo>
                    <a:pt x="52857" y="3412"/>
                  </a:lnTo>
                  <a:lnTo>
                    <a:pt x="49047" y="4549"/>
                  </a:lnTo>
                  <a:lnTo>
                    <a:pt x="47142" y="7393"/>
                  </a:lnTo>
                  <a:lnTo>
                    <a:pt x="40952" y="18767"/>
                  </a:lnTo>
                  <a:lnTo>
                    <a:pt x="39523" y="21042"/>
                  </a:lnTo>
                  <a:lnTo>
                    <a:pt x="34761" y="24454"/>
                  </a:lnTo>
                  <a:lnTo>
                    <a:pt x="31904" y="27298"/>
                  </a:lnTo>
                  <a:lnTo>
                    <a:pt x="30476" y="30142"/>
                  </a:lnTo>
                  <a:lnTo>
                    <a:pt x="25714" y="39241"/>
                  </a:lnTo>
                  <a:lnTo>
                    <a:pt x="28571" y="38672"/>
                  </a:lnTo>
                  <a:lnTo>
                    <a:pt x="30952" y="38672"/>
                  </a:lnTo>
                  <a:lnTo>
                    <a:pt x="33333" y="39241"/>
                  </a:lnTo>
                  <a:lnTo>
                    <a:pt x="34761" y="41516"/>
                  </a:lnTo>
                  <a:lnTo>
                    <a:pt x="35238" y="43222"/>
                  </a:lnTo>
                  <a:lnTo>
                    <a:pt x="35238" y="46635"/>
                  </a:lnTo>
                  <a:lnTo>
                    <a:pt x="34761" y="50047"/>
                  </a:lnTo>
                  <a:lnTo>
                    <a:pt x="32380" y="52890"/>
                  </a:lnTo>
                  <a:lnTo>
                    <a:pt x="34761" y="72796"/>
                  </a:lnTo>
                  <a:lnTo>
                    <a:pt x="36190" y="77345"/>
                  </a:lnTo>
                  <a:lnTo>
                    <a:pt x="33333" y="83033"/>
                  </a:lnTo>
                  <a:lnTo>
                    <a:pt x="29523" y="87014"/>
                  </a:lnTo>
                  <a:lnTo>
                    <a:pt x="25238" y="88151"/>
                  </a:lnTo>
                  <a:lnTo>
                    <a:pt x="20000" y="87014"/>
                  </a:lnTo>
                  <a:lnTo>
                    <a:pt x="14285" y="81895"/>
                  </a:lnTo>
                  <a:lnTo>
                    <a:pt x="10952" y="81327"/>
                  </a:lnTo>
                  <a:lnTo>
                    <a:pt x="10000" y="86445"/>
                  </a:lnTo>
                  <a:lnTo>
                    <a:pt x="10952" y="97251"/>
                  </a:lnTo>
                  <a:lnTo>
                    <a:pt x="10952" y="101232"/>
                  </a:lnTo>
                  <a:lnTo>
                    <a:pt x="7619" y="102938"/>
                  </a:lnTo>
                  <a:lnTo>
                    <a:pt x="2857" y="101800"/>
                  </a:lnTo>
                  <a:lnTo>
                    <a:pt x="1904" y="102369"/>
                  </a:lnTo>
                  <a:lnTo>
                    <a:pt x="0" y="105781"/>
                  </a:lnTo>
                  <a:lnTo>
                    <a:pt x="952" y="108056"/>
                  </a:lnTo>
                  <a:lnTo>
                    <a:pt x="1904" y="10976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4871">
              <a:extLst>
                <a:ext uri="{FF2B5EF4-FFF2-40B4-BE49-F238E27FC236}">
                  <a16:creationId xmlns:a16="http://schemas.microsoft.com/office/drawing/2014/main" id="{D3560145-6628-5BB2-3BA0-FA57ED922BCC}"/>
                </a:ext>
              </a:extLst>
            </p:cNvPr>
            <p:cNvSpPr/>
            <p:nvPr/>
          </p:nvSpPr>
          <p:spPr>
            <a:xfrm>
              <a:off x="7488352" y="4375641"/>
              <a:ext cx="240310" cy="1595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09" y="18113"/>
                  </a:moveTo>
                  <a:lnTo>
                    <a:pt x="4276" y="22264"/>
                  </a:lnTo>
                  <a:lnTo>
                    <a:pt x="3773" y="23396"/>
                  </a:lnTo>
                  <a:lnTo>
                    <a:pt x="3018" y="24905"/>
                  </a:lnTo>
                  <a:lnTo>
                    <a:pt x="3018" y="26037"/>
                  </a:lnTo>
                  <a:lnTo>
                    <a:pt x="2767" y="27924"/>
                  </a:lnTo>
                  <a:lnTo>
                    <a:pt x="3018" y="29433"/>
                  </a:lnTo>
                  <a:lnTo>
                    <a:pt x="3773" y="29811"/>
                  </a:lnTo>
                  <a:lnTo>
                    <a:pt x="4025" y="30188"/>
                  </a:lnTo>
                  <a:lnTo>
                    <a:pt x="4276" y="31320"/>
                  </a:lnTo>
                  <a:lnTo>
                    <a:pt x="4276" y="34339"/>
                  </a:lnTo>
                  <a:lnTo>
                    <a:pt x="6792" y="50943"/>
                  </a:lnTo>
                  <a:lnTo>
                    <a:pt x="7547" y="53207"/>
                  </a:lnTo>
                  <a:lnTo>
                    <a:pt x="10062" y="57735"/>
                  </a:lnTo>
                  <a:lnTo>
                    <a:pt x="10314" y="58490"/>
                  </a:lnTo>
                  <a:lnTo>
                    <a:pt x="11572" y="59622"/>
                  </a:lnTo>
                  <a:lnTo>
                    <a:pt x="12075" y="60000"/>
                  </a:lnTo>
                  <a:lnTo>
                    <a:pt x="12327" y="62641"/>
                  </a:lnTo>
                  <a:lnTo>
                    <a:pt x="12830" y="73207"/>
                  </a:lnTo>
                  <a:lnTo>
                    <a:pt x="13584" y="76226"/>
                  </a:lnTo>
                  <a:lnTo>
                    <a:pt x="15345" y="77358"/>
                  </a:lnTo>
                  <a:lnTo>
                    <a:pt x="17861" y="78113"/>
                  </a:lnTo>
                  <a:lnTo>
                    <a:pt x="19874" y="78867"/>
                  </a:lnTo>
                  <a:lnTo>
                    <a:pt x="20125" y="79622"/>
                  </a:lnTo>
                  <a:lnTo>
                    <a:pt x="21383" y="82641"/>
                  </a:lnTo>
                  <a:lnTo>
                    <a:pt x="22389" y="83396"/>
                  </a:lnTo>
                  <a:lnTo>
                    <a:pt x="25408" y="86415"/>
                  </a:lnTo>
                  <a:lnTo>
                    <a:pt x="30188" y="92452"/>
                  </a:lnTo>
                  <a:lnTo>
                    <a:pt x="30440" y="92830"/>
                  </a:lnTo>
                  <a:lnTo>
                    <a:pt x="31698" y="93207"/>
                  </a:lnTo>
                  <a:lnTo>
                    <a:pt x="32201" y="93584"/>
                  </a:lnTo>
                  <a:lnTo>
                    <a:pt x="32452" y="94339"/>
                  </a:lnTo>
                  <a:lnTo>
                    <a:pt x="31698" y="95094"/>
                  </a:lnTo>
                  <a:lnTo>
                    <a:pt x="31698" y="95471"/>
                  </a:lnTo>
                  <a:lnTo>
                    <a:pt x="33207" y="97358"/>
                  </a:lnTo>
                  <a:lnTo>
                    <a:pt x="35471" y="99245"/>
                  </a:lnTo>
                  <a:lnTo>
                    <a:pt x="37987" y="100377"/>
                  </a:lnTo>
                  <a:lnTo>
                    <a:pt x="39748" y="101132"/>
                  </a:lnTo>
                  <a:lnTo>
                    <a:pt x="40251" y="101509"/>
                  </a:lnTo>
                  <a:lnTo>
                    <a:pt x="45534" y="106037"/>
                  </a:lnTo>
                  <a:lnTo>
                    <a:pt x="50566" y="108301"/>
                  </a:lnTo>
                  <a:lnTo>
                    <a:pt x="54088" y="111320"/>
                  </a:lnTo>
                  <a:lnTo>
                    <a:pt x="56855" y="114339"/>
                  </a:lnTo>
                  <a:lnTo>
                    <a:pt x="58867" y="118867"/>
                  </a:lnTo>
                  <a:lnTo>
                    <a:pt x="60880" y="120000"/>
                  </a:lnTo>
                  <a:lnTo>
                    <a:pt x="62893" y="118490"/>
                  </a:lnTo>
                  <a:lnTo>
                    <a:pt x="74968" y="103773"/>
                  </a:lnTo>
                  <a:lnTo>
                    <a:pt x="85283" y="95471"/>
                  </a:lnTo>
                  <a:lnTo>
                    <a:pt x="86289" y="94339"/>
                  </a:lnTo>
                  <a:lnTo>
                    <a:pt x="86792" y="92452"/>
                  </a:lnTo>
                  <a:lnTo>
                    <a:pt x="88050" y="90566"/>
                  </a:lnTo>
                  <a:lnTo>
                    <a:pt x="91069" y="88301"/>
                  </a:lnTo>
                  <a:lnTo>
                    <a:pt x="92327" y="88301"/>
                  </a:lnTo>
                  <a:lnTo>
                    <a:pt x="93584" y="88301"/>
                  </a:lnTo>
                  <a:lnTo>
                    <a:pt x="94591" y="87547"/>
                  </a:lnTo>
                  <a:lnTo>
                    <a:pt x="95849" y="83773"/>
                  </a:lnTo>
                  <a:lnTo>
                    <a:pt x="98113" y="81132"/>
                  </a:lnTo>
                  <a:lnTo>
                    <a:pt x="103396" y="66415"/>
                  </a:lnTo>
                  <a:lnTo>
                    <a:pt x="104402" y="65283"/>
                  </a:lnTo>
                  <a:lnTo>
                    <a:pt x="105157" y="65660"/>
                  </a:lnTo>
                  <a:lnTo>
                    <a:pt x="107421" y="67924"/>
                  </a:lnTo>
                  <a:lnTo>
                    <a:pt x="107672" y="69056"/>
                  </a:lnTo>
                  <a:lnTo>
                    <a:pt x="108679" y="69433"/>
                  </a:lnTo>
                  <a:lnTo>
                    <a:pt x="111194" y="69811"/>
                  </a:lnTo>
                  <a:lnTo>
                    <a:pt x="113207" y="68679"/>
                  </a:lnTo>
                  <a:lnTo>
                    <a:pt x="112704" y="65283"/>
                  </a:lnTo>
                  <a:lnTo>
                    <a:pt x="112704" y="66415"/>
                  </a:lnTo>
                  <a:lnTo>
                    <a:pt x="111446" y="62641"/>
                  </a:lnTo>
                  <a:lnTo>
                    <a:pt x="111698" y="57358"/>
                  </a:lnTo>
                  <a:lnTo>
                    <a:pt x="112955" y="52452"/>
                  </a:lnTo>
                  <a:lnTo>
                    <a:pt x="114213" y="49811"/>
                  </a:lnTo>
                  <a:lnTo>
                    <a:pt x="115471" y="48679"/>
                  </a:lnTo>
                  <a:lnTo>
                    <a:pt x="117735" y="50188"/>
                  </a:lnTo>
                  <a:lnTo>
                    <a:pt x="118993" y="49811"/>
                  </a:lnTo>
                  <a:lnTo>
                    <a:pt x="119496" y="47924"/>
                  </a:lnTo>
                  <a:lnTo>
                    <a:pt x="120000" y="45283"/>
                  </a:lnTo>
                  <a:lnTo>
                    <a:pt x="119496" y="40000"/>
                  </a:lnTo>
                  <a:lnTo>
                    <a:pt x="119245" y="37358"/>
                  </a:lnTo>
                  <a:lnTo>
                    <a:pt x="118742" y="36226"/>
                  </a:lnTo>
                  <a:lnTo>
                    <a:pt x="117735" y="35094"/>
                  </a:lnTo>
                  <a:lnTo>
                    <a:pt x="115974" y="34716"/>
                  </a:lnTo>
                  <a:lnTo>
                    <a:pt x="114213" y="36226"/>
                  </a:lnTo>
                  <a:lnTo>
                    <a:pt x="113962" y="37358"/>
                  </a:lnTo>
                  <a:lnTo>
                    <a:pt x="113207" y="36603"/>
                  </a:lnTo>
                  <a:lnTo>
                    <a:pt x="112704" y="35094"/>
                  </a:lnTo>
                  <a:lnTo>
                    <a:pt x="111698" y="31698"/>
                  </a:lnTo>
                  <a:lnTo>
                    <a:pt x="111698" y="27547"/>
                  </a:lnTo>
                  <a:lnTo>
                    <a:pt x="111194" y="24528"/>
                  </a:lnTo>
                  <a:lnTo>
                    <a:pt x="109182" y="23018"/>
                  </a:lnTo>
                  <a:lnTo>
                    <a:pt x="109685" y="20377"/>
                  </a:lnTo>
                  <a:lnTo>
                    <a:pt x="109433" y="17358"/>
                  </a:lnTo>
                  <a:lnTo>
                    <a:pt x="108427" y="15094"/>
                  </a:lnTo>
                  <a:lnTo>
                    <a:pt x="106918" y="13962"/>
                  </a:lnTo>
                  <a:lnTo>
                    <a:pt x="105911" y="13962"/>
                  </a:lnTo>
                  <a:lnTo>
                    <a:pt x="103647" y="15849"/>
                  </a:lnTo>
                  <a:lnTo>
                    <a:pt x="102389" y="15849"/>
                  </a:lnTo>
                  <a:lnTo>
                    <a:pt x="101635" y="15471"/>
                  </a:lnTo>
                  <a:lnTo>
                    <a:pt x="100628" y="14339"/>
                  </a:lnTo>
                  <a:lnTo>
                    <a:pt x="99874" y="13584"/>
                  </a:lnTo>
                  <a:lnTo>
                    <a:pt x="98616" y="13962"/>
                  </a:lnTo>
                  <a:lnTo>
                    <a:pt x="98113" y="15094"/>
                  </a:lnTo>
                  <a:lnTo>
                    <a:pt x="97610" y="16603"/>
                  </a:lnTo>
                  <a:lnTo>
                    <a:pt x="97106" y="18490"/>
                  </a:lnTo>
                  <a:lnTo>
                    <a:pt x="95597" y="19622"/>
                  </a:lnTo>
                  <a:lnTo>
                    <a:pt x="94339" y="18490"/>
                  </a:lnTo>
                  <a:lnTo>
                    <a:pt x="94591" y="16226"/>
                  </a:lnTo>
                  <a:lnTo>
                    <a:pt x="95597" y="14339"/>
                  </a:lnTo>
                  <a:lnTo>
                    <a:pt x="95849" y="13962"/>
                  </a:lnTo>
                  <a:lnTo>
                    <a:pt x="95597" y="9811"/>
                  </a:lnTo>
                  <a:lnTo>
                    <a:pt x="94591" y="6792"/>
                  </a:lnTo>
                  <a:lnTo>
                    <a:pt x="92830" y="6037"/>
                  </a:lnTo>
                  <a:lnTo>
                    <a:pt x="90566" y="6415"/>
                  </a:lnTo>
                  <a:lnTo>
                    <a:pt x="88301" y="8679"/>
                  </a:lnTo>
                  <a:lnTo>
                    <a:pt x="86792" y="11320"/>
                  </a:lnTo>
                  <a:lnTo>
                    <a:pt x="85786" y="14339"/>
                  </a:lnTo>
                  <a:lnTo>
                    <a:pt x="85283" y="18490"/>
                  </a:lnTo>
                  <a:lnTo>
                    <a:pt x="84779" y="20377"/>
                  </a:lnTo>
                  <a:lnTo>
                    <a:pt x="84779" y="21132"/>
                  </a:lnTo>
                  <a:lnTo>
                    <a:pt x="85031" y="22264"/>
                  </a:lnTo>
                  <a:lnTo>
                    <a:pt x="85786" y="22264"/>
                  </a:lnTo>
                  <a:lnTo>
                    <a:pt x="86540" y="22264"/>
                  </a:lnTo>
                  <a:lnTo>
                    <a:pt x="86792" y="22264"/>
                  </a:lnTo>
                  <a:lnTo>
                    <a:pt x="86792" y="23396"/>
                  </a:lnTo>
                  <a:lnTo>
                    <a:pt x="86792" y="27169"/>
                  </a:lnTo>
                  <a:lnTo>
                    <a:pt x="86792" y="28301"/>
                  </a:lnTo>
                  <a:lnTo>
                    <a:pt x="88050" y="33584"/>
                  </a:lnTo>
                  <a:lnTo>
                    <a:pt x="88301" y="36603"/>
                  </a:lnTo>
                  <a:lnTo>
                    <a:pt x="87295" y="37735"/>
                  </a:lnTo>
                  <a:lnTo>
                    <a:pt x="87295" y="36603"/>
                  </a:lnTo>
                  <a:lnTo>
                    <a:pt x="83018" y="27169"/>
                  </a:lnTo>
                  <a:lnTo>
                    <a:pt x="82012" y="24528"/>
                  </a:lnTo>
                  <a:lnTo>
                    <a:pt x="81509" y="20754"/>
                  </a:lnTo>
                  <a:lnTo>
                    <a:pt x="81257" y="17735"/>
                  </a:lnTo>
                  <a:lnTo>
                    <a:pt x="80503" y="15094"/>
                  </a:lnTo>
                  <a:lnTo>
                    <a:pt x="78490" y="16226"/>
                  </a:lnTo>
                  <a:lnTo>
                    <a:pt x="74968" y="21132"/>
                  </a:lnTo>
                  <a:lnTo>
                    <a:pt x="72955" y="22641"/>
                  </a:lnTo>
                  <a:lnTo>
                    <a:pt x="71194" y="23396"/>
                  </a:lnTo>
                  <a:lnTo>
                    <a:pt x="69685" y="24905"/>
                  </a:lnTo>
                  <a:lnTo>
                    <a:pt x="67924" y="37735"/>
                  </a:lnTo>
                  <a:lnTo>
                    <a:pt x="67169" y="40000"/>
                  </a:lnTo>
                  <a:lnTo>
                    <a:pt x="66666" y="37735"/>
                  </a:lnTo>
                  <a:lnTo>
                    <a:pt x="65911" y="31320"/>
                  </a:lnTo>
                  <a:lnTo>
                    <a:pt x="65157" y="29811"/>
                  </a:lnTo>
                  <a:lnTo>
                    <a:pt x="62138" y="28301"/>
                  </a:lnTo>
                  <a:lnTo>
                    <a:pt x="61635" y="27169"/>
                  </a:lnTo>
                  <a:lnTo>
                    <a:pt x="60125" y="25283"/>
                  </a:lnTo>
                  <a:lnTo>
                    <a:pt x="56855" y="23773"/>
                  </a:lnTo>
                  <a:lnTo>
                    <a:pt x="53584" y="24905"/>
                  </a:lnTo>
                  <a:lnTo>
                    <a:pt x="52075" y="27924"/>
                  </a:lnTo>
                  <a:lnTo>
                    <a:pt x="49056" y="32075"/>
                  </a:lnTo>
                  <a:lnTo>
                    <a:pt x="42767" y="32830"/>
                  </a:lnTo>
                  <a:lnTo>
                    <a:pt x="36729" y="35849"/>
                  </a:lnTo>
                  <a:lnTo>
                    <a:pt x="33710" y="43396"/>
                  </a:lnTo>
                  <a:lnTo>
                    <a:pt x="33459" y="41509"/>
                  </a:lnTo>
                  <a:lnTo>
                    <a:pt x="30943" y="36603"/>
                  </a:lnTo>
                  <a:lnTo>
                    <a:pt x="29937" y="35849"/>
                  </a:lnTo>
                  <a:lnTo>
                    <a:pt x="29433" y="34716"/>
                  </a:lnTo>
                  <a:lnTo>
                    <a:pt x="30943" y="29433"/>
                  </a:lnTo>
                  <a:lnTo>
                    <a:pt x="30188" y="27547"/>
                  </a:lnTo>
                  <a:lnTo>
                    <a:pt x="27924" y="29433"/>
                  </a:lnTo>
                  <a:lnTo>
                    <a:pt x="23899" y="35849"/>
                  </a:lnTo>
                  <a:lnTo>
                    <a:pt x="22893" y="36603"/>
                  </a:lnTo>
                  <a:lnTo>
                    <a:pt x="21635" y="37358"/>
                  </a:lnTo>
                  <a:lnTo>
                    <a:pt x="20628" y="36981"/>
                  </a:lnTo>
                  <a:lnTo>
                    <a:pt x="19874" y="34716"/>
                  </a:lnTo>
                  <a:lnTo>
                    <a:pt x="20125" y="32075"/>
                  </a:lnTo>
                  <a:lnTo>
                    <a:pt x="22893" y="27924"/>
                  </a:lnTo>
                  <a:lnTo>
                    <a:pt x="23899" y="25283"/>
                  </a:lnTo>
                  <a:lnTo>
                    <a:pt x="23647" y="23018"/>
                  </a:lnTo>
                  <a:lnTo>
                    <a:pt x="22641" y="20754"/>
                  </a:lnTo>
                  <a:lnTo>
                    <a:pt x="21383" y="18867"/>
                  </a:lnTo>
                  <a:lnTo>
                    <a:pt x="19874" y="18113"/>
                  </a:lnTo>
                  <a:lnTo>
                    <a:pt x="18364" y="18490"/>
                  </a:lnTo>
                  <a:lnTo>
                    <a:pt x="17610" y="19622"/>
                  </a:lnTo>
                  <a:lnTo>
                    <a:pt x="16603" y="21132"/>
                  </a:lnTo>
                  <a:lnTo>
                    <a:pt x="15345" y="22264"/>
                  </a:lnTo>
                  <a:lnTo>
                    <a:pt x="14591" y="18867"/>
                  </a:lnTo>
                  <a:lnTo>
                    <a:pt x="7295" y="7924"/>
                  </a:lnTo>
                  <a:lnTo>
                    <a:pt x="3773" y="0"/>
                  </a:lnTo>
                  <a:lnTo>
                    <a:pt x="2012" y="2264"/>
                  </a:lnTo>
                  <a:lnTo>
                    <a:pt x="1006" y="4905"/>
                  </a:lnTo>
                  <a:lnTo>
                    <a:pt x="503" y="8301"/>
                  </a:lnTo>
                  <a:lnTo>
                    <a:pt x="0" y="12075"/>
                  </a:lnTo>
                  <a:lnTo>
                    <a:pt x="754" y="15471"/>
                  </a:lnTo>
                  <a:lnTo>
                    <a:pt x="1509" y="1811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Shape 4873">
              <a:extLst>
                <a:ext uri="{FF2B5EF4-FFF2-40B4-BE49-F238E27FC236}">
                  <a16:creationId xmlns:a16="http://schemas.microsoft.com/office/drawing/2014/main" id="{19173DF8-4A7B-8E1E-652D-0FEE18D67FC8}"/>
                </a:ext>
              </a:extLst>
            </p:cNvPr>
            <p:cNvSpPr/>
            <p:nvPr/>
          </p:nvSpPr>
          <p:spPr>
            <a:xfrm>
              <a:off x="9665268" y="7855070"/>
              <a:ext cx="2584835" cy="19143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859" y="92047"/>
                  </a:moveTo>
                  <a:lnTo>
                    <a:pt x="79742" y="92173"/>
                  </a:lnTo>
                  <a:lnTo>
                    <a:pt x="79648" y="92300"/>
                  </a:lnTo>
                  <a:lnTo>
                    <a:pt x="79507" y="92395"/>
                  </a:lnTo>
                  <a:lnTo>
                    <a:pt x="79414" y="92426"/>
                  </a:lnTo>
                  <a:lnTo>
                    <a:pt x="79320" y="92426"/>
                  </a:lnTo>
                  <a:lnTo>
                    <a:pt x="78640" y="92300"/>
                  </a:lnTo>
                  <a:lnTo>
                    <a:pt x="78570" y="92332"/>
                  </a:lnTo>
                  <a:lnTo>
                    <a:pt x="78523" y="92332"/>
                  </a:lnTo>
                  <a:lnTo>
                    <a:pt x="78383" y="92521"/>
                  </a:lnTo>
                  <a:lnTo>
                    <a:pt x="78336" y="92679"/>
                  </a:lnTo>
                  <a:lnTo>
                    <a:pt x="78289" y="92711"/>
                  </a:lnTo>
                  <a:lnTo>
                    <a:pt x="78219" y="92743"/>
                  </a:lnTo>
                  <a:lnTo>
                    <a:pt x="78148" y="92711"/>
                  </a:lnTo>
                  <a:lnTo>
                    <a:pt x="78008" y="92584"/>
                  </a:lnTo>
                  <a:lnTo>
                    <a:pt x="77961" y="92584"/>
                  </a:lnTo>
                  <a:lnTo>
                    <a:pt x="77914" y="92584"/>
                  </a:lnTo>
                  <a:lnTo>
                    <a:pt x="77844" y="92616"/>
                  </a:lnTo>
                  <a:lnTo>
                    <a:pt x="77797" y="92711"/>
                  </a:lnTo>
                  <a:lnTo>
                    <a:pt x="77727" y="92774"/>
                  </a:lnTo>
                  <a:lnTo>
                    <a:pt x="77609" y="93090"/>
                  </a:lnTo>
                  <a:lnTo>
                    <a:pt x="77539" y="93185"/>
                  </a:lnTo>
                  <a:lnTo>
                    <a:pt x="77492" y="93280"/>
                  </a:lnTo>
                  <a:lnTo>
                    <a:pt x="77422" y="93312"/>
                  </a:lnTo>
                  <a:lnTo>
                    <a:pt x="77398" y="93343"/>
                  </a:lnTo>
                  <a:lnTo>
                    <a:pt x="77375" y="93375"/>
                  </a:lnTo>
                  <a:lnTo>
                    <a:pt x="77352" y="93470"/>
                  </a:lnTo>
                  <a:lnTo>
                    <a:pt x="77375" y="93533"/>
                  </a:lnTo>
                  <a:lnTo>
                    <a:pt x="77398" y="93596"/>
                  </a:lnTo>
                  <a:lnTo>
                    <a:pt x="77398" y="93691"/>
                  </a:lnTo>
                  <a:lnTo>
                    <a:pt x="77352" y="93849"/>
                  </a:lnTo>
                  <a:lnTo>
                    <a:pt x="77328" y="93913"/>
                  </a:lnTo>
                  <a:lnTo>
                    <a:pt x="77328" y="93913"/>
                  </a:lnTo>
                  <a:lnTo>
                    <a:pt x="77352" y="94071"/>
                  </a:lnTo>
                  <a:lnTo>
                    <a:pt x="77398" y="94166"/>
                  </a:lnTo>
                  <a:lnTo>
                    <a:pt x="77398" y="94197"/>
                  </a:lnTo>
                  <a:lnTo>
                    <a:pt x="77469" y="94355"/>
                  </a:lnTo>
                  <a:lnTo>
                    <a:pt x="77422" y="94482"/>
                  </a:lnTo>
                  <a:lnTo>
                    <a:pt x="77398" y="94577"/>
                  </a:lnTo>
                  <a:lnTo>
                    <a:pt x="77258" y="94956"/>
                  </a:lnTo>
                  <a:lnTo>
                    <a:pt x="77258" y="95083"/>
                  </a:lnTo>
                  <a:lnTo>
                    <a:pt x="77258" y="95146"/>
                  </a:lnTo>
                  <a:lnTo>
                    <a:pt x="77211" y="95272"/>
                  </a:lnTo>
                  <a:lnTo>
                    <a:pt x="76930" y="95430"/>
                  </a:lnTo>
                  <a:lnTo>
                    <a:pt x="76859" y="95494"/>
                  </a:lnTo>
                  <a:lnTo>
                    <a:pt x="76836" y="95652"/>
                  </a:lnTo>
                  <a:lnTo>
                    <a:pt x="76836" y="95905"/>
                  </a:lnTo>
                  <a:lnTo>
                    <a:pt x="76953" y="96600"/>
                  </a:lnTo>
                  <a:lnTo>
                    <a:pt x="77000" y="97011"/>
                  </a:lnTo>
                  <a:lnTo>
                    <a:pt x="77000" y="97201"/>
                  </a:lnTo>
                  <a:lnTo>
                    <a:pt x="76930" y="97581"/>
                  </a:lnTo>
                  <a:lnTo>
                    <a:pt x="76930" y="97644"/>
                  </a:lnTo>
                  <a:lnTo>
                    <a:pt x="76930" y="97802"/>
                  </a:lnTo>
                  <a:lnTo>
                    <a:pt x="77000" y="98276"/>
                  </a:lnTo>
                  <a:lnTo>
                    <a:pt x="77000" y="98434"/>
                  </a:lnTo>
                  <a:lnTo>
                    <a:pt x="77000" y="98592"/>
                  </a:lnTo>
                  <a:lnTo>
                    <a:pt x="76977" y="98750"/>
                  </a:lnTo>
                  <a:lnTo>
                    <a:pt x="76953" y="98814"/>
                  </a:lnTo>
                  <a:lnTo>
                    <a:pt x="76930" y="98845"/>
                  </a:lnTo>
                  <a:lnTo>
                    <a:pt x="76906" y="98940"/>
                  </a:lnTo>
                  <a:lnTo>
                    <a:pt x="76789" y="98972"/>
                  </a:lnTo>
                  <a:lnTo>
                    <a:pt x="76766" y="99035"/>
                  </a:lnTo>
                  <a:lnTo>
                    <a:pt x="76695" y="99067"/>
                  </a:lnTo>
                  <a:lnTo>
                    <a:pt x="76672" y="99130"/>
                  </a:lnTo>
                  <a:lnTo>
                    <a:pt x="76625" y="99225"/>
                  </a:lnTo>
                  <a:lnTo>
                    <a:pt x="76555" y="99415"/>
                  </a:lnTo>
                  <a:lnTo>
                    <a:pt x="76531" y="99509"/>
                  </a:lnTo>
                  <a:lnTo>
                    <a:pt x="76508" y="99541"/>
                  </a:lnTo>
                  <a:lnTo>
                    <a:pt x="76485" y="99604"/>
                  </a:lnTo>
                  <a:lnTo>
                    <a:pt x="76414" y="99604"/>
                  </a:lnTo>
                  <a:lnTo>
                    <a:pt x="76344" y="99604"/>
                  </a:lnTo>
                  <a:lnTo>
                    <a:pt x="76321" y="99573"/>
                  </a:lnTo>
                  <a:lnTo>
                    <a:pt x="76063" y="99415"/>
                  </a:lnTo>
                  <a:lnTo>
                    <a:pt x="75524" y="99193"/>
                  </a:lnTo>
                  <a:lnTo>
                    <a:pt x="75407" y="99130"/>
                  </a:lnTo>
                  <a:lnTo>
                    <a:pt x="75383" y="99067"/>
                  </a:lnTo>
                  <a:lnTo>
                    <a:pt x="75336" y="99035"/>
                  </a:lnTo>
                  <a:lnTo>
                    <a:pt x="75266" y="98940"/>
                  </a:lnTo>
                  <a:lnTo>
                    <a:pt x="75125" y="98592"/>
                  </a:lnTo>
                  <a:lnTo>
                    <a:pt x="75079" y="98339"/>
                  </a:lnTo>
                  <a:lnTo>
                    <a:pt x="75008" y="97612"/>
                  </a:lnTo>
                  <a:lnTo>
                    <a:pt x="74961" y="97359"/>
                  </a:lnTo>
                  <a:lnTo>
                    <a:pt x="74938" y="97233"/>
                  </a:lnTo>
                  <a:lnTo>
                    <a:pt x="74891" y="97169"/>
                  </a:lnTo>
                  <a:lnTo>
                    <a:pt x="74821" y="97169"/>
                  </a:lnTo>
                  <a:lnTo>
                    <a:pt x="74774" y="97169"/>
                  </a:lnTo>
                  <a:lnTo>
                    <a:pt x="74751" y="97201"/>
                  </a:lnTo>
                  <a:lnTo>
                    <a:pt x="74680" y="97264"/>
                  </a:lnTo>
                  <a:lnTo>
                    <a:pt x="74657" y="97391"/>
                  </a:lnTo>
                  <a:lnTo>
                    <a:pt x="74610" y="97422"/>
                  </a:lnTo>
                  <a:lnTo>
                    <a:pt x="74586" y="97454"/>
                  </a:lnTo>
                  <a:lnTo>
                    <a:pt x="74516" y="97422"/>
                  </a:lnTo>
                  <a:lnTo>
                    <a:pt x="74469" y="97422"/>
                  </a:lnTo>
                  <a:lnTo>
                    <a:pt x="74399" y="97391"/>
                  </a:lnTo>
                  <a:lnTo>
                    <a:pt x="74094" y="97011"/>
                  </a:lnTo>
                  <a:lnTo>
                    <a:pt x="74071" y="96980"/>
                  </a:lnTo>
                  <a:lnTo>
                    <a:pt x="74048" y="96885"/>
                  </a:lnTo>
                  <a:lnTo>
                    <a:pt x="74024" y="96790"/>
                  </a:lnTo>
                  <a:lnTo>
                    <a:pt x="74024" y="96695"/>
                  </a:lnTo>
                  <a:lnTo>
                    <a:pt x="74024" y="96537"/>
                  </a:lnTo>
                  <a:lnTo>
                    <a:pt x="74024" y="96474"/>
                  </a:lnTo>
                  <a:lnTo>
                    <a:pt x="74001" y="96411"/>
                  </a:lnTo>
                  <a:lnTo>
                    <a:pt x="73884" y="96284"/>
                  </a:lnTo>
                  <a:lnTo>
                    <a:pt x="73860" y="96189"/>
                  </a:lnTo>
                  <a:lnTo>
                    <a:pt x="73860" y="96000"/>
                  </a:lnTo>
                  <a:lnTo>
                    <a:pt x="73930" y="95620"/>
                  </a:lnTo>
                  <a:lnTo>
                    <a:pt x="73930" y="95430"/>
                  </a:lnTo>
                  <a:lnTo>
                    <a:pt x="73930" y="95272"/>
                  </a:lnTo>
                  <a:lnTo>
                    <a:pt x="73860" y="94861"/>
                  </a:lnTo>
                  <a:lnTo>
                    <a:pt x="73813" y="94324"/>
                  </a:lnTo>
                  <a:lnTo>
                    <a:pt x="73813" y="94134"/>
                  </a:lnTo>
                  <a:lnTo>
                    <a:pt x="73954" y="93565"/>
                  </a:lnTo>
                  <a:lnTo>
                    <a:pt x="74001" y="93217"/>
                  </a:lnTo>
                  <a:lnTo>
                    <a:pt x="74024" y="93122"/>
                  </a:lnTo>
                  <a:lnTo>
                    <a:pt x="74141" y="92774"/>
                  </a:lnTo>
                  <a:lnTo>
                    <a:pt x="74165" y="92616"/>
                  </a:lnTo>
                  <a:lnTo>
                    <a:pt x="74165" y="92553"/>
                  </a:lnTo>
                  <a:lnTo>
                    <a:pt x="74165" y="92490"/>
                  </a:lnTo>
                  <a:lnTo>
                    <a:pt x="74141" y="92395"/>
                  </a:lnTo>
                  <a:lnTo>
                    <a:pt x="74141" y="92332"/>
                  </a:lnTo>
                  <a:lnTo>
                    <a:pt x="74141" y="92237"/>
                  </a:lnTo>
                  <a:lnTo>
                    <a:pt x="74165" y="92173"/>
                  </a:lnTo>
                  <a:lnTo>
                    <a:pt x="74188" y="92047"/>
                  </a:lnTo>
                  <a:lnTo>
                    <a:pt x="74258" y="91952"/>
                  </a:lnTo>
                  <a:lnTo>
                    <a:pt x="74352" y="91826"/>
                  </a:lnTo>
                  <a:lnTo>
                    <a:pt x="75454" y="91003"/>
                  </a:lnTo>
                  <a:lnTo>
                    <a:pt x="76977" y="89675"/>
                  </a:lnTo>
                  <a:lnTo>
                    <a:pt x="77211" y="89612"/>
                  </a:lnTo>
                  <a:lnTo>
                    <a:pt x="77703" y="90023"/>
                  </a:lnTo>
                  <a:lnTo>
                    <a:pt x="77773" y="90055"/>
                  </a:lnTo>
                  <a:lnTo>
                    <a:pt x="77797" y="90086"/>
                  </a:lnTo>
                  <a:lnTo>
                    <a:pt x="77844" y="90213"/>
                  </a:lnTo>
                  <a:lnTo>
                    <a:pt x="77844" y="90276"/>
                  </a:lnTo>
                  <a:lnTo>
                    <a:pt x="77844" y="90434"/>
                  </a:lnTo>
                  <a:lnTo>
                    <a:pt x="77844" y="90466"/>
                  </a:lnTo>
                  <a:lnTo>
                    <a:pt x="77844" y="90529"/>
                  </a:lnTo>
                  <a:lnTo>
                    <a:pt x="77844" y="90592"/>
                  </a:lnTo>
                  <a:lnTo>
                    <a:pt x="77914" y="90656"/>
                  </a:lnTo>
                  <a:lnTo>
                    <a:pt x="77961" y="90687"/>
                  </a:lnTo>
                  <a:lnTo>
                    <a:pt x="78101" y="90750"/>
                  </a:lnTo>
                  <a:lnTo>
                    <a:pt x="78195" y="90750"/>
                  </a:lnTo>
                  <a:lnTo>
                    <a:pt x="78265" y="90782"/>
                  </a:lnTo>
                  <a:lnTo>
                    <a:pt x="78336" y="90814"/>
                  </a:lnTo>
                  <a:lnTo>
                    <a:pt x="78359" y="90940"/>
                  </a:lnTo>
                  <a:lnTo>
                    <a:pt x="78359" y="91003"/>
                  </a:lnTo>
                  <a:lnTo>
                    <a:pt x="78336" y="91067"/>
                  </a:lnTo>
                  <a:lnTo>
                    <a:pt x="78336" y="91130"/>
                  </a:lnTo>
                  <a:lnTo>
                    <a:pt x="78383" y="91193"/>
                  </a:lnTo>
                  <a:lnTo>
                    <a:pt x="78453" y="91256"/>
                  </a:lnTo>
                  <a:lnTo>
                    <a:pt x="78945" y="91541"/>
                  </a:lnTo>
                  <a:lnTo>
                    <a:pt x="79015" y="91573"/>
                  </a:lnTo>
                  <a:lnTo>
                    <a:pt x="79109" y="91573"/>
                  </a:lnTo>
                  <a:lnTo>
                    <a:pt x="79320" y="91636"/>
                  </a:lnTo>
                  <a:lnTo>
                    <a:pt x="79812" y="91952"/>
                  </a:lnTo>
                  <a:lnTo>
                    <a:pt x="79835" y="91984"/>
                  </a:lnTo>
                  <a:lnTo>
                    <a:pt x="79859" y="92015"/>
                  </a:lnTo>
                  <a:lnTo>
                    <a:pt x="79859" y="92047"/>
                  </a:lnTo>
                  <a:close/>
                  <a:moveTo>
                    <a:pt x="75805" y="74023"/>
                  </a:moveTo>
                  <a:lnTo>
                    <a:pt x="75875" y="73992"/>
                  </a:lnTo>
                  <a:lnTo>
                    <a:pt x="75922" y="73992"/>
                  </a:lnTo>
                  <a:lnTo>
                    <a:pt x="75969" y="74023"/>
                  </a:lnTo>
                  <a:lnTo>
                    <a:pt x="76086" y="74023"/>
                  </a:lnTo>
                  <a:lnTo>
                    <a:pt x="76274" y="73992"/>
                  </a:lnTo>
                  <a:lnTo>
                    <a:pt x="76625" y="73707"/>
                  </a:lnTo>
                  <a:lnTo>
                    <a:pt x="76836" y="73675"/>
                  </a:lnTo>
                  <a:lnTo>
                    <a:pt x="76742" y="73897"/>
                  </a:lnTo>
                  <a:lnTo>
                    <a:pt x="76367" y="74150"/>
                  </a:lnTo>
                  <a:lnTo>
                    <a:pt x="76250" y="74403"/>
                  </a:lnTo>
                  <a:lnTo>
                    <a:pt x="76321" y="74624"/>
                  </a:lnTo>
                  <a:lnTo>
                    <a:pt x="76414" y="74877"/>
                  </a:lnTo>
                  <a:lnTo>
                    <a:pt x="76485" y="75035"/>
                  </a:lnTo>
                  <a:lnTo>
                    <a:pt x="76321" y="75003"/>
                  </a:lnTo>
                  <a:lnTo>
                    <a:pt x="76250" y="74972"/>
                  </a:lnTo>
                  <a:lnTo>
                    <a:pt x="76203" y="74877"/>
                  </a:lnTo>
                  <a:lnTo>
                    <a:pt x="76039" y="74371"/>
                  </a:lnTo>
                  <a:lnTo>
                    <a:pt x="75969" y="74245"/>
                  </a:lnTo>
                  <a:lnTo>
                    <a:pt x="75899" y="74782"/>
                  </a:lnTo>
                  <a:lnTo>
                    <a:pt x="75782" y="74940"/>
                  </a:lnTo>
                  <a:lnTo>
                    <a:pt x="75688" y="74877"/>
                  </a:lnTo>
                  <a:lnTo>
                    <a:pt x="75664" y="74561"/>
                  </a:lnTo>
                  <a:lnTo>
                    <a:pt x="75805" y="74023"/>
                  </a:lnTo>
                  <a:close/>
                  <a:moveTo>
                    <a:pt x="76906" y="58055"/>
                  </a:moveTo>
                  <a:lnTo>
                    <a:pt x="76977" y="57960"/>
                  </a:lnTo>
                  <a:lnTo>
                    <a:pt x="77258" y="57644"/>
                  </a:lnTo>
                  <a:lnTo>
                    <a:pt x="77469" y="57391"/>
                  </a:lnTo>
                  <a:lnTo>
                    <a:pt x="77562" y="57233"/>
                  </a:lnTo>
                  <a:lnTo>
                    <a:pt x="77703" y="57106"/>
                  </a:lnTo>
                  <a:lnTo>
                    <a:pt x="77867" y="57075"/>
                  </a:lnTo>
                  <a:lnTo>
                    <a:pt x="78055" y="57106"/>
                  </a:lnTo>
                  <a:lnTo>
                    <a:pt x="78148" y="57201"/>
                  </a:lnTo>
                  <a:lnTo>
                    <a:pt x="78219" y="57264"/>
                  </a:lnTo>
                  <a:lnTo>
                    <a:pt x="78336" y="57359"/>
                  </a:lnTo>
                  <a:lnTo>
                    <a:pt x="78289" y="57043"/>
                  </a:lnTo>
                  <a:lnTo>
                    <a:pt x="78429" y="56632"/>
                  </a:lnTo>
                  <a:lnTo>
                    <a:pt x="78594" y="56221"/>
                  </a:lnTo>
                  <a:lnTo>
                    <a:pt x="78804" y="56031"/>
                  </a:lnTo>
                  <a:lnTo>
                    <a:pt x="78664" y="56980"/>
                  </a:lnTo>
                  <a:lnTo>
                    <a:pt x="78664" y="57264"/>
                  </a:lnTo>
                  <a:lnTo>
                    <a:pt x="78734" y="57264"/>
                  </a:lnTo>
                  <a:lnTo>
                    <a:pt x="78875" y="57075"/>
                  </a:lnTo>
                  <a:lnTo>
                    <a:pt x="78992" y="57233"/>
                  </a:lnTo>
                  <a:lnTo>
                    <a:pt x="78968" y="57454"/>
                  </a:lnTo>
                  <a:lnTo>
                    <a:pt x="78687" y="57612"/>
                  </a:lnTo>
                  <a:lnTo>
                    <a:pt x="78570" y="57612"/>
                  </a:lnTo>
                  <a:lnTo>
                    <a:pt x="78453" y="57644"/>
                  </a:lnTo>
                  <a:lnTo>
                    <a:pt x="78406" y="57739"/>
                  </a:lnTo>
                  <a:lnTo>
                    <a:pt x="78289" y="57833"/>
                  </a:lnTo>
                  <a:lnTo>
                    <a:pt x="78148" y="57865"/>
                  </a:lnTo>
                  <a:lnTo>
                    <a:pt x="78055" y="57739"/>
                  </a:lnTo>
                  <a:lnTo>
                    <a:pt x="77961" y="57549"/>
                  </a:lnTo>
                  <a:lnTo>
                    <a:pt x="77867" y="57422"/>
                  </a:lnTo>
                  <a:lnTo>
                    <a:pt x="77633" y="57486"/>
                  </a:lnTo>
                  <a:lnTo>
                    <a:pt x="77633" y="57802"/>
                  </a:lnTo>
                  <a:lnTo>
                    <a:pt x="77773" y="58181"/>
                  </a:lnTo>
                  <a:lnTo>
                    <a:pt x="77914" y="58434"/>
                  </a:lnTo>
                  <a:lnTo>
                    <a:pt x="78265" y="58782"/>
                  </a:lnTo>
                  <a:lnTo>
                    <a:pt x="78336" y="58909"/>
                  </a:lnTo>
                  <a:lnTo>
                    <a:pt x="78289" y="59003"/>
                  </a:lnTo>
                  <a:lnTo>
                    <a:pt x="78195" y="59003"/>
                  </a:lnTo>
                  <a:lnTo>
                    <a:pt x="78101" y="58940"/>
                  </a:lnTo>
                  <a:lnTo>
                    <a:pt x="78008" y="58814"/>
                  </a:lnTo>
                  <a:lnTo>
                    <a:pt x="77867" y="58972"/>
                  </a:lnTo>
                  <a:lnTo>
                    <a:pt x="77820" y="59130"/>
                  </a:lnTo>
                  <a:lnTo>
                    <a:pt x="77867" y="59225"/>
                  </a:lnTo>
                  <a:lnTo>
                    <a:pt x="78008" y="59383"/>
                  </a:lnTo>
                  <a:lnTo>
                    <a:pt x="78101" y="59383"/>
                  </a:lnTo>
                  <a:lnTo>
                    <a:pt x="78336" y="59383"/>
                  </a:lnTo>
                  <a:lnTo>
                    <a:pt x="78406" y="59446"/>
                  </a:lnTo>
                  <a:lnTo>
                    <a:pt x="78453" y="59573"/>
                  </a:lnTo>
                  <a:lnTo>
                    <a:pt x="78453" y="59699"/>
                  </a:lnTo>
                  <a:lnTo>
                    <a:pt x="78406" y="59762"/>
                  </a:lnTo>
                  <a:lnTo>
                    <a:pt x="78406" y="59826"/>
                  </a:lnTo>
                  <a:lnTo>
                    <a:pt x="78406" y="60743"/>
                  </a:lnTo>
                  <a:lnTo>
                    <a:pt x="78359" y="60964"/>
                  </a:lnTo>
                  <a:lnTo>
                    <a:pt x="78242" y="61090"/>
                  </a:lnTo>
                  <a:lnTo>
                    <a:pt x="78148" y="61059"/>
                  </a:lnTo>
                  <a:lnTo>
                    <a:pt x="78125" y="60774"/>
                  </a:lnTo>
                  <a:lnTo>
                    <a:pt x="78195" y="60584"/>
                  </a:lnTo>
                  <a:lnTo>
                    <a:pt x="78242" y="60237"/>
                  </a:lnTo>
                  <a:lnTo>
                    <a:pt x="78242" y="59920"/>
                  </a:lnTo>
                  <a:lnTo>
                    <a:pt x="78219" y="59731"/>
                  </a:lnTo>
                  <a:lnTo>
                    <a:pt x="78055" y="59604"/>
                  </a:lnTo>
                  <a:lnTo>
                    <a:pt x="77609" y="59541"/>
                  </a:lnTo>
                  <a:lnTo>
                    <a:pt x="77422" y="59383"/>
                  </a:lnTo>
                  <a:lnTo>
                    <a:pt x="77562" y="59162"/>
                  </a:lnTo>
                  <a:lnTo>
                    <a:pt x="77609" y="58940"/>
                  </a:lnTo>
                  <a:lnTo>
                    <a:pt x="77492" y="58782"/>
                  </a:lnTo>
                  <a:lnTo>
                    <a:pt x="77281" y="58940"/>
                  </a:lnTo>
                  <a:lnTo>
                    <a:pt x="77188" y="58561"/>
                  </a:lnTo>
                  <a:lnTo>
                    <a:pt x="77188" y="58403"/>
                  </a:lnTo>
                  <a:lnTo>
                    <a:pt x="77094" y="58403"/>
                  </a:lnTo>
                  <a:lnTo>
                    <a:pt x="77000" y="58561"/>
                  </a:lnTo>
                  <a:lnTo>
                    <a:pt x="76930" y="58466"/>
                  </a:lnTo>
                  <a:lnTo>
                    <a:pt x="76859" y="58245"/>
                  </a:lnTo>
                  <a:lnTo>
                    <a:pt x="76906" y="58055"/>
                  </a:lnTo>
                  <a:close/>
                  <a:moveTo>
                    <a:pt x="119906" y="6324"/>
                  </a:moveTo>
                  <a:lnTo>
                    <a:pt x="119578" y="5881"/>
                  </a:lnTo>
                  <a:lnTo>
                    <a:pt x="119484" y="5660"/>
                  </a:lnTo>
                  <a:lnTo>
                    <a:pt x="119343" y="4553"/>
                  </a:lnTo>
                  <a:lnTo>
                    <a:pt x="119390" y="3984"/>
                  </a:lnTo>
                  <a:lnTo>
                    <a:pt x="119625" y="2181"/>
                  </a:lnTo>
                  <a:lnTo>
                    <a:pt x="119625" y="1486"/>
                  </a:lnTo>
                  <a:lnTo>
                    <a:pt x="119554" y="1233"/>
                  </a:lnTo>
                  <a:lnTo>
                    <a:pt x="119437" y="569"/>
                  </a:lnTo>
                  <a:lnTo>
                    <a:pt x="119343" y="316"/>
                  </a:lnTo>
                  <a:lnTo>
                    <a:pt x="119062" y="379"/>
                  </a:lnTo>
                  <a:lnTo>
                    <a:pt x="118828" y="0"/>
                  </a:lnTo>
                  <a:lnTo>
                    <a:pt x="118523" y="316"/>
                  </a:lnTo>
                  <a:lnTo>
                    <a:pt x="117656" y="1138"/>
                  </a:lnTo>
                  <a:lnTo>
                    <a:pt x="117375" y="1264"/>
                  </a:lnTo>
                  <a:lnTo>
                    <a:pt x="117117" y="1201"/>
                  </a:lnTo>
                  <a:lnTo>
                    <a:pt x="116977" y="1201"/>
                  </a:lnTo>
                  <a:lnTo>
                    <a:pt x="116227" y="1422"/>
                  </a:lnTo>
                  <a:lnTo>
                    <a:pt x="116086" y="1391"/>
                  </a:lnTo>
                  <a:lnTo>
                    <a:pt x="115852" y="1422"/>
                  </a:lnTo>
                  <a:lnTo>
                    <a:pt x="115711" y="1612"/>
                  </a:lnTo>
                  <a:lnTo>
                    <a:pt x="115688" y="1770"/>
                  </a:lnTo>
                  <a:lnTo>
                    <a:pt x="115641" y="1865"/>
                  </a:lnTo>
                  <a:lnTo>
                    <a:pt x="115594" y="1960"/>
                  </a:lnTo>
                  <a:lnTo>
                    <a:pt x="115547" y="1992"/>
                  </a:lnTo>
                  <a:lnTo>
                    <a:pt x="115454" y="2023"/>
                  </a:lnTo>
                  <a:lnTo>
                    <a:pt x="115266" y="2403"/>
                  </a:lnTo>
                  <a:lnTo>
                    <a:pt x="115125" y="2561"/>
                  </a:lnTo>
                  <a:lnTo>
                    <a:pt x="115008" y="2624"/>
                  </a:lnTo>
                  <a:lnTo>
                    <a:pt x="114961" y="2624"/>
                  </a:lnTo>
                  <a:lnTo>
                    <a:pt x="114868" y="2592"/>
                  </a:lnTo>
                  <a:lnTo>
                    <a:pt x="114797" y="2561"/>
                  </a:lnTo>
                  <a:lnTo>
                    <a:pt x="114727" y="2529"/>
                  </a:lnTo>
                  <a:lnTo>
                    <a:pt x="114657" y="2529"/>
                  </a:lnTo>
                  <a:lnTo>
                    <a:pt x="114118" y="2529"/>
                  </a:lnTo>
                  <a:lnTo>
                    <a:pt x="114071" y="2529"/>
                  </a:lnTo>
                  <a:lnTo>
                    <a:pt x="114001" y="2466"/>
                  </a:lnTo>
                  <a:lnTo>
                    <a:pt x="113485" y="2434"/>
                  </a:lnTo>
                  <a:lnTo>
                    <a:pt x="113391" y="2434"/>
                  </a:lnTo>
                  <a:lnTo>
                    <a:pt x="113134" y="2308"/>
                  </a:lnTo>
                  <a:lnTo>
                    <a:pt x="112946" y="2245"/>
                  </a:lnTo>
                  <a:lnTo>
                    <a:pt x="112759" y="2213"/>
                  </a:lnTo>
                  <a:lnTo>
                    <a:pt x="112642" y="2213"/>
                  </a:lnTo>
                  <a:lnTo>
                    <a:pt x="112548" y="2245"/>
                  </a:lnTo>
                  <a:lnTo>
                    <a:pt x="112524" y="2308"/>
                  </a:lnTo>
                  <a:lnTo>
                    <a:pt x="112407" y="2434"/>
                  </a:lnTo>
                  <a:lnTo>
                    <a:pt x="112360" y="2466"/>
                  </a:lnTo>
                  <a:lnTo>
                    <a:pt x="112103" y="2624"/>
                  </a:lnTo>
                  <a:lnTo>
                    <a:pt x="111939" y="2624"/>
                  </a:lnTo>
                  <a:lnTo>
                    <a:pt x="111798" y="2656"/>
                  </a:lnTo>
                  <a:lnTo>
                    <a:pt x="111728" y="2656"/>
                  </a:lnTo>
                  <a:lnTo>
                    <a:pt x="111657" y="2656"/>
                  </a:lnTo>
                  <a:lnTo>
                    <a:pt x="110743" y="2213"/>
                  </a:lnTo>
                  <a:lnTo>
                    <a:pt x="110650" y="2150"/>
                  </a:lnTo>
                  <a:lnTo>
                    <a:pt x="110439" y="1833"/>
                  </a:lnTo>
                  <a:lnTo>
                    <a:pt x="110369" y="1833"/>
                  </a:lnTo>
                  <a:lnTo>
                    <a:pt x="110322" y="1833"/>
                  </a:lnTo>
                  <a:lnTo>
                    <a:pt x="110275" y="1865"/>
                  </a:lnTo>
                  <a:lnTo>
                    <a:pt x="110228" y="1928"/>
                  </a:lnTo>
                  <a:lnTo>
                    <a:pt x="110228" y="1992"/>
                  </a:lnTo>
                  <a:lnTo>
                    <a:pt x="110205" y="2055"/>
                  </a:lnTo>
                  <a:lnTo>
                    <a:pt x="110205" y="2150"/>
                  </a:lnTo>
                  <a:lnTo>
                    <a:pt x="110158" y="2245"/>
                  </a:lnTo>
                  <a:lnTo>
                    <a:pt x="110064" y="2339"/>
                  </a:lnTo>
                  <a:lnTo>
                    <a:pt x="109994" y="2371"/>
                  </a:lnTo>
                  <a:lnTo>
                    <a:pt x="109876" y="2339"/>
                  </a:lnTo>
                  <a:lnTo>
                    <a:pt x="109759" y="2308"/>
                  </a:lnTo>
                  <a:lnTo>
                    <a:pt x="109712" y="2245"/>
                  </a:lnTo>
                  <a:lnTo>
                    <a:pt x="109666" y="2213"/>
                  </a:lnTo>
                  <a:lnTo>
                    <a:pt x="109642" y="2150"/>
                  </a:lnTo>
                  <a:lnTo>
                    <a:pt x="109619" y="2118"/>
                  </a:lnTo>
                  <a:lnTo>
                    <a:pt x="109619" y="2023"/>
                  </a:lnTo>
                  <a:lnTo>
                    <a:pt x="109619" y="1865"/>
                  </a:lnTo>
                  <a:lnTo>
                    <a:pt x="109595" y="1770"/>
                  </a:lnTo>
                  <a:lnTo>
                    <a:pt x="109525" y="1644"/>
                  </a:lnTo>
                  <a:lnTo>
                    <a:pt x="109361" y="1454"/>
                  </a:lnTo>
                  <a:lnTo>
                    <a:pt x="109267" y="1422"/>
                  </a:lnTo>
                  <a:lnTo>
                    <a:pt x="109197" y="1422"/>
                  </a:lnTo>
                  <a:lnTo>
                    <a:pt x="109150" y="1454"/>
                  </a:lnTo>
                  <a:lnTo>
                    <a:pt x="109056" y="1549"/>
                  </a:lnTo>
                  <a:lnTo>
                    <a:pt x="108775" y="1865"/>
                  </a:lnTo>
                  <a:lnTo>
                    <a:pt x="108611" y="1992"/>
                  </a:lnTo>
                  <a:lnTo>
                    <a:pt x="108588" y="2023"/>
                  </a:lnTo>
                  <a:lnTo>
                    <a:pt x="108447" y="2466"/>
                  </a:lnTo>
                  <a:lnTo>
                    <a:pt x="108424" y="2561"/>
                  </a:lnTo>
                  <a:lnTo>
                    <a:pt x="108400" y="2592"/>
                  </a:lnTo>
                  <a:lnTo>
                    <a:pt x="108353" y="2624"/>
                  </a:lnTo>
                  <a:lnTo>
                    <a:pt x="108189" y="2782"/>
                  </a:lnTo>
                  <a:lnTo>
                    <a:pt x="107908" y="2909"/>
                  </a:lnTo>
                  <a:lnTo>
                    <a:pt x="107486" y="2972"/>
                  </a:lnTo>
                  <a:lnTo>
                    <a:pt x="107346" y="2972"/>
                  </a:lnTo>
                  <a:lnTo>
                    <a:pt x="107299" y="3035"/>
                  </a:lnTo>
                  <a:lnTo>
                    <a:pt x="107041" y="3288"/>
                  </a:lnTo>
                  <a:lnTo>
                    <a:pt x="106877" y="3509"/>
                  </a:lnTo>
                  <a:lnTo>
                    <a:pt x="106807" y="3604"/>
                  </a:lnTo>
                  <a:lnTo>
                    <a:pt x="106736" y="3636"/>
                  </a:lnTo>
                  <a:lnTo>
                    <a:pt x="106666" y="3699"/>
                  </a:lnTo>
                  <a:lnTo>
                    <a:pt x="106596" y="3699"/>
                  </a:lnTo>
                  <a:lnTo>
                    <a:pt x="106291" y="3636"/>
                  </a:lnTo>
                  <a:lnTo>
                    <a:pt x="106151" y="3636"/>
                  </a:lnTo>
                  <a:lnTo>
                    <a:pt x="106057" y="3699"/>
                  </a:lnTo>
                  <a:lnTo>
                    <a:pt x="105002" y="4363"/>
                  </a:lnTo>
                  <a:lnTo>
                    <a:pt x="104885" y="4521"/>
                  </a:lnTo>
                  <a:lnTo>
                    <a:pt x="104838" y="4584"/>
                  </a:lnTo>
                  <a:lnTo>
                    <a:pt x="104604" y="4774"/>
                  </a:lnTo>
                  <a:lnTo>
                    <a:pt x="104534" y="4869"/>
                  </a:lnTo>
                  <a:lnTo>
                    <a:pt x="104440" y="4901"/>
                  </a:lnTo>
                  <a:lnTo>
                    <a:pt x="104323" y="4901"/>
                  </a:lnTo>
                  <a:lnTo>
                    <a:pt x="104253" y="4932"/>
                  </a:lnTo>
                  <a:lnTo>
                    <a:pt x="104206" y="4964"/>
                  </a:lnTo>
                  <a:lnTo>
                    <a:pt x="104159" y="4996"/>
                  </a:lnTo>
                  <a:lnTo>
                    <a:pt x="104135" y="5059"/>
                  </a:lnTo>
                  <a:lnTo>
                    <a:pt x="104135" y="5122"/>
                  </a:lnTo>
                  <a:lnTo>
                    <a:pt x="104112" y="5280"/>
                  </a:lnTo>
                  <a:lnTo>
                    <a:pt x="104370" y="5565"/>
                  </a:lnTo>
                  <a:lnTo>
                    <a:pt x="104440" y="5754"/>
                  </a:lnTo>
                  <a:lnTo>
                    <a:pt x="104463" y="5944"/>
                  </a:lnTo>
                  <a:lnTo>
                    <a:pt x="104510" y="6102"/>
                  </a:lnTo>
                  <a:lnTo>
                    <a:pt x="104557" y="6229"/>
                  </a:lnTo>
                  <a:lnTo>
                    <a:pt x="104581" y="6260"/>
                  </a:lnTo>
                  <a:lnTo>
                    <a:pt x="104815" y="6513"/>
                  </a:lnTo>
                  <a:lnTo>
                    <a:pt x="105073" y="6861"/>
                  </a:lnTo>
                  <a:lnTo>
                    <a:pt x="105120" y="7019"/>
                  </a:lnTo>
                  <a:lnTo>
                    <a:pt x="105143" y="7083"/>
                  </a:lnTo>
                  <a:lnTo>
                    <a:pt x="105143" y="7146"/>
                  </a:lnTo>
                  <a:lnTo>
                    <a:pt x="105120" y="7241"/>
                  </a:lnTo>
                  <a:lnTo>
                    <a:pt x="105026" y="7399"/>
                  </a:lnTo>
                  <a:lnTo>
                    <a:pt x="105002" y="7462"/>
                  </a:lnTo>
                  <a:lnTo>
                    <a:pt x="104979" y="7494"/>
                  </a:lnTo>
                  <a:lnTo>
                    <a:pt x="104956" y="7652"/>
                  </a:lnTo>
                  <a:lnTo>
                    <a:pt x="104932" y="7968"/>
                  </a:lnTo>
                  <a:lnTo>
                    <a:pt x="104932" y="8284"/>
                  </a:lnTo>
                  <a:lnTo>
                    <a:pt x="104932" y="8442"/>
                  </a:lnTo>
                  <a:lnTo>
                    <a:pt x="104885" y="8600"/>
                  </a:lnTo>
                  <a:lnTo>
                    <a:pt x="104792" y="8885"/>
                  </a:lnTo>
                  <a:lnTo>
                    <a:pt x="104745" y="8980"/>
                  </a:lnTo>
                  <a:lnTo>
                    <a:pt x="104745" y="9296"/>
                  </a:lnTo>
                  <a:lnTo>
                    <a:pt x="104745" y="9391"/>
                  </a:lnTo>
                  <a:lnTo>
                    <a:pt x="104721" y="9454"/>
                  </a:lnTo>
                  <a:lnTo>
                    <a:pt x="104674" y="9549"/>
                  </a:lnTo>
                  <a:lnTo>
                    <a:pt x="104651" y="9612"/>
                  </a:lnTo>
                  <a:lnTo>
                    <a:pt x="104581" y="9644"/>
                  </a:lnTo>
                  <a:lnTo>
                    <a:pt x="104557" y="9675"/>
                  </a:lnTo>
                  <a:lnTo>
                    <a:pt x="104534" y="9675"/>
                  </a:lnTo>
                  <a:lnTo>
                    <a:pt x="104463" y="9675"/>
                  </a:lnTo>
                  <a:lnTo>
                    <a:pt x="104370" y="9675"/>
                  </a:lnTo>
                  <a:lnTo>
                    <a:pt x="104276" y="9675"/>
                  </a:lnTo>
                  <a:lnTo>
                    <a:pt x="104159" y="9770"/>
                  </a:lnTo>
                  <a:lnTo>
                    <a:pt x="103878" y="9928"/>
                  </a:lnTo>
                  <a:lnTo>
                    <a:pt x="103831" y="9960"/>
                  </a:lnTo>
                  <a:lnTo>
                    <a:pt x="103807" y="9960"/>
                  </a:lnTo>
                  <a:lnTo>
                    <a:pt x="103737" y="9928"/>
                  </a:lnTo>
                  <a:lnTo>
                    <a:pt x="103550" y="9833"/>
                  </a:lnTo>
                  <a:lnTo>
                    <a:pt x="103362" y="9802"/>
                  </a:lnTo>
                  <a:lnTo>
                    <a:pt x="103292" y="9802"/>
                  </a:lnTo>
                  <a:lnTo>
                    <a:pt x="103222" y="9802"/>
                  </a:lnTo>
                  <a:lnTo>
                    <a:pt x="103151" y="9833"/>
                  </a:lnTo>
                  <a:lnTo>
                    <a:pt x="103104" y="9865"/>
                  </a:lnTo>
                  <a:lnTo>
                    <a:pt x="103081" y="9960"/>
                  </a:lnTo>
                  <a:lnTo>
                    <a:pt x="102987" y="10118"/>
                  </a:lnTo>
                  <a:lnTo>
                    <a:pt x="102940" y="10434"/>
                  </a:lnTo>
                  <a:lnTo>
                    <a:pt x="102917" y="10529"/>
                  </a:lnTo>
                  <a:lnTo>
                    <a:pt x="102847" y="10561"/>
                  </a:lnTo>
                  <a:lnTo>
                    <a:pt x="102800" y="10529"/>
                  </a:lnTo>
                  <a:lnTo>
                    <a:pt x="102729" y="10466"/>
                  </a:lnTo>
                  <a:lnTo>
                    <a:pt x="102683" y="10403"/>
                  </a:lnTo>
                  <a:lnTo>
                    <a:pt x="102636" y="10371"/>
                  </a:lnTo>
                  <a:lnTo>
                    <a:pt x="102565" y="10371"/>
                  </a:lnTo>
                  <a:lnTo>
                    <a:pt x="102472" y="10371"/>
                  </a:lnTo>
                  <a:lnTo>
                    <a:pt x="102378" y="10339"/>
                  </a:lnTo>
                  <a:lnTo>
                    <a:pt x="102355" y="10308"/>
                  </a:lnTo>
                  <a:lnTo>
                    <a:pt x="102284" y="10245"/>
                  </a:lnTo>
                  <a:lnTo>
                    <a:pt x="102261" y="10213"/>
                  </a:lnTo>
                  <a:lnTo>
                    <a:pt x="101933" y="9454"/>
                  </a:lnTo>
                  <a:lnTo>
                    <a:pt x="101909" y="9454"/>
                  </a:lnTo>
                  <a:lnTo>
                    <a:pt x="101839" y="9454"/>
                  </a:lnTo>
                  <a:lnTo>
                    <a:pt x="101816" y="9454"/>
                  </a:lnTo>
                  <a:lnTo>
                    <a:pt x="101675" y="9581"/>
                  </a:lnTo>
                  <a:lnTo>
                    <a:pt x="101323" y="9865"/>
                  </a:lnTo>
                  <a:lnTo>
                    <a:pt x="101230" y="9960"/>
                  </a:lnTo>
                  <a:lnTo>
                    <a:pt x="101113" y="9992"/>
                  </a:lnTo>
                  <a:lnTo>
                    <a:pt x="101066" y="9992"/>
                  </a:lnTo>
                  <a:lnTo>
                    <a:pt x="100949" y="10023"/>
                  </a:lnTo>
                  <a:lnTo>
                    <a:pt x="100855" y="10023"/>
                  </a:lnTo>
                  <a:lnTo>
                    <a:pt x="100808" y="10055"/>
                  </a:lnTo>
                  <a:lnTo>
                    <a:pt x="100644" y="10181"/>
                  </a:lnTo>
                  <a:lnTo>
                    <a:pt x="100597" y="10213"/>
                  </a:lnTo>
                  <a:lnTo>
                    <a:pt x="100527" y="10213"/>
                  </a:lnTo>
                  <a:lnTo>
                    <a:pt x="100456" y="10213"/>
                  </a:lnTo>
                  <a:lnTo>
                    <a:pt x="100363" y="10245"/>
                  </a:lnTo>
                  <a:lnTo>
                    <a:pt x="100316" y="10339"/>
                  </a:lnTo>
                  <a:lnTo>
                    <a:pt x="100269" y="10339"/>
                  </a:lnTo>
                  <a:lnTo>
                    <a:pt x="100222" y="10529"/>
                  </a:lnTo>
                  <a:lnTo>
                    <a:pt x="100035" y="11003"/>
                  </a:lnTo>
                  <a:lnTo>
                    <a:pt x="99941" y="11225"/>
                  </a:lnTo>
                  <a:lnTo>
                    <a:pt x="99964" y="11604"/>
                  </a:lnTo>
                  <a:lnTo>
                    <a:pt x="99941" y="11699"/>
                  </a:lnTo>
                  <a:lnTo>
                    <a:pt x="99894" y="11762"/>
                  </a:lnTo>
                  <a:lnTo>
                    <a:pt x="99683" y="11920"/>
                  </a:lnTo>
                  <a:lnTo>
                    <a:pt x="99613" y="11984"/>
                  </a:lnTo>
                  <a:lnTo>
                    <a:pt x="99472" y="12300"/>
                  </a:lnTo>
                  <a:lnTo>
                    <a:pt x="99402" y="12458"/>
                  </a:lnTo>
                  <a:lnTo>
                    <a:pt x="99308" y="12521"/>
                  </a:lnTo>
                  <a:lnTo>
                    <a:pt x="99097" y="12616"/>
                  </a:lnTo>
                  <a:lnTo>
                    <a:pt x="99074" y="12711"/>
                  </a:lnTo>
                  <a:lnTo>
                    <a:pt x="99050" y="12806"/>
                  </a:lnTo>
                  <a:lnTo>
                    <a:pt x="99027" y="12901"/>
                  </a:lnTo>
                  <a:lnTo>
                    <a:pt x="98863" y="12932"/>
                  </a:lnTo>
                  <a:lnTo>
                    <a:pt x="98652" y="13059"/>
                  </a:lnTo>
                  <a:lnTo>
                    <a:pt x="98582" y="13090"/>
                  </a:lnTo>
                  <a:lnTo>
                    <a:pt x="98347" y="12996"/>
                  </a:lnTo>
                  <a:lnTo>
                    <a:pt x="98254" y="12869"/>
                  </a:lnTo>
                  <a:lnTo>
                    <a:pt x="98301" y="12679"/>
                  </a:lnTo>
                  <a:lnTo>
                    <a:pt x="98254" y="12490"/>
                  </a:lnTo>
                  <a:lnTo>
                    <a:pt x="98207" y="12363"/>
                  </a:lnTo>
                  <a:lnTo>
                    <a:pt x="98043" y="12268"/>
                  </a:lnTo>
                  <a:lnTo>
                    <a:pt x="98019" y="12173"/>
                  </a:lnTo>
                  <a:lnTo>
                    <a:pt x="97949" y="11699"/>
                  </a:lnTo>
                  <a:lnTo>
                    <a:pt x="97949" y="11288"/>
                  </a:lnTo>
                  <a:lnTo>
                    <a:pt x="97926" y="11193"/>
                  </a:lnTo>
                  <a:lnTo>
                    <a:pt x="97902" y="11130"/>
                  </a:lnTo>
                  <a:lnTo>
                    <a:pt x="97879" y="11035"/>
                  </a:lnTo>
                  <a:lnTo>
                    <a:pt x="97949" y="10909"/>
                  </a:lnTo>
                  <a:lnTo>
                    <a:pt x="97879" y="10719"/>
                  </a:lnTo>
                  <a:lnTo>
                    <a:pt x="97738" y="9865"/>
                  </a:lnTo>
                  <a:lnTo>
                    <a:pt x="97082" y="9391"/>
                  </a:lnTo>
                  <a:lnTo>
                    <a:pt x="96731" y="9043"/>
                  </a:lnTo>
                  <a:lnTo>
                    <a:pt x="96543" y="8948"/>
                  </a:lnTo>
                  <a:lnTo>
                    <a:pt x="96332" y="8853"/>
                  </a:lnTo>
                  <a:lnTo>
                    <a:pt x="95981" y="8853"/>
                  </a:lnTo>
                  <a:lnTo>
                    <a:pt x="95746" y="8822"/>
                  </a:lnTo>
                  <a:lnTo>
                    <a:pt x="95606" y="8695"/>
                  </a:lnTo>
                  <a:lnTo>
                    <a:pt x="95559" y="8474"/>
                  </a:lnTo>
                  <a:lnTo>
                    <a:pt x="95536" y="8189"/>
                  </a:lnTo>
                  <a:lnTo>
                    <a:pt x="95536" y="7778"/>
                  </a:lnTo>
                  <a:lnTo>
                    <a:pt x="95442" y="7494"/>
                  </a:lnTo>
                  <a:lnTo>
                    <a:pt x="95254" y="7430"/>
                  </a:lnTo>
                  <a:lnTo>
                    <a:pt x="95020" y="7399"/>
                  </a:lnTo>
                  <a:lnTo>
                    <a:pt x="94833" y="7335"/>
                  </a:lnTo>
                  <a:lnTo>
                    <a:pt x="94669" y="7209"/>
                  </a:lnTo>
                  <a:lnTo>
                    <a:pt x="94528" y="7051"/>
                  </a:lnTo>
                  <a:lnTo>
                    <a:pt x="94387" y="6893"/>
                  </a:lnTo>
                  <a:lnTo>
                    <a:pt x="93989" y="6798"/>
                  </a:lnTo>
                  <a:lnTo>
                    <a:pt x="93801" y="6671"/>
                  </a:lnTo>
                  <a:lnTo>
                    <a:pt x="93450" y="6355"/>
                  </a:lnTo>
                  <a:lnTo>
                    <a:pt x="93075" y="6229"/>
                  </a:lnTo>
                  <a:lnTo>
                    <a:pt x="92677" y="6229"/>
                  </a:lnTo>
                  <a:lnTo>
                    <a:pt x="91833" y="6482"/>
                  </a:lnTo>
                  <a:lnTo>
                    <a:pt x="91411" y="6513"/>
                  </a:lnTo>
                  <a:lnTo>
                    <a:pt x="90193" y="6482"/>
                  </a:lnTo>
                  <a:lnTo>
                    <a:pt x="89794" y="6355"/>
                  </a:lnTo>
                  <a:lnTo>
                    <a:pt x="89490" y="6102"/>
                  </a:lnTo>
                  <a:lnTo>
                    <a:pt x="88951" y="5438"/>
                  </a:lnTo>
                  <a:lnTo>
                    <a:pt x="88553" y="5059"/>
                  </a:lnTo>
                  <a:lnTo>
                    <a:pt x="88342" y="4932"/>
                  </a:lnTo>
                  <a:lnTo>
                    <a:pt x="88131" y="5059"/>
                  </a:lnTo>
                  <a:lnTo>
                    <a:pt x="87967" y="5154"/>
                  </a:lnTo>
                  <a:lnTo>
                    <a:pt x="87756" y="5185"/>
                  </a:lnTo>
                  <a:lnTo>
                    <a:pt x="87170" y="5154"/>
                  </a:lnTo>
                  <a:lnTo>
                    <a:pt x="87029" y="5185"/>
                  </a:lnTo>
                  <a:lnTo>
                    <a:pt x="86490" y="5438"/>
                  </a:lnTo>
                  <a:lnTo>
                    <a:pt x="86069" y="5565"/>
                  </a:lnTo>
                  <a:lnTo>
                    <a:pt x="85717" y="5754"/>
                  </a:lnTo>
                  <a:lnTo>
                    <a:pt x="85530" y="5818"/>
                  </a:lnTo>
                  <a:lnTo>
                    <a:pt x="85225" y="5754"/>
                  </a:lnTo>
                  <a:lnTo>
                    <a:pt x="85038" y="5754"/>
                  </a:lnTo>
                  <a:lnTo>
                    <a:pt x="84639" y="5881"/>
                  </a:lnTo>
                  <a:lnTo>
                    <a:pt x="84288" y="5849"/>
                  </a:lnTo>
                  <a:lnTo>
                    <a:pt x="83210" y="5881"/>
                  </a:lnTo>
                  <a:lnTo>
                    <a:pt x="83046" y="5881"/>
                  </a:lnTo>
                  <a:lnTo>
                    <a:pt x="82929" y="5944"/>
                  </a:lnTo>
                  <a:lnTo>
                    <a:pt x="82718" y="6102"/>
                  </a:lnTo>
                  <a:lnTo>
                    <a:pt x="82577" y="5944"/>
                  </a:lnTo>
                  <a:lnTo>
                    <a:pt x="82437" y="5913"/>
                  </a:lnTo>
                  <a:lnTo>
                    <a:pt x="82062" y="5944"/>
                  </a:lnTo>
                  <a:lnTo>
                    <a:pt x="81898" y="5881"/>
                  </a:lnTo>
                  <a:lnTo>
                    <a:pt x="81851" y="5691"/>
                  </a:lnTo>
                  <a:lnTo>
                    <a:pt x="81804" y="5501"/>
                  </a:lnTo>
                  <a:lnTo>
                    <a:pt x="81663" y="5312"/>
                  </a:lnTo>
                  <a:lnTo>
                    <a:pt x="81523" y="5438"/>
                  </a:lnTo>
                  <a:lnTo>
                    <a:pt x="80609" y="5565"/>
                  </a:lnTo>
                  <a:lnTo>
                    <a:pt x="80468" y="5691"/>
                  </a:lnTo>
                  <a:lnTo>
                    <a:pt x="80117" y="6545"/>
                  </a:lnTo>
                  <a:lnTo>
                    <a:pt x="79976" y="6830"/>
                  </a:lnTo>
                  <a:lnTo>
                    <a:pt x="79812" y="6924"/>
                  </a:lnTo>
                  <a:lnTo>
                    <a:pt x="79578" y="6924"/>
                  </a:lnTo>
                  <a:lnTo>
                    <a:pt x="78640" y="7525"/>
                  </a:lnTo>
                  <a:lnTo>
                    <a:pt x="78523" y="7588"/>
                  </a:lnTo>
                  <a:lnTo>
                    <a:pt x="78500" y="7683"/>
                  </a:lnTo>
                  <a:lnTo>
                    <a:pt x="78383" y="7841"/>
                  </a:lnTo>
                  <a:lnTo>
                    <a:pt x="78265" y="7905"/>
                  </a:lnTo>
                  <a:lnTo>
                    <a:pt x="78078" y="8031"/>
                  </a:lnTo>
                  <a:lnTo>
                    <a:pt x="78008" y="8126"/>
                  </a:lnTo>
                  <a:lnTo>
                    <a:pt x="77961" y="8284"/>
                  </a:lnTo>
                  <a:lnTo>
                    <a:pt x="77867" y="8411"/>
                  </a:lnTo>
                  <a:lnTo>
                    <a:pt x="77703" y="8569"/>
                  </a:lnTo>
                  <a:lnTo>
                    <a:pt x="77516" y="8695"/>
                  </a:lnTo>
                  <a:lnTo>
                    <a:pt x="77281" y="8822"/>
                  </a:lnTo>
                  <a:lnTo>
                    <a:pt x="77070" y="8853"/>
                  </a:lnTo>
                  <a:lnTo>
                    <a:pt x="76906" y="8980"/>
                  </a:lnTo>
                  <a:lnTo>
                    <a:pt x="76813" y="9233"/>
                  </a:lnTo>
                  <a:lnTo>
                    <a:pt x="76695" y="9802"/>
                  </a:lnTo>
                  <a:lnTo>
                    <a:pt x="76625" y="10055"/>
                  </a:lnTo>
                  <a:lnTo>
                    <a:pt x="76461" y="10308"/>
                  </a:lnTo>
                  <a:lnTo>
                    <a:pt x="76250" y="10466"/>
                  </a:lnTo>
                  <a:lnTo>
                    <a:pt x="75992" y="10592"/>
                  </a:lnTo>
                  <a:lnTo>
                    <a:pt x="75735" y="10909"/>
                  </a:lnTo>
                  <a:lnTo>
                    <a:pt x="75688" y="10909"/>
                  </a:lnTo>
                  <a:lnTo>
                    <a:pt x="0" y="10909"/>
                  </a:lnTo>
                  <a:lnTo>
                    <a:pt x="0" y="75225"/>
                  </a:lnTo>
                  <a:lnTo>
                    <a:pt x="210" y="75636"/>
                  </a:lnTo>
                  <a:lnTo>
                    <a:pt x="445" y="75794"/>
                  </a:lnTo>
                  <a:lnTo>
                    <a:pt x="1265" y="75826"/>
                  </a:lnTo>
                  <a:lnTo>
                    <a:pt x="1499" y="75889"/>
                  </a:lnTo>
                  <a:lnTo>
                    <a:pt x="1640" y="75984"/>
                  </a:lnTo>
                  <a:lnTo>
                    <a:pt x="1734" y="76110"/>
                  </a:lnTo>
                  <a:lnTo>
                    <a:pt x="1804" y="76142"/>
                  </a:lnTo>
                  <a:lnTo>
                    <a:pt x="1944" y="76142"/>
                  </a:lnTo>
                  <a:lnTo>
                    <a:pt x="2038" y="76110"/>
                  </a:lnTo>
                  <a:lnTo>
                    <a:pt x="2179" y="75984"/>
                  </a:lnTo>
                  <a:lnTo>
                    <a:pt x="2226" y="75952"/>
                  </a:lnTo>
                  <a:lnTo>
                    <a:pt x="2272" y="75984"/>
                  </a:lnTo>
                  <a:lnTo>
                    <a:pt x="2390" y="76047"/>
                  </a:lnTo>
                  <a:lnTo>
                    <a:pt x="2460" y="76047"/>
                  </a:lnTo>
                  <a:lnTo>
                    <a:pt x="2507" y="76110"/>
                  </a:lnTo>
                  <a:lnTo>
                    <a:pt x="2601" y="76237"/>
                  </a:lnTo>
                  <a:lnTo>
                    <a:pt x="2694" y="76363"/>
                  </a:lnTo>
                  <a:lnTo>
                    <a:pt x="2835" y="76395"/>
                  </a:lnTo>
                  <a:lnTo>
                    <a:pt x="2929" y="76490"/>
                  </a:lnTo>
                  <a:lnTo>
                    <a:pt x="3046" y="76743"/>
                  </a:lnTo>
                  <a:lnTo>
                    <a:pt x="3140" y="76869"/>
                  </a:lnTo>
                  <a:lnTo>
                    <a:pt x="3280" y="76869"/>
                  </a:lnTo>
                  <a:lnTo>
                    <a:pt x="3491" y="76774"/>
                  </a:lnTo>
                  <a:lnTo>
                    <a:pt x="3702" y="76711"/>
                  </a:lnTo>
                  <a:lnTo>
                    <a:pt x="3866" y="76806"/>
                  </a:lnTo>
                  <a:lnTo>
                    <a:pt x="3936" y="76869"/>
                  </a:lnTo>
                  <a:lnTo>
                    <a:pt x="4241" y="77122"/>
                  </a:lnTo>
                  <a:lnTo>
                    <a:pt x="4358" y="77154"/>
                  </a:lnTo>
                  <a:lnTo>
                    <a:pt x="4850" y="77185"/>
                  </a:lnTo>
                  <a:lnTo>
                    <a:pt x="4920" y="77280"/>
                  </a:lnTo>
                  <a:lnTo>
                    <a:pt x="4967" y="77533"/>
                  </a:lnTo>
                  <a:lnTo>
                    <a:pt x="5014" y="77691"/>
                  </a:lnTo>
                  <a:lnTo>
                    <a:pt x="5108" y="77754"/>
                  </a:lnTo>
                  <a:lnTo>
                    <a:pt x="5202" y="77786"/>
                  </a:lnTo>
                  <a:lnTo>
                    <a:pt x="5389" y="77754"/>
                  </a:lnTo>
                  <a:lnTo>
                    <a:pt x="5530" y="77596"/>
                  </a:lnTo>
                  <a:lnTo>
                    <a:pt x="5741" y="77185"/>
                  </a:lnTo>
                  <a:lnTo>
                    <a:pt x="5998" y="76901"/>
                  </a:lnTo>
                  <a:lnTo>
                    <a:pt x="6303" y="76616"/>
                  </a:lnTo>
                  <a:lnTo>
                    <a:pt x="6701" y="76395"/>
                  </a:lnTo>
                  <a:lnTo>
                    <a:pt x="7123" y="76332"/>
                  </a:lnTo>
                  <a:lnTo>
                    <a:pt x="7311" y="76363"/>
                  </a:lnTo>
                  <a:lnTo>
                    <a:pt x="7756" y="76616"/>
                  </a:lnTo>
                  <a:lnTo>
                    <a:pt x="7990" y="76679"/>
                  </a:lnTo>
                  <a:lnTo>
                    <a:pt x="8435" y="76679"/>
                  </a:lnTo>
                  <a:lnTo>
                    <a:pt x="8599" y="76616"/>
                  </a:lnTo>
                  <a:lnTo>
                    <a:pt x="8787" y="76521"/>
                  </a:lnTo>
                  <a:lnTo>
                    <a:pt x="8904" y="76553"/>
                  </a:lnTo>
                  <a:lnTo>
                    <a:pt x="9021" y="76584"/>
                  </a:lnTo>
                  <a:lnTo>
                    <a:pt x="9115" y="76584"/>
                  </a:lnTo>
                  <a:lnTo>
                    <a:pt x="9209" y="76584"/>
                  </a:lnTo>
                  <a:lnTo>
                    <a:pt x="9724" y="76426"/>
                  </a:lnTo>
                  <a:lnTo>
                    <a:pt x="9982" y="76490"/>
                  </a:lnTo>
                  <a:lnTo>
                    <a:pt x="10216" y="76743"/>
                  </a:lnTo>
                  <a:lnTo>
                    <a:pt x="10404" y="77185"/>
                  </a:lnTo>
                  <a:lnTo>
                    <a:pt x="10497" y="77154"/>
                  </a:lnTo>
                  <a:lnTo>
                    <a:pt x="10661" y="77059"/>
                  </a:lnTo>
                  <a:lnTo>
                    <a:pt x="10732" y="76996"/>
                  </a:lnTo>
                  <a:lnTo>
                    <a:pt x="10919" y="77059"/>
                  </a:lnTo>
                  <a:lnTo>
                    <a:pt x="11060" y="77090"/>
                  </a:lnTo>
                  <a:lnTo>
                    <a:pt x="11177" y="77185"/>
                  </a:lnTo>
                  <a:lnTo>
                    <a:pt x="11318" y="77407"/>
                  </a:lnTo>
                  <a:lnTo>
                    <a:pt x="11388" y="77470"/>
                  </a:lnTo>
                  <a:lnTo>
                    <a:pt x="11622" y="77470"/>
                  </a:lnTo>
                  <a:lnTo>
                    <a:pt x="11739" y="77470"/>
                  </a:lnTo>
                  <a:lnTo>
                    <a:pt x="11763" y="77533"/>
                  </a:lnTo>
                  <a:lnTo>
                    <a:pt x="11857" y="77786"/>
                  </a:lnTo>
                  <a:lnTo>
                    <a:pt x="11903" y="78102"/>
                  </a:lnTo>
                  <a:lnTo>
                    <a:pt x="11927" y="78387"/>
                  </a:lnTo>
                  <a:lnTo>
                    <a:pt x="11950" y="78513"/>
                  </a:lnTo>
                  <a:lnTo>
                    <a:pt x="12021" y="78545"/>
                  </a:lnTo>
                  <a:lnTo>
                    <a:pt x="12091" y="78577"/>
                  </a:lnTo>
                  <a:lnTo>
                    <a:pt x="12208" y="78830"/>
                  </a:lnTo>
                  <a:lnTo>
                    <a:pt x="12396" y="79083"/>
                  </a:lnTo>
                  <a:lnTo>
                    <a:pt x="12606" y="79304"/>
                  </a:lnTo>
                  <a:lnTo>
                    <a:pt x="12770" y="79367"/>
                  </a:lnTo>
                  <a:lnTo>
                    <a:pt x="12958" y="79367"/>
                  </a:lnTo>
                  <a:lnTo>
                    <a:pt x="13122" y="79304"/>
                  </a:lnTo>
                  <a:lnTo>
                    <a:pt x="13263" y="79335"/>
                  </a:lnTo>
                  <a:lnTo>
                    <a:pt x="13356" y="79557"/>
                  </a:lnTo>
                  <a:lnTo>
                    <a:pt x="13263" y="79810"/>
                  </a:lnTo>
                  <a:lnTo>
                    <a:pt x="13075" y="80189"/>
                  </a:lnTo>
                  <a:lnTo>
                    <a:pt x="13028" y="80442"/>
                  </a:lnTo>
                  <a:lnTo>
                    <a:pt x="13028" y="80695"/>
                  </a:lnTo>
                  <a:lnTo>
                    <a:pt x="13169" y="81833"/>
                  </a:lnTo>
                  <a:lnTo>
                    <a:pt x="13239" y="82023"/>
                  </a:lnTo>
                  <a:lnTo>
                    <a:pt x="13872" y="82592"/>
                  </a:lnTo>
                  <a:lnTo>
                    <a:pt x="13942" y="82750"/>
                  </a:lnTo>
                  <a:lnTo>
                    <a:pt x="13966" y="82845"/>
                  </a:lnTo>
                  <a:lnTo>
                    <a:pt x="13966" y="82940"/>
                  </a:lnTo>
                  <a:lnTo>
                    <a:pt x="13942" y="83003"/>
                  </a:lnTo>
                  <a:lnTo>
                    <a:pt x="13942" y="83130"/>
                  </a:lnTo>
                  <a:lnTo>
                    <a:pt x="13966" y="83225"/>
                  </a:lnTo>
                  <a:lnTo>
                    <a:pt x="14200" y="83541"/>
                  </a:lnTo>
                  <a:lnTo>
                    <a:pt x="14458" y="84205"/>
                  </a:lnTo>
                  <a:lnTo>
                    <a:pt x="14481" y="84332"/>
                  </a:lnTo>
                  <a:lnTo>
                    <a:pt x="14458" y="84616"/>
                  </a:lnTo>
                  <a:lnTo>
                    <a:pt x="14504" y="84711"/>
                  </a:lnTo>
                  <a:lnTo>
                    <a:pt x="14598" y="84806"/>
                  </a:lnTo>
                  <a:lnTo>
                    <a:pt x="14692" y="84901"/>
                  </a:lnTo>
                  <a:lnTo>
                    <a:pt x="14786" y="84932"/>
                  </a:lnTo>
                  <a:lnTo>
                    <a:pt x="14973" y="84964"/>
                  </a:lnTo>
                  <a:lnTo>
                    <a:pt x="15137" y="84964"/>
                  </a:lnTo>
                  <a:lnTo>
                    <a:pt x="15278" y="84996"/>
                  </a:lnTo>
                  <a:lnTo>
                    <a:pt x="15418" y="85185"/>
                  </a:lnTo>
                  <a:lnTo>
                    <a:pt x="15606" y="85090"/>
                  </a:lnTo>
                  <a:lnTo>
                    <a:pt x="15629" y="84964"/>
                  </a:lnTo>
                  <a:lnTo>
                    <a:pt x="15512" y="84743"/>
                  </a:lnTo>
                  <a:lnTo>
                    <a:pt x="15489" y="84553"/>
                  </a:lnTo>
                  <a:lnTo>
                    <a:pt x="15489" y="84426"/>
                  </a:lnTo>
                  <a:lnTo>
                    <a:pt x="15559" y="84395"/>
                  </a:lnTo>
                  <a:lnTo>
                    <a:pt x="15770" y="84395"/>
                  </a:lnTo>
                  <a:lnTo>
                    <a:pt x="15934" y="84395"/>
                  </a:lnTo>
                  <a:lnTo>
                    <a:pt x="16004" y="84426"/>
                  </a:lnTo>
                  <a:lnTo>
                    <a:pt x="16098" y="84363"/>
                  </a:lnTo>
                  <a:lnTo>
                    <a:pt x="16145" y="84142"/>
                  </a:lnTo>
                  <a:lnTo>
                    <a:pt x="16121" y="84142"/>
                  </a:lnTo>
                  <a:lnTo>
                    <a:pt x="16121" y="84015"/>
                  </a:lnTo>
                  <a:lnTo>
                    <a:pt x="16098" y="83826"/>
                  </a:lnTo>
                  <a:lnTo>
                    <a:pt x="16098" y="83731"/>
                  </a:lnTo>
                  <a:lnTo>
                    <a:pt x="16145" y="83636"/>
                  </a:lnTo>
                  <a:lnTo>
                    <a:pt x="16192" y="83604"/>
                  </a:lnTo>
                  <a:lnTo>
                    <a:pt x="16215" y="83541"/>
                  </a:lnTo>
                  <a:lnTo>
                    <a:pt x="16285" y="82972"/>
                  </a:lnTo>
                  <a:lnTo>
                    <a:pt x="16403" y="82750"/>
                  </a:lnTo>
                  <a:lnTo>
                    <a:pt x="16567" y="82624"/>
                  </a:lnTo>
                  <a:lnTo>
                    <a:pt x="16684" y="82624"/>
                  </a:lnTo>
                  <a:lnTo>
                    <a:pt x="16918" y="82466"/>
                  </a:lnTo>
                  <a:lnTo>
                    <a:pt x="16988" y="82466"/>
                  </a:lnTo>
                  <a:lnTo>
                    <a:pt x="17106" y="82529"/>
                  </a:lnTo>
                  <a:lnTo>
                    <a:pt x="17152" y="82592"/>
                  </a:lnTo>
                  <a:lnTo>
                    <a:pt x="17270" y="82750"/>
                  </a:lnTo>
                  <a:lnTo>
                    <a:pt x="17551" y="82877"/>
                  </a:lnTo>
                  <a:lnTo>
                    <a:pt x="17598" y="82972"/>
                  </a:lnTo>
                  <a:lnTo>
                    <a:pt x="17668" y="83067"/>
                  </a:lnTo>
                  <a:lnTo>
                    <a:pt x="17715" y="83383"/>
                  </a:lnTo>
                  <a:lnTo>
                    <a:pt x="17738" y="83509"/>
                  </a:lnTo>
                  <a:lnTo>
                    <a:pt x="17832" y="83636"/>
                  </a:lnTo>
                  <a:lnTo>
                    <a:pt x="17855" y="83731"/>
                  </a:lnTo>
                  <a:lnTo>
                    <a:pt x="18137" y="83573"/>
                  </a:lnTo>
                  <a:lnTo>
                    <a:pt x="18207" y="83509"/>
                  </a:lnTo>
                  <a:lnTo>
                    <a:pt x="18254" y="83415"/>
                  </a:lnTo>
                  <a:lnTo>
                    <a:pt x="18371" y="83415"/>
                  </a:lnTo>
                  <a:lnTo>
                    <a:pt x="18676" y="83731"/>
                  </a:lnTo>
                  <a:lnTo>
                    <a:pt x="18816" y="83889"/>
                  </a:lnTo>
                  <a:lnTo>
                    <a:pt x="18886" y="83762"/>
                  </a:lnTo>
                  <a:lnTo>
                    <a:pt x="18957" y="83573"/>
                  </a:lnTo>
                  <a:lnTo>
                    <a:pt x="19121" y="83636"/>
                  </a:lnTo>
                  <a:lnTo>
                    <a:pt x="19472" y="83889"/>
                  </a:lnTo>
                  <a:lnTo>
                    <a:pt x="20339" y="83952"/>
                  </a:lnTo>
                  <a:lnTo>
                    <a:pt x="20480" y="84015"/>
                  </a:lnTo>
                  <a:lnTo>
                    <a:pt x="21113" y="84395"/>
                  </a:lnTo>
                  <a:lnTo>
                    <a:pt x="21206" y="84553"/>
                  </a:lnTo>
                  <a:lnTo>
                    <a:pt x="21394" y="84584"/>
                  </a:lnTo>
                  <a:lnTo>
                    <a:pt x="21558" y="84679"/>
                  </a:lnTo>
                  <a:lnTo>
                    <a:pt x="21628" y="84901"/>
                  </a:lnTo>
                  <a:lnTo>
                    <a:pt x="21698" y="85154"/>
                  </a:lnTo>
                  <a:lnTo>
                    <a:pt x="21839" y="85154"/>
                  </a:lnTo>
                  <a:lnTo>
                    <a:pt x="21980" y="85027"/>
                  </a:lnTo>
                  <a:lnTo>
                    <a:pt x="22120" y="85027"/>
                  </a:lnTo>
                  <a:lnTo>
                    <a:pt x="22355" y="85280"/>
                  </a:lnTo>
                  <a:lnTo>
                    <a:pt x="22425" y="85343"/>
                  </a:lnTo>
                  <a:lnTo>
                    <a:pt x="22401" y="85470"/>
                  </a:lnTo>
                  <a:lnTo>
                    <a:pt x="22331" y="85723"/>
                  </a:lnTo>
                  <a:lnTo>
                    <a:pt x="22355" y="85849"/>
                  </a:lnTo>
                  <a:lnTo>
                    <a:pt x="22401" y="86039"/>
                  </a:lnTo>
                  <a:lnTo>
                    <a:pt x="22425" y="86102"/>
                  </a:lnTo>
                  <a:lnTo>
                    <a:pt x="22401" y="86197"/>
                  </a:lnTo>
                  <a:lnTo>
                    <a:pt x="22308" y="86324"/>
                  </a:lnTo>
                  <a:lnTo>
                    <a:pt x="22261" y="86355"/>
                  </a:lnTo>
                  <a:lnTo>
                    <a:pt x="22214" y="86387"/>
                  </a:lnTo>
                  <a:lnTo>
                    <a:pt x="22190" y="86545"/>
                  </a:lnTo>
                  <a:lnTo>
                    <a:pt x="22214" y="86671"/>
                  </a:lnTo>
                  <a:lnTo>
                    <a:pt x="22261" y="86766"/>
                  </a:lnTo>
                  <a:lnTo>
                    <a:pt x="22284" y="86861"/>
                  </a:lnTo>
                  <a:lnTo>
                    <a:pt x="22261" y="87019"/>
                  </a:lnTo>
                  <a:lnTo>
                    <a:pt x="22167" y="87241"/>
                  </a:lnTo>
                  <a:lnTo>
                    <a:pt x="22144" y="87335"/>
                  </a:lnTo>
                  <a:lnTo>
                    <a:pt x="22167" y="87557"/>
                  </a:lnTo>
                  <a:lnTo>
                    <a:pt x="22261" y="87905"/>
                  </a:lnTo>
                  <a:lnTo>
                    <a:pt x="22331" y="88664"/>
                  </a:lnTo>
                  <a:lnTo>
                    <a:pt x="22448" y="89201"/>
                  </a:lnTo>
                  <a:lnTo>
                    <a:pt x="22636" y="89675"/>
                  </a:lnTo>
                  <a:lnTo>
                    <a:pt x="22870" y="90086"/>
                  </a:lnTo>
                  <a:lnTo>
                    <a:pt x="22987" y="90245"/>
                  </a:lnTo>
                  <a:lnTo>
                    <a:pt x="23151" y="90371"/>
                  </a:lnTo>
                  <a:lnTo>
                    <a:pt x="23362" y="90529"/>
                  </a:lnTo>
                  <a:lnTo>
                    <a:pt x="24206" y="90687"/>
                  </a:lnTo>
                  <a:lnTo>
                    <a:pt x="24346" y="90814"/>
                  </a:lnTo>
                  <a:lnTo>
                    <a:pt x="24510" y="91003"/>
                  </a:lnTo>
                  <a:lnTo>
                    <a:pt x="24604" y="91256"/>
                  </a:lnTo>
                  <a:lnTo>
                    <a:pt x="24628" y="91509"/>
                  </a:lnTo>
                  <a:lnTo>
                    <a:pt x="24628" y="91731"/>
                  </a:lnTo>
                  <a:lnTo>
                    <a:pt x="24581" y="91826"/>
                  </a:lnTo>
                  <a:lnTo>
                    <a:pt x="24510" y="91952"/>
                  </a:lnTo>
                  <a:lnTo>
                    <a:pt x="24487" y="92015"/>
                  </a:lnTo>
                  <a:lnTo>
                    <a:pt x="24487" y="92205"/>
                  </a:lnTo>
                  <a:lnTo>
                    <a:pt x="24581" y="92363"/>
                  </a:lnTo>
                  <a:lnTo>
                    <a:pt x="24651" y="92426"/>
                  </a:lnTo>
                  <a:lnTo>
                    <a:pt x="25190" y="92806"/>
                  </a:lnTo>
                  <a:lnTo>
                    <a:pt x="25963" y="92964"/>
                  </a:lnTo>
                  <a:lnTo>
                    <a:pt x="26385" y="93185"/>
                  </a:lnTo>
                  <a:lnTo>
                    <a:pt x="26455" y="93280"/>
                  </a:lnTo>
                  <a:lnTo>
                    <a:pt x="26502" y="93343"/>
                  </a:lnTo>
                  <a:lnTo>
                    <a:pt x="26549" y="93407"/>
                  </a:lnTo>
                  <a:lnTo>
                    <a:pt x="26760" y="93470"/>
                  </a:lnTo>
                  <a:lnTo>
                    <a:pt x="26830" y="93533"/>
                  </a:lnTo>
                  <a:lnTo>
                    <a:pt x="26947" y="93596"/>
                  </a:lnTo>
                  <a:lnTo>
                    <a:pt x="27135" y="93881"/>
                  </a:lnTo>
                  <a:lnTo>
                    <a:pt x="27533" y="94134"/>
                  </a:lnTo>
                  <a:lnTo>
                    <a:pt x="28119" y="94387"/>
                  </a:lnTo>
                  <a:lnTo>
                    <a:pt x="28330" y="94513"/>
                  </a:lnTo>
                  <a:lnTo>
                    <a:pt x="28494" y="94924"/>
                  </a:lnTo>
                  <a:lnTo>
                    <a:pt x="28681" y="95051"/>
                  </a:lnTo>
                  <a:lnTo>
                    <a:pt x="29103" y="95114"/>
                  </a:lnTo>
                  <a:lnTo>
                    <a:pt x="29431" y="95335"/>
                  </a:lnTo>
                  <a:lnTo>
                    <a:pt x="29947" y="96189"/>
                  </a:lnTo>
                  <a:lnTo>
                    <a:pt x="30228" y="96505"/>
                  </a:lnTo>
                  <a:lnTo>
                    <a:pt x="30298" y="96600"/>
                  </a:lnTo>
                  <a:lnTo>
                    <a:pt x="30415" y="96632"/>
                  </a:lnTo>
                  <a:lnTo>
                    <a:pt x="30509" y="96664"/>
                  </a:lnTo>
                  <a:lnTo>
                    <a:pt x="30533" y="96727"/>
                  </a:lnTo>
                  <a:lnTo>
                    <a:pt x="30579" y="96822"/>
                  </a:lnTo>
                  <a:lnTo>
                    <a:pt x="30743" y="97011"/>
                  </a:lnTo>
                  <a:lnTo>
                    <a:pt x="30884" y="97106"/>
                  </a:lnTo>
                  <a:lnTo>
                    <a:pt x="31025" y="97359"/>
                  </a:lnTo>
                  <a:lnTo>
                    <a:pt x="31118" y="97422"/>
                  </a:lnTo>
                  <a:lnTo>
                    <a:pt x="31236" y="97454"/>
                  </a:lnTo>
                  <a:lnTo>
                    <a:pt x="31470" y="97454"/>
                  </a:lnTo>
                  <a:lnTo>
                    <a:pt x="31587" y="97486"/>
                  </a:lnTo>
                  <a:lnTo>
                    <a:pt x="31845" y="97802"/>
                  </a:lnTo>
                  <a:lnTo>
                    <a:pt x="32056" y="98245"/>
                  </a:lnTo>
                  <a:lnTo>
                    <a:pt x="32524" y="99541"/>
                  </a:lnTo>
                  <a:lnTo>
                    <a:pt x="32618" y="99762"/>
                  </a:lnTo>
                  <a:lnTo>
                    <a:pt x="32806" y="99952"/>
                  </a:lnTo>
                  <a:lnTo>
                    <a:pt x="33181" y="100142"/>
                  </a:lnTo>
                  <a:lnTo>
                    <a:pt x="34212" y="101501"/>
                  </a:lnTo>
                  <a:lnTo>
                    <a:pt x="34399" y="101596"/>
                  </a:lnTo>
                  <a:lnTo>
                    <a:pt x="34774" y="101660"/>
                  </a:lnTo>
                  <a:lnTo>
                    <a:pt x="34985" y="101723"/>
                  </a:lnTo>
                  <a:lnTo>
                    <a:pt x="35149" y="101913"/>
                  </a:lnTo>
                  <a:lnTo>
                    <a:pt x="35196" y="102007"/>
                  </a:lnTo>
                  <a:lnTo>
                    <a:pt x="35196" y="102071"/>
                  </a:lnTo>
                  <a:lnTo>
                    <a:pt x="35313" y="102071"/>
                  </a:lnTo>
                  <a:lnTo>
                    <a:pt x="35407" y="102071"/>
                  </a:lnTo>
                  <a:lnTo>
                    <a:pt x="35430" y="102134"/>
                  </a:lnTo>
                  <a:lnTo>
                    <a:pt x="35430" y="102292"/>
                  </a:lnTo>
                  <a:lnTo>
                    <a:pt x="35524" y="102355"/>
                  </a:lnTo>
                  <a:lnTo>
                    <a:pt x="35782" y="102387"/>
                  </a:lnTo>
                  <a:lnTo>
                    <a:pt x="36203" y="102324"/>
                  </a:lnTo>
                  <a:lnTo>
                    <a:pt x="36391" y="102166"/>
                  </a:lnTo>
                  <a:lnTo>
                    <a:pt x="36789" y="101723"/>
                  </a:lnTo>
                  <a:lnTo>
                    <a:pt x="36953" y="101596"/>
                  </a:lnTo>
                  <a:lnTo>
                    <a:pt x="37164" y="101691"/>
                  </a:lnTo>
                  <a:lnTo>
                    <a:pt x="37586" y="101913"/>
                  </a:lnTo>
                  <a:lnTo>
                    <a:pt x="37773" y="101913"/>
                  </a:lnTo>
                  <a:lnTo>
                    <a:pt x="37867" y="101691"/>
                  </a:lnTo>
                  <a:lnTo>
                    <a:pt x="37797" y="101407"/>
                  </a:lnTo>
                  <a:lnTo>
                    <a:pt x="37633" y="101154"/>
                  </a:lnTo>
                  <a:lnTo>
                    <a:pt x="37469" y="100964"/>
                  </a:lnTo>
                  <a:lnTo>
                    <a:pt x="37375" y="100711"/>
                  </a:lnTo>
                  <a:lnTo>
                    <a:pt x="37445" y="100490"/>
                  </a:lnTo>
                  <a:lnTo>
                    <a:pt x="37633" y="100047"/>
                  </a:lnTo>
                  <a:lnTo>
                    <a:pt x="37727" y="99320"/>
                  </a:lnTo>
                  <a:lnTo>
                    <a:pt x="37773" y="99193"/>
                  </a:lnTo>
                  <a:lnTo>
                    <a:pt x="37937" y="99035"/>
                  </a:lnTo>
                  <a:lnTo>
                    <a:pt x="38078" y="98940"/>
                  </a:lnTo>
                  <a:lnTo>
                    <a:pt x="39132" y="98750"/>
                  </a:lnTo>
                  <a:lnTo>
                    <a:pt x="40070" y="98750"/>
                  </a:lnTo>
                  <a:lnTo>
                    <a:pt x="40374" y="98814"/>
                  </a:lnTo>
                  <a:lnTo>
                    <a:pt x="40773" y="98972"/>
                  </a:lnTo>
                  <a:lnTo>
                    <a:pt x="41195" y="99035"/>
                  </a:lnTo>
                  <a:lnTo>
                    <a:pt x="41570" y="99003"/>
                  </a:lnTo>
                  <a:lnTo>
                    <a:pt x="42272" y="98592"/>
                  </a:lnTo>
                  <a:lnTo>
                    <a:pt x="42694" y="98434"/>
                  </a:lnTo>
                  <a:lnTo>
                    <a:pt x="43093" y="98434"/>
                  </a:lnTo>
                  <a:lnTo>
                    <a:pt x="43444" y="98624"/>
                  </a:lnTo>
                  <a:lnTo>
                    <a:pt x="45061" y="100173"/>
                  </a:lnTo>
                  <a:lnTo>
                    <a:pt x="45483" y="100395"/>
                  </a:lnTo>
                  <a:lnTo>
                    <a:pt x="45881" y="100426"/>
                  </a:lnTo>
                  <a:lnTo>
                    <a:pt x="46537" y="100205"/>
                  </a:lnTo>
                  <a:lnTo>
                    <a:pt x="46725" y="100173"/>
                  </a:lnTo>
                  <a:lnTo>
                    <a:pt x="46912" y="100205"/>
                  </a:lnTo>
                  <a:lnTo>
                    <a:pt x="47123" y="100363"/>
                  </a:lnTo>
                  <a:lnTo>
                    <a:pt x="47170" y="100490"/>
                  </a:lnTo>
                  <a:lnTo>
                    <a:pt x="47217" y="100584"/>
                  </a:lnTo>
                  <a:lnTo>
                    <a:pt x="47264" y="100743"/>
                  </a:lnTo>
                  <a:lnTo>
                    <a:pt x="47334" y="100806"/>
                  </a:lnTo>
                  <a:lnTo>
                    <a:pt x="47428" y="100869"/>
                  </a:lnTo>
                  <a:lnTo>
                    <a:pt x="47779" y="100806"/>
                  </a:lnTo>
                  <a:lnTo>
                    <a:pt x="47779" y="100806"/>
                  </a:lnTo>
                  <a:lnTo>
                    <a:pt x="47662" y="100743"/>
                  </a:lnTo>
                  <a:lnTo>
                    <a:pt x="47592" y="100616"/>
                  </a:lnTo>
                  <a:lnTo>
                    <a:pt x="47568" y="100426"/>
                  </a:lnTo>
                  <a:lnTo>
                    <a:pt x="47615" y="100300"/>
                  </a:lnTo>
                  <a:lnTo>
                    <a:pt x="47756" y="100205"/>
                  </a:lnTo>
                  <a:lnTo>
                    <a:pt x="48060" y="100205"/>
                  </a:lnTo>
                  <a:lnTo>
                    <a:pt x="48201" y="100300"/>
                  </a:lnTo>
                  <a:lnTo>
                    <a:pt x="48271" y="100521"/>
                  </a:lnTo>
                  <a:lnTo>
                    <a:pt x="48318" y="100616"/>
                  </a:lnTo>
                  <a:lnTo>
                    <a:pt x="48435" y="100679"/>
                  </a:lnTo>
                  <a:lnTo>
                    <a:pt x="48717" y="100553"/>
                  </a:lnTo>
                  <a:lnTo>
                    <a:pt x="48998" y="100616"/>
                  </a:lnTo>
                  <a:lnTo>
                    <a:pt x="49209" y="100806"/>
                  </a:lnTo>
                  <a:lnTo>
                    <a:pt x="49396" y="101090"/>
                  </a:lnTo>
                  <a:lnTo>
                    <a:pt x="49537" y="101343"/>
                  </a:lnTo>
                  <a:lnTo>
                    <a:pt x="49537" y="101343"/>
                  </a:lnTo>
                  <a:lnTo>
                    <a:pt x="49630" y="101154"/>
                  </a:lnTo>
                  <a:lnTo>
                    <a:pt x="49677" y="101122"/>
                  </a:lnTo>
                  <a:lnTo>
                    <a:pt x="49818" y="101090"/>
                  </a:lnTo>
                  <a:lnTo>
                    <a:pt x="50029" y="101090"/>
                  </a:lnTo>
                  <a:lnTo>
                    <a:pt x="50357" y="101217"/>
                  </a:lnTo>
                  <a:lnTo>
                    <a:pt x="50990" y="101312"/>
                  </a:lnTo>
                  <a:lnTo>
                    <a:pt x="51177" y="101280"/>
                  </a:lnTo>
                  <a:lnTo>
                    <a:pt x="51622" y="100426"/>
                  </a:lnTo>
                  <a:lnTo>
                    <a:pt x="51693" y="100363"/>
                  </a:lnTo>
                  <a:lnTo>
                    <a:pt x="51810" y="100395"/>
                  </a:lnTo>
                  <a:lnTo>
                    <a:pt x="51927" y="100426"/>
                  </a:lnTo>
                  <a:lnTo>
                    <a:pt x="51997" y="100490"/>
                  </a:lnTo>
                  <a:lnTo>
                    <a:pt x="52114" y="100426"/>
                  </a:lnTo>
                  <a:lnTo>
                    <a:pt x="52231" y="100332"/>
                  </a:lnTo>
                  <a:lnTo>
                    <a:pt x="52278" y="100332"/>
                  </a:lnTo>
                  <a:lnTo>
                    <a:pt x="52396" y="100363"/>
                  </a:lnTo>
                  <a:lnTo>
                    <a:pt x="52606" y="100521"/>
                  </a:lnTo>
                  <a:lnTo>
                    <a:pt x="52677" y="100553"/>
                  </a:lnTo>
                  <a:lnTo>
                    <a:pt x="53427" y="100553"/>
                  </a:lnTo>
                  <a:lnTo>
                    <a:pt x="53567" y="100679"/>
                  </a:lnTo>
                  <a:lnTo>
                    <a:pt x="53872" y="101027"/>
                  </a:lnTo>
                  <a:lnTo>
                    <a:pt x="54059" y="101185"/>
                  </a:lnTo>
                  <a:lnTo>
                    <a:pt x="54247" y="101185"/>
                  </a:lnTo>
                  <a:lnTo>
                    <a:pt x="54504" y="101185"/>
                  </a:lnTo>
                  <a:lnTo>
                    <a:pt x="54692" y="101217"/>
                  </a:lnTo>
                  <a:lnTo>
                    <a:pt x="54833" y="101501"/>
                  </a:lnTo>
                  <a:lnTo>
                    <a:pt x="54973" y="101533"/>
                  </a:lnTo>
                  <a:lnTo>
                    <a:pt x="55231" y="101533"/>
                  </a:lnTo>
                  <a:lnTo>
                    <a:pt x="55301" y="101565"/>
                  </a:lnTo>
                  <a:lnTo>
                    <a:pt x="55395" y="101691"/>
                  </a:lnTo>
                  <a:lnTo>
                    <a:pt x="55559" y="101913"/>
                  </a:lnTo>
                  <a:lnTo>
                    <a:pt x="55864" y="101754"/>
                  </a:lnTo>
                  <a:lnTo>
                    <a:pt x="56121" y="101913"/>
                  </a:lnTo>
                  <a:lnTo>
                    <a:pt x="56332" y="102134"/>
                  </a:lnTo>
                  <a:lnTo>
                    <a:pt x="56590" y="102134"/>
                  </a:lnTo>
                  <a:lnTo>
                    <a:pt x="56660" y="102071"/>
                  </a:lnTo>
                  <a:lnTo>
                    <a:pt x="56684" y="101944"/>
                  </a:lnTo>
                  <a:lnTo>
                    <a:pt x="56754" y="101881"/>
                  </a:lnTo>
                  <a:lnTo>
                    <a:pt x="56895" y="101786"/>
                  </a:lnTo>
                  <a:lnTo>
                    <a:pt x="57035" y="101786"/>
                  </a:lnTo>
                  <a:lnTo>
                    <a:pt x="57152" y="101849"/>
                  </a:lnTo>
                  <a:lnTo>
                    <a:pt x="57434" y="102007"/>
                  </a:lnTo>
                  <a:lnTo>
                    <a:pt x="57879" y="100996"/>
                  </a:lnTo>
                  <a:lnTo>
                    <a:pt x="57574" y="100426"/>
                  </a:lnTo>
                  <a:lnTo>
                    <a:pt x="57551" y="100332"/>
                  </a:lnTo>
                  <a:lnTo>
                    <a:pt x="57621" y="100205"/>
                  </a:lnTo>
                  <a:lnTo>
                    <a:pt x="57715" y="100205"/>
                  </a:lnTo>
                  <a:lnTo>
                    <a:pt x="57996" y="100490"/>
                  </a:lnTo>
                  <a:lnTo>
                    <a:pt x="58066" y="100553"/>
                  </a:lnTo>
                  <a:lnTo>
                    <a:pt x="58137" y="100553"/>
                  </a:lnTo>
                  <a:lnTo>
                    <a:pt x="58254" y="100553"/>
                  </a:lnTo>
                  <a:lnTo>
                    <a:pt x="58465" y="100616"/>
                  </a:lnTo>
                  <a:lnTo>
                    <a:pt x="58676" y="100932"/>
                  </a:lnTo>
                  <a:lnTo>
                    <a:pt x="58840" y="100996"/>
                  </a:lnTo>
                  <a:lnTo>
                    <a:pt x="59050" y="100996"/>
                  </a:lnTo>
                  <a:lnTo>
                    <a:pt x="59214" y="101090"/>
                  </a:lnTo>
                  <a:lnTo>
                    <a:pt x="59402" y="101154"/>
                  </a:lnTo>
                  <a:lnTo>
                    <a:pt x="59589" y="101280"/>
                  </a:lnTo>
                  <a:lnTo>
                    <a:pt x="59050" y="101407"/>
                  </a:lnTo>
                  <a:lnTo>
                    <a:pt x="58746" y="101470"/>
                  </a:lnTo>
                  <a:lnTo>
                    <a:pt x="58746" y="101470"/>
                  </a:lnTo>
                  <a:lnTo>
                    <a:pt x="59050" y="101407"/>
                  </a:lnTo>
                  <a:lnTo>
                    <a:pt x="59519" y="101312"/>
                  </a:lnTo>
                  <a:lnTo>
                    <a:pt x="59589" y="101280"/>
                  </a:lnTo>
                  <a:lnTo>
                    <a:pt x="59730" y="101280"/>
                  </a:lnTo>
                  <a:lnTo>
                    <a:pt x="59917" y="101312"/>
                  </a:lnTo>
                  <a:lnTo>
                    <a:pt x="60082" y="101407"/>
                  </a:lnTo>
                  <a:lnTo>
                    <a:pt x="60222" y="101596"/>
                  </a:lnTo>
                  <a:lnTo>
                    <a:pt x="60316" y="101470"/>
                  </a:lnTo>
                  <a:lnTo>
                    <a:pt x="60433" y="100743"/>
                  </a:lnTo>
                  <a:lnTo>
                    <a:pt x="60503" y="100584"/>
                  </a:lnTo>
                  <a:lnTo>
                    <a:pt x="60644" y="100363"/>
                  </a:lnTo>
                  <a:lnTo>
                    <a:pt x="60761" y="100205"/>
                  </a:lnTo>
                  <a:lnTo>
                    <a:pt x="60902" y="100142"/>
                  </a:lnTo>
                  <a:lnTo>
                    <a:pt x="60995" y="100110"/>
                  </a:lnTo>
                  <a:lnTo>
                    <a:pt x="61230" y="100142"/>
                  </a:lnTo>
                  <a:lnTo>
                    <a:pt x="61347" y="100110"/>
                  </a:lnTo>
                  <a:lnTo>
                    <a:pt x="61511" y="99984"/>
                  </a:lnTo>
                  <a:lnTo>
                    <a:pt x="61605" y="99952"/>
                  </a:lnTo>
                  <a:lnTo>
                    <a:pt x="61769" y="99984"/>
                  </a:lnTo>
                  <a:lnTo>
                    <a:pt x="61933" y="100110"/>
                  </a:lnTo>
                  <a:lnTo>
                    <a:pt x="62073" y="100300"/>
                  </a:lnTo>
                  <a:lnTo>
                    <a:pt x="62120" y="100521"/>
                  </a:lnTo>
                  <a:lnTo>
                    <a:pt x="62308" y="100584"/>
                  </a:lnTo>
                  <a:lnTo>
                    <a:pt x="63386" y="100142"/>
                  </a:lnTo>
                  <a:lnTo>
                    <a:pt x="63456" y="100110"/>
                  </a:lnTo>
                  <a:lnTo>
                    <a:pt x="63620" y="99920"/>
                  </a:lnTo>
                  <a:lnTo>
                    <a:pt x="63690" y="99857"/>
                  </a:lnTo>
                  <a:lnTo>
                    <a:pt x="63784" y="99857"/>
                  </a:lnTo>
                  <a:lnTo>
                    <a:pt x="63948" y="99952"/>
                  </a:lnTo>
                  <a:lnTo>
                    <a:pt x="64042" y="99952"/>
                  </a:lnTo>
                  <a:lnTo>
                    <a:pt x="65284" y="100616"/>
                  </a:lnTo>
                  <a:lnTo>
                    <a:pt x="65541" y="100679"/>
                  </a:lnTo>
                  <a:lnTo>
                    <a:pt x="65659" y="100711"/>
                  </a:lnTo>
                  <a:lnTo>
                    <a:pt x="65705" y="100806"/>
                  </a:lnTo>
                  <a:lnTo>
                    <a:pt x="65776" y="100964"/>
                  </a:lnTo>
                  <a:lnTo>
                    <a:pt x="65823" y="101090"/>
                  </a:lnTo>
                  <a:lnTo>
                    <a:pt x="65940" y="101185"/>
                  </a:lnTo>
                  <a:lnTo>
                    <a:pt x="66010" y="101217"/>
                  </a:lnTo>
                  <a:lnTo>
                    <a:pt x="66244" y="101280"/>
                  </a:lnTo>
                  <a:lnTo>
                    <a:pt x="66455" y="101407"/>
                  </a:lnTo>
                  <a:lnTo>
                    <a:pt x="66526" y="101533"/>
                  </a:lnTo>
                  <a:lnTo>
                    <a:pt x="66455" y="101754"/>
                  </a:lnTo>
                  <a:lnTo>
                    <a:pt x="66408" y="102102"/>
                  </a:lnTo>
                  <a:lnTo>
                    <a:pt x="66502" y="102324"/>
                  </a:lnTo>
                  <a:lnTo>
                    <a:pt x="66854" y="102577"/>
                  </a:lnTo>
                  <a:lnTo>
                    <a:pt x="66947" y="102861"/>
                  </a:lnTo>
                  <a:lnTo>
                    <a:pt x="66830" y="103367"/>
                  </a:lnTo>
                  <a:lnTo>
                    <a:pt x="66807" y="103683"/>
                  </a:lnTo>
                  <a:lnTo>
                    <a:pt x="66924" y="103841"/>
                  </a:lnTo>
                  <a:lnTo>
                    <a:pt x="66924" y="103936"/>
                  </a:lnTo>
                  <a:lnTo>
                    <a:pt x="67135" y="104695"/>
                  </a:lnTo>
                  <a:lnTo>
                    <a:pt x="67229" y="104885"/>
                  </a:lnTo>
                  <a:lnTo>
                    <a:pt x="67252" y="105043"/>
                  </a:lnTo>
                  <a:lnTo>
                    <a:pt x="67252" y="105201"/>
                  </a:lnTo>
                  <a:lnTo>
                    <a:pt x="67229" y="105264"/>
                  </a:lnTo>
                  <a:lnTo>
                    <a:pt x="67111" y="105486"/>
                  </a:lnTo>
                  <a:lnTo>
                    <a:pt x="67088" y="105612"/>
                  </a:lnTo>
                  <a:lnTo>
                    <a:pt x="67135" y="105897"/>
                  </a:lnTo>
                  <a:lnTo>
                    <a:pt x="67299" y="106086"/>
                  </a:lnTo>
                  <a:lnTo>
                    <a:pt x="67650" y="106371"/>
                  </a:lnTo>
                  <a:lnTo>
                    <a:pt x="67744" y="106529"/>
                  </a:lnTo>
                  <a:lnTo>
                    <a:pt x="67791" y="106624"/>
                  </a:lnTo>
                  <a:lnTo>
                    <a:pt x="67814" y="106877"/>
                  </a:lnTo>
                  <a:lnTo>
                    <a:pt x="67861" y="106972"/>
                  </a:lnTo>
                  <a:lnTo>
                    <a:pt x="67885" y="107035"/>
                  </a:lnTo>
                  <a:lnTo>
                    <a:pt x="67932" y="107130"/>
                  </a:lnTo>
                  <a:lnTo>
                    <a:pt x="67885" y="107636"/>
                  </a:lnTo>
                  <a:lnTo>
                    <a:pt x="67932" y="107762"/>
                  </a:lnTo>
                  <a:lnTo>
                    <a:pt x="67932" y="107857"/>
                  </a:lnTo>
                  <a:lnTo>
                    <a:pt x="67978" y="107952"/>
                  </a:lnTo>
                  <a:lnTo>
                    <a:pt x="68025" y="108015"/>
                  </a:lnTo>
                  <a:lnTo>
                    <a:pt x="68142" y="108047"/>
                  </a:lnTo>
                  <a:lnTo>
                    <a:pt x="68260" y="108110"/>
                  </a:lnTo>
                  <a:lnTo>
                    <a:pt x="68400" y="108142"/>
                  </a:lnTo>
                  <a:lnTo>
                    <a:pt x="68541" y="108553"/>
                  </a:lnTo>
                  <a:lnTo>
                    <a:pt x="68564" y="108711"/>
                  </a:lnTo>
                  <a:lnTo>
                    <a:pt x="68541" y="108996"/>
                  </a:lnTo>
                  <a:lnTo>
                    <a:pt x="68447" y="109280"/>
                  </a:lnTo>
                  <a:lnTo>
                    <a:pt x="68377" y="109501"/>
                  </a:lnTo>
                  <a:lnTo>
                    <a:pt x="67674" y="110703"/>
                  </a:lnTo>
                  <a:lnTo>
                    <a:pt x="67674" y="110735"/>
                  </a:lnTo>
                  <a:lnTo>
                    <a:pt x="67791" y="110830"/>
                  </a:lnTo>
                  <a:lnTo>
                    <a:pt x="68025" y="110893"/>
                  </a:lnTo>
                  <a:lnTo>
                    <a:pt x="68564" y="110924"/>
                  </a:lnTo>
                  <a:lnTo>
                    <a:pt x="68822" y="111051"/>
                  </a:lnTo>
                  <a:lnTo>
                    <a:pt x="70884" y="112158"/>
                  </a:lnTo>
                  <a:lnTo>
                    <a:pt x="72923" y="113296"/>
                  </a:lnTo>
                  <a:lnTo>
                    <a:pt x="77070" y="115541"/>
                  </a:lnTo>
                  <a:lnTo>
                    <a:pt x="79109" y="116679"/>
                  </a:lnTo>
                  <a:lnTo>
                    <a:pt x="83257" y="118924"/>
                  </a:lnTo>
                  <a:lnTo>
                    <a:pt x="85225" y="120000"/>
                  </a:lnTo>
                  <a:lnTo>
                    <a:pt x="85366" y="119841"/>
                  </a:lnTo>
                  <a:lnTo>
                    <a:pt x="85202" y="119272"/>
                  </a:lnTo>
                  <a:lnTo>
                    <a:pt x="85084" y="118766"/>
                  </a:lnTo>
                  <a:lnTo>
                    <a:pt x="85084" y="118324"/>
                  </a:lnTo>
                  <a:lnTo>
                    <a:pt x="85225" y="117786"/>
                  </a:lnTo>
                  <a:lnTo>
                    <a:pt x="85038" y="117312"/>
                  </a:lnTo>
                  <a:lnTo>
                    <a:pt x="85038" y="117122"/>
                  </a:lnTo>
                  <a:lnTo>
                    <a:pt x="85178" y="116901"/>
                  </a:lnTo>
                  <a:lnTo>
                    <a:pt x="85366" y="116774"/>
                  </a:lnTo>
                  <a:lnTo>
                    <a:pt x="85577" y="116774"/>
                  </a:lnTo>
                  <a:lnTo>
                    <a:pt x="85787" y="116901"/>
                  </a:lnTo>
                  <a:lnTo>
                    <a:pt x="86022" y="116996"/>
                  </a:lnTo>
                  <a:lnTo>
                    <a:pt x="86022" y="116901"/>
                  </a:lnTo>
                  <a:lnTo>
                    <a:pt x="85717" y="116300"/>
                  </a:lnTo>
                  <a:lnTo>
                    <a:pt x="85647" y="116110"/>
                  </a:lnTo>
                  <a:lnTo>
                    <a:pt x="85623" y="115667"/>
                  </a:lnTo>
                  <a:lnTo>
                    <a:pt x="85577" y="115509"/>
                  </a:lnTo>
                  <a:lnTo>
                    <a:pt x="85483" y="115383"/>
                  </a:lnTo>
                  <a:lnTo>
                    <a:pt x="85131" y="115067"/>
                  </a:lnTo>
                  <a:lnTo>
                    <a:pt x="85014" y="115003"/>
                  </a:lnTo>
                  <a:lnTo>
                    <a:pt x="84920" y="115003"/>
                  </a:lnTo>
                  <a:lnTo>
                    <a:pt x="84850" y="115035"/>
                  </a:lnTo>
                  <a:lnTo>
                    <a:pt x="84663" y="115067"/>
                  </a:lnTo>
                  <a:lnTo>
                    <a:pt x="84522" y="115003"/>
                  </a:lnTo>
                  <a:lnTo>
                    <a:pt x="84405" y="114845"/>
                  </a:lnTo>
                  <a:lnTo>
                    <a:pt x="84335" y="114687"/>
                  </a:lnTo>
                  <a:lnTo>
                    <a:pt x="84428" y="114624"/>
                  </a:lnTo>
                  <a:lnTo>
                    <a:pt x="84475" y="114561"/>
                  </a:lnTo>
                  <a:lnTo>
                    <a:pt x="84616" y="114371"/>
                  </a:lnTo>
                  <a:lnTo>
                    <a:pt x="84780" y="114245"/>
                  </a:lnTo>
                  <a:lnTo>
                    <a:pt x="84850" y="114339"/>
                  </a:lnTo>
                  <a:lnTo>
                    <a:pt x="84874" y="114371"/>
                  </a:lnTo>
                  <a:lnTo>
                    <a:pt x="84897" y="114371"/>
                  </a:lnTo>
                  <a:lnTo>
                    <a:pt x="84944" y="114245"/>
                  </a:lnTo>
                  <a:lnTo>
                    <a:pt x="84991" y="114150"/>
                  </a:lnTo>
                  <a:lnTo>
                    <a:pt x="84991" y="113992"/>
                  </a:lnTo>
                  <a:lnTo>
                    <a:pt x="84920" y="113897"/>
                  </a:lnTo>
                  <a:lnTo>
                    <a:pt x="84897" y="113802"/>
                  </a:lnTo>
                  <a:lnTo>
                    <a:pt x="84803" y="113675"/>
                  </a:lnTo>
                  <a:lnTo>
                    <a:pt x="84756" y="113486"/>
                  </a:lnTo>
                  <a:lnTo>
                    <a:pt x="84780" y="113264"/>
                  </a:lnTo>
                  <a:lnTo>
                    <a:pt x="84874" y="113011"/>
                  </a:lnTo>
                  <a:lnTo>
                    <a:pt x="84991" y="112853"/>
                  </a:lnTo>
                  <a:lnTo>
                    <a:pt x="84803" y="112727"/>
                  </a:lnTo>
                  <a:lnTo>
                    <a:pt x="84663" y="112664"/>
                  </a:lnTo>
                  <a:lnTo>
                    <a:pt x="84592" y="112537"/>
                  </a:lnTo>
                  <a:lnTo>
                    <a:pt x="84639" y="112252"/>
                  </a:lnTo>
                  <a:lnTo>
                    <a:pt x="84897" y="111810"/>
                  </a:lnTo>
                  <a:lnTo>
                    <a:pt x="84920" y="111557"/>
                  </a:lnTo>
                  <a:lnTo>
                    <a:pt x="84850" y="111304"/>
                  </a:lnTo>
                  <a:lnTo>
                    <a:pt x="85014" y="111114"/>
                  </a:lnTo>
                  <a:lnTo>
                    <a:pt x="85178" y="110830"/>
                  </a:lnTo>
                  <a:lnTo>
                    <a:pt x="85319" y="110513"/>
                  </a:lnTo>
                  <a:lnTo>
                    <a:pt x="85366" y="110166"/>
                  </a:lnTo>
                  <a:lnTo>
                    <a:pt x="85366" y="109913"/>
                  </a:lnTo>
                  <a:lnTo>
                    <a:pt x="85389" y="109691"/>
                  </a:lnTo>
                  <a:lnTo>
                    <a:pt x="85459" y="109470"/>
                  </a:lnTo>
                  <a:lnTo>
                    <a:pt x="85787" y="108616"/>
                  </a:lnTo>
                  <a:lnTo>
                    <a:pt x="86045" y="108173"/>
                  </a:lnTo>
                  <a:lnTo>
                    <a:pt x="86139" y="107920"/>
                  </a:lnTo>
                  <a:lnTo>
                    <a:pt x="86139" y="107604"/>
                  </a:lnTo>
                  <a:lnTo>
                    <a:pt x="86022" y="107067"/>
                  </a:lnTo>
                  <a:lnTo>
                    <a:pt x="86045" y="106940"/>
                  </a:lnTo>
                  <a:lnTo>
                    <a:pt x="86186" y="106656"/>
                  </a:lnTo>
                  <a:lnTo>
                    <a:pt x="86209" y="106592"/>
                  </a:lnTo>
                  <a:lnTo>
                    <a:pt x="86209" y="106434"/>
                  </a:lnTo>
                  <a:lnTo>
                    <a:pt x="86162" y="106150"/>
                  </a:lnTo>
                  <a:lnTo>
                    <a:pt x="86186" y="105833"/>
                  </a:lnTo>
                  <a:lnTo>
                    <a:pt x="86256" y="105612"/>
                  </a:lnTo>
                  <a:lnTo>
                    <a:pt x="86373" y="105359"/>
                  </a:lnTo>
                  <a:lnTo>
                    <a:pt x="86537" y="105169"/>
                  </a:lnTo>
                  <a:lnTo>
                    <a:pt x="86748" y="104980"/>
                  </a:lnTo>
                  <a:lnTo>
                    <a:pt x="86818" y="104885"/>
                  </a:lnTo>
                  <a:lnTo>
                    <a:pt x="86865" y="104727"/>
                  </a:lnTo>
                  <a:lnTo>
                    <a:pt x="86865" y="104632"/>
                  </a:lnTo>
                  <a:lnTo>
                    <a:pt x="86772" y="104316"/>
                  </a:lnTo>
                  <a:lnTo>
                    <a:pt x="86772" y="104252"/>
                  </a:lnTo>
                  <a:lnTo>
                    <a:pt x="86912" y="104126"/>
                  </a:lnTo>
                  <a:lnTo>
                    <a:pt x="86889" y="103873"/>
                  </a:lnTo>
                  <a:lnTo>
                    <a:pt x="86678" y="103146"/>
                  </a:lnTo>
                  <a:lnTo>
                    <a:pt x="86654" y="102861"/>
                  </a:lnTo>
                  <a:lnTo>
                    <a:pt x="86678" y="102577"/>
                  </a:lnTo>
                  <a:lnTo>
                    <a:pt x="86889" y="102102"/>
                  </a:lnTo>
                  <a:lnTo>
                    <a:pt x="86795" y="101913"/>
                  </a:lnTo>
                  <a:lnTo>
                    <a:pt x="86631" y="101723"/>
                  </a:lnTo>
                  <a:lnTo>
                    <a:pt x="86490" y="101596"/>
                  </a:lnTo>
                  <a:lnTo>
                    <a:pt x="86444" y="101691"/>
                  </a:lnTo>
                  <a:lnTo>
                    <a:pt x="86373" y="101691"/>
                  </a:lnTo>
                  <a:lnTo>
                    <a:pt x="86350" y="101723"/>
                  </a:lnTo>
                  <a:lnTo>
                    <a:pt x="86303" y="101723"/>
                  </a:lnTo>
                  <a:lnTo>
                    <a:pt x="86373" y="101596"/>
                  </a:lnTo>
                  <a:lnTo>
                    <a:pt x="86373" y="101533"/>
                  </a:lnTo>
                  <a:lnTo>
                    <a:pt x="86350" y="101470"/>
                  </a:lnTo>
                  <a:lnTo>
                    <a:pt x="86514" y="101280"/>
                  </a:lnTo>
                  <a:lnTo>
                    <a:pt x="86748" y="101407"/>
                  </a:lnTo>
                  <a:lnTo>
                    <a:pt x="86912" y="101470"/>
                  </a:lnTo>
                  <a:lnTo>
                    <a:pt x="87006" y="100964"/>
                  </a:lnTo>
                  <a:lnTo>
                    <a:pt x="87053" y="100110"/>
                  </a:lnTo>
                  <a:lnTo>
                    <a:pt x="87053" y="99857"/>
                  </a:lnTo>
                  <a:lnTo>
                    <a:pt x="86936" y="99541"/>
                  </a:lnTo>
                  <a:lnTo>
                    <a:pt x="86936" y="99351"/>
                  </a:lnTo>
                  <a:lnTo>
                    <a:pt x="86959" y="99256"/>
                  </a:lnTo>
                  <a:lnTo>
                    <a:pt x="87311" y="98845"/>
                  </a:lnTo>
                  <a:lnTo>
                    <a:pt x="87334" y="98814"/>
                  </a:lnTo>
                  <a:lnTo>
                    <a:pt x="87592" y="98687"/>
                  </a:lnTo>
                  <a:lnTo>
                    <a:pt x="87732" y="98624"/>
                  </a:lnTo>
                  <a:lnTo>
                    <a:pt x="87779" y="98529"/>
                  </a:lnTo>
                  <a:lnTo>
                    <a:pt x="87803" y="98213"/>
                  </a:lnTo>
                  <a:lnTo>
                    <a:pt x="87779" y="98055"/>
                  </a:lnTo>
                  <a:lnTo>
                    <a:pt x="87685" y="97865"/>
                  </a:lnTo>
                  <a:lnTo>
                    <a:pt x="87662" y="97802"/>
                  </a:lnTo>
                  <a:lnTo>
                    <a:pt x="87592" y="97454"/>
                  </a:lnTo>
                  <a:lnTo>
                    <a:pt x="87334" y="97169"/>
                  </a:lnTo>
                  <a:lnTo>
                    <a:pt x="87615" y="97043"/>
                  </a:lnTo>
                  <a:lnTo>
                    <a:pt x="87732" y="96980"/>
                  </a:lnTo>
                  <a:lnTo>
                    <a:pt x="87920" y="97106"/>
                  </a:lnTo>
                  <a:lnTo>
                    <a:pt x="88107" y="97201"/>
                  </a:lnTo>
                  <a:lnTo>
                    <a:pt x="88271" y="97075"/>
                  </a:lnTo>
                  <a:lnTo>
                    <a:pt x="88412" y="96822"/>
                  </a:lnTo>
                  <a:lnTo>
                    <a:pt x="88670" y="96031"/>
                  </a:lnTo>
                  <a:lnTo>
                    <a:pt x="89045" y="95241"/>
                  </a:lnTo>
                  <a:lnTo>
                    <a:pt x="89209" y="94956"/>
                  </a:lnTo>
                  <a:lnTo>
                    <a:pt x="89373" y="94861"/>
                  </a:lnTo>
                  <a:lnTo>
                    <a:pt x="89396" y="94735"/>
                  </a:lnTo>
                  <a:lnTo>
                    <a:pt x="89373" y="94071"/>
                  </a:lnTo>
                  <a:lnTo>
                    <a:pt x="89396" y="93786"/>
                  </a:lnTo>
                  <a:lnTo>
                    <a:pt x="89490" y="93660"/>
                  </a:lnTo>
                  <a:lnTo>
                    <a:pt x="89630" y="93470"/>
                  </a:lnTo>
                  <a:lnTo>
                    <a:pt x="89724" y="93280"/>
                  </a:lnTo>
                  <a:lnTo>
                    <a:pt x="89794" y="93027"/>
                  </a:lnTo>
                  <a:lnTo>
                    <a:pt x="89841" y="92996"/>
                  </a:lnTo>
                  <a:lnTo>
                    <a:pt x="90123" y="92743"/>
                  </a:lnTo>
                  <a:lnTo>
                    <a:pt x="90193" y="92584"/>
                  </a:lnTo>
                  <a:lnTo>
                    <a:pt x="90193" y="92553"/>
                  </a:lnTo>
                  <a:lnTo>
                    <a:pt x="90146" y="92521"/>
                  </a:lnTo>
                  <a:lnTo>
                    <a:pt x="90123" y="92332"/>
                  </a:lnTo>
                  <a:lnTo>
                    <a:pt x="90123" y="91984"/>
                  </a:lnTo>
                  <a:lnTo>
                    <a:pt x="90146" y="91731"/>
                  </a:lnTo>
                  <a:lnTo>
                    <a:pt x="90263" y="91541"/>
                  </a:lnTo>
                  <a:lnTo>
                    <a:pt x="90497" y="91193"/>
                  </a:lnTo>
                  <a:lnTo>
                    <a:pt x="90591" y="91067"/>
                  </a:lnTo>
                  <a:lnTo>
                    <a:pt x="90638" y="91003"/>
                  </a:lnTo>
                  <a:lnTo>
                    <a:pt x="90685" y="90845"/>
                  </a:lnTo>
                  <a:lnTo>
                    <a:pt x="90708" y="90656"/>
                  </a:lnTo>
                  <a:lnTo>
                    <a:pt x="90779" y="90561"/>
                  </a:lnTo>
                  <a:lnTo>
                    <a:pt x="91083" y="90339"/>
                  </a:lnTo>
                  <a:lnTo>
                    <a:pt x="91341" y="90213"/>
                  </a:lnTo>
                  <a:lnTo>
                    <a:pt x="91552" y="90150"/>
                  </a:lnTo>
                  <a:lnTo>
                    <a:pt x="92021" y="90055"/>
                  </a:lnTo>
                  <a:lnTo>
                    <a:pt x="92208" y="90371"/>
                  </a:lnTo>
                  <a:lnTo>
                    <a:pt x="92278" y="90339"/>
                  </a:lnTo>
                  <a:lnTo>
                    <a:pt x="92372" y="90276"/>
                  </a:lnTo>
                  <a:lnTo>
                    <a:pt x="92442" y="90213"/>
                  </a:lnTo>
                  <a:lnTo>
                    <a:pt x="92466" y="90181"/>
                  </a:lnTo>
                  <a:lnTo>
                    <a:pt x="92513" y="90150"/>
                  </a:lnTo>
                  <a:lnTo>
                    <a:pt x="92560" y="90181"/>
                  </a:lnTo>
                  <a:lnTo>
                    <a:pt x="92653" y="90181"/>
                  </a:lnTo>
                  <a:lnTo>
                    <a:pt x="92724" y="90086"/>
                  </a:lnTo>
                  <a:lnTo>
                    <a:pt x="92794" y="89960"/>
                  </a:lnTo>
                  <a:lnTo>
                    <a:pt x="92817" y="89707"/>
                  </a:lnTo>
                  <a:lnTo>
                    <a:pt x="92841" y="89549"/>
                  </a:lnTo>
                  <a:lnTo>
                    <a:pt x="92794" y="89422"/>
                  </a:lnTo>
                  <a:lnTo>
                    <a:pt x="92677" y="89422"/>
                  </a:lnTo>
                  <a:lnTo>
                    <a:pt x="92513" y="89486"/>
                  </a:lnTo>
                  <a:lnTo>
                    <a:pt x="92372" y="89581"/>
                  </a:lnTo>
                  <a:lnTo>
                    <a:pt x="92208" y="89422"/>
                  </a:lnTo>
                  <a:lnTo>
                    <a:pt x="92208" y="89391"/>
                  </a:lnTo>
                  <a:lnTo>
                    <a:pt x="92161" y="89233"/>
                  </a:lnTo>
                  <a:lnTo>
                    <a:pt x="92161" y="89011"/>
                  </a:lnTo>
                  <a:lnTo>
                    <a:pt x="92138" y="88853"/>
                  </a:lnTo>
                  <a:lnTo>
                    <a:pt x="91950" y="88790"/>
                  </a:lnTo>
                  <a:lnTo>
                    <a:pt x="92021" y="88316"/>
                  </a:lnTo>
                  <a:lnTo>
                    <a:pt x="92114" y="88126"/>
                  </a:lnTo>
                  <a:lnTo>
                    <a:pt x="92442" y="88031"/>
                  </a:lnTo>
                  <a:lnTo>
                    <a:pt x="92606" y="87936"/>
                  </a:lnTo>
                  <a:lnTo>
                    <a:pt x="92817" y="87905"/>
                  </a:lnTo>
                  <a:lnTo>
                    <a:pt x="92981" y="88031"/>
                  </a:lnTo>
                  <a:lnTo>
                    <a:pt x="92934" y="88189"/>
                  </a:lnTo>
                  <a:lnTo>
                    <a:pt x="93028" y="88474"/>
                  </a:lnTo>
                  <a:lnTo>
                    <a:pt x="92958" y="88664"/>
                  </a:lnTo>
                  <a:lnTo>
                    <a:pt x="92888" y="88822"/>
                  </a:lnTo>
                  <a:lnTo>
                    <a:pt x="92981" y="88980"/>
                  </a:lnTo>
                  <a:lnTo>
                    <a:pt x="93099" y="89075"/>
                  </a:lnTo>
                  <a:lnTo>
                    <a:pt x="93169" y="89233"/>
                  </a:lnTo>
                  <a:lnTo>
                    <a:pt x="93427" y="88980"/>
                  </a:lnTo>
                  <a:lnTo>
                    <a:pt x="93544" y="88822"/>
                  </a:lnTo>
                  <a:lnTo>
                    <a:pt x="93544" y="88505"/>
                  </a:lnTo>
                  <a:lnTo>
                    <a:pt x="93614" y="88094"/>
                  </a:lnTo>
                  <a:lnTo>
                    <a:pt x="93591" y="88031"/>
                  </a:lnTo>
                  <a:lnTo>
                    <a:pt x="93380" y="88000"/>
                  </a:lnTo>
                  <a:lnTo>
                    <a:pt x="93075" y="87873"/>
                  </a:lnTo>
                  <a:lnTo>
                    <a:pt x="92888" y="87652"/>
                  </a:lnTo>
                  <a:lnTo>
                    <a:pt x="92981" y="87304"/>
                  </a:lnTo>
                  <a:lnTo>
                    <a:pt x="92934" y="87241"/>
                  </a:lnTo>
                  <a:lnTo>
                    <a:pt x="92981" y="87114"/>
                  </a:lnTo>
                  <a:lnTo>
                    <a:pt x="92888" y="87019"/>
                  </a:lnTo>
                  <a:lnTo>
                    <a:pt x="92677" y="86893"/>
                  </a:lnTo>
                  <a:lnTo>
                    <a:pt x="92583" y="86766"/>
                  </a:lnTo>
                  <a:lnTo>
                    <a:pt x="92794" y="86766"/>
                  </a:lnTo>
                  <a:lnTo>
                    <a:pt x="92888" y="86671"/>
                  </a:lnTo>
                  <a:lnTo>
                    <a:pt x="92888" y="86545"/>
                  </a:lnTo>
                  <a:lnTo>
                    <a:pt x="92747" y="86513"/>
                  </a:lnTo>
                  <a:lnTo>
                    <a:pt x="92677" y="86450"/>
                  </a:lnTo>
                  <a:lnTo>
                    <a:pt x="92536" y="86324"/>
                  </a:lnTo>
                  <a:lnTo>
                    <a:pt x="92419" y="86197"/>
                  </a:lnTo>
                  <a:lnTo>
                    <a:pt x="92442" y="86134"/>
                  </a:lnTo>
                  <a:lnTo>
                    <a:pt x="92677" y="85976"/>
                  </a:lnTo>
                  <a:lnTo>
                    <a:pt x="92934" y="85343"/>
                  </a:lnTo>
                  <a:lnTo>
                    <a:pt x="93192" y="85185"/>
                  </a:lnTo>
                  <a:lnTo>
                    <a:pt x="93427" y="85027"/>
                  </a:lnTo>
                  <a:lnTo>
                    <a:pt x="93567" y="84616"/>
                  </a:lnTo>
                  <a:lnTo>
                    <a:pt x="93801" y="83035"/>
                  </a:lnTo>
                  <a:lnTo>
                    <a:pt x="93895" y="82782"/>
                  </a:lnTo>
                  <a:lnTo>
                    <a:pt x="94247" y="82750"/>
                  </a:lnTo>
                  <a:lnTo>
                    <a:pt x="94036" y="82719"/>
                  </a:lnTo>
                  <a:lnTo>
                    <a:pt x="93895" y="82592"/>
                  </a:lnTo>
                  <a:lnTo>
                    <a:pt x="93614" y="82339"/>
                  </a:lnTo>
                  <a:lnTo>
                    <a:pt x="93520" y="82213"/>
                  </a:lnTo>
                  <a:lnTo>
                    <a:pt x="93309" y="82213"/>
                  </a:lnTo>
                  <a:lnTo>
                    <a:pt x="93239" y="82213"/>
                  </a:lnTo>
                  <a:lnTo>
                    <a:pt x="93169" y="82150"/>
                  </a:lnTo>
                  <a:lnTo>
                    <a:pt x="93122" y="82023"/>
                  </a:lnTo>
                  <a:lnTo>
                    <a:pt x="93450" y="81581"/>
                  </a:lnTo>
                  <a:lnTo>
                    <a:pt x="93520" y="81549"/>
                  </a:lnTo>
                  <a:lnTo>
                    <a:pt x="93567" y="81549"/>
                  </a:lnTo>
                  <a:lnTo>
                    <a:pt x="93684" y="81581"/>
                  </a:lnTo>
                  <a:lnTo>
                    <a:pt x="93731" y="81675"/>
                  </a:lnTo>
                  <a:lnTo>
                    <a:pt x="93614" y="81960"/>
                  </a:lnTo>
                  <a:lnTo>
                    <a:pt x="93825" y="81992"/>
                  </a:lnTo>
                  <a:lnTo>
                    <a:pt x="93942" y="81802"/>
                  </a:lnTo>
                  <a:lnTo>
                    <a:pt x="94059" y="81549"/>
                  </a:lnTo>
                  <a:lnTo>
                    <a:pt x="94270" y="81422"/>
                  </a:lnTo>
                  <a:lnTo>
                    <a:pt x="94247" y="81296"/>
                  </a:lnTo>
                  <a:lnTo>
                    <a:pt x="94247" y="80252"/>
                  </a:lnTo>
                  <a:lnTo>
                    <a:pt x="94411" y="79241"/>
                  </a:lnTo>
                  <a:lnTo>
                    <a:pt x="94481" y="79051"/>
                  </a:lnTo>
                  <a:lnTo>
                    <a:pt x="95137" y="78039"/>
                  </a:lnTo>
                  <a:lnTo>
                    <a:pt x="95184" y="77849"/>
                  </a:lnTo>
                  <a:lnTo>
                    <a:pt x="95301" y="77691"/>
                  </a:lnTo>
                  <a:lnTo>
                    <a:pt x="95887" y="77217"/>
                  </a:lnTo>
                  <a:lnTo>
                    <a:pt x="95981" y="77154"/>
                  </a:lnTo>
                  <a:lnTo>
                    <a:pt x="96145" y="77059"/>
                  </a:lnTo>
                  <a:lnTo>
                    <a:pt x="96262" y="76932"/>
                  </a:lnTo>
                  <a:lnTo>
                    <a:pt x="96449" y="76584"/>
                  </a:lnTo>
                  <a:lnTo>
                    <a:pt x="96613" y="76395"/>
                  </a:lnTo>
                  <a:lnTo>
                    <a:pt x="96707" y="76300"/>
                  </a:lnTo>
                  <a:lnTo>
                    <a:pt x="96707" y="76142"/>
                  </a:lnTo>
                  <a:lnTo>
                    <a:pt x="96637" y="76110"/>
                  </a:lnTo>
                  <a:lnTo>
                    <a:pt x="96426" y="76110"/>
                  </a:lnTo>
                  <a:lnTo>
                    <a:pt x="96309" y="76047"/>
                  </a:lnTo>
                  <a:lnTo>
                    <a:pt x="96426" y="75984"/>
                  </a:lnTo>
                  <a:lnTo>
                    <a:pt x="96473" y="75920"/>
                  </a:lnTo>
                  <a:lnTo>
                    <a:pt x="96543" y="75794"/>
                  </a:lnTo>
                  <a:lnTo>
                    <a:pt x="96567" y="75699"/>
                  </a:lnTo>
                  <a:lnTo>
                    <a:pt x="96637" y="75604"/>
                  </a:lnTo>
                  <a:lnTo>
                    <a:pt x="96660" y="75604"/>
                  </a:lnTo>
                  <a:lnTo>
                    <a:pt x="96731" y="75604"/>
                  </a:lnTo>
                  <a:lnTo>
                    <a:pt x="97152" y="75604"/>
                  </a:lnTo>
                  <a:lnTo>
                    <a:pt x="97199" y="75541"/>
                  </a:lnTo>
                  <a:lnTo>
                    <a:pt x="97223" y="75320"/>
                  </a:lnTo>
                  <a:lnTo>
                    <a:pt x="97129" y="75320"/>
                  </a:lnTo>
                  <a:lnTo>
                    <a:pt x="96543" y="75225"/>
                  </a:lnTo>
                  <a:lnTo>
                    <a:pt x="96426" y="75415"/>
                  </a:lnTo>
                  <a:lnTo>
                    <a:pt x="96403" y="75415"/>
                  </a:lnTo>
                  <a:lnTo>
                    <a:pt x="96285" y="75320"/>
                  </a:lnTo>
                  <a:lnTo>
                    <a:pt x="96192" y="75256"/>
                  </a:lnTo>
                  <a:lnTo>
                    <a:pt x="95910" y="75193"/>
                  </a:lnTo>
                  <a:lnTo>
                    <a:pt x="96028" y="75003"/>
                  </a:lnTo>
                  <a:lnTo>
                    <a:pt x="96192" y="75003"/>
                  </a:lnTo>
                  <a:lnTo>
                    <a:pt x="96403" y="75035"/>
                  </a:lnTo>
                  <a:lnTo>
                    <a:pt x="96567" y="75003"/>
                  </a:lnTo>
                  <a:lnTo>
                    <a:pt x="96707" y="74845"/>
                  </a:lnTo>
                  <a:lnTo>
                    <a:pt x="96707" y="74656"/>
                  </a:lnTo>
                  <a:lnTo>
                    <a:pt x="96754" y="74529"/>
                  </a:lnTo>
                  <a:lnTo>
                    <a:pt x="96918" y="74466"/>
                  </a:lnTo>
                  <a:lnTo>
                    <a:pt x="97035" y="74592"/>
                  </a:lnTo>
                  <a:lnTo>
                    <a:pt x="97316" y="74972"/>
                  </a:lnTo>
                  <a:lnTo>
                    <a:pt x="97363" y="75035"/>
                  </a:lnTo>
                  <a:lnTo>
                    <a:pt x="97480" y="74877"/>
                  </a:lnTo>
                  <a:lnTo>
                    <a:pt x="97574" y="74782"/>
                  </a:lnTo>
                  <a:lnTo>
                    <a:pt x="97668" y="74403"/>
                  </a:lnTo>
                  <a:lnTo>
                    <a:pt x="97621" y="74213"/>
                  </a:lnTo>
                  <a:lnTo>
                    <a:pt x="97785" y="73612"/>
                  </a:lnTo>
                  <a:lnTo>
                    <a:pt x="97809" y="73359"/>
                  </a:lnTo>
                  <a:lnTo>
                    <a:pt x="97738" y="73169"/>
                  </a:lnTo>
                  <a:lnTo>
                    <a:pt x="97715" y="73201"/>
                  </a:lnTo>
                  <a:lnTo>
                    <a:pt x="97668" y="73359"/>
                  </a:lnTo>
                  <a:lnTo>
                    <a:pt x="97574" y="73422"/>
                  </a:lnTo>
                  <a:lnTo>
                    <a:pt x="97434" y="73391"/>
                  </a:lnTo>
                  <a:lnTo>
                    <a:pt x="97363" y="73296"/>
                  </a:lnTo>
                  <a:lnTo>
                    <a:pt x="97363" y="73169"/>
                  </a:lnTo>
                  <a:lnTo>
                    <a:pt x="97434" y="72980"/>
                  </a:lnTo>
                  <a:lnTo>
                    <a:pt x="97527" y="72822"/>
                  </a:lnTo>
                  <a:lnTo>
                    <a:pt x="97668" y="72790"/>
                  </a:lnTo>
                  <a:lnTo>
                    <a:pt x="97785" y="72822"/>
                  </a:lnTo>
                  <a:lnTo>
                    <a:pt x="97902" y="72790"/>
                  </a:lnTo>
                  <a:lnTo>
                    <a:pt x="97949" y="72189"/>
                  </a:lnTo>
                  <a:lnTo>
                    <a:pt x="98019" y="71873"/>
                  </a:lnTo>
                  <a:lnTo>
                    <a:pt x="98043" y="71747"/>
                  </a:lnTo>
                  <a:lnTo>
                    <a:pt x="97996" y="71620"/>
                  </a:lnTo>
                  <a:lnTo>
                    <a:pt x="97902" y="71494"/>
                  </a:lnTo>
                  <a:lnTo>
                    <a:pt x="97926" y="71430"/>
                  </a:lnTo>
                  <a:lnTo>
                    <a:pt x="98137" y="71241"/>
                  </a:lnTo>
                  <a:lnTo>
                    <a:pt x="98090" y="70956"/>
                  </a:lnTo>
                  <a:lnTo>
                    <a:pt x="98254" y="70324"/>
                  </a:lnTo>
                  <a:lnTo>
                    <a:pt x="98183" y="69976"/>
                  </a:lnTo>
                  <a:lnTo>
                    <a:pt x="98137" y="70260"/>
                  </a:lnTo>
                  <a:lnTo>
                    <a:pt x="98043" y="70482"/>
                  </a:lnTo>
                  <a:lnTo>
                    <a:pt x="97926" y="70671"/>
                  </a:lnTo>
                  <a:lnTo>
                    <a:pt x="97738" y="70766"/>
                  </a:lnTo>
                  <a:lnTo>
                    <a:pt x="97762" y="70513"/>
                  </a:lnTo>
                  <a:lnTo>
                    <a:pt x="98019" y="69786"/>
                  </a:lnTo>
                  <a:lnTo>
                    <a:pt x="97996" y="69660"/>
                  </a:lnTo>
                  <a:lnTo>
                    <a:pt x="97785" y="69723"/>
                  </a:lnTo>
                  <a:lnTo>
                    <a:pt x="97363" y="69944"/>
                  </a:lnTo>
                  <a:lnTo>
                    <a:pt x="97152" y="69976"/>
                  </a:lnTo>
                  <a:lnTo>
                    <a:pt x="97152" y="69913"/>
                  </a:lnTo>
                  <a:lnTo>
                    <a:pt x="97223" y="69881"/>
                  </a:lnTo>
                  <a:lnTo>
                    <a:pt x="97316" y="69849"/>
                  </a:lnTo>
                  <a:lnTo>
                    <a:pt x="97363" y="69754"/>
                  </a:lnTo>
                  <a:lnTo>
                    <a:pt x="97434" y="69660"/>
                  </a:lnTo>
                  <a:lnTo>
                    <a:pt x="97223" y="69533"/>
                  </a:lnTo>
                  <a:lnTo>
                    <a:pt x="97176" y="69312"/>
                  </a:lnTo>
                  <a:lnTo>
                    <a:pt x="97199" y="69059"/>
                  </a:lnTo>
                  <a:lnTo>
                    <a:pt x="97340" y="68869"/>
                  </a:lnTo>
                  <a:lnTo>
                    <a:pt x="97434" y="69185"/>
                  </a:lnTo>
                  <a:lnTo>
                    <a:pt x="97527" y="69375"/>
                  </a:lnTo>
                  <a:lnTo>
                    <a:pt x="97715" y="69375"/>
                  </a:lnTo>
                  <a:lnTo>
                    <a:pt x="97949" y="69185"/>
                  </a:lnTo>
                  <a:lnTo>
                    <a:pt x="98066" y="69217"/>
                  </a:lnTo>
                  <a:lnTo>
                    <a:pt x="98254" y="69185"/>
                  </a:lnTo>
                  <a:lnTo>
                    <a:pt x="98394" y="69312"/>
                  </a:lnTo>
                  <a:lnTo>
                    <a:pt x="98465" y="69217"/>
                  </a:lnTo>
                  <a:lnTo>
                    <a:pt x="98629" y="69059"/>
                  </a:lnTo>
                  <a:lnTo>
                    <a:pt x="98676" y="69059"/>
                  </a:lnTo>
                  <a:lnTo>
                    <a:pt x="98886" y="69059"/>
                  </a:lnTo>
                  <a:lnTo>
                    <a:pt x="98933" y="68996"/>
                  </a:lnTo>
                  <a:lnTo>
                    <a:pt x="99050" y="68932"/>
                  </a:lnTo>
                  <a:lnTo>
                    <a:pt x="99074" y="68869"/>
                  </a:lnTo>
                  <a:lnTo>
                    <a:pt x="99097" y="68774"/>
                  </a:lnTo>
                  <a:lnTo>
                    <a:pt x="99121" y="68711"/>
                  </a:lnTo>
                  <a:lnTo>
                    <a:pt x="99308" y="68679"/>
                  </a:lnTo>
                  <a:lnTo>
                    <a:pt x="99355" y="68553"/>
                  </a:lnTo>
                  <a:lnTo>
                    <a:pt x="99355" y="68426"/>
                  </a:lnTo>
                  <a:lnTo>
                    <a:pt x="99308" y="68332"/>
                  </a:lnTo>
                  <a:lnTo>
                    <a:pt x="99379" y="68205"/>
                  </a:lnTo>
                  <a:lnTo>
                    <a:pt x="99402" y="68142"/>
                  </a:lnTo>
                  <a:lnTo>
                    <a:pt x="99379" y="68015"/>
                  </a:lnTo>
                  <a:lnTo>
                    <a:pt x="99308" y="67984"/>
                  </a:lnTo>
                  <a:lnTo>
                    <a:pt x="99355" y="67794"/>
                  </a:lnTo>
                  <a:lnTo>
                    <a:pt x="99636" y="67446"/>
                  </a:lnTo>
                  <a:lnTo>
                    <a:pt x="99683" y="67256"/>
                  </a:lnTo>
                  <a:lnTo>
                    <a:pt x="99824" y="66972"/>
                  </a:lnTo>
                  <a:lnTo>
                    <a:pt x="99894" y="66845"/>
                  </a:lnTo>
                  <a:lnTo>
                    <a:pt x="99777" y="66782"/>
                  </a:lnTo>
                  <a:lnTo>
                    <a:pt x="99683" y="66814"/>
                  </a:lnTo>
                  <a:lnTo>
                    <a:pt x="99496" y="67003"/>
                  </a:lnTo>
                  <a:lnTo>
                    <a:pt x="99379" y="66972"/>
                  </a:lnTo>
                  <a:lnTo>
                    <a:pt x="99308" y="66909"/>
                  </a:lnTo>
                  <a:lnTo>
                    <a:pt x="99238" y="66782"/>
                  </a:lnTo>
                  <a:lnTo>
                    <a:pt x="99238" y="66592"/>
                  </a:lnTo>
                  <a:lnTo>
                    <a:pt x="99261" y="66592"/>
                  </a:lnTo>
                  <a:lnTo>
                    <a:pt x="99379" y="66561"/>
                  </a:lnTo>
                  <a:lnTo>
                    <a:pt x="99496" y="66529"/>
                  </a:lnTo>
                  <a:lnTo>
                    <a:pt x="99543" y="66403"/>
                  </a:lnTo>
                  <a:lnTo>
                    <a:pt x="99472" y="66403"/>
                  </a:lnTo>
                  <a:lnTo>
                    <a:pt x="99402" y="66371"/>
                  </a:lnTo>
                  <a:lnTo>
                    <a:pt x="99308" y="66213"/>
                  </a:lnTo>
                  <a:lnTo>
                    <a:pt x="99800" y="65802"/>
                  </a:lnTo>
                  <a:lnTo>
                    <a:pt x="100058" y="65675"/>
                  </a:lnTo>
                  <a:lnTo>
                    <a:pt x="100339" y="65770"/>
                  </a:lnTo>
                  <a:lnTo>
                    <a:pt x="100128" y="66181"/>
                  </a:lnTo>
                  <a:lnTo>
                    <a:pt x="100058" y="66371"/>
                  </a:lnTo>
                  <a:lnTo>
                    <a:pt x="100035" y="66561"/>
                  </a:lnTo>
                  <a:lnTo>
                    <a:pt x="100105" y="66371"/>
                  </a:lnTo>
                  <a:lnTo>
                    <a:pt x="100456" y="65992"/>
                  </a:lnTo>
                  <a:lnTo>
                    <a:pt x="100480" y="65802"/>
                  </a:lnTo>
                  <a:lnTo>
                    <a:pt x="100503" y="65581"/>
                  </a:lnTo>
                  <a:lnTo>
                    <a:pt x="100527" y="65359"/>
                  </a:lnTo>
                  <a:lnTo>
                    <a:pt x="100761" y="65169"/>
                  </a:lnTo>
                  <a:lnTo>
                    <a:pt x="100855" y="64885"/>
                  </a:lnTo>
                  <a:lnTo>
                    <a:pt x="100949" y="64632"/>
                  </a:lnTo>
                  <a:lnTo>
                    <a:pt x="100995" y="64411"/>
                  </a:lnTo>
                  <a:lnTo>
                    <a:pt x="101042" y="64221"/>
                  </a:lnTo>
                  <a:lnTo>
                    <a:pt x="101136" y="64031"/>
                  </a:lnTo>
                  <a:lnTo>
                    <a:pt x="101253" y="63873"/>
                  </a:lnTo>
                  <a:lnTo>
                    <a:pt x="101323" y="63810"/>
                  </a:lnTo>
                  <a:lnTo>
                    <a:pt x="101347" y="63114"/>
                  </a:lnTo>
                  <a:lnTo>
                    <a:pt x="101394" y="62956"/>
                  </a:lnTo>
                  <a:lnTo>
                    <a:pt x="101487" y="62830"/>
                  </a:lnTo>
                  <a:lnTo>
                    <a:pt x="101792" y="62640"/>
                  </a:lnTo>
                  <a:lnTo>
                    <a:pt x="101909" y="62513"/>
                  </a:lnTo>
                  <a:lnTo>
                    <a:pt x="101980" y="62355"/>
                  </a:lnTo>
                  <a:lnTo>
                    <a:pt x="102050" y="62102"/>
                  </a:lnTo>
                  <a:lnTo>
                    <a:pt x="102097" y="61913"/>
                  </a:lnTo>
                  <a:lnTo>
                    <a:pt x="102190" y="61754"/>
                  </a:lnTo>
                  <a:lnTo>
                    <a:pt x="102261" y="61596"/>
                  </a:lnTo>
                  <a:lnTo>
                    <a:pt x="102401" y="61470"/>
                  </a:lnTo>
                  <a:lnTo>
                    <a:pt x="102542" y="61375"/>
                  </a:lnTo>
                  <a:lnTo>
                    <a:pt x="102495" y="61312"/>
                  </a:lnTo>
                  <a:lnTo>
                    <a:pt x="102659" y="61154"/>
                  </a:lnTo>
                  <a:lnTo>
                    <a:pt x="102800" y="60616"/>
                  </a:lnTo>
                  <a:lnTo>
                    <a:pt x="102987" y="60521"/>
                  </a:lnTo>
                  <a:lnTo>
                    <a:pt x="103128" y="60490"/>
                  </a:lnTo>
                  <a:lnTo>
                    <a:pt x="103573" y="60300"/>
                  </a:lnTo>
                  <a:lnTo>
                    <a:pt x="103995" y="59952"/>
                  </a:lnTo>
                  <a:lnTo>
                    <a:pt x="104370" y="59762"/>
                  </a:lnTo>
                  <a:lnTo>
                    <a:pt x="105096" y="59541"/>
                  </a:lnTo>
                  <a:lnTo>
                    <a:pt x="105565" y="59541"/>
                  </a:lnTo>
                  <a:lnTo>
                    <a:pt x="105682" y="59509"/>
                  </a:lnTo>
                  <a:lnTo>
                    <a:pt x="105729" y="59446"/>
                  </a:lnTo>
                  <a:lnTo>
                    <a:pt x="105752" y="59383"/>
                  </a:lnTo>
                  <a:lnTo>
                    <a:pt x="105846" y="59225"/>
                  </a:lnTo>
                  <a:lnTo>
                    <a:pt x="105940" y="59193"/>
                  </a:lnTo>
                  <a:lnTo>
                    <a:pt x="106174" y="59225"/>
                  </a:lnTo>
                  <a:lnTo>
                    <a:pt x="106268" y="59193"/>
                  </a:lnTo>
                  <a:lnTo>
                    <a:pt x="106315" y="59067"/>
                  </a:lnTo>
                  <a:lnTo>
                    <a:pt x="106315" y="58814"/>
                  </a:lnTo>
                  <a:lnTo>
                    <a:pt x="106385" y="58750"/>
                  </a:lnTo>
                  <a:lnTo>
                    <a:pt x="106408" y="58719"/>
                  </a:lnTo>
                  <a:lnTo>
                    <a:pt x="106315" y="58656"/>
                  </a:lnTo>
                  <a:lnTo>
                    <a:pt x="106198" y="58592"/>
                  </a:lnTo>
                  <a:lnTo>
                    <a:pt x="106104" y="58561"/>
                  </a:lnTo>
                  <a:lnTo>
                    <a:pt x="105401" y="58561"/>
                  </a:lnTo>
                  <a:lnTo>
                    <a:pt x="105330" y="58561"/>
                  </a:lnTo>
                  <a:lnTo>
                    <a:pt x="105096" y="58276"/>
                  </a:lnTo>
                  <a:lnTo>
                    <a:pt x="105565" y="58150"/>
                  </a:lnTo>
                  <a:lnTo>
                    <a:pt x="105612" y="58055"/>
                  </a:lnTo>
                  <a:lnTo>
                    <a:pt x="105799" y="57897"/>
                  </a:lnTo>
                  <a:lnTo>
                    <a:pt x="105823" y="57865"/>
                  </a:lnTo>
                  <a:lnTo>
                    <a:pt x="105893" y="57897"/>
                  </a:lnTo>
                  <a:lnTo>
                    <a:pt x="106127" y="58150"/>
                  </a:lnTo>
                  <a:lnTo>
                    <a:pt x="106174" y="58150"/>
                  </a:lnTo>
                  <a:lnTo>
                    <a:pt x="106291" y="58150"/>
                  </a:lnTo>
                  <a:lnTo>
                    <a:pt x="106315" y="58150"/>
                  </a:lnTo>
                  <a:lnTo>
                    <a:pt x="106338" y="58181"/>
                  </a:lnTo>
                  <a:lnTo>
                    <a:pt x="106432" y="58276"/>
                  </a:lnTo>
                  <a:lnTo>
                    <a:pt x="106455" y="58276"/>
                  </a:lnTo>
                  <a:lnTo>
                    <a:pt x="106596" y="58276"/>
                  </a:lnTo>
                  <a:lnTo>
                    <a:pt x="106596" y="58181"/>
                  </a:lnTo>
                  <a:lnTo>
                    <a:pt x="106549" y="57992"/>
                  </a:lnTo>
                  <a:lnTo>
                    <a:pt x="106549" y="57675"/>
                  </a:lnTo>
                  <a:lnTo>
                    <a:pt x="106619" y="57454"/>
                  </a:lnTo>
                  <a:lnTo>
                    <a:pt x="106807" y="57296"/>
                  </a:lnTo>
                  <a:lnTo>
                    <a:pt x="107182" y="57075"/>
                  </a:lnTo>
                  <a:lnTo>
                    <a:pt x="107346" y="56916"/>
                  </a:lnTo>
                  <a:lnTo>
                    <a:pt x="107861" y="56189"/>
                  </a:lnTo>
                  <a:lnTo>
                    <a:pt x="108025" y="56031"/>
                  </a:lnTo>
                  <a:lnTo>
                    <a:pt x="108353" y="55747"/>
                  </a:lnTo>
                  <a:lnTo>
                    <a:pt x="109736" y="54956"/>
                  </a:lnTo>
                  <a:lnTo>
                    <a:pt x="109642" y="54766"/>
                  </a:lnTo>
                  <a:lnTo>
                    <a:pt x="109595" y="54577"/>
                  </a:lnTo>
                  <a:lnTo>
                    <a:pt x="109595" y="54324"/>
                  </a:lnTo>
                  <a:lnTo>
                    <a:pt x="109595" y="54102"/>
                  </a:lnTo>
                  <a:lnTo>
                    <a:pt x="109619" y="53913"/>
                  </a:lnTo>
                  <a:lnTo>
                    <a:pt x="109642" y="53723"/>
                  </a:lnTo>
                  <a:lnTo>
                    <a:pt x="109666" y="53660"/>
                  </a:lnTo>
                  <a:lnTo>
                    <a:pt x="109736" y="53596"/>
                  </a:lnTo>
                  <a:lnTo>
                    <a:pt x="109759" y="53565"/>
                  </a:lnTo>
                  <a:lnTo>
                    <a:pt x="109783" y="53470"/>
                  </a:lnTo>
                  <a:lnTo>
                    <a:pt x="109759" y="53375"/>
                  </a:lnTo>
                  <a:lnTo>
                    <a:pt x="109666" y="53249"/>
                  </a:lnTo>
                  <a:lnTo>
                    <a:pt x="109642" y="53122"/>
                  </a:lnTo>
                  <a:lnTo>
                    <a:pt x="109642" y="53059"/>
                  </a:lnTo>
                  <a:lnTo>
                    <a:pt x="109642" y="52774"/>
                  </a:lnTo>
                  <a:lnTo>
                    <a:pt x="109642" y="52711"/>
                  </a:lnTo>
                  <a:lnTo>
                    <a:pt x="109712" y="52521"/>
                  </a:lnTo>
                  <a:lnTo>
                    <a:pt x="109806" y="52332"/>
                  </a:lnTo>
                  <a:lnTo>
                    <a:pt x="109923" y="52173"/>
                  </a:lnTo>
                  <a:lnTo>
                    <a:pt x="110041" y="52079"/>
                  </a:lnTo>
                  <a:lnTo>
                    <a:pt x="110041" y="51984"/>
                  </a:lnTo>
                  <a:lnTo>
                    <a:pt x="109876" y="51889"/>
                  </a:lnTo>
                  <a:lnTo>
                    <a:pt x="109783" y="51762"/>
                  </a:lnTo>
                  <a:lnTo>
                    <a:pt x="109642" y="51446"/>
                  </a:lnTo>
                  <a:lnTo>
                    <a:pt x="109431" y="51225"/>
                  </a:lnTo>
                  <a:lnTo>
                    <a:pt x="109408" y="51130"/>
                  </a:lnTo>
                  <a:lnTo>
                    <a:pt x="109455" y="50845"/>
                  </a:lnTo>
                  <a:lnTo>
                    <a:pt x="109525" y="50592"/>
                  </a:lnTo>
                  <a:lnTo>
                    <a:pt x="109783" y="50055"/>
                  </a:lnTo>
                  <a:lnTo>
                    <a:pt x="109900" y="49644"/>
                  </a:lnTo>
                  <a:lnTo>
                    <a:pt x="109947" y="49549"/>
                  </a:lnTo>
                  <a:lnTo>
                    <a:pt x="110814" y="48126"/>
                  </a:lnTo>
                  <a:lnTo>
                    <a:pt x="111095" y="47873"/>
                  </a:lnTo>
                  <a:lnTo>
                    <a:pt x="111751" y="47462"/>
                  </a:lnTo>
                  <a:lnTo>
                    <a:pt x="111939" y="47146"/>
                  </a:lnTo>
                  <a:lnTo>
                    <a:pt x="111751" y="46924"/>
                  </a:lnTo>
                  <a:lnTo>
                    <a:pt x="111868" y="46577"/>
                  </a:lnTo>
                  <a:lnTo>
                    <a:pt x="112220" y="45976"/>
                  </a:lnTo>
                  <a:lnTo>
                    <a:pt x="112407" y="45849"/>
                  </a:lnTo>
                  <a:lnTo>
                    <a:pt x="112454" y="45723"/>
                  </a:lnTo>
                  <a:lnTo>
                    <a:pt x="112478" y="45660"/>
                  </a:lnTo>
                  <a:lnTo>
                    <a:pt x="112454" y="45565"/>
                  </a:lnTo>
                  <a:lnTo>
                    <a:pt x="112407" y="45533"/>
                  </a:lnTo>
                  <a:lnTo>
                    <a:pt x="112384" y="45470"/>
                  </a:lnTo>
                  <a:lnTo>
                    <a:pt x="112407" y="45249"/>
                  </a:lnTo>
                  <a:lnTo>
                    <a:pt x="112524" y="45059"/>
                  </a:lnTo>
                  <a:lnTo>
                    <a:pt x="112642" y="44901"/>
                  </a:lnTo>
                  <a:lnTo>
                    <a:pt x="112782" y="44774"/>
                  </a:lnTo>
                  <a:lnTo>
                    <a:pt x="112688" y="44300"/>
                  </a:lnTo>
                  <a:lnTo>
                    <a:pt x="112782" y="43826"/>
                  </a:lnTo>
                  <a:lnTo>
                    <a:pt x="112946" y="43415"/>
                  </a:lnTo>
                  <a:lnTo>
                    <a:pt x="113181" y="43130"/>
                  </a:lnTo>
                  <a:lnTo>
                    <a:pt x="113462" y="42814"/>
                  </a:lnTo>
                  <a:lnTo>
                    <a:pt x="113532" y="42592"/>
                  </a:lnTo>
                  <a:lnTo>
                    <a:pt x="113555" y="42339"/>
                  </a:lnTo>
                  <a:lnTo>
                    <a:pt x="113532" y="42213"/>
                  </a:lnTo>
                  <a:lnTo>
                    <a:pt x="113462" y="41992"/>
                  </a:lnTo>
                  <a:lnTo>
                    <a:pt x="113415" y="41833"/>
                  </a:lnTo>
                  <a:lnTo>
                    <a:pt x="113462" y="41675"/>
                  </a:lnTo>
                  <a:lnTo>
                    <a:pt x="113462" y="41581"/>
                  </a:lnTo>
                  <a:lnTo>
                    <a:pt x="113790" y="40632"/>
                  </a:lnTo>
                  <a:lnTo>
                    <a:pt x="113813" y="40379"/>
                  </a:lnTo>
                  <a:lnTo>
                    <a:pt x="113813" y="39494"/>
                  </a:lnTo>
                  <a:lnTo>
                    <a:pt x="113813" y="39241"/>
                  </a:lnTo>
                  <a:lnTo>
                    <a:pt x="113954" y="38766"/>
                  </a:lnTo>
                  <a:lnTo>
                    <a:pt x="114352" y="37913"/>
                  </a:lnTo>
                  <a:lnTo>
                    <a:pt x="114540" y="37691"/>
                  </a:lnTo>
                  <a:lnTo>
                    <a:pt x="114610" y="37565"/>
                  </a:lnTo>
                  <a:lnTo>
                    <a:pt x="114680" y="37312"/>
                  </a:lnTo>
                  <a:lnTo>
                    <a:pt x="114657" y="37154"/>
                  </a:lnTo>
                  <a:lnTo>
                    <a:pt x="114540" y="37059"/>
                  </a:lnTo>
                  <a:lnTo>
                    <a:pt x="114493" y="36806"/>
                  </a:lnTo>
                  <a:lnTo>
                    <a:pt x="114516" y="36521"/>
                  </a:lnTo>
                  <a:lnTo>
                    <a:pt x="114610" y="36268"/>
                  </a:lnTo>
                  <a:lnTo>
                    <a:pt x="114797" y="35794"/>
                  </a:lnTo>
                  <a:lnTo>
                    <a:pt x="114821" y="35731"/>
                  </a:lnTo>
                  <a:lnTo>
                    <a:pt x="114844" y="35604"/>
                  </a:lnTo>
                  <a:lnTo>
                    <a:pt x="114868" y="35320"/>
                  </a:lnTo>
                  <a:lnTo>
                    <a:pt x="114844" y="35193"/>
                  </a:lnTo>
                  <a:lnTo>
                    <a:pt x="114774" y="35098"/>
                  </a:lnTo>
                  <a:lnTo>
                    <a:pt x="114704" y="35003"/>
                  </a:lnTo>
                  <a:lnTo>
                    <a:pt x="114680" y="35098"/>
                  </a:lnTo>
                  <a:lnTo>
                    <a:pt x="114633" y="35162"/>
                  </a:lnTo>
                  <a:lnTo>
                    <a:pt x="114540" y="35162"/>
                  </a:lnTo>
                  <a:lnTo>
                    <a:pt x="114422" y="35098"/>
                  </a:lnTo>
                  <a:lnTo>
                    <a:pt x="114352" y="35035"/>
                  </a:lnTo>
                  <a:lnTo>
                    <a:pt x="114282" y="34940"/>
                  </a:lnTo>
                  <a:lnTo>
                    <a:pt x="114258" y="34909"/>
                  </a:lnTo>
                  <a:lnTo>
                    <a:pt x="114258" y="34814"/>
                  </a:lnTo>
                  <a:lnTo>
                    <a:pt x="114118" y="34245"/>
                  </a:lnTo>
                  <a:lnTo>
                    <a:pt x="114141" y="32189"/>
                  </a:lnTo>
                  <a:lnTo>
                    <a:pt x="114118" y="32094"/>
                  </a:lnTo>
                  <a:lnTo>
                    <a:pt x="114094" y="32063"/>
                  </a:lnTo>
                  <a:lnTo>
                    <a:pt x="114188" y="31841"/>
                  </a:lnTo>
                  <a:lnTo>
                    <a:pt x="114212" y="31715"/>
                  </a:lnTo>
                  <a:lnTo>
                    <a:pt x="114422" y="30071"/>
                  </a:lnTo>
                  <a:lnTo>
                    <a:pt x="114493" y="29786"/>
                  </a:lnTo>
                  <a:lnTo>
                    <a:pt x="114727" y="29343"/>
                  </a:lnTo>
                  <a:lnTo>
                    <a:pt x="114797" y="28932"/>
                  </a:lnTo>
                  <a:lnTo>
                    <a:pt x="114868" y="28711"/>
                  </a:lnTo>
                  <a:lnTo>
                    <a:pt x="115266" y="27889"/>
                  </a:lnTo>
                  <a:lnTo>
                    <a:pt x="115407" y="27383"/>
                  </a:lnTo>
                  <a:lnTo>
                    <a:pt x="115336" y="27003"/>
                  </a:lnTo>
                  <a:lnTo>
                    <a:pt x="115828" y="25960"/>
                  </a:lnTo>
                  <a:lnTo>
                    <a:pt x="115946" y="25391"/>
                  </a:lnTo>
                  <a:lnTo>
                    <a:pt x="115969" y="24664"/>
                  </a:lnTo>
                  <a:lnTo>
                    <a:pt x="115922" y="24316"/>
                  </a:lnTo>
                  <a:lnTo>
                    <a:pt x="115922" y="24189"/>
                  </a:lnTo>
                  <a:lnTo>
                    <a:pt x="115946" y="24031"/>
                  </a:lnTo>
                  <a:lnTo>
                    <a:pt x="116086" y="23810"/>
                  </a:lnTo>
                  <a:lnTo>
                    <a:pt x="116110" y="23715"/>
                  </a:lnTo>
                  <a:lnTo>
                    <a:pt x="116133" y="23525"/>
                  </a:lnTo>
                  <a:lnTo>
                    <a:pt x="116508" y="23019"/>
                  </a:lnTo>
                  <a:lnTo>
                    <a:pt x="116555" y="22735"/>
                  </a:lnTo>
                  <a:lnTo>
                    <a:pt x="116578" y="22450"/>
                  </a:lnTo>
                  <a:lnTo>
                    <a:pt x="116602" y="21881"/>
                  </a:lnTo>
                  <a:lnTo>
                    <a:pt x="116649" y="21786"/>
                  </a:lnTo>
                  <a:lnTo>
                    <a:pt x="116789" y="21628"/>
                  </a:lnTo>
                  <a:lnTo>
                    <a:pt x="116813" y="21501"/>
                  </a:lnTo>
                  <a:lnTo>
                    <a:pt x="116742" y="20964"/>
                  </a:lnTo>
                  <a:lnTo>
                    <a:pt x="116742" y="20774"/>
                  </a:lnTo>
                  <a:lnTo>
                    <a:pt x="116789" y="20553"/>
                  </a:lnTo>
                  <a:lnTo>
                    <a:pt x="116836" y="20332"/>
                  </a:lnTo>
                  <a:lnTo>
                    <a:pt x="117070" y="19826"/>
                  </a:lnTo>
                  <a:lnTo>
                    <a:pt x="117094" y="19636"/>
                  </a:lnTo>
                  <a:lnTo>
                    <a:pt x="117024" y="19415"/>
                  </a:lnTo>
                  <a:lnTo>
                    <a:pt x="117000" y="19130"/>
                  </a:lnTo>
                  <a:lnTo>
                    <a:pt x="117024" y="19035"/>
                  </a:lnTo>
                  <a:lnTo>
                    <a:pt x="117117" y="18909"/>
                  </a:lnTo>
                  <a:lnTo>
                    <a:pt x="117141" y="18814"/>
                  </a:lnTo>
                  <a:lnTo>
                    <a:pt x="117141" y="18750"/>
                  </a:lnTo>
                  <a:lnTo>
                    <a:pt x="117094" y="18624"/>
                  </a:lnTo>
                  <a:lnTo>
                    <a:pt x="117094" y="18561"/>
                  </a:lnTo>
                  <a:lnTo>
                    <a:pt x="117094" y="18276"/>
                  </a:lnTo>
                  <a:lnTo>
                    <a:pt x="117141" y="18150"/>
                  </a:lnTo>
                  <a:lnTo>
                    <a:pt x="117281" y="17770"/>
                  </a:lnTo>
                  <a:lnTo>
                    <a:pt x="117375" y="17201"/>
                  </a:lnTo>
                  <a:lnTo>
                    <a:pt x="117469" y="16948"/>
                  </a:lnTo>
                  <a:lnTo>
                    <a:pt x="117445" y="16822"/>
                  </a:lnTo>
                  <a:lnTo>
                    <a:pt x="117422" y="16600"/>
                  </a:lnTo>
                  <a:lnTo>
                    <a:pt x="117398" y="16316"/>
                  </a:lnTo>
                  <a:lnTo>
                    <a:pt x="117445" y="16189"/>
                  </a:lnTo>
                  <a:lnTo>
                    <a:pt x="117539" y="16000"/>
                  </a:lnTo>
                  <a:lnTo>
                    <a:pt x="117516" y="15810"/>
                  </a:lnTo>
                  <a:lnTo>
                    <a:pt x="117328" y="15525"/>
                  </a:lnTo>
                  <a:lnTo>
                    <a:pt x="117258" y="15051"/>
                  </a:lnTo>
                  <a:lnTo>
                    <a:pt x="117328" y="14482"/>
                  </a:lnTo>
                  <a:lnTo>
                    <a:pt x="117539" y="13976"/>
                  </a:lnTo>
                  <a:lnTo>
                    <a:pt x="117961" y="13154"/>
                  </a:lnTo>
                  <a:lnTo>
                    <a:pt x="117984" y="12996"/>
                  </a:lnTo>
                  <a:lnTo>
                    <a:pt x="118031" y="12964"/>
                  </a:lnTo>
                  <a:lnTo>
                    <a:pt x="118195" y="12901"/>
                  </a:lnTo>
                  <a:lnTo>
                    <a:pt x="118265" y="12869"/>
                  </a:lnTo>
                  <a:lnTo>
                    <a:pt x="118242" y="12711"/>
                  </a:lnTo>
                  <a:lnTo>
                    <a:pt x="118148" y="12110"/>
                  </a:lnTo>
                  <a:lnTo>
                    <a:pt x="118148" y="11984"/>
                  </a:lnTo>
                  <a:lnTo>
                    <a:pt x="118172" y="11826"/>
                  </a:lnTo>
                  <a:lnTo>
                    <a:pt x="118312" y="11351"/>
                  </a:lnTo>
                  <a:lnTo>
                    <a:pt x="118547" y="10909"/>
                  </a:lnTo>
                  <a:lnTo>
                    <a:pt x="118968" y="10181"/>
                  </a:lnTo>
                  <a:lnTo>
                    <a:pt x="119554" y="9581"/>
                  </a:lnTo>
                  <a:lnTo>
                    <a:pt x="119765" y="9201"/>
                  </a:lnTo>
                  <a:lnTo>
                    <a:pt x="119835" y="8664"/>
                  </a:lnTo>
                  <a:lnTo>
                    <a:pt x="119718" y="8094"/>
                  </a:lnTo>
                  <a:lnTo>
                    <a:pt x="119742" y="7841"/>
                  </a:lnTo>
                  <a:lnTo>
                    <a:pt x="119906" y="7430"/>
                  </a:lnTo>
                  <a:lnTo>
                    <a:pt x="119906" y="7272"/>
                  </a:lnTo>
                  <a:lnTo>
                    <a:pt x="119882" y="7114"/>
                  </a:lnTo>
                  <a:lnTo>
                    <a:pt x="119882" y="7019"/>
                  </a:lnTo>
                  <a:lnTo>
                    <a:pt x="119906" y="6893"/>
                  </a:lnTo>
                  <a:lnTo>
                    <a:pt x="120000" y="6640"/>
                  </a:lnTo>
                  <a:lnTo>
                    <a:pt x="120000" y="6545"/>
                  </a:lnTo>
                  <a:lnTo>
                    <a:pt x="119906" y="6324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F10CC2C-35DB-39F5-C002-6E67F92D55E2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7D4835E5-4E2B-120F-CEDB-E9ACD1BFACA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06BAB90-CF81-5854-F3DB-26270E6F1467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C48FC02-4D7A-1742-5359-722D7A2327CF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6D2EDFC-5C08-A110-33AA-97C1C888F11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EB6EFDC1-0D94-E02C-31A6-CD8DC5F46E2E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F0591564-B944-075C-C0B6-DF1095F0DE07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9D72742-025D-E817-F939-C3858E6FFA3E}"/>
              </a:ext>
            </a:extLst>
          </p:cNvPr>
          <p:cNvSpPr/>
          <p:nvPr/>
        </p:nvSpPr>
        <p:spPr>
          <a:xfrm>
            <a:off x="10352276" y="838992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24E7696-2C6E-EFAE-FCF5-E6EBDF415ABC}"/>
              </a:ext>
            </a:extLst>
          </p:cNvPr>
          <p:cNvSpPr/>
          <p:nvPr/>
        </p:nvSpPr>
        <p:spPr>
          <a:xfrm>
            <a:off x="3376581" y="5392071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F5FA2C4-F2BD-452B-A1EA-A2F5E5130D37}"/>
              </a:ext>
            </a:extLst>
          </p:cNvPr>
          <p:cNvSpPr txBox="1"/>
          <p:nvPr/>
        </p:nvSpPr>
        <p:spPr>
          <a:xfrm>
            <a:off x="6985696" y="2014519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Australian Dancer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B8A369-5C84-B233-ED0B-D2B9670877D1}"/>
              </a:ext>
            </a:extLst>
          </p:cNvPr>
          <p:cNvSpPr txBox="1"/>
          <p:nvPr/>
        </p:nvSpPr>
        <p:spPr>
          <a:xfrm>
            <a:off x="6985696" y="170674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8E1D8FE-EF73-F4E4-6CEE-EC6983A6DBE4}"/>
              </a:ext>
            </a:extLst>
          </p:cNvPr>
          <p:cNvSpPr txBox="1"/>
          <p:nvPr/>
        </p:nvSpPr>
        <p:spPr>
          <a:xfrm>
            <a:off x="6985697" y="3214848"/>
            <a:ext cx="4248916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6B92C866-220A-C5AC-763F-0DFABDDC4707}"/>
              </a:ext>
            </a:extLst>
          </p:cNvPr>
          <p:cNvSpPr/>
          <p:nvPr/>
        </p:nvSpPr>
        <p:spPr>
          <a:xfrm>
            <a:off x="4988507" y="4158731"/>
            <a:ext cx="5226825" cy="1237409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966DB0A-7794-79CC-F58E-CB742C90AB10}"/>
              </a:ext>
            </a:extLst>
          </p:cNvPr>
          <p:cNvSpPr txBox="1"/>
          <p:nvPr/>
        </p:nvSpPr>
        <p:spPr>
          <a:xfrm>
            <a:off x="5395455" y="4547781"/>
            <a:ext cx="4467751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dolor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sit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ID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ID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labore et dolore magna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017BEE5-80C4-2F3D-E9D8-FAE8B5D40E8E}"/>
              </a:ext>
            </a:extLst>
          </p:cNvPr>
          <p:cNvSpPr/>
          <p:nvPr/>
        </p:nvSpPr>
        <p:spPr>
          <a:xfrm>
            <a:off x="5433951" y="3867306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15FEDD87-78D4-060C-6B52-0C47D7206DE0}"/>
              </a:ext>
            </a:extLst>
          </p:cNvPr>
          <p:cNvSpPr/>
          <p:nvPr/>
        </p:nvSpPr>
        <p:spPr>
          <a:xfrm>
            <a:off x="5600075" y="4008120"/>
            <a:ext cx="250602" cy="301222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5281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ACA2468-85B2-09E3-7CDC-004AAF1E09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C83C43-85B2-717E-0206-A3A60F86A08C}"/>
              </a:ext>
            </a:extLst>
          </p:cNvPr>
          <p:cNvGrpSpPr/>
          <p:nvPr/>
        </p:nvGrpSpPr>
        <p:grpSpPr>
          <a:xfrm>
            <a:off x="1497891" y="1824766"/>
            <a:ext cx="4598109" cy="3208469"/>
            <a:chOff x="6501691" y="1710466"/>
            <a:chExt cx="4598109" cy="32084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2C7CB6-800D-718E-9F27-6D51A8C37C6D}"/>
                </a:ext>
              </a:extLst>
            </p:cNvPr>
            <p:cNvSpPr txBox="1"/>
            <p:nvPr/>
          </p:nvSpPr>
          <p:spPr>
            <a:xfrm>
              <a:off x="6501691" y="201824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Personal Expression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D6679E-CEBA-3F37-9023-46C9FB4D08A4}"/>
                </a:ext>
              </a:extLst>
            </p:cNvPr>
            <p:cNvSpPr txBox="1"/>
            <p:nvPr/>
          </p:nvSpPr>
          <p:spPr>
            <a:xfrm>
              <a:off x="6501692" y="171046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CC1967-1BD5-2725-EC43-B53DC85EF2DF}"/>
                </a:ext>
              </a:extLst>
            </p:cNvPr>
            <p:cNvSpPr txBox="1"/>
            <p:nvPr/>
          </p:nvSpPr>
          <p:spPr>
            <a:xfrm>
              <a:off x="6501692" y="3228097"/>
              <a:ext cx="4598108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850DEB-243C-21BF-0AFB-09302B058366}"/>
                </a:ext>
              </a:extLst>
            </p:cNvPr>
            <p:cNvGrpSpPr/>
            <p:nvPr/>
          </p:nvGrpSpPr>
          <p:grpSpPr>
            <a:xfrm>
              <a:off x="6595671" y="4611158"/>
              <a:ext cx="1362784" cy="307777"/>
              <a:chOff x="6595671" y="4839758"/>
              <a:chExt cx="1362784" cy="307777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34C30C9-8182-E011-B7D0-F8EC23938DB6}"/>
                  </a:ext>
                </a:extLst>
              </p:cNvPr>
              <p:cNvSpPr/>
              <p:nvPr/>
            </p:nvSpPr>
            <p:spPr>
              <a:xfrm>
                <a:off x="6595671" y="4839758"/>
                <a:ext cx="1362784" cy="30777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54000" dist="127000" dir="5400000" algn="t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31D43E-3245-67F7-C147-513D358DDD3B}"/>
                  </a:ext>
                </a:extLst>
              </p:cNvPr>
              <p:cNvSpPr txBox="1"/>
              <p:nvPr/>
            </p:nvSpPr>
            <p:spPr>
              <a:xfrm>
                <a:off x="6638694" y="4839758"/>
                <a:ext cx="12731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2"/>
                    </a:solidFill>
                  </a:rPr>
                  <a:t>Our Mentor</a:t>
                </a:r>
                <a:endParaRPr lang="en-ID" sz="1400" b="1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45CC087-C15D-F0BA-998C-023621F9407E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6342FC8-5B19-3EFB-8D51-D1319278C3C7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8C1C5B2-72A0-94F5-A9C5-B21D08EEE18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5B9737-50F5-E564-F22E-E91592B2C135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0CADA43-BFD2-D38B-37BB-070578681275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59110DA-F32D-1C18-A548-7E7B317A378F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3B9539B-596F-66FC-E560-90A5AD005A0B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55559B-0732-3254-F044-61D12B320A63}"/>
              </a:ext>
            </a:extLst>
          </p:cNvPr>
          <p:cNvSpPr/>
          <p:nvPr/>
        </p:nvSpPr>
        <p:spPr>
          <a:xfrm>
            <a:off x="10792749" y="1380165"/>
            <a:ext cx="406400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B036C0-3D49-9999-87DF-D7ACCF835A84}"/>
              </a:ext>
            </a:extLst>
          </p:cNvPr>
          <p:cNvSpPr/>
          <p:nvPr/>
        </p:nvSpPr>
        <p:spPr>
          <a:xfrm>
            <a:off x="4984187" y="5446410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2E6179-EB70-853D-ABF5-6AE11F69539A}"/>
              </a:ext>
            </a:extLst>
          </p:cNvPr>
          <p:cNvSpPr/>
          <p:nvPr/>
        </p:nvSpPr>
        <p:spPr>
          <a:xfrm>
            <a:off x="3653099" y="515595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02738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9DAAB61-186E-54B2-0173-0E45C6FC39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 descr="iPhoneX_Mock_up.png">
            <a:extLst>
              <a:ext uri="{FF2B5EF4-FFF2-40B4-BE49-F238E27FC236}">
                <a16:creationId xmlns:a16="http://schemas.microsoft.com/office/drawing/2014/main" id="{66260A3B-36BB-C8A1-6AF0-A8EA5EA85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271"/>
          <a:stretch/>
        </p:blipFill>
        <p:spPr>
          <a:xfrm>
            <a:off x="1346476" y="653935"/>
            <a:ext cx="4590692" cy="62040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970CD4-E7A2-F478-46FD-F40942B2BD33}"/>
              </a:ext>
            </a:extLst>
          </p:cNvPr>
          <p:cNvGrpSpPr/>
          <p:nvPr/>
        </p:nvGrpSpPr>
        <p:grpSpPr>
          <a:xfrm>
            <a:off x="6522722" y="1594112"/>
            <a:ext cx="4170765" cy="3669777"/>
            <a:chOff x="1250518" y="1782131"/>
            <a:chExt cx="4170765" cy="36697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A10F8E-C972-E840-49A0-46F588E2CA43}"/>
                </a:ext>
              </a:extLst>
            </p:cNvPr>
            <p:cNvSpPr txBox="1"/>
            <p:nvPr/>
          </p:nvSpPr>
          <p:spPr>
            <a:xfrm>
              <a:off x="1250518" y="3290237"/>
              <a:ext cx="4170765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dolor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eiusmod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tempor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incididunt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ut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labore et dolore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8727BF-4507-7830-E4EE-EC9A6B8283BB}"/>
                </a:ext>
              </a:extLst>
            </p:cNvPr>
            <p:cNvSpPr txBox="1"/>
            <p:nvPr/>
          </p:nvSpPr>
          <p:spPr>
            <a:xfrm>
              <a:off x="2011883" y="4034774"/>
              <a:ext cx="3284336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Magna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aliqua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Ut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enim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ad minim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veniam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quis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nostrud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exercitation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ullamco</a:t>
              </a:r>
              <a:r>
                <a:rPr lang="en-ID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ID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laboris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0CC391-E16A-EB5E-8FA7-AFC822293C74}"/>
                </a:ext>
              </a:extLst>
            </p:cNvPr>
            <p:cNvSpPr txBox="1"/>
            <p:nvPr/>
          </p:nvSpPr>
          <p:spPr>
            <a:xfrm>
              <a:off x="2011883" y="4838022"/>
              <a:ext cx="3284336" cy="61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sed do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eiusmod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tempor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3AFA3C-A9F2-7543-98AF-A32D106B6248}"/>
                </a:ext>
              </a:extLst>
            </p:cNvPr>
            <p:cNvSpPr/>
            <p:nvPr/>
          </p:nvSpPr>
          <p:spPr>
            <a:xfrm>
              <a:off x="1356400" y="4128357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D3C743-599F-70C4-B9F5-5476B52CB7A6}"/>
                </a:ext>
              </a:extLst>
            </p:cNvPr>
            <p:cNvSpPr/>
            <p:nvPr/>
          </p:nvSpPr>
          <p:spPr>
            <a:xfrm>
              <a:off x="1356400" y="4931605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BB79AC-04B0-ECCA-7A10-13A12F934178}"/>
                </a:ext>
              </a:extLst>
            </p:cNvPr>
            <p:cNvSpPr txBox="1"/>
            <p:nvPr/>
          </p:nvSpPr>
          <p:spPr>
            <a:xfrm>
              <a:off x="1488765" y="4195300"/>
              <a:ext cx="207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2"/>
                  </a:solidFill>
                  <a:latin typeface="+mj-lt"/>
                </a:rPr>
                <a:t>1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E0FD1C-0F40-AC26-C7C7-67B174DDB45B}"/>
                </a:ext>
              </a:extLst>
            </p:cNvPr>
            <p:cNvSpPr txBox="1"/>
            <p:nvPr/>
          </p:nvSpPr>
          <p:spPr>
            <a:xfrm>
              <a:off x="1488765" y="4998548"/>
              <a:ext cx="207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+mj-lt"/>
                </a:rPr>
                <a:t>2</a:t>
              </a:r>
              <a:endParaRPr lang="en-ID" sz="16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2CA29F-6BC7-3B4B-9572-01161E6B106F}"/>
                </a:ext>
              </a:extLst>
            </p:cNvPr>
            <p:cNvSpPr txBox="1"/>
            <p:nvPr/>
          </p:nvSpPr>
          <p:spPr>
            <a:xfrm>
              <a:off x="1250518" y="2089908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The Body And Mind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760EF-FD87-6CB9-D7B5-A30CE5E452BC}"/>
                </a:ext>
              </a:extLst>
            </p:cNvPr>
            <p:cNvSpPr txBox="1"/>
            <p:nvPr/>
          </p:nvSpPr>
          <p:spPr>
            <a:xfrm>
              <a:off x="1250519" y="1782131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6D4C0F-5E54-33AB-2F61-DC7F671C4169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8F65EAC-FEE3-9568-C896-23E977FF5462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AF3D973-2BB4-4144-53C0-9B48A2B8931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6718DF-A846-7D87-CD37-579B921D4276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3D7DB71-2EF1-B4F5-D87A-4060494953A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CAE01A6-2E85-CC4D-61E6-91CE8BB0F98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D9697F7-C204-3E01-7012-566FF9185463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B5A8AB8-C80F-96F0-3AAA-BBA5C486D504}"/>
              </a:ext>
            </a:extLst>
          </p:cNvPr>
          <p:cNvSpPr/>
          <p:nvPr/>
        </p:nvSpPr>
        <p:spPr>
          <a:xfrm>
            <a:off x="8431182" y="5951488"/>
            <a:ext cx="202278" cy="2022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7995B28-81BC-AE85-65EB-089D0F685567}"/>
              </a:ext>
            </a:extLst>
          </p:cNvPr>
          <p:cNvSpPr/>
          <p:nvPr/>
        </p:nvSpPr>
        <p:spPr>
          <a:xfrm>
            <a:off x="10786556" y="773430"/>
            <a:ext cx="331024" cy="312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2649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0A7E11-11C1-7560-9CC7-9B23CB464EE9}"/>
              </a:ext>
            </a:extLst>
          </p:cNvPr>
          <p:cNvGrpSpPr/>
          <p:nvPr/>
        </p:nvGrpSpPr>
        <p:grpSpPr>
          <a:xfrm>
            <a:off x="2849880" y="584445"/>
            <a:ext cx="6492240" cy="1007880"/>
            <a:chOff x="2849880" y="424670"/>
            <a:chExt cx="6492240" cy="10078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AA21D6-4A35-D871-358E-20900245CF2F}"/>
                </a:ext>
              </a:extLst>
            </p:cNvPr>
            <p:cNvSpPr txBox="1"/>
            <p:nvPr/>
          </p:nvSpPr>
          <p:spPr>
            <a:xfrm>
              <a:off x="2849880" y="424670"/>
              <a:ext cx="6492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Supportive Community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8461D2-79D8-D5BF-DC16-FCDD36732A45}"/>
                </a:ext>
              </a:extLst>
            </p:cNvPr>
            <p:cNvSpPr txBox="1"/>
            <p:nvPr/>
          </p:nvSpPr>
          <p:spPr>
            <a:xfrm>
              <a:off x="4010618" y="1093996"/>
              <a:ext cx="41707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spc="300">
                  <a:solidFill>
                    <a:schemeClr val="accent1"/>
                  </a:solidFill>
                  <a:latin typeface="+mj-lt"/>
                </a:defRPr>
              </a:lvl1pPr>
            </a:lstStyle>
            <a:p>
              <a:pPr algn="ctr"/>
              <a:r>
                <a:rPr lang="en-US" dirty="0"/>
                <a:t>PRESENTATION TEMPLATE</a:t>
              </a:r>
              <a:endParaRPr lang="en-ID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D438F1A-259F-20AE-40BB-FC83A202D60C}"/>
              </a:ext>
            </a:extLst>
          </p:cNvPr>
          <p:cNvGrpSpPr/>
          <p:nvPr/>
        </p:nvGrpSpPr>
        <p:grpSpPr>
          <a:xfrm>
            <a:off x="1219201" y="2406912"/>
            <a:ext cx="9753600" cy="3450116"/>
            <a:chOff x="995411" y="2246471"/>
            <a:chExt cx="10201179" cy="360843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4714474-2B15-0802-A18E-ADF9A29D818A}"/>
                </a:ext>
              </a:extLst>
            </p:cNvPr>
            <p:cNvGrpSpPr/>
            <p:nvPr/>
          </p:nvGrpSpPr>
          <p:grpSpPr>
            <a:xfrm>
              <a:off x="4361242" y="2246471"/>
              <a:ext cx="3469516" cy="3522648"/>
              <a:chOff x="3753224" y="1476694"/>
              <a:chExt cx="4625635" cy="4696471"/>
            </a:xfrm>
          </p:grpSpPr>
          <p:sp>
            <p:nvSpPr>
              <p:cNvPr id="47" name="Freeform 3">
                <a:extLst>
                  <a:ext uri="{FF2B5EF4-FFF2-40B4-BE49-F238E27FC236}">
                    <a16:creationId xmlns:a16="http://schemas.microsoft.com/office/drawing/2014/main" id="{62FCBE11-D332-FBFD-E16B-8DEE7C6060B9}"/>
                  </a:ext>
                </a:extLst>
              </p:cNvPr>
              <p:cNvSpPr/>
              <p:nvPr/>
            </p:nvSpPr>
            <p:spPr>
              <a:xfrm rot="2700000">
                <a:off x="5357770" y="1880433"/>
                <a:ext cx="1476462" cy="1475521"/>
              </a:xfrm>
              <a:custGeom>
                <a:avLst/>
                <a:gdLst>
                  <a:gd name="connsiteX0" fmla="*/ 0 w 1476462"/>
                  <a:gd name="connsiteY0" fmla="*/ 952102 h 1475521"/>
                  <a:gd name="connsiteX1" fmla="*/ 707115 w 1476462"/>
                  <a:gd name="connsiteY1" fmla="*/ 952102 h 1475521"/>
                  <a:gd name="connsiteX2" fmla="*/ 953040 w 1476462"/>
                  <a:gd name="connsiteY2" fmla="*/ 706177 h 1475521"/>
                  <a:gd name="connsiteX3" fmla="*/ 953040 w 1476462"/>
                  <a:gd name="connsiteY3" fmla="*/ 0 h 1475521"/>
                  <a:gd name="connsiteX4" fmla="*/ 1230537 w 1476462"/>
                  <a:gd name="connsiteY4" fmla="*/ 0 h 1475521"/>
                  <a:gd name="connsiteX5" fmla="*/ 1476462 w 1476462"/>
                  <a:gd name="connsiteY5" fmla="*/ 245925 h 1475521"/>
                  <a:gd name="connsiteX6" fmla="*/ 1476462 w 1476462"/>
                  <a:gd name="connsiteY6" fmla="*/ 1229596 h 1475521"/>
                  <a:gd name="connsiteX7" fmla="*/ 1230537 w 1476462"/>
                  <a:gd name="connsiteY7" fmla="*/ 1475521 h 1475521"/>
                  <a:gd name="connsiteX8" fmla="*/ 245925 w 1476462"/>
                  <a:gd name="connsiteY8" fmla="*/ 1475521 h 1475521"/>
                  <a:gd name="connsiteX9" fmla="*/ 0 w 1476462"/>
                  <a:gd name="connsiteY9" fmla="*/ 1229596 h 147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462" h="1475521">
                    <a:moveTo>
                      <a:pt x="0" y="952102"/>
                    </a:moveTo>
                    <a:lnTo>
                      <a:pt x="707115" y="952102"/>
                    </a:lnTo>
                    <a:cubicBezTo>
                      <a:pt x="842936" y="952102"/>
                      <a:pt x="953040" y="841998"/>
                      <a:pt x="953040" y="706177"/>
                    </a:cubicBezTo>
                    <a:lnTo>
                      <a:pt x="953040" y="0"/>
                    </a:lnTo>
                    <a:lnTo>
                      <a:pt x="1230537" y="0"/>
                    </a:lnTo>
                    <a:cubicBezTo>
                      <a:pt x="1366358" y="0"/>
                      <a:pt x="1476462" y="110104"/>
                      <a:pt x="1476462" y="245925"/>
                    </a:cubicBezTo>
                    <a:lnTo>
                      <a:pt x="1476462" y="1229596"/>
                    </a:lnTo>
                    <a:cubicBezTo>
                      <a:pt x="1476462" y="1365417"/>
                      <a:pt x="1366358" y="1475521"/>
                      <a:pt x="1230537" y="1475521"/>
                    </a:cubicBezTo>
                    <a:lnTo>
                      <a:pt x="245925" y="1475521"/>
                    </a:lnTo>
                    <a:cubicBezTo>
                      <a:pt x="110104" y="1475521"/>
                      <a:pt x="0" y="1365417"/>
                      <a:pt x="0" y="12295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">
                <a:extLst>
                  <a:ext uri="{FF2B5EF4-FFF2-40B4-BE49-F238E27FC236}">
                    <a16:creationId xmlns:a16="http://schemas.microsoft.com/office/drawing/2014/main" id="{DDEF7EB9-BBD9-7984-39FD-27302865AC5E}"/>
                  </a:ext>
                </a:extLst>
              </p:cNvPr>
              <p:cNvSpPr/>
              <p:nvPr/>
            </p:nvSpPr>
            <p:spPr>
              <a:xfrm rot="13500000">
                <a:off x="5357770" y="4304319"/>
                <a:ext cx="1476462" cy="1475521"/>
              </a:xfrm>
              <a:custGeom>
                <a:avLst/>
                <a:gdLst>
                  <a:gd name="connsiteX0" fmla="*/ 0 w 1476462"/>
                  <a:gd name="connsiteY0" fmla="*/ 952102 h 1475521"/>
                  <a:gd name="connsiteX1" fmla="*/ 707115 w 1476462"/>
                  <a:gd name="connsiteY1" fmla="*/ 952102 h 1475521"/>
                  <a:gd name="connsiteX2" fmla="*/ 953040 w 1476462"/>
                  <a:gd name="connsiteY2" fmla="*/ 706177 h 1475521"/>
                  <a:gd name="connsiteX3" fmla="*/ 953040 w 1476462"/>
                  <a:gd name="connsiteY3" fmla="*/ 0 h 1475521"/>
                  <a:gd name="connsiteX4" fmla="*/ 1230537 w 1476462"/>
                  <a:gd name="connsiteY4" fmla="*/ 0 h 1475521"/>
                  <a:gd name="connsiteX5" fmla="*/ 1476462 w 1476462"/>
                  <a:gd name="connsiteY5" fmla="*/ 245925 h 1475521"/>
                  <a:gd name="connsiteX6" fmla="*/ 1476462 w 1476462"/>
                  <a:gd name="connsiteY6" fmla="*/ 1229596 h 1475521"/>
                  <a:gd name="connsiteX7" fmla="*/ 1230537 w 1476462"/>
                  <a:gd name="connsiteY7" fmla="*/ 1475521 h 1475521"/>
                  <a:gd name="connsiteX8" fmla="*/ 245925 w 1476462"/>
                  <a:gd name="connsiteY8" fmla="*/ 1475521 h 1475521"/>
                  <a:gd name="connsiteX9" fmla="*/ 0 w 1476462"/>
                  <a:gd name="connsiteY9" fmla="*/ 1229596 h 147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462" h="1475521">
                    <a:moveTo>
                      <a:pt x="0" y="952102"/>
                    </a:moveTo>
                    <a:lnTo>
                      <a:pt x="707115" y="952102"/>
                    </a:lnTo>
                    <a:cubicBezTo>
                      <a:pt x="842936" y="952102"/>
                      <a:pt x="953040" y="841998"/>
                      <a:pt x="953040" y="706177"/>
                    </a:cubicBezTo>
                    <a:lnTo>
                      <a:pt x="953040" y="0"/>
                    </a:lnTo>
                    <a:lnTo>
                      <a:pt x="1230537" y="0"/>
                    </a:lnTo>
                    <a:cubicBezTo>
                      <a:pt x="1366358" y="0"/>
                      <a:pt x="1476462" y="110104"/>
                      <a:pt x="1476462" y="245925"/>
                    </a:cubicBezTo>
                    <a:lnTo>
                      <a:pt x="1476462" y="1229596"/>
                    </a:lnTo>
                    <a:cubicBezTo>
                      <a:pt x="1476462" y="1365417"/>
                      <a:pt x="1366358" y="1475521"/>
                      <a:pt x="1230537" y="1475521"/>
                    </a:cubicBezTo>
                    <a:lnTo>
                      <a:pt x="245925" y="1475521"/>
                    </a:lnTo>
                    <a:cubicBezTo>
                      <a:pt x="110104" y="1475521"/>
                      <a:pt x="0" y="1365417"/>
                      <a:pt x="0" y="122959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F0E74DC4-BF6D-7977-10E2-871F33FADDEC}"/>
                  </a:ext>
                </a:extLst>
              </p:cNvPr>
              <p:cNvSpPr/>
              <p:nvPr/>
            </p:nvSpPr>
            <p:spPr>
              <a:xfrm rot="8100000">
                <a:off x="6533427" y="3087168"/>
                <a:ext cx="1476462" cy="1475521"/>
              </a:xfrm>
              <a:custGeom>
                <a:avLst/>
                <a:gdLst>
                  <a:gd name="connsiteX0" fmla="*/ 0 w 1476462"/>
                  <a:gd name="connsiteY0" fmla="*/ 952102 h 1475521"/>
                  <a:gd name="connsiteX1" fmla="*/ 707115 w 1476462"/>
                  <a:gd name="connsiteY1" fmla="*/ 952102 h 1475521"/>
                  <a:gd name="connsiteX2" fmla="*/ 953040 w 1476462"/>
                  <a:gd name="connsiteY2" fmla="*/ 706177 h 1475521"/>
                  <a:gd name="connsiteX3" fmla="*/ 953040 w 1476462"/>
                  <a:gd name="connsiteY3" fmla="*/ 0 h 1475521"/>
                  <a:gd name="connsiteX4" fmla="*/ 1230537 w 1476462"/>
                  <a:gd name="connsiteY4" fmla="*/ 0 h 1475521"/>
                  <a:gd name="connsiteX5" fmla="*/ 1476462 w 1476462"/>
                  <a:gd name="connsiteY5" fmla="*/ 245925 h 1475521"/>
                  <a:gd name="connsiteX6" fmla="*/ 1476462 w 1476462"/>
                  <a:gd name="connsiteY6" fmla="*/ 1229596 h 1475521"/>
                  <a:gd name="connsiteX7" fmla="*/ 1230537 w 1476462"/>
                  <a:gd name="connsiteY7" fmla="*/ 1475521 h 1475521"/>
                  <a:gd name="connsiteX8" fmla="*/ 245925 w 1476462"/>
                  <a:gd name="connsiteY8" fmla="*/ 1475521 h 1475521"/>
                  <a:gd name="connsiteX9" fmla="*/ 0 w 1476462"/>
                  <a:gd name="connsiteY9" fmla="*/ 1229596 h 147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462" h="1475521">
                    <a:moveTo>
                      <a:pt x="0" y="952102"/>
                    </a:moveTo>
                    <a:lnTo>
                      <a:pt x="707115" y="952102"/>
                    </a:lnTo>
                    <a:cubicBezTo>
                      <a:pt x="842936" y="952102"/>
                      <a:pt x="953040" y="841998"/>
                      <a:pt x="953040" y="706177"/>
                    </a:cubicBezTo>
                    <a:lnTo>
                      <a:pt x="953040" y="0"/>
                    </a:lnTo>
                    <a:lnTo>
                      <a:pt x="1230537" y="0"/>
                    </a:lnTo>
                    <a:cubicBezTo>
                      <a:pt x="1366358" y="0"/>
                      <a:pt x="1476462" y="110104"/>
                      <a:pt x="1476462" y="245925"/>
                    </a:cubicBezTo>
                    <a:lnTo>
                      <a:pt x="1476462" y="1229596"/>
                    </a:lnTo>
                    <a:cubicBezTo>
                      <a:pt x="1476462" y="1365417"/>
                      <a:pt x="1366358" y="1475521"/>
                      <a:pt x="1230537" y="1475521"/>
                    </a:cubicBezTo>
                    <a:lnTo>
                      <a:pt x="245925" y="1475521"/>
                    </a:lnTo>
                    <a:cubicBezTo>
                      <a:pt x="110104" y="1475521"/>
                      <a:pt x="0" y="1365417"/>
                      <a:pt x="0" y="12295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3C0EDFF6-6A93-F69B-589C-D8817BDBA556}"/>
                  </a:ext>
                </a:extLst>
              </p:cNvPr>
              <p:cNvSpPr/>
              <p:nvPr/>
            </p:nvSpPr>
            <p:spPr>
              <a:xfrm rot="13500000" flipH="1">
                <a:off x="4182114" y="3087169"/>
                <a:ext cx="1476462" cy="1475521"/>
              </a:xfrm>
              <a:custGeom>
                <a:avLst/>
                <a:gdLst>
                  <a:gd name="connsiteX0" fmla="*/ 0 w 1476462"/>
                  <a:gd name="connsiteY0" fmla="*/ 952102 h 1475521"/>
                  <a:gd name="connsiteX1" fmla="*/ 707115 w 1476462"/>
                  <a:gd name="connsiteY1" fmla="*/ 952102 h 1475521"/>
                  <a:gd name="connsiteX2" fmla="*/ 953040 w 1476462"/>
                  <a:gd name="connsiteY2" fmla="*/ 706177 h 1475521"/>
                  <a:gd name="connsiteX3" fmla="*/ 953040 w 1476462"/>
                  <a:gd name="connsiteY3" fmla="*/ 0 h 1475521"/>
                  <a:gd name="connsiteX4" fmla="*/ 1230537 w 1476462"/>
                  <a:gd name="connsiteY4" fmla="*/ 0 h 1475521"/>
                  <a:gd name="connsiteX5" fmla="*/ 1476462 w 1476462"/>
                  <a:gd name="connsiteY5" fmla="*/ 245925 h 1475521"/>
                  <a:gd name="connsiteX6" fmla="*/ 1476462 w 1476462"/>
                  <a:gd name="connsiteY6" fmla="*/ 1229596 h 1475521"/>
                  <a:gd name="connsiteX7" fmla="*/ 1230537 w 1476462"/>
                  <a:gd name="connsiteY7" fmla="*/ 1475521 h 1475521"/>
                  <a:gd name="connsiteX8" fmla="*/ 245925 w 1476462"/>
                  <a:gd name="connsiteY8" fmla="*/ 1475521 h 1475521"/>
                  <a:gd name="connsiteX9" fmla="*/ 0 w 1476462"/>
                  <a:gd name="connsiteY9" fmla="*/ 1229596 h 147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462" h="1475521">
                    <a:moveTo>
                      <a:pt x="0" y="952102"/>
                    </a:moveTo>
                    <a:lnTo>
                      <a:pt x="707115" y="952102"/>
                    </a:lnTo>
                    <a:cubicBezTo>
                      <a:pt x="842936" y="952102"/>
                      <a:pt x="953040" y="841998"/>
                      <a:pt x="953040" y="706177"/>
                    </a:cubicBezTo>
                    <a:lnTo>
                      <a:pt x="953040" y="0"/>
                    </a:lnTo>
                    <a:lnTo>
                      <a:pt x="1230537" y="0"/>
                    </a:lnTo>
                    <a:cubicBezTo>
                      <a:pt x="1366358" y="0"/>
                      <a:pt x="1476462" y="110104"/>
                      <a:pt x="1476462" y="245925"/>
                    </a:cubicBezTo>
                    <a:lnTo>
                      <a:pt x="1476462" y="1229596"/>
                    </a:lnTo>
                    <a:cubicBezTo>
                      <a:pt x="1476462" y="1365417"/>
                      <a:pt x="1366358" y="1475521"/>
                      <a:pt x="1230537" y="1475521"/>
                    </a:cubicBezTo>
                    <a:lnTo>
                      <a:pt x="245925" y="1475521"/>
                    </a:lnTo>
                    <a:cubicBezTo>
                      <a:pt x="110104" y="1475521"/>
                      <a:pt x="0" y="1365417"/>
                      <a:pt x="0" y="12295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7">
                <a:extLst>
                  <a:ext uri="{FF2B5EF4-FFF2-40B4-BE49-F238E27FC236}">
                    <a16:creationId xmlns:a16="http://schemas.microsoft.com/office/drawing/2014/main" id="{0B1F5FF2-B3E2-1460-D62B-52D5EA3653E2}"/>
                  </a:ext>
                </a:extLst>
              </p:cNvPr>
              <p:cNvSpPr/>
              <p:nvPr/>
            </p:nvSpPr>
            <p:spPr>
              <a:xfrm rot="2700000">
                <a:off x="5612344" y="1477002"/>
                <a:ext cx="967310" cy="96669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8">
                <a:extLst>
                  <a:ext uri="{FF2B5EF4-FFF2-40B4-BE49-F238E27FC236}">
                    <a16:creationId xmlns:a16="http://schemas.microsoft.com/office/drawing/2014/main" id="{269A2B34-CC5F-452B-03CF-105D17FAB2CA}"/>
                  </a:ext>
                </a:extLst>
              </p:cNvPr>
              <p:cNvSpPr/>
              <p:nvPr/>
            </p:nvSpPr>
            <p:spPr>
              <a:xfrm rot="2700000">
                <a:off x="7411858" y="3341581"/>
                <a:ext cx="967310" cy="966693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9">
                <a:extLst>
                  <a:ext uri="{FF2B5EF4-FFF2-40B4-BE49-F238E27FC236}">
                    <a16:creationId xmlns:a16="http://schemas.microsoft.com/office/drawing/2014/main" id="{44B02D48-9B0D-FEA8-FA6D-361E9B5457EC}"/>
                  </a:ext>
                </a:extLst>
              </p:cNvPr>
              <p:cNvSpPr/>
              <p:nvPr/>
            </p:nvSpPr>
            <p:spPr>
              <a:xfrm rot="2700000">
                <a:off x="5612343" y="5206163"/>
                <a:ext cx="967310" cy="966693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Rounded Rectangle 10">
                <a:extLst>
                  <a:ext uri="{FF2B5EF4-FFF2-40B4-BE49-F238E27FC236}">
                    <a16:creationId xmlns:a16="http://schemas.microsoft.com/office/drawing/2014/main" id="{E1FC5A89-E47C-95F9-2256-B02D7CE1E261}"/>
                  </a:ext>
                </a:extLst>
              </p:cNvPr>
              <p:cNvSpPr/>
              <p:nvPr/>
            </p:nvSpPr>
            <p:spPr>
              <a:xfrm rot="2700000">
                <a:off x="3752916" y="3341581"/>
                <a:ext cx="967310" cy="96669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767E6B9-917E-259D-09E6-DC88034B9262}"/>
                </a:ext>
              </a:extLst>
            </p:cNvPr>
            <p:cNvGrpSpPr/>
            <p:nvPr/>
          </p:nvGrpSpPr>
          <p:grpSpPr>
            <a:xfrm>
              <a:off x="995411" y="2308752"/>
              <a:ext cx="10201179" cy="3546157"/>
              <a:chOff x="995411" y="2308752"/>
              <a:chExt cx="10201179" cy="3546157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A5D4CC6-BB9C-9E30-FAFB-DD2F273FC860}"/>
                  </a:ext>
                </a:extLst>
              </p:cNvPr>
              <p:cNvGrpSpPr/>
              <p:nvPr/>
            </p:nvGrpSpPr>
            <p:grpSpPr>
              <a:xfrm>
                <a:off x="995411" y="2308752"/>
                <a:ext cx="2640956" cy="3546157"/>
                <a:chOff x="1017880" y="2120641"/>
                <a:chExt cx="2640956" cy="3546157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2FB17473-27B8-8405-B02C-1001C25134C9}"/>
                    </a:ext>
                  </a:extLst>
                </p:cNvPr>
                <p:cNvGrpSpPr/>
                <p:nvPr/>
              </p:nvGrpSpPr>
              <p:grpSpPr>
                <a:xfrm flipH="1">
                  <a:off x="1023435" y="2120641"/>
                  <a:ext cx="2635401" cy="850730"/>
                  <a:chOff x="1249625" y="2118682"/>
                  <a:chExt cx="2635401" cy="850730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E16B962D-DFDA-E4D6-8AE0-3FD995E978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352576"/>
                    <a:ext cx="2635401" cy="6168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50000"/>
                      </a:lnSpc>
                    </a:pP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Lorem ipsum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dolor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sit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amet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consectetur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adipiscing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elit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B90BBCFA-0686-7423-2881-320A268FDEB0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118682"/>
                    <a:ext cx="17019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ID" sz="1400" b="0" i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+mj-lt"/>
                      </a:rPr>
                      <a:t>Title Here</a:t>
                    </a:r>
                    <a:endParaRPr lang="en-ID" sz="140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66E3F53F-BC6E-B587-01BB-4703180F7AD5}"/>
                    </a:ext>
                  </a:extLst>
                </p:cNvPr>
                <p:cNvGrpSpPr/>
                <p:nvPr/>
              </p:nvGrpSpPr>
              <p:grpSpPr>
                <a:xfrm flipH="1">
                  <a:off x="1017880" y="4816068"/>
                  <a:ext cx="2635401" cy="850730"/>
                  <a:chOff x="1249625" y="2118682"/>
                  <a:chExt cx="2635401" cy="850730"/>
                </a:xfrm>
              </p:grpSpPr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97C6C6F1-2476-5AAD-8181-5F9959CA93B7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352576"/>
                    <a:ext cx="2635401" cy="6168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>
                      <a:lnSpc>
                        <a:spcPct val="150000"/>
                      </a:lnSpc>
                    </a:pP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Lorem ipsum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dolor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sit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amet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consectetur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adipiscing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elit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0E0B2927-509E-E1E4-04A7-F34111E6495D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118682"/>
                    <a:ext cx="17019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en-ID" sz="1400" b="0" i="0" dirty="0">
                        <a:solidFill>
                          <a:schemeClr val="accent5"/>
                        </a:solidFill>
                        <a:effectLst/>
                        <a:latin typeface="+mj-lt"/>
                      </a:rPr>
                      <a:t>Title Here</a:t>
                    </a:r>
                    <a:endParaRPr lang="en-ID" sz="1400" dirty="0">
                      <a:solidFill>
                        <a:schemeClr val="accent5"/>
                      </a:solidFill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BB1CEA2-EB7C-C07F-2FA0-E7F3CB1B7801}"/>
                  </a:ext>
                </a:extLst>
              </p:cNvPr>
              <p:cNvGrpSpPr/>
              <p:nvPr/>
            </p:nvGrpSpPr>
            <p:grpSpPr>
              <a:xfrm flipH="1">
                <a:off x="8555634" y="2308752"/>
                <a:ext cx="2640956" cy="3546157"/>
                <a:chOff x="1017880" y="2120641"/>
                <a:chExt cx="2640956" cy="3546157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22A5D13C-2B9B-3CD6-2ABD-E56519D130E9}"/>
                    </a:ext>
                  </a:extLst>
                </p:cNvPr>
                <p:cNvGrpSpPr/>
                <p:nvPr/>
              </p:nvGrpSpPr>
              <p:grpSpPr>
                <a:xfrm flipH="1">
                  <a:off x="1023435" y="2120641"/>
                  <a:ext cx="2635401" cy="850730"/>
                  <a:chOff x="1249625" y="2118682"/>
                  <a:chExt cx="2635401" cy="850730"/>
                </a:xfrm>
              </p:grpSpPr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8CAF99B2-BB72-9929-93AD-975DD6D550D8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352576"/>
                    <a:ext cx="2635401" cy="6168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Lorem ipsum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dolor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 sit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amet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,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consectetur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adipiscing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 </a:t>
                    </a:r>
                    <a:r>
                      <a:rPr lang="en-ID" sz="1200" b="0" i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elit</a:t>
                    </a:r>
                    <a:r>
                      <a:rPr lang="en-ID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rPr>
                      <a:t>, </a:t>
                    </a:r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EDC3E789-63BA-9C8B-0C2E-E8E9AE871B3C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118682"/>
                    <a:ext cx="17019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D" sz="1400" b="0" i="0" dirty="0">
                        <a:solidFill>
                          <a:schemeClr val="accent1"/>
                        </a:solidFill>
                        <a:effectLst/>
                        <a:latin typeface="+mj-lt"/>
                      </a:rPr>
                      <a:t>Title Here</a:t>
                    </a:r>
                    <a:endParaRPr lang="en-ID" sz="1400" dirty="0">
                      <a:solidFill>
                        <a:schemeClr val="accent1"/>
                      </a:solidFill>
                      <a:latin typeface="+mj-lt"/>
                    </a:endParaRPr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91DB3DCB-B4B3-FC91-7367-DACBC71B4A0F}"/>
                    </a:ext>
                  </a:extLst>
                </p:cNvPr>
                <p:cNvGrpSpPr/>
                <p:nvPr/>
              </p:nvGrpSpPr>
              <p:grpSpPr>
                <a:xfrm flipH="1">
                  <a:off x="1017880" y="4816068"/>
                  <a:ext cx="2635401" cy="850730"/>
                  <a:chOff x="1249625" y="2118682"/>
                  <a:chExt cx="2635401" cy="850730"/>
                </a:xfrm>
              </p:grpSpPr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6A22EDAF-A8B0-00F5-9F92-E089AAD17C65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352576"/>
                    <a:ext cx="2635401" cy="6168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Lorem ipsum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dolor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sit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amet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consectetur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adipiscing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</a:t>
                    </a:r>
                    <a:r>
                      <a:rPr lang="en-ID" sz="12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elit</a:t>
                    </a:r>
                    <a:r>
                      <a:rPr lang="en-ID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, </a:t>
                    </a: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F99A3362-8E82-C4E5-A155-BA9E2F6FED01}"/>
                      </a:ext>
                    </a:extLst>
                  </p:cNvPr>
                  <p:cNvSpPr txBox="1"/>
                  <p:nvPr/>
                </p:nvSpPr>
                <p:spPr>
                  <a:xfrm>
                    <a:off x="1249625" y="2118682"/>
                    <a:ext cx="1701919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ID" sz="1400" b="0" i="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</a:rPr>
                      <a:t>Title Here</a:t>
                    </a:r>
                    <a:endParaRPr lang="en-ID" sz="1400" dirty="0">
                      <a:solidFill>
                        <a:schemeClr val="accent3">
                          <a:lumMod val="75000"/>
                        </a:schemeClr>
                      </a:solidFill>
                      <a:latin typeface="+mj-lt"/>
                    </a:endParaRPr>
                  </a:p>
                </p:txBody>
              </p:sp>
            </p:grpSp>
          </p:grp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CBEF35A-1D3D-2BA3-5FAA-5D18BCBDCF77}"/>
                </a:ext>
              </a:extLst>
            </p:cNvPr>
            <p:cNvCxnSpPr/>
            <p:nvPr/>
          </p:nvCxnSpPr>
          <p:spPr>
            <a:xfrm>
              <a:off x="4042845" y="5406347"/>
              <a:ext cx="1507788" cy="0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6F1E038-36FA-4112-D30A-BA8B6F841FAC}"/>
                </a:ext>
              </a:extLst>
            </p:cNvPr>
            <p:cNvCxnSpPr>
              <a:cxnSpLocks/>
            </p:cNvCxnSpPr>
            <p:nvPr/>
          </p:nvCxnSpPr>
          <p:spPr>
            <a:xfrm>
              <a:off x="6731540" y="2575599"/>
              <a:ext cx="1507788" cy="0"/>
            </a:xfrm>
            <a:prstGeom prst="line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FD5E3929-1DB3-E3CB-19AD-FAAAE467D08F}"/>
                </a:ext>
              </a:extLst>
            </p:cNvPr>
            <p:cNvCxnSpPr>
              <a:cxnSpLocks/>
              <a:stCxn id="54" idx="2"/>
              <a:endCxn id="68" idx="2"/>
            </p:cNvCxnSpPr>
            <p:nvPr/>
          </p:nvCxnSpPr>
          <p:spPr>
            <a:xfrm rot="10800000">
              <a:off x="2318666" y="3159482"/>
              <a:ext cx="2148762" cy="1104666"/>
            </a:xfrm>
            <a:prstGeom prst="bentConnector2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2532F3E6-16FF-E8D2-F0C6-C84CA70DA276}"/>
                </a:ext>
              </a:extLst>
            </p:cNvPr>
            <p:cNvCxnSpPr>
              <a:stCxn id="52" idx="0"/>
              <a:endCxn id="61" idx="0"/>
            </p:cNvCxnSpPr>
            <p:nvPr/>
          </p:nvCxnSpPr>
          <p:spPr>
            <a:xfrm>
              <a:off x="7724573" y="3751439"/>
              <a:ext cx="1687576" cy="1252740"/>
            </a:xfrm>
            <a:prstGeom prst="bentConnector2">
              <a:avLst/>
            </a:prstGeom>
            <a:ln w="12700">
              <a:solidFill>
                <a:schemeClr val="bg2">
                  <a:lumMod val="8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DA3479D0-5DDF-88AF-C1AB-C1FB905C7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6046" y="3893495"/>
              <a:ext cx="228600" cy="228600"/>
            </a:xfrm>
            <a:prstGeom prst="rect">
              <a:avLst/>
            </a:prstGeom>
          </p:spPr>
        </p:pic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30974997-220A-1052-F258-C0658DEC2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06328" y="5292047"/>
              <a:ext cx="228600" cy="228600"/>
            </a:xfrm>
            <a:prstGeom prst="rect">
              <a:avLst/>
            </a:prstGeom>
          </p:spPr>
        </p:pic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786B64DD-8BCE-F180-F417-BC61CDC19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04169" y="2461299"/>
              <a:ext cx="228600" cy="228600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07DE8168-B90E-03B2-B7C0-7C269E7BF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31051" y="3893495"/>
              <a:ext cx="228600" cy="2286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C18E72E-DD6D-A4F0-6E34-799A9B7EF6D1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60AA8354-2ED6-6FF1-DF80-4188A41D8180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5DD8751-36A8-8B4D-EDDA-FB8443FE3FB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AC1A7FD-C770-17EE-BA1A-9339176DBC22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F5ADC7B-4067-568F-1A71-E3225E907F3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68EE64F6-E7E1-379C-4118-4FEAF279D8E6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87" name="Circle: Hollow 86">
            <a:extLst>
              <a:ext uri="{FF2B5EF4-FFF2-40B4-BE49-F238E27FC236}">
                <a16:creationId xmlns:a16="http://schemas.microsoft.com/office/drawing/2014/main" id="{D99A2479-9225-D51B-DFE4-24790ED8ED1A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522A82D-3833-DEFE-FDB6-3AE7B0E3667E}"/>
              </a:ext>
            </a:extLst>
          </p:cNvPr>
          <p:cNvSpPr/>
          <p:nvPr/>
        </p:nvSpPr>
        <p:spPr>
          <a:xfrm>
            <a:off x="10964459" y="635355"/>
            <a:ext cx="252444" cy="2524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CDEA832-8636-98A2-FC8F-7C86A02B8674}"/>
              </a:ext>
            </a:extLst>
          </p:cNvPr>
          <p:cNvSpPr/>
          <p:nvPr/>
        </p:nvSpPr>
        <p:spPr>
          <a:xfrm>
            <a:off x="7194711" y="5983003"/>
            <a:ext cx="164304" cy="1548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5609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F8FF34-E42B-B84D-834A-D17F5F2DC438}"/>
              </a:ext>
            </a:extLst>
          </p:cNvPr>
          <p:cNvGrpSpPr/>
          <p:nvPr/>
        </p:nvGrpSpPr>
        <p:grpSpPr>
          <a:xfrm>
            <a:off x="6054649" y="1725614"/>
            <a:ext cx="5211084" cy="3406772"/>
            <a:chOff x="5157994" y="1665629"/>
            <a:chExt cx="2936371" cy="1919168"/>
          </a:xfrm>
          <a:solidFill>
            <a:schemeClr val="tx2">
              <a:lumMod val="50000"/>
              <a:lumOff val="50000"/>
              <a:alpha val="20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9BE5ECF3-F2D0-50DA-BE5B-154231476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93" y="1665629"/>
              <a:ext cx="365959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77928FC-161E-8EAF-738E-072596D98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600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68A4AA45-749C-428F-DA9A-DA2E0E41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6" y="2696045"/>
              <a:ext cx="762273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937ADC68-84A7-234B-02C2-DBEB7A4EC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7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944C1EE5-A5D1-F3B7-A5FD-0EAB9C23F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7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6E8FDB0-1EC3-2D73-E87A-8C052ED8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63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/>
              <a:endParaRPr lang="en-US" sz="900" b="1" dirty="0">
                <a:latin typeface="Lato Bold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928F3C0E-EB1C-A5E6-AB55-79CD6CEEC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5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0E7E78D-F05A-51FC-D730-F0543CD7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53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FA3A7FB9-8ABC-2BB7-F67F-2DA057D0B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44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/>
              <a:endParaRPr lang="en-US" sz="900" b="1" dirty="0">
                <a:latin typeface="Lato Bold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2EE4D38-AA35-E94A-1C43-9F097CD8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7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416E47F-45D6-FB78-8AE6-22974CDC3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2" y="1829213"/>
              <a:ext cx="359213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7BE331A0-69A2-A2DC-A1BC-247FA72F0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9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150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CFFBB18D-332D-B6D7-B480-67384AA9E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81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7C52F26-E87E-A0C4-CA74-94D88E3C6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9" y="2164816"/>
              <a:ext cx="354154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DC357B4C-BA28-8130-6676-EFCB32AD5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5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8F384573-70DC-BC29-2D93-42FC8C63C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7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FEEAEDE4-298C-7F0E-33A1-BFF0F9608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6" y="1743205"/>
              <a:ext cx="558213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/>
              <a:endParaRPr lang="en-US" sz="900" b="1" dirty="0">
                <a:latin typeface="Lato Bold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4378474F-D0E2-8C2B-157D-E6197E9E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51" y="1787052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8C8AD849-802F-E409-DD14-646639D68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602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8C67257-A90A-F69B-71C5-5758FB56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92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06028616-8636-BA62-9D87-7A428C7F2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95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114ECC2-6551-6497-0029-9129F16F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4" y="2188425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152ADA5A-13D4-FF76-28CD-529684DC3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6" y="2179992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43CE229-300B-E65C-E44C-C04245C4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55" y="2119280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8337277-1323-8988-88CB-A71DD425E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16" y="2205289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D37C7071-EB7D-5E0D-2346-E5A54A497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23" y="2269375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A14F67C2-1D7F-9366-DFEA-2249DDF64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32" y="2378993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BF8C71AC-DF33-3F95-C0D3-5DB0A1717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501" y="2227212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3847AD9-9D1E-1659-8D46-80B0D093D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7" y="3051884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D86530B6-DFCC-33ED-203E-C6C1F5C20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51" y="2950696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6672F09-589F-0131-FA4F-19CFD559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8" y="2707849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2FCC7AC-920F-6EE7-CC7B-56BE1B6A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70" y="2657256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7D9C250E-2410-DA27-E3FE-4E507303B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13" y="2606662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FEDE6523-097E-1F9D-C446-7603D734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55" y="2775307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solidFill>
                  <a:schemeClr val="accent6"/>
                </a:solidFill>
                <a:latin typeface="Lato Bold" charset="0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8A892DF3-5DDA-FE1A-332F-DAD3E1BEE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6" y="2432959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2462985B-CF30-F40F-08A3-BABF6CB56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7" y="2750010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05CA7039-B5EE-9F38-67F7-8098404B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34" y="2788798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D6BE211C-69EE-5BF3-31F5-60AAD12B3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25" y="2800603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0E192563-D2BE-88B9-C425-9D145677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64" y="2387425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DB40E1F4-DE94-72FA-57D6-C29F4B2A9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6" y="2367188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3C15287F-A8F8-14BB-1ED6-DC1AA0524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9" y="2498730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307E5F10-F6A3-B1D8-E89F-3F8829F62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23" y="2426213"/>
              <a:ext cx="362586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E1529502-DEB1-91E1-A3DE-5181FF533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7" y="1820781"/>
              <a:ext cx="350781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6" name="Line 48">
              <a:extLst>
                <a:ext uri="{FF2B5EF4-FFF2-40B4-BE49-F238E27FC236}">
                  <a16:creationId xmlns:a16="http://schemas.microsoft.com/office/drawing/2014/main" id="{3958C56B-E5E1-A68C-80D9-D1FAE5CA8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4" y="2014721"/>
              <a:ext cx="0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7" name="Line 49">
              <a:extLst>
                <a:ext uri="{FF2B5EF4-FFF2-40B4-BE49-F238E27FC236}">
                  <a16:creationId xmlns:a16="http://schemas.microsoft.com/office/drawing/2014/main" id="{7E6F3C3A-84FD-2235-F703-199AFB270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14" y="2014721"/>
              <a:ext cx="0" cy="0"/>
            </a:xfrm>
            <a:prstGeom prst="line">
              <a:avLst/>
            </a:pr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AA931343-5CE8-5A87-2788-4D1155773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50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F019CED2-E9E9-4690-9CED-64448F055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85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DF5A2FA2-EE47-751B-DF4F-3B852AF3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8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591C1D78-7389-D6F3-9BB0-EC38A793A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600" y="2319968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E9906F6B-8BDB-CD1A-1313-F9F34E50E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32" y="2282866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D4DEE8CD-1A7C-A883-BB65-621EAB752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4" y="2198543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E6CAC09-AE2F-F64D-7C87-FFC173F72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4" y="3013093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7426EAA-331D-8318-A711-C7A49E750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 b="1" dirty="0">
                <a:latin typeface="Lato Bold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4353CE5-320B-4036-EA56-6B4259D1BC6A}"/>
              </a:ext>
            </a:extLst>
          </p:cNvPr>
          <p:cNvSpPr txBox="1"/>
          <p:nvPr/>
        </p:nvSpPr>
        <p:spPr>
          <a:xfrm>
            <a:off x="1110203" y="1660054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American Dancer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7BC10D-ABB0-0112-80A9-58FFD15CEC12}"/>
              </a:ext>
            </a:extLst>
          </p:cNvPr>
          <p:cNvSpPr txBox="1"/>
          <p:nvPr/>
        </p:nvSpPr>
        <p:spPr>
          <a:xfrm>
            <a:off x="1110204" y="1352277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EDD22DE-2822-5D44-FDD3-B7C40DC800CF}"/>
              </a:ext>
            </a:extLst>
          </p:cNvPr>
          <p:cNvSpPr txBox="1"/>
          <p:nvPr/>
        </p:nvSpPr>
        <p:spPr>
          <a:xfrm>
            <a:off x="1110204" y="2860383"/>
            <a:ext cx="3751163" cy="144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7079FE5-5C26-825A-6329-C7B0D8964F5E}"/>
              </a:ext>
            </a:extLst>
          </p:cNvPr>
          <p:cNvSpPr/>
          <p:nvPr/>
        </p:nvSpPr>
        <p:spPr>
          <a:xfrm>
            <a:off x="-426720" y="4499303"/>
            <a:ext cx="5411107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535D699-6BFC-1F60-13E0-9D244D7485E4}"/>
              </a:ext>
            </a:extLst>
          </p:cNvPr>
          <p:cNvSpPr txBox="1"/>
          <p:nvPr/>
        </p:nvSpPr>
        <p:spPr>
          <a:xfrm>
            <a:off x="1110203" y="4655501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66A6464-FF2C-ACD1-8EBB-7654F1779942}"/>
              </a:ext>
            </a:extLst>
          </p:cNvPr>
          <p:cNvSpPr/>
          <p:nvPr/>
        </p:nvSpPr>
        <p:spPr>
          <a:xfrm>
            <a:off x="4692962" y="4711088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E88997E-04E9-BD19-ECFC-D209B161D494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B82640FA-6A74-FCA2-E248-909E9C2BD632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EA8D0EE9-5E73-3A7F-D2B5-825DA53A23E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BECB01E-8ADA-A050-9142-547741A7653D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4A8FE656-BA27-EF9C-D6F9-1A7DFAAB237F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7C840965-FAE0-BC6D-6A5E-CE3CDC3B2788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E11B13CF-AE34-95C9-3905-F96183A57219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AFADBC0-B72C-7AAA-FB16-57CF5D26C959}"/>
              </a:ext>
            </a:extLst>
          </p:cNvPr>
          <p:cNvSpPr/>
          <p:nvPr/>
        </p:nvSpPr>
        <p:spPr>
          <a:xfrm>
            <a:off x="6458818" y="5993810"/>
            <a:ext cx="182012" cy="1820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5F1ABF-725D-7925-6B25-7F70D835759C}"/>
              </a:ext>
            </a:extLst>
          </p:cNvPr>
          <p:cNvSpPr/>
          <p:nvPr/>
        </p:nvSpPr>
        <p:spPr>
          <a:xfrm>
            <a:off x="10371683" y="633141"/>
            <a:ext cx="321596" cy="303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FD121E9-45E0-F2C3-4088-95F7619093E7}"/>
              </a:ext>
            </a:extLst>
          </p:cNvPr>
          <p:cNvSpPr/>
          <p:nvPr/>
        </p:nvSpPr>
        <p:spPr>
          <a:xfrm>
            <a:off x="4115618" y="552450"/>
            <a:ext cx="161382" cy="161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02584521-E3A9-760C-F95B-F681A5FDA549}"/>
              </a:ext>
            </a:extLst>
          </p:cNvPr>
          <p:cNvSpPr/>
          <p:nvPr/>
        </p:nvSpPr>
        <p:spPr>
          <a:xfrm>
            <a:off x="4872899" y="4844179"/>
            <a:ext cx="222976" cy="316668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9579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4B74DD-FB48-63E6-4C5F-2B0B2F182163}"/>
              </a:ext>
            </a:extLst>
          </p:cNvPr>
          <p:cNvGrpSpPr/>
          <p:nvPr/>
        </p:nvGrpSpPr>
        <p:grpSpPr>
          <a:xfrm>
            <a:off x="991136" y="1082040"/>
            <a:ext cx="4807776" cy="4754880"/>
            <a:chOff x="5536388" y="963405"/>
            <a:chExt cx="5095667" cy="503960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E7B9391-E809-F091-BEA7-E21A667A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726" y="1936329"/>
              <a:ext cx="702064" cy="1115246"/>
            </a:xfrm>
            <a:custGeom>
              <a:avLst/>
              <a:gdLst>
                <a:gd name="T0" fmla="*/ 304 w 305"/>
                <a:gd name="T1" fmla="*/ 232 h 527"/>
                <a:gd name="T2" fmla="*/ 302 w 305"/>
                <a:gd name="T3" fmla="*/ 129 h 527"/>
                <a:gd name="T4" fmla="*/ 49 w 305"/>
                <a:gd name="T5" fmla="*/ 61 h 527"/>
                <a:gd name="T6" fmla="*/ 73 w 305"/>
                <a:gd name="T7" fmla="*/ 102 h 527"/>
                <a:gd name="T8" fmla="*/ 46 w 305"/>
                <a:gd name="T9" fmla="*/ 230 h 527"/>
                <a:gd name="T10" fmla="*/ 15 w 305"/>
                <a:gd name="T11" fmla="*/ 275 h 527"/>
                <a:gd name="T12" fmla="*/ 0 w 305"/>
                <a:gd name="T13" fmla="*/ 294 h 527"/>
                <a:gd name="T14" fmla="*/ 5 w 305"/>
                <a:gd name="T15" fmla="*/ 321 h 527"/>
                <a:gd name="T16" fmla="*/ 14 w 305"/>
                <a:gd name="T17" fmla="*/ 332 h 527"/>
                <a:gd name="T18" fmla="*/ 25 w 305"/>
                <a:gd name="T19" fmla="*/ 341 h 527"/>
                <a:gd name="T20" fmla="*/ 37 w 305"/>
                <a:gd name="T21" fmla="*/ 355 h 527"/>
                <a:gd name="T22" fmla="*/ 47 w 305"/>
                <a:gd name="T23" fmla="*/ 398 h 527"/>
                <a:gd name="T24" fmla="*/ 62 w 305"/>
                <a:gd name="T25" fmla="*/ 440 h 527"/>
                <a:gd name="T26" fmla="*/ 58 w 305"/>
                <a:gd name="T27" fmla="*/ 444 h 527"/>
                <a:gd name="T28" fmla="*/ 41 w 305"/>
                <a:gd name="T29" fmla="*/ 443 h 527"/>
                <a:gd name="T30" fmla="*/ 27 w 305"/>
                <a:gd name="T31" fmla="*/ 442 h 527"/>
                <a:gd name="T32" fmla="*/ 17 w 305"/>
                <a:gd name="T33" fmla="*/ 455 h 527"/>
                <a:gd name="T34" fmla="*/ 39 w 305"/>
                <a:gd name="T35" fmla="*/ 481 h 527"/>
                <a:gd name="T36" fmla="*/ 62 w 305"/>
                <a:gd name="T37" fmla="*/ 522 h 527"/>
                <a:gd name="T38" fmla="*/ 70 w 305"/>
                <a:gd name="T39" fmla="*/ 526 h 527"/>
                <a:gd name="T40" fmla="*/ 74 w 305"/>
                <a:gd name="T41" fmla="*/ 526 h 527"/>
                <a:gd name="T42" fmla="*/ 81 w 305"/>
                <a:gd name="T43" fmla="*/ 522 h 527"/>
                <a:gd name="T44" fmla="*/ 91 w 305"/>
                <a:gd name="T45" fmla="*/ 515 h 527"/>
                <a:gd name="T46" fmla="*/ 97 w 305"/>
                <a:gd name="T47" fmla="*/ 521 h 527"/>
                <a:gd name="T48" fmla="*/ 102 w 305"/>
                <a:gd name="T49" fmla="*/ 523 h 527"/>
                <a:gd name="T50" fmla="*/ 117 w 305"/>
                <a:gd name="T51" fmla="*/ 514 h 527"/>
                <a:gd name="T52" fmla="*/ 139 w 305"/>
                <a:gd name="T53" fmla="*/ 508 h 527"/>
                <a:gd name="T54" fmla="*/ 148 w 305"/>
                <a:gd name="T55" fmla="*/ 507 h 527"/>
                <a:gd name="T56" fmla="*/ 153 w 305"/>
                <a:gd name="T57" fmla="*/ 507 h 527"/>
                <a:gd name="T58" fmla="*/ 156 w 305"/>
                <a:gd name="T59" fmla="*/ 502 h 527"/>
                <a:gd name="T60" fmla="*/ 165 w 305"/>
                <a:gd name="T61" fmla="*/ 491 h 527"/>
                <a:gd name="T62" fmla="*/ 161 w 305"/>
                <a:gd name="T63" fmla="*/ 481 h 527"/>
                <a:gd name="T64" fmla="*/ 187 w 305"/>
                <a:gd name="T65" fmla="*/ 475 h 527"/>
                <a:gd name="T66" fmla="*/ 201 w 305"/>
                <a:gd name="T67" fmla="*/ 472 h 527"/>
                <a:gd name="T68" fmla="*/ 206 w 305"/>
                <a:gd name="T69" fmla="*/ 471 h 527"/>
                <a:gd name="T70" fmla="*/ 211 w 305"/>
                <a:gd name="T71" fmla="*/ 466 h 527"/>
                <a:gd name="T72" fmla="*/ 221 w 305"/>
                <a:gd name="T73" fmla="*/ 454 h 527"/>
                <a:gd name="T74" fmla="*/ 231 w 305"/>
                <a:gd name="T75" fmla="*/ 445 h 527"/>
                <a:gd name="T76" fmla="*/ 238 w 305"/>
                <a:gd name="T77" fmla="*/ 436 h 527"/>
                <a:gd name="T78" fmla="*/ 250 w 305"/>
                <a:gd name="T79" fmla="*/ 418 h 527"/>
                <a:gd name="T80" fmla="*/ 258 w 305"/>
                <a:gd name="T81" fmla="*/ 414 h 527"/>
                <a:gd name="T82" fmla="*/ 274 w 305"/>
                <a:gd name="T83" fmla="*/ 412 h 527"/>
                <a:gd name="T84" fmla="*/ 276 w 305"/>
                <a:gd name="T85" fmla="*/ 411 h 527"/>
                <a:gd name="T86" fmla="*/ 267 w 305"/>
                <a:gd name="T87" fmla="*/ 391 h 527"/>
                <a:gd name="T88" fmla="*/ 261 w 305"/>
                <a:gd name="T89" fmla="*/ 363 h 527"/>
                <a:gd name="T90" fmla="*/ 253 w 305"/>
                <a:gd name="T91" fmla="*/ 354 h 527"/>
                <a:gd name="T92" fmla="*/ 246 w 305"/>
                <a:gd name="T93" fmla="*/ 350 h 527"/>
                <a:gd name="T94" fmla="*/ 255 w 305"/>
                <a:gd name="T95" fmla="*/ 328 h 527"/>
                <a:gd name="T96" fmla="*/ 261 w 305"/>
                <a:gd name="T97" fmla="*/ 309 h 527"/>
                <a:gd name="T98" fmla="*/ 263 w 305"/>
                <a:gd name="T99" fmla="*/ 292 h 527"/>
                <a:gd name="T100" fmla="*/ 272 w 305"/>
                <a:gd name="T101" fmla="*/ 278 h 527"/>
                <a:gd name="T102" fmla="*/ 281 w 305"/>
                <a:gd name="T103" fmla="*/ 257 h 527"/>
                <a:gd name="T104" fmla="*/ 296 w 305"/>
                <a:gd name="T105" fmla="*/ 254 h 527"/>
                <a:gd name="T106" fmla="*/ 304 w 305"/>
                <a:gd name="T107" fmla="*/ 25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5" h="527">
                  <a:moveTo>
                    <a:pt x="305" y="248"/>
                  </a:moveTo>
                  <a:cubicBezTo>
                    <a:pt x="305" y="248"/>
                    <a:pt x="305" y="247"/>
                    <a:pt x="305" y="247"/>
                  </a:cubicBezTo>
                  <a:cubicBezTo>
                    <a:pt x="305" y="243"/>
                    <a:pt x="305" y="240"/>
                    <a:pt x="304" y="237"/>
                  </a:cubicBezTo>
                  <a:cubicBezTo>
                    <a:pt x="304" y="232"/>
                    <a:pt x="304" y="232"/>
                    <a:pt x="304" y="232"/>
                  </a:cubicBezTo>
                  <a:cubicBezTo>
                    <a:pt x="304" y="210"/>
                    <a:pt x="303" y="187"/>
                    <a:pt x="303" y="167"/>
                  </a:cubicBezTo>
                  <a:cubicBezTo>
                    <a:pt x="302" y="158"/>
                    <a:pt x="302" y="158"/>
                    <a:pt x="302" y="158"/>
                  </a:cubicBezTo>
                  <a:cubicBezTo>
                    <a:pt x="302" y="149"/>
                    <a:pt x="302" y="139"/>
                    <a:pt x="302" y="130"/>
                  </a:cubicBezTo>
                  <a:cubicBezTo>
                    <a:pt x="302" y="129"/>
                    <a:pt x="302" y="129"/>
                    <a:pt x="302" y="129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8" y="35"/>
                    <a:pt x="49" y="57"/>
                    <a:pt x="49" y="61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8" y="218"/>
                    <a:pt x="56" y="220"/>
                    <a:pt x="54" y="222"/>
                  </a:cubicBezTo>
                  <a:cubicBezTo>
                    <a:pt x="51" y="224"/>
                    <a:pt x="48" y="227"/>
                    <a:pt x="46" y="230"/>
                  </a:cubicBezTo>
                  <a:cubicBezTo>
                    <a:pt x="44" y="232"/>
                    <a:pt x="42" y="235"/>
                    <a:pt x="40" y="238"/>
                  </a:cubicBezTo>
                  <a:cubicBezTo>
                    <a:pt x="36" y="245"/>
                    <a:pt x="31" y="253"/>
                    <a:pt x="26" y="259"/>
                  </a:cubicBezTo>
                  <a:cubicBezTo>
                    <a:pt x="23" y="262"/>
                    <a:pt x="21" y="265"/>
                    <a:pt x="19" y="268"/>
                  </a:cubicBezTo>
                  <a:cubicBezTo>
                    <a:pt x="18" y="270"/>
                    <a:pt x="16" y="272"/>
                    <a:pt x="15" y="275"/>
                  </a:cubicBezTo>
                  <a:cubicBezTo>
                    <a:pt x="12" y="278"/>
                    <a:pt x="11" y="282"/>
                    <a:pt x="10" y="286"/>
                  </a:cubicBezTo>
                  <a:cubicBezTo>
                    <a:pt x="9" y="287"/>
                    <a:pt x="9" y="289"/>
                    <a:pt x="8" y="290"/>
                  </a:cubicBezTo>
                  <a:cubicBezTo>
                    <a:pt x="7" y="294"/>
                    <a:pt x="6" y="294"/>
                    <a:pt x="3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99"/>
                    <a:pt x="2" y="303"/>
                    <a:pt x="3" y="306"/>
                  </a:cubicBezTo>
                  <a:cubicBezTo>
                    <a:pt x="5" y="311"/>
                    <a:pt x="7" y="315"/>
                    <a:pt x="5" y="319"/>
                  </a:cubicBezTo>
                  <a:cubicBezTo>
                    <a:pt x="5" y="321"/>
                    <a:pt x="5" y="321"/>
                    <a:pt x="5" y="321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7" y="323"/>
                    <a:pt x="9" y="324"/>
                    <a:pt x="10" y="326"/>
                  </a:cubicBezTo>
                  <a:cubicBezTo>
                    <a:pt x="11" y="327"/>
                    <a:pt x="11" y="328"/>
                    <a:pt x="12" y="329"/>
                  </a:cubicBezTo>
                  <a:cubicBezTo>
                    <a:pt x="13" y="330"/>
                    <a:pt x="13" y="331"/>
                    <a:pt x="14" y="332"/>
                  </a:cubicBezTo>
                  <a:cubicBezTo>
                    <a:pt x="16" y="335"/>
                    <a:pt x="18" y="337"/>
                    <a:pt x="19" y="340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2" y="341"/>
                    <a:pt x="22" y="341"/>
                    <a:pt x="22" y="341"/>
                  </a:cubicBezTo>
                  <a:cubicBezTo>
                    <a:pt x="23" y="341"/>
                    <a:pt x="24" y="341"/>
                    <a:pt x="25" y="341"/>
                  </a:cubicBezTo>
                  <a:cubicBezTo>
                    <a:pt x="28" y="341"/>
                    <a:pt x="30" y="342"/>
                    <a:pt x="31" y="344"/>
                  </a:cubicBezTo>
                  <a:cubicBezTo>
                    <a:pt x="32" y="345"/>
                    <a:pt x="32" y="347"/>
                    <a:pt x="32" y="348"/>
                  </a:cubicBezTo>
                  <a:cubicBezTo>
                    <a:pt x="33" y="350"/>
                    <a:pt x="33" y="352"/>
                    <a:pt x="36" y="354"/>
                  </a:cubicBezTo>
                  <a:cubicBezTo>
                    <a:pt x="37" y="355"/>
                    <a:pt x="37" y="355"/>
                    <a:pt x="37" y="355"/>
                  </a:cubicBezTo>
                  <a:cubicBezTo>
                    <a:pt x="40" y="357"/>
                    <a:pt x="41" y="358"/>
                    <a:pt x="42" y="363"/>
                  </a:cubicBezTo>
                  <a:cubicBezTo>
                    <a:pt x="42" y="364"/>
                    <a:pt x="42" y="365"/>
                    <a:pt x="42" y="366"/>
                  </a:cubicBezTo>
                  <a:cubicBezTo>
                    <a:pt x="43" y="369"/>
                    <a:pt x="43" y="372"/>
                    <a:pt x="44" y="374"/>
                  </a:cubicBezTo>
                  <a:cubicBezTo>
                    <a:pt x="47" y="382"/>
                    <a:pt x="50" y="389"/>
                    <a:pt x="47" y="398"/>
                  </a:cubicBezTo>
                  <a:cubicBezTo>
                    <a:pt x="46" y="402"/>
                    <a:pt x="45" y="405"/>
                    <a:pt x="47" y="410"/>
                  </a:cubicBezTo>
                  <a:cubicBezTo>
                    <a:pt x="48" y="414"/>
                    <a:pt x="49" y="417"/>
                    <a:pt x="49" y="421"/>
                  </a:cubicBezTo>
                  <a:cubicBezTo>
                    <a:pt x="50" y="427"/>
                    <a:pt x="54" y="434"/>
                    <a:pt x="60" y="439"/>
                  </a:cubicBezTo>
                  <a:cubicBezTo>
                    <a:pt x="60" y="439"/>
                    <a:pt x="61" y="439"/>
                    <a:pt x="62" y="440"/>
                  </a:cubicBezTo>
                  <a:cubicBezTo>
                    <a:pt x="63" y="440"/>
                    <a:pt x="64" y="441"/>
                    <a:pt x="65" y="442"/>
                  </a:cubicBezTo>
                  <a:cubicBezTo>
                    <a:pt x="65" y="443"/>
                    <a:pt x="64" y="443"/>
                    <a:pt x="64" y="444"/>
                  </a:cubicBezTo>
                  <a:cubicBezTo>
                    <a:pt x="63" y="444"/>
                    <a:pt x="63" y="445"/>
                    <a:pt x="62" y="445"/>
                  </a:cubicBezTo>
                  <a:cubicBezTo>
                    <a:pt x="61" y="445"/>
                    <a:pt x="59" y="444"/>
                    <a:pt x="58" y="444"/>
                  </a:cubicBezTo>
                  <a:cubicBezTo>
                    <a:pt x="57" y="443"/>
                    <a:pt x="57" y="443"/>
                    <a:pt x="57" y="443"/>
                  </a:cubicBezTo>
                  <a:cubicBezTo>
                    <a:pt x="55" y="442"/>
                    <a:pt x="53" y="442"/>
                    <a:pt x="50" y="442"/>
                  </a:cubicBezTo>
                  <a:cubicBezTo>
                    <a:pt x="49" y="442"/>
                    <a:pt x="48" y="442"/>
                    <a:pt x="47" y="442"/>
                  </a:cubicBezTo>
                  <a:cubicBezTo>
                    <a:pt x="45" y="443"/>
                    <a:pt x="43" y="443"/>
                    <a:pt x="41" y="443"/>
                  </a:cubicBezTo>
                  <a:cubicBezTo>
                    <a:pt x="40" y="443"/>
                    <a:pt x="39" y="443"/>
                    <a:pt x="38" y="442"/>
                  </a:cubicBezTo>
                  <a:cubicBezTo>
                    <a:pt x="36" y="442"/>
                    <a:pt x="36" y="442"/>
                    <a:pt x="36" y="442"/>
                  </a:cubicBezTo>
                  <a:cubicBezTo>
                    <a:pt x="34" y="442"/>
                    <a:pt x="32" y="441"/>
                    <a:pt x="30" y="441"/>
                  </a:cubicBezTo>
                  <a:cubicBezTo>
                    <a:pt x="29" y="441"/>
                    <a:pt x="28" y="441"/>
                    <a:pt x="27" y="442"/>
                  </a:cubicBezTo>
                  <a:cubicBezTo>
                    <a:pt x="25" y="443"/>
                    <a:pt x="24" y="445"/>
                    <a:pt x="23" y="447"/>
                  </a:cubicBezTo>
                  <a:cubicBezTo>
                    <a:pt x="22" y="447"/>
                    <a:pt x="22" y="448"/>
                    <a:pt x="21" y="449"/>
                  </a:cubicBezTo>
                  <a:cubicBezTo>
                    <a:pt x="21" y="450"/>
                    <a:pt x="20" y="450"/>
                    <a:pt x="19" y="451"/>
                  </a:cubicBezTo>
                  <a:cubicBezTo>
                    <a:pt x="18" y="452"/>
                    <a:pt x="16" y="453"/>
                    <a:pt x="17" y="455"/>
                  </a:cubicBezTo>
                  <a:cubicBezTo>
                    <a:pt x="17" y="457"/>
                    <a:pt x="19" y="458"/>
                    <a:pt x="20" y="460"/>
                  </a:cubicBezTo>
                  <a:cubicBezTo>
                    <a:pt x="21" y="460"/>
                    <a:pt x="21" y="461"/>
                    <a:pt x="22" y="461"/>
                  </a:cubicBezTo>
                  <a:cubicBezTo>
                    <a:pt x="23" y="463"/>
                    <a:pt x="25" y="465"/>
                    <a:pt x="27" y="467"/>
                  </a:cubicBezTo>
                  <a:cubicBezTo>
                    <a:pt x="31" y="472"/>
                    <a:pt x="34" y="477"/>
                    <a:pt x="39" y="481"/>
                  </a:cubicBezTo>
                  <a:cubicBezTo>
                    <a:pt x="41" y="482"/>
                    <a:pt x="42" y="482"/>
                    <a:pt x="43" y="483"/>
                  </a:cubicBezTo>
                  <a:cubicBezTo>
                    <a:pt x="46" y="485"/>
                    <a:pt x="49" y="487"/>
                    <a:pt x="51" y="490"/>
                  </a:cubicBezTo>
                  <a:cubicBezTo>
                    <a:pt x="56" y="498"/>
                    <a:pt x="59" y="509"/>
                    <a:pt x="61" y="517"/>
                  </a:cubicBezTo>
                  <a:cubicBezTo>
                    <a:pt x="62" y="519"/>
                    <a:pt x="62" y="520"/>
                    <a:pt x="62" y="522"/>
                  </a:cubicBezTo>
                  <a:cubicBezTo>
                    <a:pt x="62" y="524"/>
                    <a:pt x="62" y="524"/>
                    <a:pt x="62" y="524"/>
                  </a:cubicBezTo>
                  <a:cubicBezTo>
                    <a:pt x="63" y="524"/>
                    <a:pt x="63" y="524"/>
                    <a:pt x="63" y="524"/>
                  </a:cubicBezTo>
                  <a:cubicBezTo>
                    <a:pt x="64" y="524"/>
                    <a:pt x="66" y="525"/>
                    <a:pt x="67" y="525"/>
                  </a:cubicBezTo>
                  <a:cubicBezTo>
                    <a:pt x="68" y="525"/>
                    <a:pt x="69" y="526"/>
                    <a:pt x="70" y="526"/>
                  </a:cubicBezTo>
                  <a:cubicBezTo>
                    <a:pt x="71" y="526"/>
                    <a:pt x="71" y="526"/>
                    <a:pt x="71" y="526"/>
                  </a:cubicBezTo>
                  <a:cubicBezTo>
                    <a:pt x="72" y="527"/>
                    <a:pt x="72" y="527"/>
                    <a:pt x="72" y="527"/>
                  </a:cubicBezTo>
                  <a:cubicBezTo>
                    <a:pt x="73" y="526"/>
                    <a:pt x="73" y="526"/>
                    <a:pt x="73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5" y="525"/>
                    <a:pt x="75" y="525"/>
                    <a:pt x="76" y="525"/>
                  </a:cubicBezTo>
                  <a:cubicBezTo>
                    <a:pt x="76" y="525"/>
                    <a:pt x="77" y="524"/>
                    <a:pt x="77" y="524"/>
                  </a:cubicBezTo>
                  <a:cubicBezTo>
                    <a:pt x="78" y="524"/>
                    <a:pt x="78" y="524"/>
                    <a:pt x="79" y="523"/>
                  </a:cubicBezTo>
                  <a:cubicBezTo>
                    <a:pt x="79" y="523"/>
                    <a:pt x="80" y="522"/>
                    <a:pt x="81" y="522"/>
                  </a:cubicBezTo>
                  <a:cubicBezTo>
                    <a:pt x="81" y="522"/>
                    <a:pt x="82" y="522"/>
                    <a:pt x="82" y="521"/>
                  </a:cubicBezTo>
                  <a:cubicBezTo>
                    <a:pt x="83" y="521"/>
                    <a:pt x="84" y="521"/>
                    <a:pt x="85" y="520"/>
                  </a:cubicBezTo>
                  <a:cubicBezTo>
                    <a:pt x="87" y="520"/>
                    <a:pt x="88" y="518"/>
                    <a:pt x="88" y="517"/>
                  </a:cubicBezTo>
                  <a:cubicBezTo>
                    <a:pt x="89" y="516"/>
                    <a:pt x="90" y="515"/>
                    <a:pt x="91" y="515"/>
                  </a:cubicBezTo>
                  <a:cubicBezTo>
                    <a:pt x="92" y="515"/>
                    <a:pt x="92" y="514"/>
                    <a:pt x="92" y="514"/>
                  </a:cubicBezTo>
                  <a:cubicBezTo>
                    <a:pt x="93" y="514"/>
                    <a:pt x="93" y="514"/>
                    <a:pt x="93" y="515"/>
                  </a:cubicBezTo>
                  <a:cubicBezTo>
                    <a:pt x="94" y="515"/>
                    <a:pt x="95" y="517"/>
                    <a:pt x="96" y="520"/>
                  </a:cubicBezTo>
                  <a:cubicBezTo>
                    <a:pt x="96" y="520"/>
                    <a:pt x="96" y="521"/>
                    <a:pt x="97" y="521"/>
                  </a:cubicBezTo>
                  <a:cubicBezTo>
                    <a:pt x="97" y="523"/>
                    <a:pt x="98" y="523"/>
                    <a:pt x="99" y="523"/>
                  </a:cubicBezTo>
                  <a:cubicBezTo>
                    <a:pt x="100" y="524"/>
                    <a:pt x="100" y="524"/>
                    <a:pt x="100" y="524"/>
                  </a:cubicBezTo>
                  <a:cubicBezTo>
                    <a:pt x="100" y="523"/>
                    <a:pt x="100" y="523"/>
                    <a:pt x="100" y="523"/>
                  </a:cubicBezTo>
                  <a:cubicBezTo>
                    <a:pt x="101" y="523"/>
                    <a:pt x="101" y="523"/>
                    <a:pt x="102" y="523"/>
                  </a:cubicBezTo>
                  <a:cubicBezTo>
                    <a:pt x="103" y="521"/>
                    <a:pt x="105" y="521"/>
                    <a:pt x="107" y="520"/>
                  </a:cubicBezTo>
                  <a:cubicBezTo>
                    <a:pt x="108" y="520"/>
                    <a:pt x="109" y="519"/>
                    <a:pt x="111" y="518"/>
                  </a:cubicBezTo>
                  <a:cubicBezTo>
                    <a:pt x="112" y="518"/>
                    <a:pt x="113" y="517"/>
                    <a:pt x="113" y="516"/>
                  </a:cubicBezTo>
                  <a:cubicBezTo>
                    <a:pt x="114" y="515"/>
                    <a:pt x="115" y="514"/>
                    <a:pt x="117" y="514"/>
                  </a:cubicBezTo>
                  <a:cubicBezTo>
                    <a:pt x="119" y="513"/>
                    <a:pt x="120" y="513"/>
                    <a:pt x="122" y="512"/>
                  </a:cubicBezTo>
                  <a:cubicBezTo>
                    <a:pt x="123" y="512"/>
                    <a:pt x="125" y="511"/>
                    <a:pt x="126" y="511"/>
                  </a:cubicBezTo>
                  <a:cubicBezTo>
                    <a:pt x="129" y="510"/>
                    <a:pt x="132" y="510"/>
                    <a:pt x="135" y="508"/>
                  </a:cubicBezTo>
                  <a:cubicBezTo>
                    <a:pt x="136" y="508"/>
                    <a:pt x="138" y="508"/>
                    <a:pt x="139" y="508"/>
                  </a:cubicBezTo>
                  <a:cubicBezTo>
                    <a:pt x="142" y="508"/>
                    <a:pt x="142" y="508"/>
                    <a:pt x="142" y="508"/>
                  </a:cubicBezTo>
                  <a:cubicBezTo>
                    <a:pt x="143" y="508"/>
                    <a:pt x="143" y="508"/>
                    <a:pt x="144" y="508"/>
                  </a:cubicBezTo>
                  <a:cubicBezTo>
                    <a:pt x="144" y="507"/>
                    <a:pt x="145" y="507"/>
                    <a:pt x="146" y="507"/>
                  </a:cubicBezTo>
                  <a:cubicBezTo>
                    <a:pt x="147" y="507"/>
                    <a:pt x="147" y="507"/>
                    <a:pt x="148" y="507"/>
                  </a:cubicBezTo>
                  <a:cubicBezTo>
                    <a:pt x="149" y="507"/>
                    <a:pt x="149" y="507"/>
                    <a:pt x="150" y="507"/>
                  </a:cubicBezTo>
                  <a:cubicBezTo>
                    <a:pt x="150" y="507"/>
                    <a:pt x="151" y="507"/>
                    <a:pt x="152" y="507"/>
                  </a:cubicBezTo>
                  <a:cubicBezTo>
                    <a:pt x="152" y="507"/>
                    <a:pt x="152" y="507"/>
                    <a:pt x="152" y="507"/>
                  </a:cubicBezTo>
                  <a:cubicBezTo>
                    <a:pt x="153" y="507"/>
                    <a:pt x="153" y="507"/>
                    <a:pt x="153" y="507"/>
                  </a:cubicBezTo>
                  <a:cubicBezTo>
                    <a:pt x="153" y="507"/>
                    <a:pt x="153" y="507"/>
                    <a:pt x="153" y="507"/>
                  </a:cubicBezTo>
                  <a:cubicBezTo>
                    <a:pt x="154" y="506"/>
                    <a:pt x="154" y="505"/>
                    <a:pt x="154" y="504"/>
                  </a:cubicBezTo>
                  <a:cubicBezTo>
                    <a:pt x="154" y="504"/>
                    <a:pt x="154" y="503"/>
                    <a:pt x="155" y="503"/>
                  </a:cubicBezTo>
                  <a:cubicBezTo>
                    <a:pt x="155" y="502"/>
                    <a:pt x="156" y="502"/>
                    <a:pt x="156" y="502"/>
                  </a:cubicBezTo>
                  <a:cubicBezTo>
                    <a:pt x="157" y="501"/>
                    <a:pt x="157" y="501"/>
                    <a:pt x="158" y="501"/>
                  </a:cubicBezTo>
                  <a:cubicBezTo>
                    <a:pt x="160" y="500"/>
                    <a:pt x="162" y="497"/>
                    <a:pt x="163" y="494"/>
                  </a:cubicBezTo>
                  <a:cubicBezTo>
                    <a:pt x="164" y="494"/>
                    <a:pt x="164" y="494"/>
                    <a:pt x="164" y="494"/>
                  </a:cubicBezTo>
                  <a:cubicBezTo>
                    <a:pt x="164" y="493"/>
                    <a:pt x="165" y="492"/>
                    <a:pt x="165" y="491"/>
                  </a:cubicBezTo>
                  <a:cubicBezTo>
                    <a:pt x="166" y="490"/>
                    <a:pt x="167" y="488"/>
                    <a:pt x="167" y="486"/>
                  </a:cubicBezTo>
                  <a:cubicBezTo>
                    <a:pt x="167" y="485"/>
                    <a:pt x="167" y="485"/>
                    <a:pt x="167" y="485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4" y="484"/>
                    <a:pt x="161" y="482"/>
                    <a:pt x="161" y="481"/>
                  </a:cubicBezTo>
                  <a:cubicBezTo>
                    <a:pt x="161" y="480"/>
                    <a:pt x="161" y="479"/>
                    <a:pt x="162" y="478"/>
                  </a:cubicBezTo>
                  <a:cubicBezTo>
                    <a:pt x="165" y="476"/>
                    <a:pt x="170" y="475"/>
                    <a:pt x="173" y="475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80" y="475"/>
                    <a:pt x="184" y="475"/>
                    <a:pt x="187" y="475"/>
                  </a:cubicBezTo>
                  <a:cubicBezTo>
                    <a:pt x="189" y="475"/>
                    <a:pt x="191" y="474"/>
                    <a:pt x="193" y="473"/>
                  </a:cubicBezTo>
                  <a:cubicBezTo>
                    <a:pt x="194" y="472"/>
                    <a:pt x="196" y="472"/>
                    <a:pt x="198" y="471"/>
                  </a:cubicBezTo>
                  <a:cubicBezTo>
                    <a:pt x="198" y="471"/>
                    <a:pt x="198" y="471"/>
                    <a:pt x="199" y="471"/>
                  </a:cubicBezTo>
                  <a:cubicBezTo>
                    <a:pt x="200" y="471"/>
                    <a:pt x="200" y="471"/>
                    <a:pt x="201" y="472"/>
                  </a:cubicBezTo>
                  <a:cubicBezTo>
                    <a:pt x="202" y="472"/>
                    <a:pt x="203" y="472"/>
                    <a:pt x="204" y="472"/>
                  </a:cubicBezTo>
                  <a:cubicBezTo>
                    <a:pt x="204" y="472"/>
                    <a:pt x="204" y="472"/>
                    <a:pt x="204" y="472"/>
                  </a:cubicBezTo>
                  <a:cubicBezTo>
                    <a:pt x="205" y="472"/>
                    <a:pt x="206" y="472"/>
                    <a:pt x="206" y="471"/>
                  </a:cubicBezTo>
                  <a:cubicBezTo>
                    <a:pt x="206" y="471"/>
                    <a:pt x="206" y="471"/>
                    <a:pt x="206" y="471"/>
                  </a:cubicBezTo>
                  <a:cubicBezTo>
                    <a:pt x="206" y="471"/>
                    <a:pt x="206" y="471"/>
                    <a:pt x="206" y="471"/>
                  </a:cubicBezTo>
                  <a:cubicBezTo>
                    <a:pt x="207" y="471"/>
                    <a:pt x="207" y="470"/>
                    <a:pt x="207" y="470"/>
                  </a:cubicBezTo>
                  <a:cubicBezTo>
                    <a:pt x="207" y="469"/>
                    <a:pt x="207" y="469"/>
                    <a:pt x="208" y="468"/>
                  </a:cubicBezTo>
                  <a:cubicBezTo>
                    <a:pt x="209" y="467"/>
                    <a:pt x="210" y="467"/>
                    <a:pt x="211" y="466"/>
                  </a:cubicBezTo>
                  <a:cubicBezTo>
                    <a:pt x="211" y="466"/>
                    <a:pt x="212" y="466"/>
                    <a:pt x="213" y="465"/>
                  </a:cubicBezTo>
                  <a:cubicBezTo>
                    <a:pt x="214" y="464"/>
                    <a:pt x="215" y="463"/>
                    <a:pt x="215" y="462"/>
                  </a:cubicBezTo>
                  <a:cubicBezTo>
                    <a:pt x="216" y="461"/>
                    <a:pt x="216" y="461"/>
                    <a:pt x="216" y="460"/>
                  </a:cubicBezTo>
                  <a:cubicBezTo>
                    <a:pt x="218" y="458"/>
                    <a:pt x="220" y="456"/>
                    <a:pt x="221" y="454"/>
                  </a:cubicBezTo>
                  <a:cubicBezTo>
                    <a:pt x="223" y="453"/>
                    <a:pt x="224" y="451"/>
                    <a:pt x="225" y="450"/>
                  </a:cubicBezTo>
                  <a:cubicBezTo>
                    <a:pt x="226" y="449"/>
                    <a:pt x="226" y="449"/>
                    <a:pt x="226" y="448"/>
                  </a:cubicBezTo>
                  <a:cubicBezTo>
                    <a:pt x="227" y="447"/>
                    <a:pt x="227" y="446"/>
                    <a:pt x="229" y="445"/>
                  </a:cubicBezTo>
                  <a:cubicBezTo>
                    <a:pt x="229" y="445"/>
                    <a:pt x="230" y="445"/>
                    <a:pt x="231" y="445"/>
                  </a:cubicBezTo>
                  <a:cubicBezTo>
                    <a:pt x="232" y="445"/>
                    <a:pt x="233" y="445"/>
                    <a:pt x="234" y="443"/>
                  </a:cubicBezTo>
                  <a:cubicBezTo>
                    <a:pt x="234" y="442"/>
                    <a:pt x="234" y="442"/>
                    <a:pt x="235" y="441"/>
                  </a:cubicBezTo>
                  <a:cubicBezTo>
                    <a:pt x="235" y="439"/>
                    <a:pt x="235" y="438"/>
                    <a:pt x="236" y="437"/>
                  </a:cubicBezTo>
                  <a:cubicBezTo>
                    <a:pt x="237" y="437"/>
                    <a:pt x="237" y="436"/>
                    <a:pt x="238" y="436"/>
                  </a:cubicBezTo>
                  <a:cubicBezTo>
                    <a:pt x="239" y="435"/>
                    <a:pt x="240" y="435"/>
                    <a:pt x="241" y="433"/>
                  </a:cubicBezTo>
                  <a:cubicBezTo>
                    <a:pt x="242" y="431"/>
                    <a:pt x="242" y="430"/>
                    <a:pt x="242" y="429"/>
                  </a:cubicBezTo>
                  <a:cubicBezTo>
                    <a:pt x="242" y="428"/>
                    <a:pt x="242" y="428"/>
                    <a:pt x="242" y="427"/>
                  </a:cubicBezTo>
                  <a:cubicBezTo>
                    <a:pt x="241" y="422"/>
                    <a:pt x="246" y="420"/>
                    <a:pt x="250" y="418"/>
                  </a:cubicBezTo>
                  <a:cubicBezTo>
                    <a:pt x="252" y="418"/>
                    <a:pt x="253" y="417"/>
                    <a:pt x="254" y="416"/>
                  </a:cubicBezTo>
                  <a:cubicBezTo>
                    <a:pt x="255" y="416"/>
                    <a:pt x="256" y="415"/>
                    <a:pt x="256" y="415"/>
                  </a:cubicBezTo>
                  <a:cubicBezTo>
                    <a:pt x="257" y="415"/>
                    <a:pt x="257" y="414"/>
                    <a:pt x="258" y="414"/>
                  </a:cubicBezTo>
                  <a:cubicBezTo>
                    <a:pt x="258" y="414"/>
                    <a:pt x="258" y="414"/>
                    <a:pt x="258" y="414"/>
                  </a:cubicBezTo>
                  <a:cubicBezTo>
                    <a:pt x="261" y="412"/>
                    <a:pt x="263" y="411"/>
                    <a:pt x="266" y="411"/>
                  </a:cubicBezTo>
                  <a:cubicBezTo>
                    <a:pt x="267" y="411"/>
                    <a:pt x="268" y="411"/>
                    <a:pt x="268" y="411"/>
                  </a:cubicBezTo>
                  <a:cubicBezTo>
                    <a:pt x="269" y="411"/>
                    <a:pt x="269" y="411"/>
                    <a:pt x="270" y="412"/>
                  </a:cubicBezTo>
                  <a:cubicBezTo>
                    <a:pt x="272" y="412"/>
                    <a:pt x="273" y="412"/>
                    <a:pt x="274" y="412"/>
                  </a:cubicBezTo>
                  <a:cubicBezTo>
                    <a:pt x="275" y="412"/>
                    <a:pt x="275" y="412"/>
                    <a:pt x="275" y="412"/>
                  </a:cubicBezTo>
                  <a:cubicBezTo>
                    <a:pt x="275" y="412"/>
                    <a:pt x="275" y="412"/>
                    <a:pt x="275" y="412"/>
                  </a:cubicBezTo>
                  <a:cubicBezTo>
                    <a:pt x="276" y="412"/>
                    <a:pt x="276" y="412"/>
                    <a:pt x="276" y="412"/>
                  </a:cubicBezTo>
                  <a:cubicBezTo>
                    <a:pt x="276" y="411"/>
                    <a:pt x="276" y="411"/>
                    <a:pt x="276" y="411"/>
                  </a:cubicBezTo>
                  <a:cubicBezTo>
                    <a:pt x="277" y="408"/>
                    <a:pt x="278" y="406"/>
                    <a:pt x="278" y="402"/>
                  </a:cubicBezTo>
                  <a:cubicBezTo>
                    <a:pt x="278" y="399"/>
                    <a:pt x="278" y="397"/>
                    <a:pt x="275" y="395"/>
                  </a:cubicBezTo>
                  <a:cubicBezTo>
                    <a:pt x="274" y="394"/>
                    <a:pt x="273" y="394"/>
                    <a:pt x="272" y="394"/>
                  </a:cubicBezTo>
                  <a:cubicBezTo>
                    <a:pt x="270" y="393"/>
                    <a:pt x="269" y="393"/>
                    <a:pt x="267" y="391"/>
                  </a:cubicBezTo>
                  <a:cubicBezTo>
                    <a:pt x="265" y="389"/>
                    <a:pt x="266" y="386"/>
                    <a:pt x="267" y="383"/>
                  </a:cubicBezTo>
                  <a:cubicBezTo>
                    <a:pt x="267" y="380"/>
                    <a:pt x="268" y="378"/>
                    <a:pt x="267" y="375"/>
                  </a:cubicBezTo>
                  <a:cubicBezTo>
                    <a:pt x="266" y="373"/>
                    <a:pt x="265" y="372"/>
                    <a:pt x="263" y="371"/>
                  </a:cubicBezTo>
                  <a:cubicBezTo>
                    <a:pt x="261" y="368"/>
                    <a:pt x="260" y="366"/>
                    <a:pt x="261" y="363"/>
                  </a:cubicBezTo>
                  <a:cubicBezTo>
                    <a:pt x="262" y="360"/>
                    <a:pt x="262" y="357"/>
                    <a:pt x="260" y="355"/>
                  </a:cubicBezTo>
                  <a:cubicBezTo>
                    <a:pt x="260" y="354"/>
                    <a:pt x="258" y="353"/>
                    <a:pt x="255" y="353"/>
                  </a:cubicBezTo>
                  <a:cubicBezTo>
                    <a:pt x="254" y="353"/>
                    <a:pt x="254" y="353"/>
                    <a:pt x="254" y="353"/>
                  </a:cubicBezTo>
                  <a:cubicBezTo>
                    <a:pt x="253" y="354"/>
                    <a:pt x="253" y="354"/>
                    <a:pt x="253" y="354"/>
                  </a:cubicBezTo>
                  <a:cubicBezTo>
                    <a:pt x="253" y="355"/>
                    <a:pt x="252" y="356"/>
                    <a:pt x="251" y="356"/>
                  </a:cubicBezTo>
                  <a:cubicBezTo>
                    <a:pt x="251" y="356"/>
                    <a:pt x="250" y="356"/>
                    <a:pt x="250" y="356"/>
                  </a:cubicBezTo>
                  <a:cubicBezTo>
                    <a:pt x="249" y="356"/>
                    <a:pt x="249" y="356"/>
                    <a:pt x="248" y="356"/>
                  </a:cubicBezTo>
                  <a:cubicBezTo>
                    <a:pt x="246" y="355"/>
                    <a:pt x="246" y="353"/>
                    <a:pt x="246" y="350"/>
                  </a:cubicBezTo>
                  <a:cubicBezTo>
                    <a:pt x="246" y="345"/>
                    <a:pt x="249" y="340"/>
                    <a:pt x="252" y="337"/>
                  </a:cubicBezTo>
                  <a:cubicBezTo>
                    <a:pt x="253" y="337"/>
                    <a:pt x="254" y="336"/>
                    <a:pt x="254" y="336"/>
                  </a:cubicBezTo>
                  <a:cubicBezTo>
                    <a:pt x="256" y="336"/>
                    <a:pt x="257" y="335"/>
                    <a:pt x="257" y="333"/>
                  </a:cubicBezTo>
                  <a:cubicBezTo>
                    <a:pt x="257" y="331"/>
                    <a:pt x="256" y="330"/>
                    <a:pt x="255" y="328"/>
                  </a:cubicBezTo>
                  <a:cubicBezTo>
                    <a:pt x="255" y="328"/>
                    <a:pt x="254" y="327"/>
                    <a:pt x="254" y="327"/>
                  </a:cubicBezTo>
                  <a:cubicBezTo>
                    <a:pt x="252" y="322"/>
                    <a:pt x="250" y="319"/>
                    <a:pt x="254" y="315"/>
                  </a:cubicBezTo>
                  <a:cubicBezTo>
                    <a:pt x="256" y="313"/>
                    <a:pt x="257" y="311"/>
                    <a:pt x="259" y="310"/>
                  </a:cubicBezTo>
                  <a:cubicBezTo>
                    <a:pt x="260" y="310"/>
                    <a:pt x="260" y="310"/>
                    <a:pt x="261" y="309"/>
                  </a:cubicBezTo>
                  <a:cubicBezTo>
                    <a:pt x="263" y="309"/>
                    <a:pt x="264" y="308"/>
                    <a:pt x="265" y="307"/>
                  </a:cubicBezTo>
                  <a:cubicBezTo>
                    <a:pt x="267" y="304"/>
                    <a:pt x="264" y="301"/>
                    <a:pt x="262" y="299"/>
                  </a:cubicBezTo>
                  <a:cubicBezTo>
                    <a:pt x="259" y="297"/>
                    <a:pt x="259" y="295"/>
                    <a:pt x="260" y="294"/>
                  </a:cubicBezTo>
                  <a:cubicBezTo>
                    <a:pt x="261" y="293"/>
                    <a:pt x="262" y="293"/>
                    <a:pt x="263" y="292"/>
                  </a:cubicBezTo>
                  <a:cubicBezTo>
                    <a:pt x="265" y="292"/>
                    <a:pt x="266" y="292"/>
                    <a:pt x="267" y="290"/>
                  </a:cubicBezTo>
                  <a:cubicBezTo>
                    <a:pt x="268" y="289"/>
                    <a:pt x="268" y="288"/>
                    <a:pt x="268" y="286"/>
                  </a:cubicBezTo>
                  <a:cubicBezTo>
                    <a:pt x="268" y="285"/>
                    <a:pt x="268" y="284"/>
                    <a:pt x="268" y="283"/>
                  </a:cubicBezTo>
                  <a:cubicBezTo>
                    <a:pt x="269" y="281"/>
                    <a:pt x="270" y="280"/>
                    <a:pt x="272" y="278"/>
                  </a:cubicBezTo>
                  <a:cubicBezTo>
                    <a:pt x="274" y="277"/>
                    <a:pt x="275" y="275"/>
                    <a:pt x="276" y="274"/>
                  </a:cubicBezTo>
                  <a:cubicBezTo>
                    <a:pt x="277" y="271"/>
                    <a:pt x="276" y="269"/>
                    <a:pt x="276" y="267"/>
                  </a:cubicBezTo>
                  <a:cubicBezTo>
                    <a:pt x="275" y="264"/>
                    <a:pt x="275" y="262"/>
                    <a:pt x="276" y="259"/>
                  </a:cubicBezTo>
                  <a:cubicBezTo>
                    <a:pt x="277" y="258"/>
                    <a:pt x="279" y="257"/>
                    <a:pt x="281" y="257"/>
                  </a:cubicBezTo>
                  <a:cubicBezTo>
                    <a:pt x="282" y="257"/>
                    <a:pt x="283" y="257"/>
                    <a:pt x="284" y="257"/>
                  </a:cubicBezTo>
                  <a:cubicBezTo>
                    <a:pt x="285" y="257"/>
                    <a:pt x="286" y="257"/>
                    <a:pt x="287" y="257"/>
                  </a:cubicBezTo>
                  <a:cubicBezTo>
                    <a:pt x="289" y="257"/>
                    <a:pt x="290" y="256"/>
                    <a:pt x="292" y="256"/>
                  </a:cubicBezTo>
                  <a:cubicBezTo>
                    <a:pt x="293" y="255"/>
                    <a:pt x="294" y="254"/>
                    <a:pt x="296" y="254"/>
                  </a:cubicBezTo>
                  <a:cubicBezTo>
                    <a:pt x="297" y="254"/>
                    <a:pt x="297" y="254"/>
                    <a:pt x="297" y="254"/>
                  </a:cubicBezTo>
                  <a:cubicBezTo>
                    <a:pt x="298" y="254"/>
                    <a:pt x="298" y="254"/>
                    <a:pt x="299" y="254"/>
                  </a:cubicBezTo>
                  <a:cubicBezTo>
                    <a:pt x="300" y="254"/>
                    <a:pt x="301" y="255"/>
                    <a:pt x="302" y="255"/>
                  </a:cubicBezTo>
                  <a:cubicBezTo>
                    <a:pt x="303" y="255"/>
                    <a:pt x="303" y="255"/>
                    <a:pt x="304" y="254"/>
                  </a:cubicBezTo>
                  <a:cubicBezTo>
                    <a:pt x="304" y="254"/>
                    <a:pt x="305" y="253"/>
                    <a:pt x="305" y="252"/>
                  </a:cubicBezTo>
                  <a:cubicBezTo>
                    <a:pt x="305" y="251"/>
                    <a:pt x="305" y="250"/>
                    <a:pt x="305" y="24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4193615-E2E9-3142-7C6F-2BDF06F05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7658" y="1959660"/>
              <a:ext cx="1096183" cy="1367226"/>
            </a:xfrm>
            <a:custGeom>
              <a:avLst/>
              <a:gdLst>
                <a:gd name="T0" fmla="*/ 465 w 477"/>
                <a:gd name="T1" fmla="*/ 159 h 646"/>
                <a:gd name="T2" fmla="*/ 455 w 477"/>
                <a:gd name="T3" fmla="*/ 149 h 646"/>
                <a:gd name="T4" fmla="*/ 443 w 477"/>
                <a:gd name="T5" fmla="*/ 140 h 646"/>
                <a:gd name="T6" fmla="*/ 436 w 477"/>
                <a:gd name="T7" fmla="*/ 112 h 646"/>
                <a:gd name="T8" fmla="*/ 431 w 477"/>
                <a:gd name="T9" fmla="*/ 71 h 646"/>
                <a:gd name="T10" fmla="*/ 419 w 477"/>
                <a:gd name="T11" fmla="*/ 32 h 646"/>
                <a:gd name="T12" fmla="*/ 393 w 477"/>
                <a:gd name="T13" fmla="*/ 11 h 646"/>
                <a:gd name="T14" fmla="*/ 371 w 477"/>
                <a:gd name="T15" fmla="*/ 10 h 646"/>
                <a:gd name="T16" fmla="*/ 341 w 477"/>
                <a:gd name="T17" fmla="*/ 38 h 646"/>
                <a:gd name="T18" fmla="*/ 302 w 477"/>
                <a:gd name="T19" fmla="*/ 38 h 646"/>
                <a:gd name="T20" fmla="*/ 267 w 477"/>
                <a:gd name="T21" fmla="*/ 29 h 646"/>
                <a:gd name="T22" fmla="*/ 256 w 477"/>
                <a:gd name="T23" fmla="*/ 38 h 646"/>
                <a:gd name="T24" fmla="*/ 158 w 477"/>
                <a:gd name="T25" fmla="*/ 38 h 646"/>
                <a:gd name="T26" fmla="*/ 56 w 477"/>
                <a:gd name="T27" fmla="*/ 103 h 646"/>
                <a:gd name="T28" fmla="*/ 59 w 477"/>
                <a:gd name="T29" fmla="*/ 236 h 646"/>
                <a:gd name="T30" fmla="*/ 52 w 477"/>
                <a:gd name="T31" fmla="*/ 242 h 646"/>
                <a:gd name="T32" fmla="*/ 36 w 477"/>
                <a:gd name="T33" fmla="*/ 245 h 646"/>
                <a:gd name="T34" fmla="*/ 22 w 477"/>
                <a:gd name="T35" fmla="*/ 275 h 646"/>
                <a:gd name="T36" fmla="*/ 16 w 477"/>
                <a:gd name="T37" fmla="*/ 298 h 646"/>
                <a:gd name="T38" fmla="*/ 9 w 477"/>
                <a:gd name="T39" fmla="*/ 325 h 646"/>
                <a:gd name="T40" fmla="*/ 9 w 477"/>
                <a:gd name="T41" fmla="*/ 342 h 646"/>
                <a:gd name="T42" fmla="*/ 21 w 477"/>
                <a:gd name="T43" fmla="*/ 372 h 646"/>
                <a:gd name="T44" fmla="*/ 31 w 477"/>
                <a:gd name="T45" fmla="*/ 401 h 646"/>
                <a:gd name="T46" fmla="*/ 53 w 477"/>
                <a:gd name="T47" fmla="*/ 445 h 646"/>
                <a:gd name="T48" fmla="*/ 47 w 477"/>
                <a:gd name="T49" fmla="*/ 465 h 646"/>
                <a:gd name="T50" fmla="*/ 60 w 477"/>
                <a:gd name="T51" fmla="*/ 475 h 646"/>
                <a:gd name="T52" fmla="*/ 77 w 477"/>
                <a:gd name="T53" fmla="*/ 490 h 646"/>
                <a:gd name="T54" fmla="*/ 101 w 477"/>
                <a:gd name="T55" fmla="*/ 504 h 646"/>
                <a:gd name="T56" fmla="*/ 116 w 477"/>
                <a:gd name="T57" fmla="*/ 527 h 646"/>
                <a:gd name="T58" fmla="*/ 133 w 477"/>
                <a:gd name="T59" fmla="*/ 546 h 646"/>
                <a:gd name="T60" fmla="*/ 144 w 477"/>
                <a:gd name="T61" fmla="*/ 565 h 646"/>
                <a:gd name="T62" fmla="*/ 159 w 477"/>
                <a:gd name="T63" fmla="*/ 579 h 646"/>
                <a:gd name="T64" fmla="*/ 175 w 477"/>
                <a:gd name="T65" fmla="*/ 611 h 646"/>
                <a:gd name="T66" fmla="*/ 198 w 477"/>
                <a:gd name="T67" fmla="*/ 616 h 646"/>
                <a:gd name="T68" fmla="*/ 216 w 477"/>
                <a:gd name="T69" fmla="*/ 619 h 646"/>
                <a:gd name="T70" fmla="*/ 232 w 477"/>
                <a:gd name="T71" fmla="*/ 613 h 646"/>
                <a:gd name="T72" fmla="*/ 255 w 477"/>
                <a:gd name="T73" fmla="*/ 639 h 646"/>
                <a:gd name="T74" fmla="*/ 284 w 477"/>
                <a:gd name="T75" fmla="*/ 641 h 646"/>
                <a:gd name="T76" fmla="*/ 297 w 477"/>
                <a:gd name="T77" fmla="*/ 643 h 646"/>
                <a:gd name="T78" fmla="*/ 304 w 477"/>
                <a:gd name="T79" fmla="*/ 645 h 646"/>
                <a:gd name="T80" fmla="*/ 327 w 477"/>
                <a:gd name="T81" fmla="*/ 635 h 646"/>
                <a:gd name="T82" fmla="*/ 367 w 477"/>
                <a:gd name="T83" fmla="*/ 610 h 646"/>
                <a:gd name="T84" fmla="*/ 400 w 477"/>
                <a:gd name="T85" fmla="*/ 585 h 646"/>
                <a:gd name="T86" fmla="*/ 387 w 477"/>
                <a:gd name="T87" fmla="*/ 575 h 646"/>
                <a:gd name="T88" fmla="*/ 369 w 477"/>
                <a:gd name="T89" fmla="*/ 538 h 646"/>
                <a:gd name="T90" fmla="*/ 343 w 477"/>
                <a:gd name="T91" fmla="*/ 509 h 646"/>
                <a:gd name="T92" fmla="*/ 328 w 477"/>
                <a:gd name="T93" fmla="*/ 498 h 646"/>
                <a:gd name="T94" fmla="*/ 344 w 477"/>
                <a:gd name="T95" fmla="*/ 487 h 646"/>
                <a:gd name="T96" fmla="*/ 356 w 477"/>
                <a:gd name="T97" fmla="*/ 439 h 646"/>
                <a:gd name="T98" fmla="*/ 373 w 477"/>
                <a:gd name="T99" fmla="*/ 406 h 646"/>
                <a:gd name="T100" fmla="*/ 379 w 477"/>
                <a:gd name="T101" fmla="*/ 397 h 646"/>
                <a:gd name="T102" fmla="*/ 395 w 477"/>
                <a:gd name="T103" fmla="*/ 356 h 646"/>
                <a:gd name="T104" fmla="*/ 413 w 477"/>
                <a:gd name="T105" fmla="*/ 334 h 646"/>
                <a:gd name="T106" fmla="*/ 420 w 477"/>
                <a:gd name="T107" fmla="*/ 272 h 646"/>
                <a:gd name="T108" fmla="*/ 430 w 477"/>
                <a:gd name="T109" fmla="*/ 221 h 646"/>
                <a:gd name="T110" fmla="*/ 436 w 477"/>
                <a:gd name="T111" fmla="*/ 202 h 646"/>
                <a:gd name="T112" fmla="*/ 456 w 477"/>
                <a:gd name="T113" fmla="*/ 186 h 646"/>
                <a:gd name="T114" fmla="*/ 477 w 477"/>
                <a:gd name="T115" fmla="*/ 168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7" h="646">
                  <a:moveTo>
                    <a:pt x="476" y="166"/>
                  </a:moveTo>
                  <a:cubicBezTo>
                    <a:pt x="476" y="166"/>
                    <a:pt x="476" y="166"/>
                    <a:pt x="476" y="166"/>
                  </a:cubicBezTo>
                  <a:cubicBezTo>
                    <a:pt x="475" y="165"/>
                    <a:pt x="474" y="164"/>
                    <a:pt x="473" y="164"/>
                  </a:cubicBezTo>
                  <a:cubicBezTo>
                    <a:pt x="472" y="163"/>
                    <a:pt x="471" y="163"/>
                    <a:pt x="471" y="163"/>
                  </a:cubicBezTo>
                  <a:cubicBezTo>
                    <a:pt x="471" y="162"/>
                    <a:pt x="470" y="162"/>
                    <a:pt x="470" y="162"/>
                  </a:cubicBezTo>
                  <a:cubicBezTo>
                    <a:pt x="469" y="161"/>
                    <a:pt x="468" y="160"/>
                    <a:pt x="465" y="159"/>
                  </a:cubicBezTo>
                  <a:cubicBezTo>
                    <a:pt x="465" y="159"/>
                    <a:pt x="464" y="159"/>
                    <a:pt x="464" y="159"/>
                  </a:cubicBezTo>
                  <a:cubicBezTo>
                    <a:pt x="464" y="159"/>
                    <a:pt x="464" y="158"/>
                    <a:pt x="464" y="158"/>
                  </a:cubicBezTo>
                  <a:cubicBezTo>
                    <a:pt x="464" y="158"/>
                    <a:pt x="464" y="157"/>
                    <a:pt x="463" y="157"/>
                  </a:cubicBezTo>
                  <a:cubicBezTo>
                    <a:pt x="463" y="155"/>
                    <a:pt x="461" y="154"/>
                    <a:pt x="460" y="153"/>
                  </a:cubicBezTo>
                  <a:cubicBezTo>
                    <a:pt x="459" y="153"/>
                    <a:pt x="459" y="153"/>
                    <a:pt x="459" y="152"/>
                  </a:cubicBezTo>
                  <a:cubicBezTo>
                    <a:pt x="457" y="151"/>
                    <a:pt x="456" y="150"/>
                    <a:pt x="455" y="149"/>
                  </a:cubicBezTo>
                  <a:cubicBezTo>
                    <a:pt x="454" y="148"/>
                    <a:pt x="454" y="148"/>
                    <a:pt x="454" y="147"/>
                  </a:cubicBezTo>
                  <a:cubicBezTo>
                    <a:pt x="453" y="146"/>
                    <a:pt x="452" y="145"/>
                    <a:pt x="449" y="144"/>
                  </a:cubicBezTo>
                  <a:cubicBezTo>
                    <a:pt x="449" y="144"/>
                    <a:pt x="448" y="144"/>
                    <a:pt x="448" y="144"/>
                  </a:cubicBezTo>
                  <a:cubicBezTo>
                    <a:pt x="448" y="144"/>
                    <a:pt x="447" y="144"/>
                    <a:pt x="446" y="144"/>
                  </a:cubicBezTo>
                  <a:cubicBezTo>
                    <a:pt x="446" y="144"/>
                    <a:pt x="445" y="144"/>
                    <a:pt x="445" y="144"/>
                  </a:cubicBezTo>
                  <a:cubicBezTo>
                    <a:pt x="444" y="143"/>
                    <a:pt x="443" y="141"/>
                    <a:pt x="443" y="140"/>
                  </a:cubicBezTo>
                  <a:cubicBezTo>
                    <a:pt x="443" y="139"/>
                    <a:pt x="443" y="139"/>
                    <a:pt x="443" y="139"/>
                  </a:cubicBezTo>
                  <a:cubicBezTo>
                    <a:pt x="441" y="135"/>
                    <a:pt x="440" y="131"/>
                    <a:pt x="439" y="127"/>
                  </a:cubicBezTo>
                  <a:cubicBezTo>
                    <a:pt x="438" y="126"/>
                    <a:pt x="438" y="124"/>
                    <a:pt x="438" y="123"/>
                  </a:cubicBezTo>
                  <a:cubicBezTo>
                    <a:pt x="438" y="122"/>
                    <a:pt x="438" y="121"/>
                    <a:pt x="438" y="119"/>
                  </a:cubicBezTo>
                  <a:cubicBezTo>
                    <a:pt x="438" y="118"/>
                    <a:pt x="437" y="117"/>
                    <a:pt x="437" y="115"/>
                  </a:cubicBezTo>
                  <a:cubicBezTo>
                    <a:pt x="436" y="114"/>
                    <a:pt x="436" y="113"/>
                    <a:pt x="436" y="112"/>
                  </a:cubicBezTo>
                  <a:cubicBezTo>
                    <a:pt x="436" y="111"/>
                    <a:pt x="435" y="109"/>
                    <a:pt x="435" y="108"/>
                  </a:cubicBezTo>
                  <a:cubicBezTo>
                    <a:pt x="434" y="106"/>
                    <a:pt x="434" y="105"/>
                    <a:pt x="434" y="103"/>
                  </a:cubicBezTo>
                  <a:cubicBezTo>
                    <a:pt x="433" y="99"/>
                    <a:pt x="433" y="93"/>
                    <a:pt x="434" y="87"/>
                  </a:cubicBezTo>
                  <a:cubicBezTo>
                    <a:pt x="434" y="85"/>
                    <a:pt x="433" y="83"/>
                    <a:pt x="433" y="81"/>
                  </a:cubicBezTo>
                  <a:cubicBezTo>
                    <a:pt x="433" y="80"/>
                    <a:pt x="432" y="79"/>
                    <a:pt x="432" y="78"/>
                  </a:cubicBezTo>
                  <a:cubicBezTo>
                    <a:pt x="432" y="76"/>
                    <a:pt x="432" y="73"/>
                    <a:pt x="431" y="71"/>
                  </a:cubicBezTo>
                  <a:cubicBezTo>
                    <a:pt x="431" y="70"/>
                    <a:pt x="431" y="69"/>
                    <a:pt x="432" y="68"/>
                  </a:cubicBezTo>
                  <a:cubicBezTo>
                    <a:pt x="432" y="66"/>
                    <a:pt x="432" y="64"/>
                    <a:pt x="431" y="63"/>
                  </a:cubicBezTo>
                  <a:cubicBezTo>
                    <a:pt x="430" y="61"/>
                    <a:pt x="429" y="59"/>
                    <a:pt x="428" y="57"/>
                  </a:cubicBezTo>
                  <a:cubicBezTo>
                    <a:pt x="427" y="54"/>
                    <a:pt x="425" y="51"/>
                    <a:pt x="424" y="48"/>
                  </a:cubicBezTo>
                  <a:cubicBezTo>
                    <a:pt x="423" y="46"/>
                    <a:pt x="423" y="44"/>
                    <a:pt x="423" y="41"/>
                  </a:cubicBezTo>
                  <a:cubicBezTo>
                    <a:pt x="422" y="37"/>
                    <a:pt x="422" y="35"/>
                    <a:pt x="419" y="32"/>
                  </a:cubicBezTo>
                  <a:cubicBezTo>
                    <a:pt x="418" y="31"/>
                    <a:pt x="416" y="30"/>
                    <a:pt x="415" y="29"/>
                  </a:cubicBezTo>
                  <a:cubicBezTo>
                    <a:pt x="412" y="27"/>
                    <a:pt x="410" y="25"/>
                    <a:pt x="408" y="23"/>
                  </a:cubicBezTo>
                  <a:cubicBezTo>
                    <a:pt x="407" y="22"/>
                    <a:pt x="406" y="21"/>
                    <a:pt x="406" y="20"/>
                  </a:cubicBezTo>
                  <a:cubicBezTo>
                    <a:pt x="404" y="17"/>
                    <a:pt x="402" y="13"/>
                    <a:pt x="397" y="12"/>
                  </a:cubicBezTo>
                  <a:cubicBezTo>
                    <a:pt x="397" y="12"/>
                    <a:pt x="396" y="12"/>
                    <a:pt x="395" y="12"/>
                  </a:cubicBezTo>
                  <a:cubicBezTo>
                    <a:pt x="394" y="12"/>
                    <a:pt x="393" y="12"/>
                    <a:pt x="393" y="11"/>
                  </a:cubicBezTo>
                  <a:cubicBezTo>
                    <a:pt x="391" y="10"/>
                    <a:pt x="390" y="9"/>
                    <a:pt x="389" y="8"/>
                  </a:cubicBezTo>
                  <a:cubicBezTo>
                    <a:pt x="388" y="6"/>
                    <a:pt x="387" y="4"/>
                    <a:pt x="386" y="3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2" y="3"/>
                    <a:pt x="382" y="3"/>
                    <a:pt x="382" y="3"/>
                  </a:cubicBezTo>
                  <a:cubicBezTo>
                    <a:pt x="380" y="5"/>
                    <a:pt x="378" y="8"/>
                    <a:pt x="376" y="9"/>
                  </a:cubicBezTo>
                  <a:cubicBezTo>
                    <a:pt x="374" y="10"/>
                    <a:pt x="373" y="10"/>
                    <a:pt x="371" y="10"/>
                  </a:cubicBezTo>
                  <a:cubicBezTo>
                    <a:pt x="369" y="10"/>
                    <a:pt x="368" y="10"/>
                    <a:pt x="366" y="12"/>
                  </a:cubicBezTo>
                  <a:cubicBezTo>
                    <a:pt x="363" y="14"/>
                    <a:pt x="362" y="17"/>
                    <a:pt x="362" y="20"/>
                  </a:cubicBezTo>
                  <a:cubicBezTo>
                    <a:pt x="360" y="24"/>
                    <a:pt x="359" y="28"/>
                    <a:pt x="355" y="29"/>
                  </a:cubicBezTo>
                  <a:cubicBezTo>
                    <a:pt x="354" y="30"/>
                    <a:pt x="352" y="30"/>
                    <a:pt x="351" y="30"/>
                  </a:cubicBezTo>
                  <a:cubicBezTo>
                    <a:pt x="349" y="30"/>
                    <a:pt x="347" y="30"/>
                    <a:pt x="345" y="32"/>
                  </a:cubicBezTo>
                  <a:cubicBezTo>
                    <a:pt x="343" y="34"/>
                    <a:pt x="342" y="36"/>
                    <a:pt x="341" y="38"/>
                  </a:cubicBezTo>
                  <a:cubicBezTo>
                    <a:pt x="341" y="40"/>
                    <a:pt x="341" y="41"/>
                    <a:pt x="340" y="42"/>
                  </a:cubicBezTo>
                  <a:cubicBezTo>
                    <a:pt x="339" y="45"/>
                    <a:pt x="337" y="46"/>
                    <a:pt x="334" y="47"/>
                  </a:cubicBezTo>
                  <a:cubicBezTo>
                    <a:pt x="334" y="47"/>
                    <a:pt x="333" y="47"/>
                    <a:pt x="333" y="47"/>
                  </a:cubicBezTo>
                  <a:cubicBezTo>
                    <a:pt x="329" y="47"/>
                    <a:pt x="324" y="44"/>
                    <a:pt x="322" y="42"/>
                  </a:cubicBezTo>
                  <a:cubicBezTo>
                    <a:pt x="318" y="38"/>
                    <a:pt x="312" y="38"/>
                    <a:pt x="308" y="38"/>
                  </a:cubicBezTo>
                  <a:cubicBezTo>
                    <a:pt x="306" y="38"/>
                    <a:pt x="304" y="38"/>
                    <a:pt x="302" y="38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94" y="38"/>
                    <a:pt x="288" y="38"/>
                    <a:pt x="282" y="38"/>
                  </a:cubicBezTo>
                  <a:cubicBezTo>
                    <a:pt x="277" y="38"/>
                    <a:pt x="273" y="38"/>
                    <a:pt x="269" y="38"/>
                  </a:cubicBezTo>
                  <a:cubicBezTo>
                    <a:pt x="269" y="37"/>
                    <a:pt x="269" y="37"/>
                    <a:pt x="269" y="36"/>
                  </a:cubicBezTo>
                  <a:cubicBezTo>
                    <a:pt x="269" y="33"/>
                    <a:pt x="269" y="32"/>
                    <a:pt x="268" y="31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65" y="31"/>
                    <a:pt x="264" y="32"/>
                    <a:pt x="263" y="34"/>
                  </a:cubicBezTo>
                  <a:cubicBezTo>
                    <a:pt x="262" y="36"/>
                    <a:pt x="261" y="38"/>
                    <a:pt x="259" y="38"/>
                  </a:cubicBezTo>
                  <a:cubicBezTo>
                    <a:pt x="259" y="38"/>
                    <a:pt x="259" y="38"/>
                    <a:pt x="258" y="38"/>
                  </a:cubicBezTo>
                  <a:cubicBezTo>
                    <a:pt x="258" y="38"/>
                    <a:pt x="257" y="38"/>
                    <a:pt x="256" y="38"/>
                  </a:cubicBezTo>
                  <a:cubicBezTo>
                    <a:pt x="256" y="38"/>
                    <a:pt x="255" y="38"/>
                    <a:pt x="254" y="38"/>
                  </a:cubicBezTo>
                  <a:cubicBezTo>
                    <a:pt x="253" y="38"/>
                    <a:pt x="252" y="38"/>
                    <a:pt x="251" y="38"/>
                  </a:cubicBezTo>
                  <a:cubicBezTo>
                    <a:pt x="248" y="38"/>
                    <a:pt x="245" y="38"/>
                    <a:pt x="243" y="38"/>
                  </a:cubicBezTo>
                  <a:cubicBezTo>
                    <a:pt x="238" y="38"/>
                    <a:pt x="238" y="38"/>
                    <a:pt x="238" y="38"/>
                  </a:cubicBezTo>
                  <a:cubicBezTo>
                    <a:pt x="226" y="38"/>
                    <a:pt x="212" y="38"/>
                    <a:pt x="197" y="38"/>
                  </a:cubicBezTo>
                  <a:cubicBezTo>
                    <a:pt x="184" y="38"/>
                    <a:pt x="171" y="38"/>
                    <a:pt x="15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31" y="38"/>
                    <a:pt x="121" y="38"/>
                    <a:pt x="111" y="38"/>
                  </a:cubicBezTo>
                  <a:cubicBezTo>
                    <a:pt x="102" y="38"/>
                    <a:pt x="93" y="38"/>
                    <a:pt x="84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7" y="128"/>
                    <a:pt x="57" y="137"/>
                    <a:pt x="57" y="147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76"/>
                    <a:pt x="58" y="199"/>
                    <a:pt x="59" y="221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59" y="226"/>
                    <a:pt x="59" y="233"/>
                    <a:pt x="59" y="236"/>
                  </a:cubicBezTo>
                  <a:cubicBezTo>
                    <a:pt x="59" y="236"/>
                    <a:pt x="59" y="237"/>
                    <a:pt x="59" y="237"/>
                  </a:cubicBezTo>
                  <a:cubicBezTo>
                    <a:pt x="60" y="238"/>
                    <a:pt x="60" y="240"/>
                    <a:pt x="60" y="241"/>
                  </a:cubicBezTo>
                  <a:cubicBezTo>
                    <a:pt x="59" y="242"/>
                    <a:pt x="59" y="243"/>
                    <a:pt x="58" y="243"/>
                  </a:cubicBezTo>
                  <a:cubicBezTo>
                    <a:pt x="58" y="243"/>
                    <a:pt x="58" y="243"/>
                    <a:pt x="57" y="243"/>
                  </a:cubicBezTo>
                  <a:cubicBezTo>
                    <a:pt x="56" y="243"/>
                    <a:pt x="55" y="243"/>
                    <a:pt x="54" y="243"/>
                  </a:cubicBezTo>
                  <a:cubicBezTo>
                    <a:pt x="54" y="243"/>
                    <a:pt x="53" y="242"/>
                    <a:pt x="52" y="242"/>
                  </a:cubicBezTo>
                  <a:cubicBezTo>
                    <a:pt x="52" y="242"/>
                    <a:pt x="52" y="242"/>
                    <a:pt x="51" y="242"/>
                  </a:cubicBezTo>
                  <a:cubicBezTo>
                    <a:pt x="49" y="242"/>
                    <a:pt x="48" y="243"/>
                    <a:pt x="46" y="244"/>
                  </a:cubicBezTo>
                  <a:cubicBezTo>
                    <a:pt x="45" y="245"/>
                    <a:pt x="44" y="246"/>
                    <a:pt x="42" y="246"/>
                  </a:cubicBezTo>
                  <a:cubicBezTo>
                    <a:pt x="42" y="246"/>
                    <a:pt x="42" y="246"/>
                    <a:pt x="42" y="246"/>
                  </a:cubicBezTo>
                  <a:cubicBezTo>
                    <a:pt x="41" y="246"/>
                    <a:pt x="40" y="246"/>
                    <a:pt x="39" y="246"/>
                  </a:cubicBezTo>
                  <a:cubicBezTo>
                    <a:pt x="38" y="246"/>
                    <a:pt x="37" y="245"/>
                    <a:pt x="36" y="245"/>
                  </a:cubicBezTo>
                  <a:cubicBezTo>
                    <a:pt x="34" y="245"/>
                    <a:pt x="32" y="246"/>
                    <a:pt x="31" y="248"/>
                  </a:cubicBezTo>
                  <a:cubicBezTo>
                    <a:pt x="29" y="251"/>
                    <a:pt x="30" y="253"/>
                    <a:pt x="31" y="256"/>
                  </a:cubicBezTo>
                  <a:cubicBezTo>
                    <a:pt x="31" y="258"/>
                    <a:pt x="32" y="260"/>
                    <a:pt x="30" y="262"/>
                  </a:cubicBezTo>
                  <a:cubicBezTo>
                    <a:pt x="30" y="264"/>
                    <a:pt x="28" y="265"/>
                    <a:pt x="27" y="267"/>
                  </a:cubicBezTo>
                  <a:cubicBezTo>
                    <a:pt x="25" y="268"/>
                    <a:pt x="23" y="270"/>
                    <a:pt x="23" y="272"/>
                  </a:cubicBezTo>
                  <a:cubicBezTo>
                    <a:pt x="22" y="273"/>
                    <a:pt x="22" y="274"/>
                    <a:pt x="22" y="275"/>
                  </a:cubicBezTo>
                  <a:cubicBezTo>
                    <a:pt x="22" y="277"/>
                    <a:pt x="22" y="278"/>
                    <a:pt x="22" y="279"/>
                  </a:cubicBezTo>
                  <a:cubicBezTo>
                    <a:pt x="21" y="280"/>
                    <a:pt x="20" y="280"/>
                    <a:pt x="18" y="281"/>
                  </a:cubicBezTo>
                  <a:cubicBezTo>
                    <a:pt x="17" y="281"/>
                    <a:pt x="16" y="281"/>
                    <a:pt x="15" y="282"/>
                  </a:cubicBezTo>
                  <a:cubicBezTo>
                    <a:pt x="13" y="285"/>
                    <a:pt x="15" y="287"/>
                    <a:pt x="17" y="289"/>
                  </a:cubicBezTo>
                  <a:cubicBezTo>
                    <a:pt x="19" y="291"/>
                    <a:pt x="21" y="293"/>
                    <a:pt x="20" y="295"/>
                  </a:cubicBezTo>
                  <a:cubicBezTo>
                    <a:pt x="19" y="297"/>
                    <a:pt x="17" y="297"/>
                    <a:pt x="16" y="298"/>
                  </a:cubicBezTo>
                  <a:cubicBezTo>
                    <a:pt x="15" y="298"/>
                    <a:pt x="14" y="299"/>
                    <a:pt x="14" y="299"/>
                  </a:cubicBezTo>
                  <a:cubicBezTo>
                    <a:pt x="12" y="300"/>
                    <a:pt x="10" y="302"/>
                    <a:pt x="9" y="304"/>
                  </a:cubicBezTo>
                  <a:cubicBezTo>
                    <a:pt x="5" y="308"/>
                    <a:pt x="6" y="311"/>
                    <a:pt x="9" y="316"/>
                  </a:cubicBezTo>
                  <a:cubicBezTo>
                    <a:pt x="9" y="316"/>
                    <a:pt x="9" y="317"/>
                    <a:pt x="10" y="317"/>
                  </a:cubicBezTo>
                  <a:cubicBezTo>
                    <a:pt x="11" y="319"/>
                    <a:pt x="12" y="320"/>
                    <a:pt x="12" y="322"/>
                  </a:cubicBezTo>
                  <a:cubicBezTo>
                    <a:pt x="11" y="324"/>
                    <a:pt x="10" y="324"/>
                    <a:pt x="9" y="325"/>
                  </a:cubicBezTo>
                  <a:cubicBezTo>
                    <a:pt x="8" y="325"/>
                    <a:pt x="8" y="325"/>
                    <a:pt x="7" y="326"/>
                  </a:cubicBezTo>
                  <a:cubicBezTo>
                    <a:pt x="3" y="328"/>
                    <a:pt x="0" y="334"/>
                    <a:pt x="0" y="339"/>
                  </a:cubicBezTo>
                  <a:cubicBezTo>
                    <a:pt x="0" y="341"/>
                    <a:pt x="0" y="344"/>
                    <a:pt x="3" y="345"/>
                  </a:cubicBezTo>
                  <a:cubicBezTo>
                    <a:pt x="4" y="346"/>
                    <a:pt x="4" y="346"/>
                    <a:pt x="5" y="346"/>
                  </a:cubicBezTo>
                  <a:cubicBezTo>
                    <a:pt x="6" y="346"/>
                    <a:pt x="6" y="346"/>
                    <a:pt x="7" y="345"/>
                  </a:cubicBezTo>
                  <a:cubicBezTo>
                    <a:pt x="8" y="345"/>
                    <a:pt x="9" y="344"/>
                    <a:pt x="9" y="342"/>
                  </a:cubicBezTo>
                  <a:cubicBezTo>
                    <a:pt x="9" y="342"/>
                    <a:pt x="10" y="342"/>
                    <a:pt x="10" y="342"/>
                  </a:cubicBezTo>
                  <a:cubicBezTo>
                    <a:pt x="12" y="342"/>
                    <a:pt x="14" y="343"/>
                    <a:pt x="15" y="344"/>
                  </a:cubicBezTo>
                  <a:cubicBezTo>
                    <a:pt x="16" y="346"/>
                    <a:pt x="16" y="349"/>
                    <a:pt x="15" y="352"/>
                  </a:cubicBezTo>
                  <a:cubicBezTo>
                    <a:pt x="14" y="355"/>
                    <a:pt x="16" y="358"/>
                    <a:pt x="18" y="360"/>
                  </a:cubicBezTo>
                  <a:cubicBezTo>
                    <a:pt x="19" y="361"/>
                    <a:pt x="20" y="363"/>
                    <a:pt x="21" y="364"/>
                  </a:cubicBezTo>
                  <a:cubicBezTo>
                    <a:pt x="22" y="367"/>
                    <a:pt x="22" y="369"/>
                    <a:pt x="21" y="372"/>
                  </a:cubicBezTo>
                  <a:cubicBezTo>
                    <a:pt x="20" y="375"/>
                    <a:pt x="20" y="378"/>
                    <a:pt x="22" y="380"/>
                  </a:cubicBezTo>
                  <a:cubicBezTo>
                    <a:pt x="24" y="382"/>
                    <a:pt x="25" y="383"/>
                    <a:pt x="27" y="383"/>
                  </a:cubicBezTo>
                  <a:cubicBezTo>
                    <a:pt x="28" y="383"/>
                    <a:pt x="29" y="384"/>
                    <a:pt x="30" y="384"/>
                  </a:cubicBezTo>
                  <a:cubicBezTo>
                    <a:pt x="32" y="386"/>
                    <a:pt x="33" y="388"/>
                    <a:pt x="33" y="391"/>
                  </a:cubicBezTo>
                  <a:cubicBezTo>
                    <a:pt x="33" y="395"/>
                    <a:pt x="32" y="397"/>
                    <a:pt x="31" y="400"/>
                  </a:cubicBezTo>
                  <a:cubicBezTo>
                    <a:pt x="31" y="401"/>
                    <a:pt x="31" y="401"/>
                    <a:pt x="31" y="401"/>
                  </a:cubicBezTo>
                  <a:cubicBezTo>
                    <a:pt x="29" y="405"/>
                    <a:pt x="32" y="408"/>
                    <a:pt x="35" y="410"/>
                  </a:cubicBezTo>
                  <a:cubicBezTo>
                    <a:pt x="36" y="411"/>
                    <a:pt x="36" y="411"/>
                    <a:pt x="37" y="412"/>
                  </a:cubicBezTo>
                  <a:cubicBezTo>
                    <a:pt x="39" y="415"/>
                    <a:pt x="41" y="418"/>
                    <a:pt x="43" y="421"/>
                  </a:cubicBezTo>
                  <a:cubicBezTo>
                    <a:pt x="44" y="423"/>
                    <a:pt x="45" y="425"/>
                    <a:pt x="46" y="426"/>
                  </a:cubicBezTo>
                  <a:cubicBezTo>
                    <a:pt x="47" y="428"/>
                    <a:pt x="48" y="429"/>
                    <a:pt x="49" y="431"/>
                  </a:cubicBezTo>
                  <a:cubicBezTo>
                    <a:pt x="52" y="435"/>
                    <a:pt x="55" y="439"/>
                    <a:pt x="53" y="445"/>
                  </a:cubicBezTo>
                  <a:cubicBezTo>
                    <a:pt x="53" y="446"/>
                    <a:pt x="53" y="446"/>
                    <a:pt x="53" y="446"/>
                  </a:cubicBezTo>
                  <a:cubicBezTo>
                    <a:pt x="52" y="448"/>
                    <a:pt x="52" y="449"/>
                    <a:pt x="52" y="450"/>
                  </a:cubicBezTo>
                  <a:cubicBezTo>
                    <a:pt x="52" y="451"/>
                    <a:pt x="52" y="452"/>
                    <a:pt x="53" y="452"/>
                  </a:cubicBezTo>
                  <a:cubicBezTo>
                    <a:pt x="53" y="454"/>
                    <a:pt x="53" y="454"/>
                    <a:pt x="53" y="456"/>
                  </a:cubicBezTo>
                  <a:cubicBezTo>
                    <a:pt x="52" y="457"/>
                    <a:pt x="51" y="458"/>
                    <a:pt x="50" y="459"/>
                  </a:cubicBezTo>
                  <a:cubicBezTo>
                    <a:pt x="48" y="460"/>
                    <a:pt x="46" y="462"/>
                    <a:pt x="47" y="465"/>
                  </a:cubicBezTo>
                  <a:cubicBezTo>
                    <a:pt x="48" y="466"/>
                    <a:pt x="48" y="466"/>
                    <a:pt x="49" y="467"/>
                  </a:cubicBezTo>
                  <a:cubicBezTo>
                    <a:pt x="50" y="467"/>
                    <a:pt x="50" y="468"/>
                    <a:pt x="51" y="468"/>
                  </a:cubicBezTo>
                  <a:cubicBezTo>
                    <a:pt x="51" y="469"/>
                    <a:pt x="51" y="470"/>
                    <a:pt x="51" y="471"/>
                  </a:cubicBezTo>
                  <a:cubicBezTo>
                    <a:pt x="50" y="472"/>
                    <a:pt x="50" y="473"/>
                    <a:pt x="51" y="474"/>
                  </a:cubicBezTo>
                  <a:cubicBezTo>
                    <a:pt x="51" y="475"/>
                    <a:pt x="53" y="476"/>
                    <a:pt x="54" y="476"/>
                  </a:cubicBezTo>
                  <a:cubicBezTo>
                    <a:pt x="56" y="476"/>
                    <a:pt x="57" y="476"/>
                    <a:pt x="60" y="475"/>
                  </a:cubicBezTo>
                  <a:cubicBezTo>
                    <a:pt x="62" y="474"/>
                    <a:pt x="64" y="474"/>
                    <a:pt x="66" y="474"/>
                  </a:cubicBezTo>
                  <a:cubicBezTo>
                    <a:pt x="68" y="474"/>
                    <a:pt x="70" y="475"/>
                    <a:pt x="71" y="477"/>
                  </a:cubicBezTo>
                  <a:cubicBezTo>
                    <a:pt x="72" y="478"/>
                    <a:pt x="71" y="480"/>
                    <a:pt x="70" y="482"/>
                  </a:cubicBezTo>
                  <a:cubicBezTo>
                    <a:pt x="69" y="485"/>
                    <a:pt x="68" y="488"/>
                    <a:pt x="71" y="489"/>
                  </a:cubicBezTo>
                  <a:cubicBezTo>
                    <a:pt x="72" y="489"/>
                    <a:pt x="73" y="490"/>
                    <a:pt x="76" y="490"/>
                  </a:cubicBezTo>
                  <a:cubicBezTo>
                    <a:pt x="77" y="490"/>
                    <a:pt x="77" y="490"/>
                    <a:pt x="77" y="490"/>
                  </a:cubicBezTo>
                  <a:cubicBezTo>
                    <a:pt x="78" y="490"/>
                    <a:pt x="79" y="490"/>
                    <a:pt x="80" y="490"/>
                  </a:cubicBezTo>
                  <a:cubicBezTo>
                    <a:pt x="84" y="491"/>
                    <a:pt x="88" y="492"/>
                    <a:pt x="90" y="494"/>
                  </a:cubicBezTo>
                  <a:cubicBezTo>
                    <a:pt x="91" y="495"/>
                    <a:pt x="91" y="496"/>
                    <a:pt x="92" y="497"/>
                  </a:cubicBezTo>
                  <a:cubicBezTo>
                    <a:pt x="92" y="499"/>
                    <a:pt x="93" y="500"/>
                    <a:pt x="94" y="501"/>
                  </a:cubicBezTo>
                  <a:cubicBezTo>
                    <a:pt x="95" y="502"/>
                    <a:pt x="97" y="502"/>
                    <a:pt x="98" y="502"/>
                  </a:cubicBezTo>
                  <a:cubicBezTo>
                    <a:pt x="99" y="503"/>
                    <a:pt x="101" y="503"/>
                    <a:pt x="101" y="504"/>
                  </a:cubicBezTo>
                  <a:cubicBezTo>
                    <a:pt x="102" y="506"/>
                    <a:pt x="102" y="507"/>
                    <a:pt x="101" y="509"/>
                  </a:cubicBezTo>
                  <a:cubicBezTo>
                    <a:pt x="100" y="510"/>
                    <a:pt x="99" y="511"/>
                    <a:pt x="100" y="513"/>
                  </a:cubicBezTo>
                  <a:cubicBezTo>
                    <a:pt x="100" y="514"/>
                    <a:pt x="101" y="515"/>
                    <a:pt x="104" y="518"/>
                  </a:cubicBezTo>
                  <a:cubicBezTo>
                    <a:pt x="105" y="519"/>
                    <a:pt x="105" y="519"/>
                    <a:pt x="105" y="519"/>
                  </a:cubicBezTo>
                  <a:cubicBezTo>
                    <a:pt x="107" y="521"/>
                    <a:pt x="109" y="523"/>
                    <a:pt x="112" y="525"/>
                  </a:cubicBezTo>
                  <a:cubicBezTo>
                    <a:pt x="113" y="526"/>
                    <a:pt x="115" y="527"/>
                    <a:pt x="116" y="527"/>
                  </a:cubicBezTo>
                  <a:cubicBezTo>
                    <a:pt x="118" y="527"/>
                    <a:pt x="119" y="527"/>
                    <a:pt x="121" y="528"/>
                  </a:cubicBezTo>
                  <a:cubicBezTo>
                    <a:pt x="122" y="529"/>
                    <a:pt x="122" y="530"/>
                    <a:pt x="123" y="532"/>
                  </a:cubicBezTo>
                  <a:cubicBezTo>
                    <a:pt x="124" y="533"/>
                    <a:pt x="124" y="535"/>
                    <a:pt x="125" y="536"/>
                  </a:cubicBezTo>
                  <a:cubicBezTo>
                    <a:pt x="127" y="537"/>
                    <a:pt x="128" y="538"/>
                    <a:pt x="129" y="539"/>
                  </a:cubicBezTo>
                  <a:cubicBezTo>
                    <a:pt x="130" y="540"/>
                    <a:pt x="131" y="540"/>
                    <a:pt x="131" y="541"/>
                  </a:cubicBezTo>
                  <a:cubicBezTo>
                    <a:pt x="134" y="544"/>
                    <a:pt x="134" y="545"/>
                    <a:pt x="133" y="546"/>
                  </a:cubicBezTo>
                  <a:cubicBezTo>
                    <a:pt x="132" y="547"/>
                    <a:pt x="131" y="548"/>
                    <a:pt x="131" y="549"/>
                  </a:cubicBezTo>
                  <a:cubicBezTo>
                    <a:pt x="130" y="552"/>
                    <a:pt x="132" y="553"/>
                    <a:pt x="134" y="553"/>
                  </a:cubicBezTo>
                  <a:cubicBezTo>
                    <a:pt x="135" y="554"/>
                    <a:pt x="136" y="554"/>
                    <a:pt x="136" y="555"/>
                  </a:cubicBezTo>
                  <a:cubicBezTo>
                    <a:pt x="137" y="556"/>
                    <a:pt x="137" y="557"/>
                    <a:pt x="138" y="559"/>
                  </a:cubicBezTo>
                  <a:cubicBezTo>
                    <a:pt x="138" y="561"/>
                    <a:pt x="138" y="562"/>
                    <a:pt x="140" y="564"/>
                  </a:cubicBezTo>
                  <a:cubicBezTo>
                    <a:pt x="141" y="565"/>
                    <a:pt x="143" y="565"/>
                    <a:pt x="144" y="565"/>
                  </a:cubicBezTo>
                  <a:cubicBezTo>
                    <a:pt x="146" y="565"/>
                    <a:pt x="147" y="565"/>
                    <a:pt x="149" y="567"/>
                  </a:cubicBezTo>
                  <a:cubicBezTo>
                    <a:pt x="149" y="567"/>
                    <a:pt x="149" y="567"/>
                    <a:pt x="150" y="568"/>
                  </a:cubicBezTo>
                  <a:cubicBezTo>
                    <a:pt x="150" y="568"/>
                    <a:pt x="150" y="569"/>
                    <a:pt x="151" y="569"/>
                  </a:cubicBezTo>
                  <a:cubicBezTo>
                    <a:pt x="152" y="569"/>
                    <a:pt x="152" y="570"/>
                    <a:pt x="153" y="570"/>
                  </a:cubicBezTo>
                  <a:cubicBezTo>
                    <a:pt x="154" y="570"/>
                    <a:pt x="154" y="570"/>
                    <a:pt x="155" y="571"/>
                  </a:cubicBezTo>
                  <a:cubicBezTo>
                    <a:pt x="157" y="573"/>
                    <a:pt x="158" y="575"/>
                    <a:pt x="159" y="579"/>
                  </a:cubicBezTo>
                  <a:cubicBezTo>
                    <a:pt x="159" y="580"/>
                    <a:pt x="159" y="580"/>
                    <a:pt x="159" y="580"/>
                  </a:cubicBezTo>
                  <a:cubicBezTo>
                    <a:pt x="160" y="587"/>
                    <a:pt x="161" y="591"/>
                    <a:pt x="165" y="596"/>
                  </a:cubicBezTo>
                  <a:cubicBezTo>
                    <a:pt x="166" y="597"/>
                    <a:pt x="168" y="598"/>
                    <a:pt x="169" y="600"/>
                  </a:cubicBezTo>
                  <a:cubicBezTo>
                    <a:pt x="170" y="600"/>
                    <a:pt x="171" y="601"/>
                    <a:pt x="172" y="602"/>
                  </a:cubicBezTo>
                  <a:cubicBezTo>
                    <a:pt x="173" y="604"/>
                    <a:pt x="173" y="605"/>
                    <a:pt x="174" y="607"/>
                  </a:cubicBezTo>
                  <a:cubicBezTo>
                    <a:pt x="174" y="608"/>
                    <a:pt x="174" y="609"/>
                    <a:pt x="175" y="611"/>
                  </a:cubicBezTo>
                  <a:cubicBezTo>
                    <a:pt x="176" y="613"/>
                    <a:pt x="180" y="615"/>
                    <a:pt x="183" y="617"/>
                  </a:cubicBezTo>
                  <a:cubicBezTo>
                    <a:pt x="185" y="617"/>
                    <a:pt x="187" y="618"/>
                    <a:pt x="188" y="619"/>
                  </a:cubicBezTo>
                  <a:cubicBezTo>
                    <a:pt x="189" y="620"/>
                    <a:pt x="191" y="620"/>
                    <a:pt x="192" y="620"/>
                  </a:cubicBezTo>
                  <a:cubicBezTo>
                    <a:pt x="193" y="620"/>
                    <a:pt x="194" y="620"/>
                    <a:pt x="196" y="618"/>
                  </a:cubicBezTo>
                  <a:cubicBezTo>
                    <a:pt x="197" y="618"/>
                    <a:pt x="197" y="618"/>
                    <a:pt x="197" y="618"/>
                  </a:cubicBezTo>
                  <a:cubicBezTo>
                    <a:pt x="198" y="616"/>
                    <a:pt x="198" y="616"/>
                    <a:pt x="198" y="616"/>
                  </a:cubicBezTo>
                  <a:cubicBezTo>
                    <a:pt x="200" y="615"/>
                    <a:pt x="202" y="614"/>
                    <a:pt x="204" y="614"/>
                  </a:cubicBezTo>
                  <a:cubicBezTo>
                    <a:pt x="205" y="614"/>
                    <a:pt x="205" y="614"/>
                    <a:pt x="207" y="614"/>
                  </a:cubicBezTo>
                  <a:cubicBezTo>
                    <a:pt x="208" y="614"/>
                    <a:pt x="208" y="614"/>
                    <a:pt x="208" y="614"/>
                  </a:cubicBezTo>
                  <a:cubicBezTo>
                    <a:pt x="209" y="615"/>
                    <a:pt x="211" y="615"/>
                    <a:pt x="212" y="616"/>
                  </a:cubicBezTo>
                  <a:cubicBezTo>
                    <a:pt x="213" y="616"/>
                    <a:pt x="213" y="617"/>
                    <a:pt x="214" y="617"/>
                  </a:cubicBezTo>
                  <a:cubicBezTo>
                    <a:pt x="215" y="618"/>
                    <a:pt x="215" y="619"/>
                    <a:pt x="216" y="619"/>
                  </a:cubicBezTo>
                  <a:cubicBezTo>
                    <a:pt x="217" y="619"/>
                    <a:pt x="217" y="619"/>
                    <a:pt x="217" y="619"/>
                  </a:cubicBezTo>
                  <a:cubicBezTo>
                    <a:pt x="220" y="619"/>
                    <a:pt x="221" y="616"/>
                    <a:pt x="222" y="614"/>
                  </a:cubicBezTo>
                  <a:cubicBezTo>
                    <a:pt x="223" y="613"/>
                    <a:pt x="223" y="612"/>
                    <a:pt x="224" y="611"/>
                  </a:cubicBezTo>
                  <a:cubicBezTo>
                    <a:pt x="225" y="610"/>
                    <a:pt x="226" y="609"/>
                    <a:pt x="228" y="609"/>
                  </a:cubicBezTo>
                  <a:cubicBezTo>
                    <a:pt x="228" y="609"/>
                    <a:pt x="228" y="609"/>
                    <a:pt x="228" y="609"/>
                  </a:cubicBezTo>
                  <a:cubicBezTo>
                    <a:pt x="230" y="610"/>
                    <a:pt x="232" y="611"/>
                    <a:pt x="232" y="613"/>
                  </a:cubicBezTo>
                  <a:cubicBezTo>
                    <a:pt x="235" y="619"/>
                    <a:pt x="239" y="623"/>
                    <a:pt x="244" y="628"/>
                  </a:cubicBezTo>
                  <a:cubicBezTo>
                    <a:pt x="245" y="629"/>
                    <a:pt x="246" y="630"/>
                    <a:pt x="247" y="631"/>
                  </a:cubicBezTo>
                  <a:cubicBezTo>
                    <a:pt x="249" y="633"/>
                    <a:pt x="250" y="633"/>
                    <a:pt x="251" y="634"/>
                  </a:cubicBezTo>
                  <a:cubicBezTo>
                    <a:pt x="252" y="634"/>
                    <a:pt x="252" y="634"/>
                    <a:pt x="253" y="634"/>
                  </a:cubicBezTo>
                  <a:cubicBezTo>
                    <a:pt x="255" y="635"/>
                    <a:pt x="255" y="636"/>
                    <a:pt x="255" y="638"/>
                  </a:cubicBezTo>
                  <a:cubicBezTo>
                    <a:pt x="255" y="638"/>
                    <a:pt x="255" y="639"/>
                    <a:pt x="255" y="639"/>
                  </a:cubicBezTo>
                  <a:cubicBezTo>
                    <a:pt x="257" y="643"/>
                    <a:pt x="259" y="643"/>
                    <a:pt x="263" y="643"/>
                  </a:cubicBezTo>
                  <a:cubicBezTo>
                    <a:pt x="266" y="643"/>
                    <a:pt x="267" y="642"/>
                    <a:pt x="269" y="641"/>
                  </a:cubicBezTo>
                  <a:cubicBezTo>
                    <a:pt x="269" y="640"/>
                    <a:pt x="270" y="639"/>
                    <a:pt x="272" y="638"/>
                  </a:cubicBezTo>
                  <a:cubicBezTo>
                    <a:pt x="273" y="638"/>
                    <a:pt x="274" y="637"/>
                    <a:pt x="275" y="637"/>
                  </a:cubicBezTo>
                  <a:cubicBezTo>
                    <a:pt x="277" y="637"/>
                    <a:pt x="278" y="638"/>
                    <a:pt x="280" y="639"/>
                  </a:cubicBezTo>
                  <a:cubicBezTo>
                    <a:pt x="281" y="640"/>
                    <a:pt x="283" y="641"/>
                    <a:pt x="284" y="641"/>
                  </a:cubicBezTo>
                  <a:cubicBezTo>
                    <a:pt x="286" y="641"/>
                    <a:pt x="287" y="641"/>
                    <a:pt x="288" y="640"/>
                  </a:cubicBezTo>
                  <a:cubicBezTo>
                    <a:pt x="289" y="639"/>
                    <a:pt x="291" y="638"/>
                    <a:pt x="292" y="638"/>
                  </a:cubicBezTo>
                  <a:cubicBezTo>
                    <a:pt x="293" y="638"/>
                    <a:pt x="294" y="638"/>
                    <a:pt x="294" y="639"/>
                  </a:cubicBezTo>
                  <a:cubicBezTo>
                    <a:pt x="295" y="639"/>
                    <a:pt x="295" y="640"/>
                    <a:pt x="296" y="641"/>
                  </a:cubicBezTo>
                  <a:cubicBezTo>
                    <a:pt x="296" y="642"/>
                    <a:pt x="296" y="642"/>
                    <a:pt x="296" y="642"/>
                  </a:cubicBezTo>
                  <a:cubicBezTo>
                    <a:pt x="297" y="643"/>
                    <a:pt x="297" y="643"/>
                    <a:pt x="297" y="643"/>
                  </a:cubicBezTo>
                  <a:cubicBezTo>
                    <a:pt x="297" y="643"/>
                    <a:pt x="297" y="644"/>
                    <a:pt x="297" y="644"/>
                  </a:cubicBezTo>
                  <a:cubicBezTo>
                    <a:pt x="299" y="646"/>
                    <a:pt x="299" y="646"/>
                    <a:pt x="299" y="646"/>
                  </a:cubicBezTo>
                  <a:cubicBezTo>
                    <a:pt x="300" y="645"/>
                    <a:pt x="300" y="645"/>
                    <a:pt x="300" y="645"/>
                  </a:cubicBezTo>
                  <a:cubicBezTo>
                    <a:pt x="301" y="645"/>
                    <a:pt x="301" y="645"/>
                    <a:pt x="301" y="645"/>
                  </a:cubicBezTo>
                  <a:cubicBezTo>
                    <a:pt x="301" y="645"/>
                    <a:pt x="301" y="645"/>
                    <a:pt x="302" y="645"/>
                  </a:cubicBezTo>
                  <a:cubicBezTo>
                    <a:pt x="304" y="645"/>
                    <a:pt x="304" y="645"/>
                    <a:pt x="304" y="645"/>
                  </a:cubicBezTo>
                  <a:cubicBezTo>
                    <a:pt x="304" y="644"/>
                    <a:pt x="304" y="644"/>
                    <a:pt x="304" y="644"/>
                  </a:cubicBezTo>
                  <a:cubicBezTo>
                    <a:pt x="304" y="643"/>
                    <a:pt x="305" y="643"/>
                    <a:pt x="305" y="642"/>
                  </a:cubicBezTo>
                  <a:cubicBezTo>
                    <a:pt x="305" y="642"/>
                    <a:pt x="306" y="641"/>
                    <a:pt x="306" y="641"/>
                  </a:cubicBezTo>
                  <a:cubicBezTo>
                    <a:pt x="308" y="639"/>
                    <a:pt x="311" y="639"/>
                    <a:pt x="314" y="639"/>
                  </a:cubicBezTo>
                  <a:cubicBezTo>
                    <a:pt x="318" y="639"/>
                    <a:pt x="320" y="638"/>
                    <a:pt x="323" y="636"/>
                  </a:cubicBezTo>
                  <a:cubicBezTo>
                    <a:pt x="325" y="635"/>
                    <a:pt x="326" y="635"/>
                    <a:pt x="327" y="635"/>
                  </a:cubicBezTo>
                  <a:cubicBezTo>
                    <a:pt x="328" y="635"/>
                    <a:pt x="329" y="636"/>
                    <a:pt x="330" y="637"/>
                  </a:cubicBezTo>
                  <a:cubicBezTo>
                    <a:pt x="331" y="637"/>
                    <a:pt x="331" y="637"/>
                    <a:pt x="331" y="637"/>
                  </a:cubicBezTo>
                  <a:cubicBezTo>
                    <a:pt x="333" y="638"/>
                    <a:pt x="335" y="638"/>
                    <a:pt x="337" y="638"/>
                  </a:cubicBezTo>
                  <a:cubicBezTo>
                    <a:pt x="339" y="638"/>
                    <a:pt x="340" y="638"/>
                    <a:pt x="342" y="638"/>
                  </a:cubicBezTo>
                  <a:cubicBezTo>
                    <a:pt x="342" y="638"/>
                    <a:pt x="342" y="638"/>
                    <a:pt x="342" y="638"/>
                  </a:cubicBezTo>
                  <a:cubicBezTo>
                    <a:pt x="367" y="610"/>
                    <a:pt x="367" y="610"/>
                    <a:pt x="367" y="610"/>
                  </a:cubicBezTo>
                  <a:cubicBezTo>
                    <a:pt x="408" y="610"/>
                    <a:pt x="408" y="610"/>
                    <a:pt x="408" y="610"/>
                  </a:cubicBezTo>
                  <a:cubicBezTo>
                    <a:pt x="407" y="607"/>
                    <a:pt x="407" y="607"/>
                    <a:pt x="407" y="607"/>
                  </a:cubicBezTo>
                  <a:cubicBezTo>
                    <a:pt x="407" y="605"/>
                    <a:pt x="407" y="602"/>
                    <a:pt x="407" y="599"/>
                  </a:cubicBezTo>
                  <a:cubicBezTo>
                    <a:pt x="407" y="598"/>
                    <a:pt x="407" y="597"/>
                    <a:pt x="408" y="596"/>
                  </a:cubicBezTo>
                  <a:cubicBezTo>
                    <a:pt x="408" y="592"/>
                    <a:pt x="407" y="588"/>
                    <a:pt x="403" y="586"/>
                  </a:cubicBezTo>
                  <a:cubicBezTo>
                    <a:pt x="402" y="586"/>
                    <a:pt x="401" y="585"/>
                    <a:pt x="400" y="585"/>
                  </a:cubicBezTo>
                  <a:cubicBezTo>
                    <a:pt x="400" y="585"/>
                    <a:pt x="399" y="586"/>
                    <a:pt x="398" y="586"/>
                  </a:cubicBezTo>
                  <a:cubicBezTo>
                    <a:pt x="398" y="586"/>
                    <a:pt x="397" y="586"/>
                    <a:pt x="396" y="586"/>
                  </a:cubicBezTo>
                  <a:cubicBezTo>
                    <a:pt x="395" y="586"/>
                    <a:pt x="394" y="586"/>
                    <a:pt x="394" y="586"/>
                  </a:cubicBezTo>
                  <a:cubicBezTo>
                    <a:pt x="393" y="584"/>
                    <a:pt x="392" y="583"/>
                    <a:pt x="391" y="582"/>
                  </a:cubicBezTo>
                  <a:cubicBezTo>
                    <a:pt x="390" y="581"/>
                    <a:pt x="390" y="580"/>
                    <a:pt x="389" y="579"/>
                  </a:cubicBezTo>
                  <a:cubicBezTo>
                    <a:pt x="388" y="578"/>
                    <a:pt x="388" y="576"/>
                    <a:pt x="387" y="575"/>
                  </a:cubicBezTo>
                  <a:cubicBezTo>
                    <a:pt x="387" y="573"/>
                    <a:pt x="387" y="572"/>
                    <a:pt x="386" y="571"/>
                  </a:cubicBezTo>
                  <a:cubicBezTo>
                    <a:pt x="385" y="566"/>
                    <a:pt x="382" y="560"/>
                    <a:pt x="380" y="554"/>
                  </a:cubicBezTo>
                  <a:cubicBezTo>
                    <a:pt x="380" y="553"/>
                    <a:pt x="380" y="553"/>
                    <a:pt x="380" y="553"/>
                  </a:cubicBezTo>
                  <a:cubicBezTo>
                    <a:pt x="379" y="549"/>
                    <a:pt x="378" y="545"/>
                    <a:pt x="374" y="543"/>
                  </a:cubicBezTo>
                  <a:cubicBezTo>
                    <a:pt x="371" y="541"/>
                    <a:pt x="371" y="541"/>
                    <a:pt x="370" y="539"/>
                  </a:cubicBezTo>
                  <a:cubicBezTo>
                    <a:pt x="369" y="538"/>
                    <a:pt x="369" y="538"/>
                    <a:pt x="369" y="538"/>
                  </a:cubicBezTo>
                  <a:cubicBezTo>
                    <a:pt x="368" y="537"/>
                    <a:pt x="367" y="536"/>
                    <a:pt x="366" y="535"/>
                  </a:cubicBezTo>
                  <a:cubicBezTo>
                    <a:pt x="365" y="535"/>
                    <a:pt x="365" y="534"/>
                    <a:pt x="364" y="534"/>
                  </a:cubicBezTo>
                  <a:cubicBezTo>
                    <a:pt x="361" y="531"/>
                    <a:pt x="359" y="527"/>
                    <a:pt x="356" y="524"/>
                  </a:cubicBezTo>
                  <a:cubicBezTo>
                    <a:pt x="354" y="520"/>
                    <a:pt x="352" y="516"/>
                    <a:pt x="348" y="513"/>
                  </a:cubicBezTo>
                  <a:cubicBezTo>
                    <a:pt x="347" y="512"/>
                    <a:pt x="347" y="512"/>
                    <a:pt x="347" y="512"/>
                  </a:cubicBezTo>
                  <a:cubicBezTo>
                    <a:pt x="346" y="511"/>
                    <a:pt x="345" y="509"/>
                    <a:pt x="343" y="509"/>
                  </a:cubicBezTo>
                  <a:cubicBezTo>
                    <a:pt x="342" y="509"/>
                    <a:pt x="342" y="509"/>
                    <a:pt x="341" y="509"/>
                  </a:cubicBezTo>
                  <a:cubicBezTo>
                    <a:pt x="340" y="509"/>
                    <a:pt x="339" y="509"/>
                    <a:pt x="339" y="509"/>
                  </a:cubicBezTo>
                  <a:cubicBezTo>
                    <a:pt x="338" y="509"/>
                    <a:pt x="337" y="509"/>
                    <a:pt x="336" y="509"/>
                  </a:cubicBezTo>
                  <a:cubicBezTo>
                    <a:pt x="336" y="509"/>
                    <a:pt x="335" y="509"/>
                    <a:pt x="335" y="509"/>
                  </a:cubicBezTo>
                  <a:cubicBezTo>
                    <a:pt x="330" y="508"/>
                    <a:pt x="325" y="504"/>
                    <a:pt x="326" y="501"/>
                  </a:cubicBezTo>
                  <a:cubicBezTo>
                    <a:pt x="326" y="500"/>
                    <a:pt x="327" y="499"/>
                    <a:pt x="328" y="498"/>
                  </a:cubicBezTo>
                  <a:cubicBezTo>
                    <a:pt x="328" y="497"/>
                    <a:pt x="329" y="496"/>
                    <a:pt x="329" y="495"/>
                  </a:cubicBezTo>
                  <a:cubicBezTo>
                    <a:pt x="330" y="494"/>
                    <a:pt x="330" y="492"/>
                    <a:pt x="330" y="491"/>
                  </a:cubicBezTo>
                  <a:cubicBezTo>
                    <a:pt x="330" y="490"/>
                    <a:pt x="330" y="488"/>
                    <a:pt x="331" y="487"/>
                  </a:cubicBezTo>
                  <a:cubicBezTo>
                    <a:pt x="332" y="484"/>
                    <a:pt x="334" y="483"/>
                    <a:pt x="335" y="483"/>
                  </a:cubicBezTo>
                  <a:cubicBezTo>
                    <a:pt x="337" y="483"/>
                    <a:pt x="339" y="485"/>
                    <a:pt x="341" y="486"/>
                  </a:cubicBezTo>
                  <a:cubicBezTo>
                    <a:pt x="342" y="486"/>
                    <a:pt x="343" y="487"/>
                    <a:pt x="344" y="487"/>
                  </a:cubicBezTo>
                  <a:cubicBezTo>
                    <a:pt x="345" y="487"/>
                    <a:pt x="345" y="488"/>
                    <a:pt x="346" y="488"/>
                  </a:cubicBezTo>
                  <a:cubicBezTo>
                    <a:pt x="350" y="488"/>
                    <a:pt x="352" y="484"/>
                    <a:pt x="354" y="481"/>
                  </a:cubicBezTo>
                  <a:cubicBezTo>
                    <a:pt x="357" y="477"/>
                    <a:pt x="356" y="471"/>
                    <a:pt x="356" y="466"/>
                  </a:cubicBezTo>
                  <a:cubicBezTo>
                    <a:pt x="355" y="464"/>
                    <a:pt x="355" y="461"/>
                    <a:pt x="355" y="459"/>
                  </a:cubicBezTo>
                  <a:cubicBezTo>
                    <a:pt x="355" y="458"/>
                    <a:pt x="355" y="456"/>
                    <a:pt x="355" y="454"/>
                  </a:cubicBezTo>
                  <a:cubicBezTo>
                    <a:pt x="355" y="449"/>
                    <a:pt x="355" y="444"/>
                    <a:pt x="356" y="439"/>
                  </a:cubicBezTo>
                  <a:cubicBezTo>
                    <a:pt x="357" y="437"/>
                    <a:pt x="357" y="437"/>
                    <a:pt x="357" y="437"/>
                  </a:cubicBezTo>
                  <a:cubicBezTo>
                    <a:pt x="358" y="431"/>
                    <a:pt x="360" y="426"/>
                    <a:pt x="360" y="420"/>
                  </a:cubicBezTo>
                  <a:cubicBezTo>
                    <a:pt x="361" y="419"/>
                    <a:pt x="361" y="419"/>
                    <a:pt x="361" y="419"/>
                  </a:cubicBezTo>
                  <a:cubicBezTo>
                    <a:pt x="361" y="414"/>
                    <a:pt x="362" y="406"/>
                    <a:pt x="367" y="405"/>
                  </a:cubicBezTo>
                  <a:cubicBezTo>
                    <a:pt x="368" y="405"/>
                    <a:pt x="368" y="405"/>
                    <a:pt x="368" y="405"/>
                  </a:cubicBezTo>
                  <a:cubicBezTo>
                    <a:pt x="370" y="405"/>
                    <a:pt x="371" y="406"/>
                    <a:pt x="373" y="406"/>
                  </a:cubicBezTo>
                  <a:cubicBezTo>
                    <a:pt x="375" y="408"/>
                    <a:pt x="376" y="408"/>
                    <a:pt x="377" y="408"/>
                  </a:cubicBezTo>
                  <a:cubicBezTo>
                    <a:pt x="378" y="408"/>
                    <a:pt x="379" y="407"/>
                    <a:pt x="379" y="407"/>
                  </a:cubicBezTo>
                  <a:cubicBezTo>
                    <a:pt x="379" y="407"/>
                    <a:pt x="379" y="407"/>
                    <a:pt x="379" y="407"/>
                  </a:cubicBezTo>
                  <a:cubicBezTo>
                    <a:pt x="379" y="406"/>
                    <a:pt x="379" y="406"/>
                    <a:pt x="379" y="406"/>
                  </a:cubicBezTo>
                  <a:cubicBezTo>
                    <a:pt x="379" y="406"/>
                    <a:pt x="379" y="405"/>
                    <a:pt x="379" y="400"/>
                  </a:cubicBezTo>
                  <a:cubicBezTo>
                    <a:pt x="379" y="399"/>
                    <a:pt x="379" y="398"/>
                    <a:pt x="379" y="397"/>
                  </a:cubicBezTo>
                  <a:cubicBezTo>
                    <a:pt x="379" y="394"/>
                    <a:pt x="380" y="390"/>
                    <a:pt x="381" y="386"/>
                  </a:cubicBezTo>
                  <a:cubicBezTo>
                    <a:pt x="381" y="384"/>
                    <a:pt x="381" y="383"/>
                    <a:pt x="381" y="381"/>
                  </a:cubicBezTo>
                  <a:cubicBezTo>
                    <a:pt x="381" y="380"/>
                    <a:pt x="381" y="378"/>
                    <a:pt x="382" y="376"/>
                  </a:cubicBezTo>
                  <a:cubicBezTo>
                    <a:pt x="382" y="374"/>
                    <a:pt x="383" y="373"/>
                    <a:pt x="384" y="373"/>
                  </a:cubicBezTo>
                  <a:cubicBezTo>
                    <a:pt x="385" y="372"/>
                    <a:pt x="386" y="372"/>
                    <a:pt x="387" y="371"/>
                  </a:cubicBezTo>
                  <a:cubicBezTo>
                    <a:pt x="390" y="367"/>
                    <a:pt x="393" y="361"/>
                    <a:pt x="395" y="356"/>
                  </a:cubicBezTo>
                  <a:cubicBezTo>
                    <a:pt x="396" y="353"/>
                    <a:pt x="396" y="353"/>
                    <a:pt x="396" y="353"/>
                  </a:cubicBezTo>
                  <a:cubicBezTo>
                    <a:pt x="396" y="353"/>
                    <a:pt x="397" y="352"/>
                    <a:pt x="397" y="352"/>
                  </a:cubicBezTo>
                  <a:cubicBezTo>
                    <a:pt x="398" y="349"/>
                    <a:pt x="399" y="347"/>
                    <a:pt x="401" y="346"/>
                  </a:cubicBezTo>
                  <a:cubicBezTo>
                    <a:pt x="403" y="345"/>
                    <a:pt x="405" y="345"/>
                    <a:pt x="406" y="345"/>
                  </a:cubicBezTo>
                  <a:cubicBezTo>
                    <a:pt x="409" y="345"/>
                    <a:pt x="411" y="345"/>
                    <a:pt x="412" y="340"/>
                  </a:cubicBezTo>
                  <a:cubicBezTo>
                    <a:pt x="413" y="338"/>
                    <a:pt x="413" y="336"/>
                    <a:pt x="413" y="334"/>
                  </a:cubicBezTo>
                  <a:cubicBezTo>
                    <a:pt x="413" y="330"/>
                    <a:pt x="413" y="328"/>
                    <a:pt x="414" y="325"/>
                  </a:cubicBezTo>
                  <a:cubicBezTo>
                    <a:pt x="417" y="318"/>
                    <a:pt x="418" y="313"/>
                    <a:pt x="420" y="306"/>
                  </a:cubicBezTo>
                  <a:cubicBezTo>
                    <a:pt x="422" y="302"/>
                    <a:pt x="421" y="298"/>
                    <a:pt x="421" y="293"/>
                  </a:cubicBezTo>
                  <a:cubicBezTo>
                    <a:pt x="421" y="292"/>
                    <a:pt x="420" y="291"/>
                    <a:pt x="420" y="289"/>
                  </a:cubicBezTo>
                  <a:cubicBezTo>
                    <a:pt x="420" y="287"/>
                    <a:pt x="420" y="284"/>
                    <a:pt x="420" y="281"/>
                  </a:cubicBezTo>
                  <a:cubicBezTo>
                    <a:pt x="420" y="278"/>
                    <a:pt x="420" y="275"/>
                    <a:pt x="420" y="272"/>
                  </a:cubicBezTo>
                  <a:cubicBezTo>
                    <a:pt x="419" y="265"/>
                    <a:pt x="419" y="263"/>
                    <a:pt x="422" y="258"/>
                  </a:cubicBezTo>
                  <a:cubicBezTo>
                    <a:pt x="424" y="254"/>
                    <a:pt x="424" y="251"/>
                    <a:pt x="425" y="248"/>
                  </a:cubicBezTo>
                  <a:cubicBezTo>
                    <a:pt x="425" y="246"/>
                    <a:pt x="425" y="245"/>
                    <a:pt x="426" y="243"/>
                  </a:cubicBezTo>
                  <a:cubicBezTo>
                    <a:pt x="426" y="241"/>
                    <a:pt x="427" y="239"/>
                    <a:pt x="428" y="237"/>
                  </a:cubicBezTo>
                  <a:cubicBezTo>
                    <a:pt x="429" y="234"/>
                    <a:pt x="431" y="231"/>
                    <a:pt x="431" y="228"/>
                  </a:cubicBezTo>
                  <a:cubicBezTo>
                    <a:pt x="431" y="225"/>
                    <a:pt x="431" y="223"/>
                    <a:pt x="430" y="221"/>
                  </a:cubicBezTo>
                  <a:cubicBezTo>
                    <a:pt x="429" y="219"/>
                    <a:pt x="429" y="217"/>
                    <a:pt x="430" y="213"/>
                  </a:cubicBezTo>
                  <a:cubicBezTo>
                    <a:pt x="430" y="213"/>
                    <a:pt x="431" y="212"/>
                    <a:pt x="431" y="212"/>
                  </a:cubicBezTo>
                  <a:cubicBezTo>
                    <a:pt x="431" y="211"/>
                    <a:pt x="432" y="211"/>
                    <a:pt x="432" y="210"/>
                  </a:cubicBezTo>
                  <a:cubicBezTo>
                    <a:pt x="432" y="209"/>
                    <a:pt x="432" y="208"/>
                    <a:pt x="432" y="207"/>
                  </a:cubicBezTo>
                  <a:cubicBezTo>
                    <a:pt x="432" y="207"/>
                    <a:pt x="432" y="206"/>
                    <a:pt x="432" y="205"/>
                  </a:cubicBezTo>
                  <a:cubicBezTo>
                    <a:pt x="433" y="202"/>
                    <a:pt x="434" y="202"/>
                    <a:pt x="436" y="202"/>
                  </a:cubicBezTo>
                  <a:cubicBezTo>
                    <a:pt x="437" y="202"/>
                    <a:pt x="437" y="202"/>
                    <a:pt x="438" y="202"/>
                  </a:cubicBezTo>
                  <a:cubicBezTo>
                    <a:pt x="443" y="202"/>
                    <a:pt x="445" y="201"/>
                    <a:pt x="445" y="197"/>
                  </a:cubicBezTo>
                  <a:cubicBezTo>
                    <a:pt x="445" y="195"/>
                    <a:pt x="446" y="193"/>
                    <a:pt x="446" y="191"/>
                  </a:cubicBezTo>
                  <a:cubicBezTo>
                    <a:pt x="447" y="191"/>
                    <a:pt x="447" y="192"/>
                    <a:pt x="447" y="192"/>
                  </a:cubicBezTo>
                  <a:cubicBezTo>
                    <a:pt x="449" y="192"/>
                    <a:pt x="451" y="190"/>
                    <a:pt x="453" y="189"/>
                  </a:cubicBezTo>
                  <a:cubicBezTo>
                    <a:pt x="454" y="188"/>
                    <a:pt x="455" y="187"/>
                    <a:pt x="456" y="186"/>
                  </a:cubicBezTo>
                  <a:cubicBezTo>
                    <a:pt x="458" y="186"/>
                    <a:pt x="459" y="186"/>
                    <a:pt x="461" y="186"/>
                  </a:cubicBezTo>
                  <a:cubicBezTo>
                    <a:pt x="463" y="185"/>
                    <a:pt x="466" y="185"/>
                    <a:pt x="468" y="184"/>
                  </a:cubicBezTo>
                  <a:cubicBezTo>
                    <a:pt x="470" y="182"/>
                    <a:pt x="470" y="180"/>
                    <a:pt x="470" y="178"/>
                  </a:cubicBezTo>
                  <a:cubicBezTo>
                    <a:pt x="471" y="176"/>
                    <a:pt x="471" y="175"/>
                    <a:pt x="472" y="173"/>
                  </a:cubicBezTo>
                  <a:cubicBezTo>
                    <a:pt x="472" y="173"/>
                    <a:pt x="474" y="171"/>
                    <a:pt x="476" y="169"/>
                  </a:cubicBezTo>
                  <a:cubicBezTo>
                    <a:pt x="477" y="168"/>
                    <a:pt x="477" y="168"/>
                    <a:pt x="477" y="168"/>
                  </a:cubicBezTo>
                  <a:lnTo>
                    <a:pt x="476" y="1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8FB9FC3-3F13-9650-B931-0C98E5955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846" y="4405968"/>
              <a:ext cx="514509" cy="955425"/>
            </a:xfrm>
            <a:custGeom>
              <a:avLst/>
              <a:gdLst>
                <a:gd name="T0" fmla="*/ 215 w 224"/>
                <a:gd name="T1" fmla="*/ 79 h 452"/>
                <a:gd name="T2" fmla="*/ 211 w 224"/>
                <a:gd name="T3" fmla="*/ 41 h 452"/>
                <a:gd name="T4" fmla="*/ 202 w 224"/>
                <a:gd name="T5" fmla="*/ 23 h 452"/>
                <a:gd name="T6" fmla="*/ 196 w 224"/>
                <a:gd name="T7" fmla="*/ 11 h 452"/>
                <a:gd name="T8" fmla="*/ 186 w 224"/>
                <a:gd name="T9" fmla="*/ 2 h 452"/>
                <a:gd name="T10" fmla="*/ 181 w 224"/>
                <a:gd name="T11" fmla="*/ 11 h 452"/>
                <a:gd name="T12" fmla="*/ 176 w 224"/>
                <a:gd name="T13" fmla="*/ 13 h 452"/>
                <a:gd name="T14" fmla="*/ 178 w 224"/>
                <a:gd name="T15" fmla="*/ 28 h 452"/>
                <a:gd name="T16" fmla="*/ 170 w 224"/>
                <a:gd name="T17" fmla="*/ 48 h 452"/>
                <a:gd name="T18" fmla="*/ 164 w 224"/>
                <a:gd name="T19" fmla="*/ 49 h 452"/>
                <a:gd name="T20" fmla="*/ 157 w 224"/>
                <a:gd name="T21" fmla="*/ 45 h 452"/>
                <a:gd name="T22" fmla="*/ 158 w 224"/>
                <a:gd name="T23" fmla="*/ 51 h 452"/>
                <a:gd name="T24" fmla="*/ 160 w 224"/>
                <a:gd name="T25" fmla="*/ 59 h 452"/>
                <a:gd name="T26" fmla="*/ 158 w 224"/>
                <a:gd name="T27" fmla="*/ 54 h 452"/>
                <a:gd name="T28" fmla="*/ 149 w 224"/>
                <a:gd name="T29" fmla="*/ 67 h 452"/>
                <a:gd name="T30" fmla="*/ 142 w 224"/>
                <a:gd name="T31" fmla="*/ 78 h 452"/>
                <a:gd name="T32" fmla="*/ 139 w 224"/>
                <a:gd name="T33" fmla="*/ 92 h 452"/>
                <a:gd name="T34" fmla="*/ 125 w 224"/>
                <a:gd name="T35" fmla="*/ 101 h 452"/>
                <a:gd name="T36" fmla="*/ 112 w 224"/>
                <a:gd name="T37" fmla="*/ 110 h 452"/>
                <a:gd name="T38" fmla="*/ 101 w 224"/>
                <a:gd name="T39" fmla="*/ 130 h 452"/>
                <a:gd name="T40" fmla="*/ 88 w 224"/>
                <a:gd name="T41" fmla="*/ 125 h 452"/>
                <a:gd name="T42" fmla="*/ 78 w 224"/>
                <a:gd name="T43" fmla="*/ 128 h 452"/>
                <a:gd name="T44" fmla="*/ 68 w 224"/>
                <a:gd name="T45" fmla="*/ 130 h 452"/>
                <a:gd name="T46" fmla="*/ 56 w 224"/>
                <a:gd name="T47" fmla="*/ 138 h 452"/>
                <a:gd name="T48" fmla="*/ 48 w 224"/>
                <a:gd name="T49" fmla="*/ 137 h 452"/>
                <a:gd name="T50" fmla="*/ 38 w 224"/>
                <a:gd name="T51" fmla="*/ 164 h 452"/>
                <a:gd name="T52" fmla="*/ 29 w 224"/>
                <a:gd name="T53" fmla="*/ 203 h 452"/>
                <a:gd name="T54" fmla="*/ 36 w 224"/>
                <a:gd name="T55" fmla="*/ 242 h 452"/>
                <a:gd name="T56" fmla="*/ 39 w 224"/>
                <a:gd name="T57" fmla="*/ 263 h 452"/>
                <a:gd name="T58" fmla="*/ 30 w 224"/>
                <a:gd name="T59" fmla="*/ 281 h 452"/>
                <a:gd name="T60" fmla="*/ 24 w 224"/>
                <a:gd name="T61" fmla="*/ 290 h 452"/>
                <a:gd name="T62" fmla="*/ 18 w 224"/>
                <a:gd name="T63" fmla="*/ 302 h 452"/>
                <a:gd name="T64" fmla="*/ 10 w 224"/>
                <a:gd name="T65" fmla="*/ 308 h 452"/>
                <a:gd name="T66" fmla="*/ 1 w 224"/>
                <a:gd name="T67" fmla="*/ 329 h 452"/>
                <a:gd name="T68" fmla="*/ 5 w 224"/>
                <a:gd name="T69" fmla="*/ 362 h 452"/>
                <a:gd name="T70" fmla="*/ 11 w 224"/>
                <a:gd name="T71" fmla="*/ 413 h 452"/>
                <a:gd name="T72" fmla="*/ 27 w 224"/>
                <a:gd name="T73" fmla="*/ 438 h 452"/>
                <a:gd name="T74" fmla="*/ 48 w 224"/>
                <a:gd name="T75" fmla="*/ 450 h 452"/>
                <a:gd name="T76" fmla="*/ 84 w 224"/>
                <a:gd name="T77" fmla="*/ 439 h 452"/>
                <a:gd name="T78" fmla="*/ 97 w 224"/>
                <a:gd name="T79" fmla="*/ 438 h 452"/>
                <a:gd name="T80" fmla="*/ 112 w 224"/>
                <a:gd name="T81" fmla="*/ 423 h 452"/>
                <a:gd name="T82" fmla="*/ 126 w 224"/>
                <a:gd name="T83" fmla="*/ 390 h 452"/>
                <a:gd name="T84" fmla="*/ 142 w 224"/>
                <a:gd name="T85" fmla="*/ 339 h 452"/>
                <a:gd name="T86" fmla="*/ 157 w 224"/>
                <a:gd name="T87" fmla="*/ 295 h 452"/>
                <a:gd name="T88" fmla="*/ 169 w 224"/>
                <a:gd name="T89" fmla="*/ 258 h 452"/>
                <a:gd name="T90" fmla="*/ 183 w 224"/>
                <a:gd name="T91" fmla="*/ 223 h 452"/>
                <a:gd name="T92" fmla="*/ 191 w 224"/>
                <a:gd name="T93" fmla="*/ 188 h 452"/>
                <a:gd name="T94" fmla="*/ 197 w 224"/>
                <a:gd name="T95" fmla="*/ 164 h 452"/>
                <a:gd name="T96" fmla="*/ 205 w 224"/>
                <a:gd name="T97" fmla="*/ 166 h 452"/>
                <a:gd name="T98" fmla="*/ 199 w 224"/>
                <a:gd name="T99" fmla="*/ 158 h 452"/>
                <a:gd name="T100" fmla="*/ 199 w 224"/>
                <a:gd name="T101" fmla="*/ 136 h 452"/>
                <a:gd name="T102" fmla="*/ 203 w 224"/>
                <a:gd name="T103" fmla="*/ 120 h 452"/>
                <a:gd name="T104" fmla="*/ 218 w 224"/>
                <a:gd name="T105" fmla="*/ 129 h 452"/>
                <a:gd name="T106" fmla="*/ 221 w 224"/>
                <a:gd name="T107" fmla="*/ 105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452">
                  <a:moveTo>
                    <a:pt x="221" y="105"/>
                  </a:moveTo>
                  <a:cubicBezTo>
                    <a:pt x="221" y="105"/>
                    <a:pt x="221" y="104"/>
                    <a:pt x="220" y="104"/>
                  </a:cubicBezTo>
                  <a:cubicBezTo>
                    <a:pt x="220" y="103"/>
                    <a:pt x="220" y="103"/>
                    <a:pt x="220" y="103"/>
                  </a:cubicBezTo>
                  <a:cubicBezTo>
                    <a:pt x="219" y="101"/>
                    <a:pt x="218" y="99"/>
                    <a:pt x="217" y="97"/>
                  </a:cubicBezTo>
                  <a:cubicBezTo>
                    <a:pt x="216" y="92"/>
                    <a:pt x="216" y="88"/>
                    <a:pt x="216" y="83"/>
                  </a:cubicBezTo>
                  <a:cubicBezTo>
                    <a:pt x="216" y="81"/>
                    <a:pt x="216" y="80"/>
                    <a:pt x="215" y="79"/>
                  </a:cubicBezTo>
                  <a:cubicBezTo>
                    <a:pt x="215" y="76"/>
                    <a:pt x="215" y="72"/>
                    <a:pt x="216" y="69"/>
                  </a:cubicBezTo>
                  <a:cubicBezTo>
                    <a:pt x="216" y="65"/>
                    <a:pt x="215" y="62"/>
                    <a:pt x="215" y="59"/>
                  </a:cubicBezTo>
                  <a:cubicBezTo>
                    <a:pt x="214" y="58"/>
                    <a:pt x="214" y="56"/>
                    <a:pt x="214" y="55"/>
                  </a:cubicBezTo>
                  <a:cubicBezTo>
                    <a:pt x="214" y="54"/>
                    <a:pt x="214" y="52"/>
                    <a:pt x="213" y="51"/>
                  </a:cubicBezTo>
                  <a:cubicBezTo>
                    <a:pt x="213" y="48"/>
                    <a:pt x="212" y="46"/>
                    <a:pt x="212" y="43"/>
                  </a:cubicBezTo>
                  <a:cubicBezTo>
                    <a:pt x="212" y="42"/>
                    <a:pt x="211" y="41"/>
                    <a:pt x="211" y="41"/>
                  </a:cubicBezTo>
                  <a:cubicBezTo>
                    <a:pt x="211" y="39"/>
                    <a:pt x="211" y="36"/>
                    <a:pt x="210" y="34"/>
                  </a:cubicBezTo>
                  <a:cubicBezTo>
                    <a:pt x="209" y="33"/>
                    <a:pt x="209" y="33"/>
                    <a:pt x="209" y="32"/>
                  </a:cubicBezTo>
                  <a:cubicBezTo>
                    <a:pt x="208" y="30"/>
                    <a:pt x="207" y="29"/>
                    <a:pt x="206" y="28"/>
                  </a:cubicBezTo>
                  <a:cubicBezTo>
                    <a:pt x="206" y="27"/>
                    <a:pt x="206" y="27"/>
                    <a:pt x="205" y="27"/>
                  </a:cubicBezTo>
                  <a:cubicBezTo>
                    <a:pt x="205" y="26"/>
                    <a:pt x="205" y="25"/>
                    <a:pt x="204" y="24"/>
                  </a:cubicBezTo>
                  <a:cubicBezTo>
                    <a:pt x="203" y="23"/>
                    <a:pt x="202" y="23"/>
                    <a:pt x="202" y="23"/>
                  </a:cubicBezTo>
                  <a:cubicBezTo>
                    <a:pt x="201" y="23"/>
                    <a:pt x="201" y="23"/>
                    <a:pt x="201" y="22"/>
                  </a:cubicBezTo>
                  <a:cubicBezTo>
                    <a:pt x="200" y="22"/>
                    <a:pt x="200" y="21"/>
                    <a:pt x="201" y="19"/>
                  </a:cubicBezTo>
                  <a:cubicBezTo>
                    <a:pt x="201" y="18"/>
                    <a:pt x="201" y="16"/>
                    <a:pt x="200" y="15"/>
                  </a:cubicBezTo>
                  <a:cubicBezTo>
                    <a:pt x="199" y="13"/>
                    <a:pt x="198" y="13"/>
                    <a:pt x="197" y="12"/>
                  </a:cubicBezTo>
                  <a:cubicBezTo>
                    <a:pt x="197" y="12"/>
                    <a:pt x="197" y="12"/>
                    <a:pt x="196" y="12"/>
                  </a:cubicBezTo>
                  <a:cubicBezTo>
                    <a:pt x="196" y="12"/>
                    <a:pt x="196" y="12"/>
                    <a:pt x="196" y="11"/>
                  </a:cubicBezTo>
                  <a:cubicBezTo>
                    <a:pt x="196" y="11"/>
                    <a:pt x="195" y="11"/>
                    <a:pt x="195" y="10"/>
                  </a:cubicBezTo>
                  <a:cubicBezTo>
                    <a:pt x="196" y="9"/>
                    <a:pt x="195" y="7"/>
                    <a:pt x="195" y="6"/>
                  </a:cubicBezTo>
                  <a:cubicBezTo>
                    <a:pt x="195" y="6"/>
                    <a:pt x="195" y="5"/>
                    <a:pt x="195" y="5"/>
                  </a:cubicBezTo>
                  <a:cubicBezTo>
                    <a:pt x="194" y="0"/>
                    <a:pt x="191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87" y="0"/>
                    <a:pt x="186" y="1"/>
                    <a:pt x="186" y="2"/>
                  </a:cubicBezTo>
                  <a:cubicBezTo>
                    <a:pt x="185" y="4"/>
                    <a:pt x="185" y="5"/>
                    <a:pt x="186" y="7"/>
                  </a:cubicBezTo>
                  <a:cubicBezTo>
                    <a:pt x="186" y="7"/>
                    <a:pt x="186" y="7"/>
                    <a:pt x="186" y="8"/>
                  </a:cubicBezTo>
                  <a:cubicBezTo>
                    <a:pt x="185" y="8"/>
                    <a:pt x="185" y="8"/>
                    <a:pt x="184" y="9"/>
                  </a:cubicBezTo>
                  <a:cubicBezTo>
                    <a:pt x="184" y="9"/>
                    <a:pt x="183" y="9"/>
                    <a:pt x="183" y="10"/>
                  </a:cubicBezTo>
                  <a:cubicBezTo>
                    <a:pt x="183" y="10"/>
                    <a:pt x="182" y="11"/>
                    <a:pt x="182" y="11"/>
                  </a:cubicBezTo>
                  <a:cubicBezTo>
                    <a:pt x="181" y="11"/>
                    <a:pt x="181" y="11"/>
                    <a:pt x="181" y="11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3"/>
                    <a:pt x="180" y="13"/>
                    <a:pt x="180" y="14"/>
                  </a:cubicBezTo>
                  <a:cubicBezTo>
                    <a:pt x="180" y="14"/>
                    <a:pt x="179" y="14"/>
                    <a:pt x="180" y="14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9" y="14"/>
                    <a:pt x="179" y="14"/>
                    <a:pt x="179" y="14"/>
                  </a:cubicBezTo>
                  <a:cubicBezTo>
                    <a:pt x="178" y="14"/>
                    <a:pt x="177" y="13"/>
                    <a:pt x="176" y="13"/>
                  </a:cubicBezTo>
                  <a:cubicBezTo>
                    <a:pt x="175" y="13"/>
                    <a:pt x="174" y="14"/>
                    <a:pt x="174" y="15"/>
                  </a:cubicBezTo>
                  <a:cubicBezTo>
                    <a:pt x="173" y="17"/>
                    <a:pt x="174" y="19"/>
                    <a:pt x="175" y="20"/>
                  </a:cubicBezTo>
                  <a:cubicBezTo>
                    <a:pt x="176" y="21"/>
                    <a:pt x="176" y="22"/>
                    <a:pt x="177" y="24"/>
                  </a:cubicBezTo>
                  <a:cubicBezTo>
                    <a:pt x="177" y="24"/>
                    <a:pt x="177" y="24"/>
                    <a:pt x="177" y="25"/>
                  </a:cubicBezTo>
                  <a:cubicBezTo>
                    <a:pt x="177" y="25"/>
                    <a:pt x="177" y="26"/>
                    <a:pt x="177" y="27"/>
                  </a:cubicBezTo>
                  <a:cubicBezTo>
                    <a:pt x="178" y="27"/>
                    <a:pt x="178" y="28"/>
                    <a:pt x="178" y="28"/>
                  </a:cubicBezTo>
                  <a:cubicBezTo>
                    <a:pt x="178" y="28"/>
                    <a:pt x="178" y="29"/>
                    <a:pt x="178" y="29"/>
                  </a:cubicBezTo>
                  <a:cubicBezTo>
                    <a:pt x="179" y="30"/>
                    <a:pt x="178" y="33"/>
                    <a:pt x="176" y="35"/>
                  </a:cubicBezTo>
                  <a:cubicBezTo>
                    <a:pt x="175" y="36"/>
                    <a:pt x="175" y="37"/>
                    <a:pt x="174" y="38"/>
                  </a:cubicBezTo>
                  <a:cubicBezTo>
                    <a:pt x="174" y="40"/>
                    <a:pt x="173" y="41"/>
                    <a:pt x="173" y="43"/>
                  </a:cubicBezTo>
                  <a:cubicBezTo>
                    <a:pt x="173" y="45"/>
                    <a:pt x="173" y="46"/>
                    <a:pt x="172" y="47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8" y="48"/>
                    <a:pt x="167" y="48"/>
                    <a:pt x="166" y="49"/>
                  </a:cubicBezTo>
                  <a:cubicBezTo>
                    <a:pt x="165" y="49"/>
                    <a:pt x="165" y="50"/>
                    <a:pt x="164" y="50"/>
                  </a:cubicBezTo>
                  <a:cubicBezTo>
                    <a:pt x="164" y="51"/>
                    <a:pt x="163" y="51"/>
                    <a:pt x="163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3" y="51"/>
                    <a:pt x="164" y="50"/>
                    <a:pt x="164" y="49"/>
                  </a:cubicBezTo>
                  <a:cubicBezTo>
                    <a:pt x="165" y="46"/>
                    <a:pt x="165" y="43"/>
                    <a:pt x="163" y="41"/>
                  </a:cubicBezTo>
                  <a:cubicBezTo>
                    <a:pt x="162" y="40"/>
                    <a:pt x="161" y="40"/>
                    <a:pt x="160" y="40"/>
                  </a:cubicBezTo>
                  <a:cubicBezTo>
                    <a:pt x="157" y="40"/>
                    <a:pt x="156" y="44"/>
                    <a:pt x="156" y="46"/>
                  </a:cubicBezTo>
                  <a:cubicBezTo>
                    <a:pt x="156" y="46"/>
                    <a:pt x="156" y="46"/>
                    <a:pt x="156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51"/>
                    <a:pt x="158" y="51"/>
                    <a:pt x="158" y="51"/>
                  </a:cubicBezTo>
                  <a:cubicBezTo>
                    <a:pt x="160" y="51"/>
                    <a:pt x="160" y="51"/>
                    <a:pt x="160" y="51"/>
                  </a:cubicBezTo>
                  <a:cubicBezTo>
                    <a:pt x="160" y="51"/>
                    <a:pt x="160" y="51"/>
                    <a:pt x="161" y="51"/>
                  </a:cubicBezTo>
                  <a:cubicBezTo>
                    <a:pt x="161" y="51"/>
                    <a:pt x="161" y="51"/>
                    <a:pt x="161" y="51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4"/>
                    <a:pt x="160" y="55"/>
                    <a:pt x="160" y="57"/>
                  </a:cubicBezTo>
                  <a:cubicBezTo>
                    <a:pt x="160" y="58"/>
                    <a:pt x="160" y="59"/>
                    <a:pt x="160" y="59"/>
                  </a:cubicBezTo>
                  <a:cubicBezTo>
                    <a:pt x="160" y="59"/>
                    <a:pt x="159" y="59"/>
                    <a:pt x="159" y="59"/>
                  </a:cubicBezTo>
                  <a:cubicBezTo>
                    <a:pt x="159" y="59"/>
                    <a:pt x="159" y="58"/>
                    <a:pt x="159" y="58"/>
                  </a:cubicBezTo>
                  <a:cubicBezTo>
                    <a:pt x="159" y="57"/>
                    <a:pt x="159" y="57"/>
                    <a:pt x="159" y="57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8" y="55"/>
                    <a:pt x="158" y="54"/>
                    <a:pt x="158" y="54"/>
                  </a:cubicBezTo>
                  <a:cubicBezTo>
                    <a:pt x="157" y="53"/>
                    <a:pt x="157" y="53"/>
                    <a:pt x="156" y="52"/>
                  </a:cubicBezTo>
                  <a:cubicBezTo>
                    <a:pt x="155" y="52"/>
                    <a:pt x="154" y="51"/>
                    <a:pt x="152" y="51"/>
                  </a:cubicBezTo>
                  <a:cubicBezTo>
                    <a:pt x="152" y="51"/>
                    <a:pt x="151" y="51"/>
                    <a:pt x="151" y="51"/>
                  </a:cubicBezTo>
                  <a:cubicBezTo>
                    <a:pt x="147" y="52"/>
                    <a:pt x="147" y="58"/>
                    <a:pt x="147" y="58"/>
                  </a:cubicBezTo>
                  <a:cubicBezTo>
                    <a:pt x="146" y="62"/>
                    <a:pt x="147" y="64"/>
                    <a:pt x="149" y="66"/>
                  </a:cubicBezTo>
                  <a:cubicBezTo>
                    <a:pt x="149" y="66"/>
                    <a:pt x="149" y="67"/>
                    <a:pt x="149" y="67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49" y="69"/>
                    <a:pt x="149" y="70"/>
                    <a:pt x="149" y="71"/>
                  </a:cubicBezTo>
                  <a:cubicBezTo>
                    <a:pt x="149" y="72"/>
                    <a:pt x="148" y="74"/>
                    <a:pt x="148" y="74"/>
                  </a:cubicBezTo>
                  <a:cubicBezTo>
                    <a:pt x="148" y="74"/>
                    <a:pt x="147" y="74"/>
                    <a:pt x="147" y="74"/>
                  </a:cubicBezTo>
                  <a:cubicBezTo>
                    <a:pt x="146" y="74"/>
                    <a:pt x="144" y="75"/>
                    <a:pt x="143" y="76"/>
                  </a:cubicBezTo>
                  <a:cubicBezTo>
                    <a:pt x="142" y="77"/>
                    <a:pt x="142" y="77"/>
                    <a:pt x="142" y="78"/>
                  </a:cubicBezTo>
                  <a:cubicBezTo>
                    <a:pt x="142" y="78"/>
                    <a:pt x="142" y="78"/>
                    <a:pt x="142" y="79"/>
                  </a:cubicBezTo>
                  <a:cubicBezTo>
                    <a:pt x="141" y="80"/>
                    <a:pt x="141" y="81"/>
                    <a:pt x="141" y="82"/>
                  </a:cubicBezTo>
                  <a:cubicBezTo>
                    <a:pt x="140" y="83"/>
                    <a:pt x="140" y="84"/>
                    <a:pt x="141" y="85"/>
                  </a:cubicBezTo>
                  <a:cubicBezTo>
                    <a:pt x="141" y="86"/>
                    <a:pt x="142" y="86"/>
                    <a:pt x="142" y="86"/>
                  </a:cubicBezTo>
                  <a:cubicBezTo>
                    <a:pt x="142" y="87"/>
                    <a:pt x="142" y="87"/>
                    <a:pt x="141" y="89"/>
                  </a:cubicBezTo>
                  <a:cubicBezTo>
                    <a:pt x="140" y="90"/>
                    <a:pt x="139" y="91"/>
                    <a:pt x="139" y="92"/>
                  </a:cubicBezTo>
                  <a:cubicBezTo>
                    <a:pt x="139" y="91"/>
                    <a:pt x="138" y="91"/>
                    <a:pt x="138" y="90"/>
                  </a:cubicBezTo>
                  <a:cubicBezTo>
                    <a:pt x="137" y="89"/>
                    <a:pt x="136" y="88"/>
                    <a:pt x="135" y="88"/>
                  </a:cubicBezTo>
                  <a:cubicBezTo>
                    <a:pt x="132" y="88"/>
                    <a:pt x="131" y="91"/>
                    <a:pt x="130" y="92"/>
                  </a:cubicBezTo>
                  <a:cubicBezTo>
                    <a:pt x="130" y="93"/>
                    <a:pt x="129" y="94"/>
                    <a:pt x="129" y="95"/>
                  </a:cubicBezTo>
                  <a:cubicBezTo>
                    <a:pt x="129" y="95"/>
                    <a:pt x="129" y="96"/>
                    <a:pt x="128" y="97"/>
                  </a:cubicBezTo>
                  <a:cubicBezTo>
                    <a:pt x="127" y="99"/>
                    <a:pt x="126" y="100"/>
                    <a:pt x="125" y="101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3"/>
                    <a:pt x="121" y="105"/>
                    <a:pt x="121" y="107"/>
                  </a:cubicBezTo>
                  <a:cubicBezTo>
                    <a:pt x="121" y="107"/>
                    <a:pt x="121" y="107"/>
                    <a:pt x="121" y="108"/>
                  </a:cubicBezTo>
                  <a:cubicBezTo>
                    <a:pt x="120" y="107"/>
                    <a:pt x="119" y="107"/>
                    <a:pt x="118" y="107"/>
                  </a:cubicBezTo>
                  <a:cubicBezTo>
                    <a:pt x="117" y="107"/>
                    <a:pt x="117" y="107"/>
                    <a:pt x="116" y="107"/>
                  </a:cubicBezTo>
                  <a:cubicBezTo>
                    <a:pt x="115" y="108"/>
                    <a:pt x="113" y="109"/>
                    <a:pt x="112" y="110"/>
                  </a:cubicBezTo>
                  <a:cubicBezTo>
                    <a:pt x="111" y="111"/>
                    <a:pt x="111" y="112"/>
                    <a:pt x="110" y="112"/>
                  </a:cubicBezTo>
                  <a:cubicBezTo>
                    <a:pt x="108" y="113"/>
                    <a:pt x="107" y="114"/>
                    <a:pt x="106" y="115"/>
                  </a:cubicBezTo>
                  <a:cubicBezTo>
                    <a:pt x="105" y="115"/>
                    <a:pt x="105" y="116"/>
                    <a:pt x="104" y="117"/>
                  </a:cubicBezTo>
                  <a:cubicBezTo>
                    <a:pt x="100" y="119"/>
                    <a:pt x="99" y="122"/>
                    <a:pt x="100" y="124"/>
                  </a:cubicBezTo>
                  <a:cubicBezTo>
                    <a:pt x="100" y="126"/>
                    <a:pt x="101" y="128"/>
                    <a:pt x="102" y="130"/>
                  </a:cubicBezTo>
                  <a:cubicBezTo>
                    <a:pt x="102" y="130"/>
                    <a:pt x="101" y="130"/>
                    <a:pt x="101" y="130"/>
                  </a:cubicBezTo>
                  <a:cubicBezTo>
                    <a:pt x="101" y="130"/>
                    <a:pt x="100" y="128"/>
                    <a:pt x="100" y="127"/>
                  </a:cubicBezTo>
                  <a:cubicBezTo>
                    <a:pt x="100" y="124"/>
                    <a:pt x="98" y="123"/>
                    <a:pt x="96" y="123"/>
                  </a:cubicBezTo>
                  <a:cubicBezTo>
                    <a:pt x="95" y="123"/>
                    <a:pt x="93" y="123"/>
                    <a:pt x="92" y="124"/>
                  </a:cubicBezTo>
                  <a:cubicBezTo>
                    <a:pt x="92" y="125"/>
                    <a:pt x="91" y="125"/>
                    <a:pt x="91" y="126"/>
                  </a:cubicBezTo>
                  <a:cubicBezTo>
                    <a:pt x="91" y="126"/>
                    <a:pt x="91" y="126"/>
                    <a:pt x="90" y="126"/>
                  </a:cubicBezTo>
                  <a:cubicBezTo>
                    <a:pt x="90" y="125"/>
                    <a:pt x="89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7" y="125"/>
                    <a:pt x="86" y="125"/>
                    <a:pt x="86" y="126"/>
                  </a:cubicBezTo>
                  <a:cubicBezTo>
                    <a:pt x="86" y="126"/>
                    <a:pt x="85" y="126"/>
                    <a:pt x="85" y="126"/>
                  </a:cubicBezTo>
                  <a:cubicBezTo>
                    <a:pt x="84" y="126"/>
                    <a:pt x="82" y="126"/>
                    <a:pt x="80" y="126"/>
                  </a:cubicBezTo>
                  <a:cubicBezTo>
                    <a:pt x="80" y="126"/>
                    <a:pt x="78" y="126"/>
                    <a:pt x="78" y="126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78" y="129"/>
                    <a:pt x="78" y="130"/>
                    <a:pt x="78" y="131"/>
                  </a:cubicBezTo>
                  <a:cubicBezTo>
                    <a:pt x="77" y="131"/>
                    <a:pt x="75" y="131"/>
                    <a:pt x="74" y="132"/>
                  </a:cubicBezTo>
                  <a:cubicBezTo>
                    <a:pt x="73" y="132"/>
                    <a:pt x="73" y="133"/>
                    <a:pt x="72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2" y="134"/>
                    <a:pt x="72" y="134"/>
                    <a:pt x="72" y="133"/>
                  </a:cubicBezTo>
                  <a:cubicBezTo>
                    <a:pt x="71" y="132"/>
                    <a:pt x="70" y="130"/>
                    <a:pt x="68" y="130"/>
                  </a:cubicBezTo>
                  <a:cubicBezTo>
                    <a:pt x="67" y="130"/>
                    <a:pt x="66" y="131"/>
                    <a:pt x="64" y="132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1" y="137"/>
                    <a:pt x="61" y="137"/>
                    <a:pt x="60" y="137"/>
                  </a:cubicBezTo>
                  <a:cubicBezTo>
                    <a:pt x="60" y="137"/>
                    <a:pt x="59" y="137"/>
                    <a:pt x="58" y="137"/>
                  </a:cubicBezTo>
                  <a:cubicBezTo>
                    <a:pt x="57" y="137"/>
                    <a:pt x="57" y="138"/>
                    <a:pt x="56" y="138"/>
                  </a:cubicBezTo>
                  <a:cubicBezTo>
                    <a:pt x="56" y="139"/>
                    <a:pt x="55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52" y="138"/>
                    <a:pt x="52" y="138"/>
                    <a:pt x="51" y="13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0" y="138"/>
                    <a:pt x="49" y="137"/>
                    <a:pt x="48" y="137"/>
                  </a:cubicBezTo>
                  <a:cubicBezTo>
                    <a:pt x="47" y="137"/>
                    <a:pt x="46" y="137"/>
                    <a:pt x="45" y="139"/>
                  </a:cubicBezTo>
                  <a:cubicBezTo>
                    <a:pt x="44" y="140"/>
                    <a:pt x="43" y="143"/>
                    <a:pt x="43" y="145"/>
                  </a:cubicBezTo>
                  <a:cubicBezTo>
                    <a:pt x="43" y="146"/>
                    <a:pt x="43" y="147"/>
                    <a:pt x="44" y="148"/>
                  </a:cubicBezTo>
                  <a:cubicBezTo>
                    <a:pt x="44" y="148"/>
                    <a:pt x="44" y="149"/>
                    <a:pt x="44" y="150"/>
                  </a:cubicBezTo>
                  <a:cubicBezTo>
                    <a:pt x="44" y="153"/>
                    <a:pt x="42" y="156"/>
                    <a:pt x="41" y="159"/>
                  </a:cubicBezTo>
                  <a:cubicBezTo>
                    <a:pt x="40" y="160"/>
                    <a:pt x="39" y="162"/>
                    <a:pt x="38" y="164"/>
                  </a:cubicBezTo>
                  <a:cubicBezTo>
                    <a:pt x="37" y="166"/>
                    <a:pt x="37" y="168"/>
                    <a:pt x="36" y="169"/>
                  </a:cubicBezTo>
                  <a:cubicBezTo>
                    <a:pt x="34" y="172"/>
                    <a:pt x="32" y="175"/>
                    <a:pt x="30" y="178"/>
                  </a:cubicBezTo>
                  <a:cubicBezTo>
                    <a:pt x="27" y="181"/>
                    <a:pt x="27" y="186"/>
                    <a:pt x="29" y="190"/>
                  </a:cubicBezTo>
                  <a:cubicBezTo>
                    <a:pt x="30" y="193"/>
                    <a:pt x="30" y="195"/>
                    <a:pt x="30" y="198"/>
                  </a:cubicBezTo>
                  <a:cubicBezTo>
                    <a:pt x="29" y="199"/>
                    <a:pt x="29" y="200"/>
                    <a:pt x="29" y="201"/>
                  </a:cubicBezTo>
                  <a:cubicBezTo>
                    <a:pt x="29" y="203"/>
                    <a:pt x="29" y="203"/>
                    <a:pt x="29" y="203"/>
                  </a:cubicBezTo>
                  <a:cubicBezTo>
                    <a:pt x="29" y="206"/>
                    <a:pt x="29" y="209"/>
                    <a:pt x="29" y="213"/>
                  </a:cubicBezTo>
                  <a:cubicBezTo>
                    <a:pt x="30" y="216"/>
                    <a:pt x="31" y="218"/>
                    <a:pt x="32" y="220"/>
                  </a:cubicBezTo>
                  <a:cubicBezTo>
                    <a:pt x="33" y="221"/>
                    <a:pt x="34" y="221"/>
                    <a:pt x="34" y="222"/>
                  </a:cubicBezTo>
                  <a:cubicBezTo>
                    <a:pt x="35" y="225"/>
                    <a:pt x="35" y="226"/>
                    <a:pt x="34" y="228"/>
                  </a:cubicBezTo>
                  <a:cubicBezTo>
                    <a:pt x="34" y="229"/>
                    <a:pt x="34" y="231"/>
                    <a:pt x="34" y="232"/>
                  </a:cubicBezTo>
                  <a:cubicBezTo>
                    <a:pt x="33" y="235"/>
                    <a:pt x="34" y="239"/>
                    <a:pt x="36" y="242"/>
                  </a:cubicBezTo>
                  <a:cubicBezTo>
                    <a:pt x="37" y="243"/>
                    <a:pt x="37" y="243"/>
                    <a:pt x="38" y="244"/>
                  </a:cubicBezTo>
                  <a:cubicBezTo>
                    <a:pt x="39" y="245"/>
                    <a:pt x="39" y="245"/>
                    <a:pt x="39" y="246"/>
                  </a:cubicBezTo>
                  <a:cubicBezTo>
                    <a:pt x="40" y="248"/>
                    <a:pt x="39" y="249"/>
                    <a:pt x="38" y="251"/>
                  </a:cubicBezTo>
                  <a:cubicBezTo>
                    <a:pt x="38" y="253"/>
                    <a:pt x="37" y="255"/>
                    <a:pt x="37" y="258"/>
                  </a:cubicBezTo>
                  <a:cubicBezTo>
                    <a:pt x="37" y="259"/>
                    <a:pt x="38" y="260"/>
                    <a:pt x="38" y="261"/>
                  </a:cubicBezTo>
                  <a:cubicBezTo>
                    <a:pt x="39" y="262"/>
                    <a:pt x="39" y="262"/>
                    <a:pt x="39" y="263"/>
                  </a:cubicBezTo>
                  <a:cubicBezTo>
                    <a:pt x="40" y="265"/>
                    <a:pt x="39" y="266"/>
                    <a:pt x="37" y="268"/>
                  </a:cubicBezTo>
                  <a:cubicBezTo>
                    <a:pt x="37" y="268"/>
                    <a:pt x="36" y="269"/>
                    <a:pt x="36" y="269"/>
                  </a:cubicBezTo>
                  <a:cubicBezTo>
                    <a:pt x="35" y="270"/>
                    <a:pt x="34" y="272"/>
                    <a:pt x="34" y="273"/>
                  </a:cubicBezTo>
                  <a:cubicBezTo>
                    <a:pt x="33" y="275"/>
                    <a:pt x="32" y="277"/>
                    <a:pt x="31" y="278"/>
                  </a:cubicBezTo>
                  <a:cubicBezTo>
                    <a:pt x="30" y="278"/>
                    <a:pt x="30" y="279"/>
                    <a:pt x="30" y="280"/>
                  </a:cubicBezTo>
                  <a:cubicBezTo>
                    <a:pt x="30" y="281"/>
                    <a:pt x="30" y="281"/>
                    <a:pt x="30" y="281"/>
                  </a:cubicBezTo>
                  <a:cubicBezTo>
                    <a:pt x="29" y="281"/>
                    <a:pt x="29" y="282"/>
                    <a:pt x="29" y="282"/>
                  </a:cubicBezTo>
                  <a:cubicBezTo>
                    <a:pt x="28" y="283"/>
                    <a:pt x="27" y="284"/>
                    <a:pt x="26" y="285"/>
                  </a:cubicBezTo>
                  <a:cubicBezTo>
                    <a:pt x="26" y="286"/>
                    <a:pt x="26" y="286"/>
                    <a:pt x="26" y="286"/>
                  </a:cubicBezTo>
                  <a:cubicBezTo>
                    <a:pt x="25" y="287"/>
                    <a:pt x="25" y="288"/>
                    <a:pt x="24" y="288"/>
                  </a:cubicBezTo>
                  <a:cubicBezTo>
                    <a:pt x="24" y="290"/>
                    <a:pt x="24" y="290"/>
                    <a:pt x="24" y="290"/>
                  </a:cubicBezTo>
                  <a:cubicBezTo>
                    <a:pt x="24" y="290"/>
                    <a:pt x="24" y="290"/>
                    <a:pt x="24" y="290"/>
                  </a:cubicBezTo>
                  <a:cubicBezTo>
                    <a:pt x="22" y="290"/>
                    <a:pt x="22" y="290"/>
                    <a:pt x="22" y="290"/>
                  </a:cubicBezTo>
                  <a:cubicBezTo>
                    <a:pt x="22" y="291"/>
                    <a:pt x="21" y="294"/>
                    <a:pt x="21" y="294"/>
                  </a:cubicBezTo>
                  <a:cubicBezTo>
                    <a:pt x="21" y="295"/>
                    <a:pt x="20" y="296"/>
                    <a:pt x="20" y="298"/>
                  </a:cubicBezTo>
                  <a:cubicBezTo>
                    <a:pt x="20" y="298"/>
                    <a:pt x="20" y="299"/>
                    <a:pt x="20" y="300"/>
                  </a:cubicBezTo>
                  <a:cubicBezTo>
                    <a:pt x="20" y="300"/>
                    <a:pt x="20" y="300"/>
                    <a:pt x="19" y="300"/>
                  </a:cubicBezTo>
                  <a:cubicBezTo>
                    <a:pt x="19" y="301"/>
                    <a:pt x="19" y="301"/>
                    <a:pt x="18" y="302"/>
                  </a:cubicBezTo>
                  <a:cubicBezTo>
                    <a:pt x="18" y="303"/>
                    <a:pt x="18" y="304"/>
                    <a:pt x="18" y="305"/>
                  </a:cubicBezTo>
                  <a:cubicBezTo>
                    <a:pt x="18" y="305"/>
                    <a:pt x="18" y="305"/>
                    <a:pt x="18" y="305"/>
                  </a:cubicBezTo>
                  <a:cubicBezTo>
                    <a:pt x="18" y="305"/>
                    <a:pt x="18" y="305"/>
                    <a:pt x="18" y="305"/>
                  </a:cubicBezTo>
                  <a:cubicBezTo>
                    <a:pt x="18" y="305"/>
                    <a:pt x="17" y="305"/>
                    <a:pt x="17" y="305"/>
                  </a:cubicBezTo>
                  <a:cubicBezTo>
                    <a:pt x="16" y="305"/>
                    <a:pt x="16" y="305"/>
                    <a:pt x="16" y="305"/>
                  </a:cubicBezTo>
                  <a:cubicBezTo>
                    <a:pt x="14" y="306"/>
                    <a:pt x="12" y="306"/>
                    <a:pt x="10" y="308"/>
                  </a:cubicBezTo>
                  <a:cubicBezTo>
                    <a:pt x="8" y="310"/>
                    <a:pt x="8" y="312"/>
                    <a:pt x="8" y="315"/>
                  </a:cubicBezTo>
                  <a:cubicBezTo>
                    <a:pt x="8" y="316"/>
                    <a:pt x="8" y="316"/>
                    <a:pt x="8" y="317"/>
                  </a:cubicBezTo>
                  <a:cubicBezTo>
                    <a:pt x="8" y="318"/>
                    <a:pt x="7" y="319"/>
                    <a:pt x="6" y="320"/>
                  </a:cubicBezTo>
                  <a:cubicBezTo>
                    <a:pt x="6" y="321"/>
                    <a:pt x="5" y="322"/>
                    <a:pt x="5" y="322"/>
                  </a:cubicBezTo>
                  <a:cubicBezTo>
                    <a:pt x="4" y="323"/>
                    <a:pt x="4" y="324"/>
                    <a:pt x="3" y="325"/>
                  </a:cubicBezTo>
                  <a:cubicBezTo>
                    <a:pt x="3" y="326"/>
                    <a:pt x="2" y="328"/>
                    <a:pt x="1" y="329"/>
                  </a:cubicBezTo>
                  <a:cubicBezTo>
                    <a:pt x="0" y="331"/>
                    <a:pt x="1" y="334"/>
                    <a:pt x="1" y="336"/>
                  </a:cubicBezTo>
                  <a:cubicBezTo>
                    <a:pt x="1" y="336"/>
                    <a:pt x="1" y="337"/>
                    <a:pt x="1" y="338"/>
                  </a:cubicBezTo>
                  <a:cubicBezTo>
                    <a:pt x="1" y="339"/>
                    <a:pt x="1" y="340"/>
                    <a:pt x="1" y="341"/>
                  </a:cubicBezTo>
                  <a:cubicBezTo>
                    <a:pt x="1" y="343"/>
                    <a:pt x="0" y="344"/>
                    <a:pt x="0" y="346"/>
                  </a:cubicBezTo>
                  <a:cubicBezTo>
                    <a:pt x="0" y="351"/>
                    <a:pt x="0" y="357"/>
                    <a:pt x="4" y="362"/>
                  </a:cubicBezTo>
                  <a:cubicBezTo>
                    <a:pt x="5" y="362"/>
                    <a:pt x="5" y="362"/>
                    <a:pt x="5" y="362"/>
                  </a:cubicBezTo>
                  <a:cubicBezTo>
                    <a:pt x="6" y="364"/>
                    <a:pt x="7" y="366"/>
                    <a:pt x="8" y="368"/>
                  </a:cubicBezTo>
                  <a:cubicBezTo>
                    <a:pt x="9" y="371"/>
                    <a:pt x="9" y="374"/>
                    <a:pt x="11" y="378"/>
                  </a:cubicBezTo>
                  <a:cubicBezTo>
                    <a:pt x="12" y="380"/>
                    <a:pt x="12" y="382"/>
                    <a:pt x="11" y="384"/>
                  </a:cubicBezTo>
                  <a:cubicBezTo>
                    <a:pt x="9" y="387"/>
                    <a:pt x="8" y="390"/>
                    <a:pt x="8" y="394"/>
                  </a:cubicBezTo>
                  <a:cubicBezTo>
                    <a:pt x="8" y="395"/>
                    <a:pt x="8" y="396"/>
                    <a:pt x="8" y="398"/>
                  </a:cubicBezTo>
                  <a:cubicBezTo>
                    <a:pt x="8" y="403"/>
                    <a:pt x="8" y="408"/>
                    <a:pt x="11" y="413"/>
                  </a:cubicBezTo>
                  <a:cubicBezTo>
                    <a:pt x="12" y="414"/>
                    <a:pt x="12" y="415"/>
                    <a:pt x="13" y="416"/>
                  </a:cubicBezTo>
                  <a:cubicBezTo>
                    <a:pt x="14" y="416"/>
                    <a:pt x="15" y="417"/>
                    <a:pt x="15" y="418"/>
                  </a:cubicBezTo>
                  <a:cubicBezTo>
                    <a:pt x="16" y="419"/>
                    <a:pt x="16" y="421"/>
                    <a:pt x="16" y="422"/>
                  </a:cubicBezTo>
                  <a:cubicBezTo>
                    <a:pt x="16" y="423"/>
                    <a:pt x="16" y="424"/>
                    <a:pt x="16" y="425"/>
                  </a:cubicBezTo>
                  <a:cubicBezTo>
                    <a:pt x="17" y="430"/>
                    <a:pt x="21" y="433"/>
                    <a:pt x="24" y="435"/>
                  </a:cubicBezTo>
                  <a:cubicBezTo>
                    <a:pt x="25" y="436"/>
                    <a:pt x="26" y="437"/>
                    <a:pt x="27" y="438"/>
                  </a:cubicBezTo>
                  <a:cubicBezTo>
                    <a:pt x="29" y="440"/>
                    <a:pt x="30" y="441"/>
                    <a:pt x="34" y="442"/>
                  </a:cubicBezTo>
                  <a:cubicBezTo>
                    <a:pt x="36" y="443"/>
                    <a:pt x="38" y="443"/>
                    <a:pt x="40" y="444"/>
                  </a:cubicBezTo>
                  <a:cubicBezTo>
                    <a:pt x="41" y="444"/>
                    <a:pt x="41" y="445"/>
                    <a:pt x="42" y="445"/>
                  </a:cubicBezTo>
                  <a:cubicBezTo>
                    <a:pt x="43" y="446"/>
                    <a:pt x="44" y="446"/>
                    <a:pt x="44" y="447"/>
                  </a:cubicBezTo>
                  <a:cubicBezTo>
                    <a:pt x="45" y="447"/>
                    <a:pt x="46" y="448"/>
                    <a:pt x="47" y="449"/>
                  </a:cubicBezTo>
                  <a:cubicBezTo>
                    <a:pt x="47" y="449"/>
                    <a:pt x="47" y="449"/>
                    <a:pt x="48" y="450"/>
                  </a:cubicBezTo>
                  <a:cubicBezTo>
                    <a:pt x="50" y="451"/>
                    <a:pt x="52" y="452"/>
                    <a:pt x="54" y="452"/>
                  </a:cubicBezTo>
                  <a:cubicBezTo>
                    <a:pt x="59" y="452"/>
                    <a:pt x="64" y="450"/>
                    <a:pt x="67" y="447"/>
                  </a:cubicBezTo>
                  <a:cubicBezTo>
                    <a:pt x="68" y="447"/>
                    <a:pt x="69" y="446"/>
                    <a:pt x="70" y="445"/>
                  </a:cubicBezTo>
                  <a:cubicBezTo>
                    <a:pt x="74" y="443"/>
                    <a:pt x="77" y="440"/>
                    <a:pt x="81" y="440"/>
                  </a:cubicBezTo>
                  <a:cubicBezTo>
                    <a:pt x="81" y="440"/>
                    <a:pt x="82" y="440"/>
                    <a:pt x="82" y="440"/>
                  </a:cubicBezTo>
                  <a:cubicBezTo>
                    <a:pt x="83" y="440"/>
                    <a:pt x="83" y="440"/>
                    <a:pt x="84" y="439"/>
                  </a:cubicBezTo>
                  <a:cubicBezTo>
                    <a:pt x="85" y="439"/>
                    <a:pt x="85" y="439"/>
                    <a:pt x="86" y="439"/>
                  </a:cubicBezTo>
                  <a:cubicBezTo>
                    <a:pt x="87" y="439"/>
                    <a:pt x="87" y="438"/>
                    <a:pt x="88" y="438"/>
                  </a:cubicBezTo>
                  <a:cubicBezTo>
                    <a:pt x="88" y="438"/>
                    <a:pt x="88" y="438"/>
                    <a:pt x="88" y="438"/>
                  </a:cubicBezTo>
                  <a:cubicBezTo>
                    <a:pt x="89" y="438"/>
                    <a:pt x="90" y="438"/>
                    <a:pt x="91" y="438"/>
                  </a:cubicBezTo>
                  <a:cubicBezTo>
                    <a:pt x="92" y="438"/>
                    <a:pt x="92" y="439"/>
                    <a:pt x="93" y="439"/>
                  </a:cubicBezTo>
                  <a:cubicBezTo>
                    <a:pt x="95" y="439"/>
                    <a:pt x="96" y="438"/>
                    <a:pt x="97" y="438"/>
                  </a:cubicBezTo>
                  <a:cubicBezTo>
                    <a:pt x="99" y="437"/>
                    <a:pt x="101" y="436"/>
                    <a:pt x="102" y="435"/>
                  </a:cubicBezTo>
                  <a:cubicBezTo>
                    <a:pt x="103" y="435"/>
                    <a:pt x="103" y="435"/>
                    <a:pt x="103" y="435"/>
                  </a:cubicBezTo>
                  <a:cubicBezTo>
                    <a:pt x="103" y="434"/>
                    <a:pt x="104" y="434"/>
                    <a:pt x="104" y="434"/>
                  </a:cubicBezTo>
                  <a:cubicBezTo>
                    <a:pt x="106" y="432"/>
                    <a:pt x="109" y="431"/>
                    <a:pt x="110" y="429"/>
                  </a:cubicBezTo>
                  <a:cubicBezTo>
                    <a:pt x="110" y="428"/>
                    <a:pt x="111" y="427"/>
                    <a:pt x="111" y="425"/>
                  </a:cubicBezTo>
                  <a:cubicBezTo>
                    <a:pt x="112" y="424"/>
                    <a:pt x="112" y="423"/>
                    <a:pt x="112" y="423"/>
                  </a:cubicBezTo>
                  <a:cubicBezTo>
                    <a:pt x="113" y="422"/>
                    <a:pt x="113" y="421"/>
                    <a:pt x="114" y="420"/>
                  </a:cubicBezTo>
                  <a:cubicBezTo>
                    <a:pt x="115" y="418"/>
                    <a:pt x="115" y="416"/>
                    <a:pt x="116" y="414"/>
                  </a:cubicBezTo>
                  <a:cubicBezTo>
                    <a:pt x="117" y="412"/>
                    <a:pt x="117" y="410"/>
                    <a:pt x="119" y="407"/>
                  </a:cubicBezTo>
                  <a:cubicBezTo>
                    <a:pt x="119" y="405"/>
                    <a:pt x="120" y="404"/>
                    <a:pt x="121" y="402"/>
                  </a:cubicBezTo>
                  <a:cubicBezTo>
                    <a:pt x="122" y="399"/>
                    <a:pt x="124" y="397"/>
                    <a:pt x="125" y="394"/>
                  </a:cubicBezTo>
                  <a:cubicBezTo>
                    <a:pt x="125" y="392"/>
                    <a:pt x="126" y="391"/>
                    <a:pt x="126" y="390"/>
                  </a:cubicBezTo>
                  <a:cubicBezTo>
                    <a:pt x="126" y="388"/>
                    <a:pt x="126" y="387"/>
                    <a:pt x="127" y="386"/>
                  </a:cubicBezTo>
                  <a:cubicBezTo>
                    <a:pt x="128" y="384"/>
                    <a:pt x="128" y="381"/>
                    <a:pt x="129" y="379"/>
                  </a:cubicBezTo>
                  <a:cubicBezTo>
                    <a:pt x="130" y="377"/>
                    <a:pt x="130" y="375"/>
                    <a:pt x="131" y="374"/>
                  </a:cubicBezTo>
                  <a:cubicBezTo>
                    <a:pt x="132" y="370"/>
                    <a:pt x="133" y="367"/>
                    <a:pt x="134" y="363"/>
                  </a:cubicBezTo>
                  <a:cubicBezTo>
                    <a:pt x="135" y="358"/>
                    <a:pt x="136" y="353"/>
                    <a:pt x="138" y="348"/>
                  </a:cubicBezTo>
                  <a:cubicBezTo>
                    <a:pt x="139" y="345"/>
                    <a:pt x="140" y="342"/>
                    <a:pt x="142" y="339"/>
                  </a:cubicBezTo>
                  <a:cubicBezTo>
                    <a:pt x="142" y="338"/>
                    <a:pt x="143" y="336"/>
                    <a:pt x="143" y="335"/>
                  </a:cubicBezTo>
                  <a:cubicBezTo>
                    <a:pt x="145" y="331"/>
                    <a:pt x="147" y="326"/>
                    <a:pt x="149" y="321"/>
                  </a:cubicBezTo>
                  <a:cubicBezTo>
                    <a:pt x="150" y="319"/>
                    <a:pt x="151" y="316"/>
                    <a:pt x="152" y="313"/>
                  </a:cubicBezTo>
                  <a:cubicBezTo>
                    <a:pt x="153" y="310"/>
                    <a:pt x="154" y="307"/>
                    <a:pt x="155" y="304"/>
                  </a:cubicBezTo>
                  <a:cubicBezTo>
                    <a:pt x="155" y="303"/>
                    <a:pt x="156" y="301"/>
                    <a:pt x="156" y="299"/>
                  </a:cubicBezTo>
                  <a:cubicBezTo>
                    <a:pt x="156" y="298"/>
                    <a:pt x="157" y="297"/>
                    <a:pt x="157" y="295"/>
                  </a:cubicBezTo>
                  <a:cubicBezTo>
                    <a:pt x="158" y="294"/>
                    <a:pt x="158" y="293"/>
                    <a:pt x="158" y="291"/>
                  </a:cubicBezTo>
                  <a:cubicBezTo>
                    <a:pt x="158" y="290"/>
                    <a:pt x="158" y="289"/>
                    <a:pt x="158" y="288"/>
                  </a:cubicBezTo>
                  <a:cubicBezTo>
                    <a:pt x="159" y="287"/>
                    <a:pt x="159" y="285"/>
                    <a:pt x="160" y="284"/>
                  </a:cubicBezTo>
                  <a:cubicBezTo>
                    <a:pt x="161" y="283"/>
                    <a:pt x="161" y="282"/>
                    <a:pt x="161" y="282"/>
                  </a:cubicBezTo>
                  <a:cubicBezTo>
                    <a:pt x="164" y="275"/>
                    <a:pt x="166" y="269"/>
                    <a:pt x="167" y="263"/>
                  </a:cubicBezTo>
                  <a:cubicBezTo>
                    <a:pt x="168" y="261"/>
                    <a:pt x="169" y="260"/>
                    <a:pt x="169" y="258"/>
                  </a:cubicBezTo>
                  <a:cubicBezTo>
                    <a:pt x="170" y="256"/>
                    <a:pt x="171" y="255"/>
                    <a:pt x="171" y="253"/>
                  </a:cubicBezTo>
                  <a:cubicBezTo>
                    <a:pt x="172" y="249"/>
                    <a:pt x="174" y="246"/>
                    <a:pt x="175" y="242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7" y="238"/>
                    <a:pt x="178" y="236"/>
                    <a:pt x="179" y="234"/>
                  </a:cubicBezTo>
                  <a:cubicBezTo>
                    <a:pt x="179" y="233"/>
                    <a:pt x="180" y="232"/>
                    <a:pt x="180" y="231"/>
                  </a:cubicBezTo>
                  <a:cubicBezTo>
                    <a:pt x="182" y="228"/>
                    <a:pt x="182" y="225"/>
                    <a:pt x="183" y="223"/>
                  </a:cubicBezTo>
                  <a:cubicBezTo>
                    <a:pt x="184" y="221"/>
                    <a:pt x="184" y="221"/>
                    <a:pt x="184" y="221"/>
                  </a:cubicBezTo>
                  <a:cubicBezTo>
                    <a:pt x="184" y="219"/>
                    <a:pt x="185" y="218"/>
                    <a:pt x="185" y="216"/>
                  </a:cubicBezTo>
                  <a:cubicBezTo>
                    <a:pt x="187" y="212"/>
                    <a:pt x="188" y="209"/>
                    <a:pt x="189" y="204"/>
                  </a:cubicBezTo>
                  <a:cubicBezTo>
                    <a:pt x="189" y="202"/>
                    <a:pt x="189" y="199"/>
                    <a:pt x="191" y="197"/>
                  </a:cubicBezTo>
                  <a:cubicBezTo>
                    <a:pt x="192" y="195"/>
                    <a:pt x="192" y="192"/>
                    <a:pt x="191" y="190"/>
                  </a:cubicBezTo>
                  <a:cubicBezTo>
                    <a:pt x="191" y="189"/>
                    <a:pt x="191" y="188"/>
                    <a:pt x="191" y="188"/>
                  </a:cubicBezTo>
                  <a:cubicBezTo>
                    <a:pt x="192" y="186"/>
                    <a:pt x="191" y="184"/>
                    <a:pt x="191" y="182"/>
                  </a:cubicBezTo>
                  <a:cubicBezTo>
                    <a:pt x="190" y="180"/>
                    <a:pt x="190" y="178"/>
                    <a:pt x="190" y="177"/>
                  </a:cubicBezTo>
                  <a:cubicBezTo>
                    <a:pt x="190" y="175"/>
                    <a:pt x="191" y="174"/>
                    <a:pt x="192" y="172"/>
                  </a:cubicBezTo>
                  <a:cubicBezTo>
                    <a:pt x="192" y="171"/>
                    <a:pt x="192" y="170"/>
                    <a:pt x="193" y="169"/>
                  </a:cubicBezTo>
                  <a:cubicBezTo>
                    <a:pt x="194" y="166"/>
                    <a:pt x="194" y="165"/>
                    <a:pt x="197" y="164"/>
                  </a:cubicBezTo>
                  <a:cubicBezTo>
                    <a:pt x="197" y="164"/>
                    <a:pt x="197" y="164"/>
                    <a:pt x="197" y="164"/>
                  </a:cubicBezTo>
                  <a:cubicBezTo>
                    <a:pt x="198" y="164"/>
                    <a:pt x="198" y="164"/>
                    <a:pt x="199" y="164"/>
                  </a:cubicBezTo>
                  <a:cubicBezTo>
                    <a:pt x="198" y="164"/>
                    <a:pt x="198" y="165"/>
                    <a:pt x="198" y="165"/>
                  </a:cubicBezTo>
                  <a:cubicBezTo>
                    <a:pt x="198" y="165"/>
                    <a:pt x="197" y="169"/>
                    <a:pt x="198" y="171"/>
                  </a:cubicBezTo>
                  <a:cubicBezTo>
                    <a:pt x="199" y="172"/>
                    <a:pt x="200" y="172"/>
                    <a:pt x="201" y="172"/>
                  </a:cubicBezTo>
                  <a:cubicBezTo>
                    <a:pt x="201" y="172"/>
                    <a:pt x="202" y="172"/>
                    <a:pt x="203" y="171"/>
                  </a:cubicBezTo>
                  <a:cubicBezTo>
                    <a:pt x="205" y="170"/>
                    <a:pt x="205" y="168"/>
                    <a:pt x="205" y="166"/>
                  </a:cubicBezTo>
                  <a:cubicBezTo>
                    <a:pt x="205" y="165"/>
                    <a:pt x="206" y="164"/>
                    <a:pt x="206" y="164"/>
                  </a:cubicBezTo>
                  <a:cubicBezTo>
                    <a:pt x="206" y="164"/>
                    <a:pt x="206" y="164"/>
                    <a:pt x="206" y="163"/>
                  </a:cubicBezTo>
                  <a:cubicBezTo>
                    <a:pt x="208" y="161"/>
                    <a:pt x="209" y="158"/>
                    <a:pt x="208" y="156"/>
                  </a:cubicBezTo>
                  <a:cubicBezTo>
                    <a:pt x="207" y="155"/>
                    <a:pt x="206" y="155"/>
                    <a:pt x="205" y="155"/>
                  </a:cubicBezTo>
                  <a:cubicBezTo>
                    <a:pt x="203" y="155"/>
                    <a:pt x="202" y="156"/>
                    <a:pt x="200" y="160"/>
                  </a:cubicBezTo>
                  <a:cubicBezTo>
                    <a:pt x="200" y="159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7"/>
                    <a:pt x="200" y="157"/>
                    <a:pt x="200" y="156"/>
                  </a:cubicBezTo>
                  <a:cubicBezTo>
                    <a:pt x="201" y="155"/>
                    <a:pt x="202" y="154"/>
                    <a:pt x="203" y="153"/>
                  </a:cubicBezTo>
                  <a:cubicBezTo>
                    <a:pt x="204" y="150"/>
                    <a:pt x="204" y="146"/>
                    <a:pt x="204" y="143"/>
                  </a:cubicBezTo>
                  <a:cubicBezTo>
                    <a:pt x="203" y="141"/>
                    <a:pt x="202" y="139"/>
                    <a:pt x="201" y="138"/>
                  </a:cubicBezTo>
                  <a:cubicBezTo>
                    <a:pt x="200" y="137"/>
                    <a:pt x="200" y="137"/>
                    <a:pt x="199" y="136"/>
                  </a:cubicBezTo>
                  <a:cubicBezTo>
                    <a:pt x="199" y="135"/>
                    <a:pt x="199" y="134"/>
                    <a:pt x="200" y="133"/>
                  </a:cubicBezTo>
                  <a:cubicBezTo>
                    <a:pt x="200" y="131"/>
                    <a:pt x="200" y="130"/>
                    <a:pt x="200" y="129"/>
                  </a:cubicBezTo>
                  <a:cubicBezTo>
                    <a:pt x="200" y="128"/>
                    <a:pt x="200" y="126"/>
                    <a:pt x="200" y="125"/>
                  </a:cubicBezTo>
                  <a:cubicBezTo>
                    <a:pt x="199" y="122"/>
                    <a:pt x="198" y="119"/>
                    <a:pt x="199" y="118"/>
                  </a:cubicBezTo>
                  <a:cubicBezTo>
                    <a:pt x="200" y="117"/>
                    <a:pt x="200" y="117"/>
                    <a:pt x="202" y="117"/>
                  </a:cubicBezTo>
                  <a:cubicBezTo>
                    <a:pt x="203" y="117"/>
                    <a:pt x="203" y="117"/>
                    <a:pt x="203" y="12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23"/>
                    <a:pt x="204" y="126"/>
                    <a:pt x="206" y="128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07" y="131"/>
                    <a:pt x="209" y="134"/>
                    <a:pt x="212" y="135"/>
                  </a:cubicBezTo>
                  <a:cubicBezTo>
                    <a:pt x="212" y="135"/>
                    <a:pt x="212" y="135"/>
                    <a:pt x="212" y="135"/>
                  </a:cubicBezTo>
                  <a:cubicBezTo>
                    <a:pt x="216" y="135"/>
                    <a:pt x="217" y="131"/>
                    <a:pt x="218" y="129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7"/>
                    <a:pt x="219" y="126"/>
                    <a:pt x="219" y="125"/>
                  </a:cubicBezTo>
                  <a:cubicBezTo>
                    <a:pt x="220" y="123"/>
                    <a:pt x="221" y="122"/>
                    <a:pt x="221" y="120"/>
                  </a:cubicBezTo>
                  <a:cubicBezTo>
                    <a:pt x="221" y="119"/>
                    <a:pt x="222" y="118"/>
                    <a:pt x="222" y="117"/>
                  </a:cubicBezTo>
                  <a:cubicBezTo>
                    <a:pt x="223" y="116"/>
                    <a:pt x="224" y="114"/>
                    <a:pt x="224" y="112"/>
                  </a:cubicBezTo>
                  <a:cubicBezTo>
                    <a:pt x="224" y="109"/>
                    <a:pt x="222" y="107"/>
                    <a:pt x="221" y="1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E5FAEB0-3DFC-ED06-31C7-656963044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7384" y="4450298"/>
              <a:ext cx="27880" cy="31498"/>
            </a:xfrm>
            <a:custGeom>
              <a:avLst/>
              <a:gdLst>
                <a:gd name="T0" fmla="*/ 11 w 12"/>
                <a:gd name="T1" fmla="*/ 5 h 15"/>
                <a:gd name="T2" fmla="*/ 7 w 12"/>
                <a:gd name="T3" fmla="*/ 2 h 15"/>
                <a:gd name="T4" fmla="*/ 6 w 12"/>
                <a:gd name="T5" fmla="*/ 2 h 15"/>
                <a:gd name="T6" fmla="*/ 6 w 12"/>
                <a:gd name="T7" fmla="*/ 1 h 15"/>
                <a:gd name="T8" fmla="*/ 3 w 12"/>
                <a:gd name="T9" fmla="*/ 0 h 15"/>
                <a:gd name="T10" fmla="*/ 1 w 12"/>
                <a:gd name="T11" fmla="*/ 1 h 15"/>
                <a:gd name="T12" fmla="*/ 0 w 12"/>
                <a:gd name="T13" fmla="*/ 4 h 15"/>
                <a:gd name="T14" fmla="*/ 1 w 12"/>
                <a:gd name="T15" fmla="*/ 6 h 15"/>
                <a:gd name="T16" fmla="*/ 1 w 12"/>
                <a:gd name="T17" fmla="*/ 7 h 15"/>
                <a:gd name="T18" fmla="*/ 1 w 12"/>
                <a:gd name="T19" fmla="*/ 8 h 15"/>
                <a:gd name="T20" fmla="*/ 2 w 12"/>
                <a:gd name="T21" fmla="*/ 13 h 15"/>
                <a:gd name="T22" fmla="*/ 4 w 12"/>
                <a:gd name="T23" fmla="*/ 15 h 15"/>
                <a:gd name="T24" fmla="*/ 9 w 12"/>
                <a:gd name="T25" fmla="*/ 10 h 15"/>
                <a:gd name="T26" fmla="*/ 10 w 12"/>
                <a:gd name="T27" fmla="*/ 9 h 15"/>
                <a:gd name="T28" fmla="*/ 11 w 12"/>
                <a:gd name="T2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5">
                  <a:moveTo>
                    <a:pt x="11" y="5"/>
                  </a:moveTo>
                  <a:cubicBezTo>
                    <a:pt x="10" y="3"/>
                    <a:pt x="9" y="3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10"/>
                    <a:pt x="1" y="11"/>
                    <a:pt x="2" y="13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7" y="15"/>
                    <a:pt x="8" y="12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1" y="8"/>
                    <a:pt x="12" y="7"/>
                    <a:pt x="11" y="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5108AF6-4F4F-F9D7-FD4C-CD4A2374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9228" y="4409468"/>
              <a:ext cx="27880" cy="30331"/>
            </a:xfrm>
            <a:custGeom>
              <a:avLst/>
              <a:gdLst>
                <a:gd name="T0" fmla="*/ 11 w 12"/>
                <a:gd name="T1" fmla="*/ 5 h 14"/>
                <a:gd name="T2" fmla="*/ 11 w 12"/>
                <a:gd name="T3" fmla="*/ 4 h 14"/>
                <a:gd name="T4" fmla="*/ 11 w 12"/>
                <a:gd name="T5" fmla="*/ 4 h 14"/>
                <a:gd name="T6" fmla="*/ 11 w 12"/>
                <a:gd name="T7" fmla="*/ 3 h 14"/>
                <a:gd name="T8" fmla="*/ 10 w 12"/>
                <a:gd name="T9" fmla="*/ 2 h 14"/>
                <a:gd name="T10" fmla="*/ 7 w 12"/>
                <a:gd name="T11" fmla="*/ 0 h 14"/>
                <a:gd name="T12" fmla="*/ 3 w 12"/>
                <a:gd name="T13" fmla="*/ 3 h 14"/>
                <a:gd name="T14" fmla="*/ 0 w 12"/>
                <a:gd name="T15" fmla="*/ 6 h 14"/>
                <a:gd name="T16" fmla="*/ 5 w 12"/>
                <a:gd name="T17" fmla="*/ 13 h 14"/>
                <a:gd name="T18" fmla="*/ 8 w 12"/>
                <a:gd name="T19" fmla="*/ 14 h 14"/>
                <a:gd name="T20" fmla="*/ 11 w 12"/>
                <a:gd name="T21" fmla="*/ 10 h 14"/>
                <a:gd name="T22" fmla="*/ 11 w 12"/>
                <a:gd name="T23" fmla="*/ 9 h 14"/>
                <a:gd name="T24" fmla="*/ 11 w 12"/>
                <a:gd name="T25" fmla="*/ 8 h 14"/>
                <a:gd name="T26" fmla="*/ 11 w 12"/>
                <a:gd name="T27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4">
                  <a:moveTo>
                    <a:pt x="11" y="5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0"/>
                    <a:pt x="4" y="0"/>
                    <a:pt x="3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3" y="12"/>
                    <a:pt x="5" y="13"/>
                  </a:cubicBezTo>
                  <a:cubicBezTo>
                    <a:pt x="6" y="14"/>
                    <a:pt x="7" y="14"/>
                    <a:pt x="8" y="14"/>
                  </a:cubicBezTo>
                  <a:cubicBezTo>
                    <a:pt x="10" y="14"/>
                    <a:pt x="11" y="11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2" y="7"/>
                    <a:pt x="11" y="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1DAB39E-19CA-8154-84D5-37474113F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8537" y="4419967"/>
              <a:ext cx="31682" cy="20998"/>
            </a:xfrm>
            <a:custGeom>
              <a:avLst/>
              <a:gdLst>
                <a:gd name="T0" fmla="*/ 9 w 14"/>
                <a:gd name="T1" fmla="*/ 1 h 10"/>
                <a:gd name="T2" fmla="*/ 4 w 14"/>
                <a:gd name="T3" fmla="*/ 0 h 10"/>
                <a:gd name="T4" fmla="*/ 0 w 14"/>
                <a:gd name="T5" fmla="*/ 4 h 10"/>
                <a:gd name="T6" fmla="*/ 0 w 14"/>
                <a:gd name="T7" fmla="*/ 6 h 10"/>
                <a:gd name="T8" fmla="*/ 0 w 14"/>
                <a:gd name="T9" fmla="*/ 6 h 10"/>
                <a:gd name="T10" fmla="*/ 5 w 14"/>
                <a:gd name="T11" fmla="*/ 8 h 10"/>
                <a:gd name="T12" fmla="*/ 7 w 14"/>
                <a:gd name="T13" fmla="*/ 8 h 10"/>
                <a:gd name="T14" fmla="*/ 7 w 14"/>
                <a:gd name="T15" fmla="*/ 9 h 10"/>
                <a:gd name="T16" fmla="*/ 10 w 14"/>
                <a:gd name="T17" fmla="*/ 10 h 10"/>
                <a:gd name="T18" fmla="*/ 11 w 14"/>
                <a:gd name="T19" fmla="*/ 10 h 10"/>
                <a:gd name="T20" fmla="*/ 14 w 14"/>
                <a:gd name="T21" fmla="*/ 8 h 10"/>
                <a:gd name="T22" fmla="*/ 9 w 14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0">
                  <a:moveTo>
                    <a:pt x="9" y="1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9" y="10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5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D7A7C3F-743E-6E92-4B48-120662FF8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0657" y="4362805"/>
              <a:ext cx="39285" cy="38497"/>
            </a:xfrm>
            <a:custGeom>
              <a:avLst/>
              <a:gdLst>
                <a:gd name="T0" fmla="*/ 13 w 17"/>
                <a:gd name="T1" fmla="*/ 16 h 18"/>
                <a:gd name="T2" fmla="*/ 13 w 17"/>
                <a:gd name="T3" fmla="*/ 14 h 18"/>
                <a:gd name="T4" fmla="*/ 13 w 17"/>
                <a:gd name="T5" fmla="*/ 14 h 18"/>
                <a:gd name="T6" fmla="*/ 16 w 17"/>
                <a:gd name="T7" fmla="*/ 13 h 18"/>
                <a:gd name="T8" fmla="*/ 16 w 17"/>
                <a:gd name="T9" fmla="*/ 10 h 18"/>
                <a:gd name="T10" fmla="*/ 14 w 17"/>
                <a:gd name="T11" fmla="*/ 8 h 18"/>
                <a:gd name="T12" fmla="*/ 13 w 17"/>
                <a:gd name="T13" fmla="*/ 8 h 18"/>
                <a:gd name="T14" fmla="*/ 13 w 17"/>
                <a:gd name="T15" fmla="*/ 6 h 18"/>
                <a:gd name="T16" fmla="*/ 9 w 17"/>
                <a:gd name="T17" fmla="*/ 0 h 18"/>
                <a:gd name="T18" fmla="*/ 7 w 17"/>
                <a:gd name="T19" fmla="*/ 1 h 18"/>
                <a:gd name="T20" fmla="*/ 4 w 17"/>
                <a:gd name="T21" fmla="*/ 7 h 18"/>
                <a:gd name="T22" fmla="*/ 4 w 17"/>
                <a:gd name="T23" fmla="*/ 7 h 18"/>
                <a:gd name="T24" fmla="*/ 0 w 17"/>
                <a:gd name="T25" fmla="*/ 9 h 18"/>
                <a:gd name="T26" fmla="*/ 3 w 17"/>
                <a:gd name="T27" fmla="*/ 14 h 18"/>
                <a:gd name="T28" fmla="*/ 3 w 17"/>
                <a:gd name="T29" fmla="*/ 14 h 18"/>
                <a:gd name="T30" fmla="*/ 4 w 17"/>
                <a:gd name="T31" fmla="*/ 15 h 18"/>
                <a:gd name="T32" fmla="*/ 9 w 17"/>
                <a:gd name="T33" fmla="*/ 18 h 18"/>
                <a:gd name="T34" fmla="*/ 13 w 17"/>
                <a:gd name="T3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8">
                  <a:moveTo>
                    <a:pt x="13" y="16"/>
                  </a:move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5" y="14"/>
                    <a:pt x="16" y="13"/>
                  </a:cubicBezTo>
                  <a:cubicBezTo>
                    <a:pt x="16" y="12"/>
                    <a:pt x="17" y="11"/>
                    <a:pt x="16" y="10"/>
                  </a:cubicBezTo>
                  <a:cubicBezTo>
                    <a:pt x="16" y="8"/>
                    <a:pt x="14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13" y="4"/>
                    <a:pt x="12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5" y="1"/>
                    <a:pt x="4" y="4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12"/>
                    <a:pt x="0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6"/>
                    <a:pt x="7" y="18"/>
                    <a:pt x="9" y="18"/>
                  </a:cubicBezTo>
                  <a:cubicBezTo>
                    <a:pt x="10" y="18"/>
                    <a:pt x="12" y="18"/>
                    <a:pt x="13" y="1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8BA15A9-A208-997B-2042-EB4A6B02D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7570" y="4752441"/>
              <a:ext cx="22811" cy="20998"/>
            </a:xfrm>
            <a:custGeom>
              <a:avLst/>
              <a:gdLst>
                <a:gd name="T0" fmla="*/ 10 w 10"/>
                <a:gd name="T1" fmla="*/ 4 h 10"/>
                <a:gd name="T2" fmla="*/ 4 w 10"/>
                <a:gd name="T3" fmla="*/ 0 h 10"/>
                <a:gd name="T4" fmla="*/ 1 w 10"/>
                <a:gd name="T5" fmla="*/ 1 h 10"/>
                <a:gd name="T6" fmla="*/ 0 w 10"/>
                <a:gd name="T7" fmla="*/ 5 h 10"/>
                <a:gd name="T8" fmla="*/ 3 w 10"/>
                <a:gd name="T9" fmla="*/ 10 h 10"/>
                <a:gd name="T10" fmla="*/ 5 w 10"/>
                <a:gd name="T11" fmla="*/ 10 h 10"/>
                <a:gd name="T12" fmla="*/ 7 w 10"/>
                <a:gd name="T13" fmla="*/ 10 h 10"/>
                <a:gd name="T14" fmla="*/ 10 w 10"/>
                <a:gd name="T1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cubicBezTo>
                    <a:pt x="9" y="2"/>
                    <a:pt x="6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"/>
                    <a:pt x="1" y="9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10" y="8"/>
                    <a:pt x="10" y="5"/>
                    <a:pt x="10" y="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1F41093-7CFA-230F-F054-3DC299DF4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22" y="5118745"/>
              <a:ext cx="22811" cy="23332"/>
            </a:xfrm>
            <a:custGeom>
              <a:avLst/>
              <a:gdLst>
                <a:gd name="T0" fmla="*/ 5 w 10"/>
                <a:gd name="T1" fmla="*/ 0 h 11"/>
                <a:gd name="T2" fmla="*/ 3 w 10"/>
                <a:gd name="T3" fmla="*/ 0 h 11"/>
                <a:gd name="T4" fmla="*/ 0 w 10"/>
                <a:gd name="T5" fmla="*/ 7 h 11"/>
                <a:gd name="T6" fmla="*/ 5 w 10"/>
                <a:gd name="T7" fmla="*/ 11 h 11"/>
                <a:gd name="T8" fmla="*/ 6 w 10"/>
                <a:gd name="T9" fmla="*/ 11 h 11"/>
                <a:gd name="T10" fmla="*/ 10 w 10"/>
                <a:gd name="T11" fmla="*/ 5 h 11"/>
                <a:gd name="T12" fmla="*/ 5 w 10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1" y="9"/>
                    <a:pt x="3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F541750-D4B6-29AD-D492-470099FFA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3403" y="5059250"/>
              <a:ext cx="25345" cy="20998"/>
            </a:xfrm>
            <a:custGeom>
              <a:avLst/>
              <a:gdLst>
                <a:gd name="T0" fmla="*/ 5 w 11"/>
                <a:gd name="T1" fmla="*/ 0 h 10"/>
                <a:gd name="T2" fmla="*/ 5 w 11"/>
                <a:gd name="T3" fmla="*/ 0 h 10"/>
                <a:gd name="T4" fmla="*/ 0 w 11"/>
                <a:gd name="T5" fmla="*/ 4 h 10"/>
                <a:gd name="T6" fmla="*/ 6 w 11"/>
                <a:gd name="T7" fmla="*/ 10 h 10"/>
                <a:gd name="T8" fmla="*/ 6 w 11"/>
                <a:gd name="T9" fmla="*/ 10 h 10"/>
                <a:gd name="T10" fmla="*/ 11 w 11"/>
                <a:gd name="T11" fmla="*/ 5 h 10"/>
                <a:gd name="T12" fmla="*/ 5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7"/>
                    <a:pt x="2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9"/>
                    <a:pt x="11" y="7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23F451D-8E81-F279-418B-A4E8BF79D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442" y="3533370"/>
              <a:ext cx="36751" cy="36164"/>
            </a:xfrm>
            <a:custGeom>
              <a:avLst/>
              <a:gdLst>
                <a:gd name="T0" fmla="*/ 12 w 16"/>
                <a:gd name="T1" fmla="*/ 0 h 17"/>
                <a:gd name="T2" fmla="*/ 9 w 16"/>
                <a:gd name="T3" fmla="*/ 0 h 17"/>
                <a:gd name="T4" fmla="*/ 5 w 16"/>
                <a:gd name="T5" fmla="*/ 3 h 17"/>
                <a:gd name="T6" fmla="*/ 3 w 16"/>
                <a:gd name="T7" fmla="*/ 4 h 17"/>
                <a:gd name="T8" fmla="*/ 1 w 16"/>
                <a:gd name="T9" fmla="*/ 11 h 17"/>
                <a:gd name="T10" fmla="*/ 3 w 16"/>
                <a:gd name="T11" fmla="*/ 17 h 17"/>
                <a:gd name="T12" fmla="*/ 5 w 16"/>
                <a:gd name="T13" fmla="*/ 17 h 17"/>
                <a:gd name="T14" fmla="*/ 9 w 16"/>
                <a:gd name="T15" fmla="*/ 11 h 17"/>
                <a:gd name="T16" fmla="*/ 10 w 16"/>
                <a:gd name="T17" fmla="*/ 9 h 17"/>
                <a:gd name="T18" fmla="*/ 12 w 16"/>
                <a:gd name="T19" fmla="*/ 8 h 17"/>
                <a:gd name="T20" fmla="*/ 14 w 16"/>
                <a:gd name="T21" fmla="*/ 6 h 17"/>
                <a:gd name="T22" fmla="*/ 16 w 16"/>
                <a:gd name="T23" fmla="*/ 2 h 17"/>
                <a:gd name="T24" fmla="*/ 12 w 16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1" y="12"/>
                    <a:pt x="1" y="16"/>
                    <a:pt x="3" y="17"/>
                  </a:cubicBezTo>
                  <a:cubicBezTo>
                    <a:pt x="4" y="17"/>
                    <a:pt x="4" y="17"/>
                    <a:pt x="5" y="17"/>
                  </a:cubicBezTo>
                  <a:cubicBezTo>
                    <a:pt x="8" y="17"/>
                    <a:pt x="9" y="13"/>
                    <a:pt x="9" y="11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0" y="8"/>
                    <a:pt x="10" y="8"/>
                    <a:pt x="12" y="8"/>
                  </a:cubicBezTo>
                  <a:cubicBezTo>
                    <a:pt x="12" y="7"/>
                    <a:pt x="13" y="7"/>
                    <a:pt x="14" y="6"/>
                  </a:cubicBezTo>
                  <a:cubicBezTo>
                    <a:pt x="16" y="5"/>
                    <a:pt x="16" y="3"/>
                    <a:pt x="16" y="2"/>
                  </a:cubicBezTo>
                  <a:cubicBezTo>
                    <a:pt x="16" y="1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96B68BC-4482-C2A9-AB99-F92605B21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469" y="3444710"/>
              <a:ext cx="21543" cy="20998"/>
            </a:xfrm>
            <a:custGeom>
              <a:avLst/>
              <a:gdLst>
                <a:gd name="T0" fmla="*/ 7 w 9"/>
                <a:gd name="T1" fmla="*/ 1 h 10"/>
                <a:gd name="T2" fmla="*/ 5 w 9"/>
                <a:gd name="T3" fmla="*/ 0 h 10"/>
                <a:gd name="T4" fmla="*/ 2 w 9"/>
                <a:gd name="T5" fmla="*/ 1 h 10"/>
                <a:gd name="T6" fmla="*/ 0 w 9"/>
                <a:gd name="T7" fmla="*/ 8 h 10"/>
                <a:gd name="T8" fmla="*/ 0 w 9"/>
                <a:gd name="T9" fmla="*/ 9 h 10"/>
                <a:gd name="T10" fmla="*/ 2 w 9"/>
                <a:gd name="T11" fmla="*/ 10 h 10"/>
                <a:gd name="T12" fmla="*/ 2 w 9"/>
                <a:gd name="T13" fmla="*/ 10 h 10"/>
                <a:gd name="T14" fmla="*/ 2 w 9"/>
                <a:gd name="T15" fmla="*/ 10 h 10"/>
                <a:gd name="T16" fmla="*/ 9 w 9"/>
                <a:gd name="T17" fmla="*/ 5 h 10"/>
                <a:gd name="T18" fmla="*/ 7 w 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7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0"/>
                    <a:pt x="8" y="7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80504997-0E6A-0A7B-BD8E-D3486D131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700" y="2495118"/>
              <a:ext cx="34216" cy="44330"/>
            </a:xfrm>
            <a:custGeom>
              <a:avLst/>
              <a:gdLst>
                <a:gd name="T0" fmla="*/ 6 w 15"/>
                <a:gd name="T1" fmla="*/ 0 h 21"/>
                <a:gd name="T2" fmla="*/ 2 w 15"/>
                <a:gd name="T3" fmla="*/ 4 h 21"/>
                <a:gd name="T4" fmla="*/ 1 w 15"/>
                <a:gd name="T5" fmla="*/ 13 h 21"/>
                <a:gd name="T6" fmla="*/ 3 w 15"/>
                <a:gd name="T7" fmla="*/ 15 h 21"/>
                <a:gd name="T8" fmla="*/ 4 w 15"/>
                <a:gd name="T9" fmla="*/ 16 h 21"/>
                <a:gd name="T10" fmla="*/ 4 w 15"/>
                <a:gd name="T11" fmla="*/ 17 h 21"/>
                <a:gd name="T12" fmla="*/ 5 w 15"/>
                <a:gd name="T13" fmla="*/ 20 h 21"/>
                <a:gd name="T14" fmla="*/ 7 w 15"/>
                <a:gd name="T15" fmla="*/ 21 h 21"/>
                <a:gd name="T16" fmla="*/ 8 w 15"/>
                <a:gd name="T17" fmla="*/ 21 h 21"/>
                <a:gd name="T18" fmla="*/ 14 w 15"/>
                <a:gd name="T19" fmla="*/ 12 h 21"/>
                <a:gd name="T20" fmla="*/ 14 w 15"/>
                <a:gd name="T21" fmla="*/ 11 h 21"/>
                <a:gd name="T22" fmla="*/ 12 w 15"/>
                <a:gd name="T23" fmla="*/ 4 h 21"/>
                <a:gd name="T24" fmla="*/ 6 w 15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1">
                  <a:moveTo>
                    <a:pt x="6" y="0"/>
                  </a:moveTo>
                  <a:cubicBezTo>
                    <a:pt x="5" y="0"/>
                    <a:pt x="3" y="1"/>
                    <a:pt x="2" y="4"/>
                  </a:cubicBezTo>
                  <a:cubicBezTo>
                    <a:pt x="1" y="7"/>
                    <a:pt x="0" y="11"/>
                    <a:pt x="1" y="13"/>
                  </a:cubicBezTo>
                  <a:cubicBezTo>
                    <a:pt x="2" y="14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4" y="18"/>
                    <a:pt x="4" y="19"/>
                    <a:pt x="5" y="20"/>
                  </a:cubicBezTo>
                  <a:cubicBezTo>
                    <a:pt x="5" y="21"/>
                    <a:pt x="6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1" y="21"/>
                    <a:pt x="13" y="16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9"/>
                    <a:pt x="14" y="6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BAFD8C47-F8D6-DBF5-0157-F8D07ABC1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192" y="2425123"/>
              <a:ext cx="35483" cy="30331"/>
            </a:xfrm>
            <a:custGeom>
              <a:avLst/>
              <a:gdLst>
                <a:gd name="T0" fmla="*/ 11 w 15"/>
                <a:gd name="T1" fmla="*/ 1 h 14"/>
                <a:gd name="T2" fmla="*/ 8 w 15"/>
                <a:gd name="T3" fmla="*/ 0 h 14"/>
                <a:gd name="T4" fmla="*/ 2 w 15"/>
                <a:gd name="T5" fmla="*/ 3 h 14"/>
                <a:gd name="T6" fmla="*/ 0 w 15"/>
                <a:gd name="T7" fmla="*/ 9 h 14"/>
                <a:gd name="T8" fmla="*/ 6 w 15"/>
                <a:gd name="T9" fmla="*/ 14 h 14"/>
                <a:gd name="T10" fmla="*/ 8 w 15"/>
                <a:gd name="T11" fmla="*/ 14 h 14"/>
                <a:gd name="T12" fmla="*/ 14 w 15"/>
                <a:gd name="T13" fmla="*/ 9 h 14"/>
                <a:gd name="T14" fmla="*/ 11 w 15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4">
                  <a:moveTo>
                    <a:pt x="11" y="1"/>
                  </a:move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3" y="2"/>
                    <a:pt x="2" y="3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11"/>
                    <a:pt x="5" y="14"/>
                    <a:pt x="6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11" y="14"/>
                    <a:pt x="13" y="12"/>
                    <a:pt x="14" y="9"/>
                  </a:cubicBezTo>
                  <a:cubicBezTo>
                    <a:pt x="15" y="6"/>
                    <a:pt x="14" y="3"/>
                    <a:pt x="11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FADEF36-5B64-7DBD-5BB8-501A74104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544" y="2513783"/>
              <a:ext cx="27880" cy="20998"/>
            </a:xfrm>
            <a:custGeom>
              <a:avLst/>
              <a:gdLst>
                <a:gd name="T0" fmla="*/ 8 w 12"/>
                <a:gd name="T1" fmla="*/ 0 h 10"/>
                <a:gd name="T2" fmla="*/ 6 w 12"/>
                <a:gd name="T3" fmla="*/ 0 h 10"/>
                <a:gd name="T4" fmla="*/ 1 w 12"/>
                <a:gd name="T5" fmla="*/ 4 h 10"/>
                <a:gd name="T6" fmla="*/ 3 w 12"/>
                <a:gd name="T7" fmla="*/ 9 h 10"/>
                <a:gd name="T8" fmla="*/ 6 w 12"/>
                <a:gd name="T9" fmla="*/ 10 h 10"/>
                <a:gd name="T10" fmla="*/ 12 w 12"/>
                <a:gd name="T11" fmla="*/ 5 h 10"/>
                <a:gd name="T12" fmla="*/ 8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0"/>
                    <a:pt x="1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9" y="10"/>
                    <a:pt x="11" y="8"/>
                    <a:pt x="12" y="5"/>
                  </a:cubicBezTo>
                  <a:cubicBezTo>
                    <a:pt x="12" y="3"/>
                    <a:pt x="11" y="1"/>
                    <a:pt x="8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65B392C-EC35-C428-B511-CE9DE2AEE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484" y="2398292"/>
              <a:ext cx="34216" cy="20998"/>
            </a:xfrm>
            <a:custGeom>
              <a:avLst/>
              <a:gdLst>
                <a:gd name="T0" fmla="*/ 7 w 15"/>
                <a:gd name="T1" fmla="*/ 0 h 10"/>
                <a:gd name="T2" fmla="*/ 1 w 15"/>
                <a:gd name="T3" fmla="*/ 3 h 10"/>
                <a:gd name="T4" fmla="*/ 1 w 15"/>
                <a:gd name="T5" fmla="*/ 8 h 10"/>
                <a:gd name="T6" fmla="*/ 5 w 15"/>
                <a:gd name="T7" fmla="*/ 10 h 10"/>
                <a:gd name="T8" fmla="*/ 8 w 15"/>
                <a:gd name="T9" fmla="*/ 8 h 10"/>
                <a:gd name="T10" fmla="*/ 9 w 15"/>
                <a:gd name="T11" fmla="*/ 9 h 10"/>
                <a:gd name="T12" fmla="*/ 12 w 15"/>
                <a:gd name="T13" fmla="*/ 9 h 10"/>
                <a:gd name="T14" fmla="*/ 15 w 15"/>
                <a:gd name="T15" fmla="*/ 8 h 10"/>
                <a:gd name="T16" fmla="*/ 15 w 15"/>
                <a:gd name="T17" fmla="*/ 4 h 10"/>
                <a:gd name="T18" fmla="*/ 7 w 1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0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10"/>
                    <a:pt x="7" y="9"/>
                    <a:pt x="8" y="8"/>
                  </a:cubicBezTo>
                  <a:cubicBezTo>
                    <a:pt x="8" y="8"/>
                    <a:pt x="8" y="9"/>
                    <a:pt x="9" y="9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3" y="9"/>
                    <a:pt x="14" y="9"/>
                    <a:pt x="15" y="8"/>
                  </a:cubicBezTo>
                  <a:cubicBezTo>
                    <a:pt x="15" y="7"/>
                    <a:pt x="15" y="6"/>
                    <a:pt x="15" y="4"/>
                  </a:cubicBezTo>
                  <a:cubicBezTo>
                    <a:pt x="14" y="1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0FC170E-C5F1-A626-79B6-E48C9975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388" y="2359795"/>
              <a:ext cx="40552" cy="41997"/>
            </a:xfrm>
            <a:custGeom>
              <a:avLst/>
              <a:gdLst>
                <a:gd name="T0" fmla="*/ 15 w 18"/>
                <a:gd name="T1" fmla="*/ 10 h 20"/>
                <a:gd name="T2" fmla="*/ 13 w 18"/>
                <a:gd name="T3" fmla="*/ 10 h 20"/>
                <a:gd name="T4" fmla="*/ 13 w 18"/>
                <a:gd name="T5" fmla="*/ 10 h 20"/>
                <a:gd name="T6" fmla="*/ 14 w 18"/>
                <a:gd name="T7" fmla="*/ 9 h 20"/>
                <a:gd name="T8" fmla="*/ 16 w 18"/>
                <a:gd name="T9" fmla="*/ 4 h 20"/>
                <a:gd name="T10" fmla="*/ 10 w 18"/>
                <a:gd name="T11" fmla="*/ 0 h 20"/>
                <a:gd name="T12" fmla="*/ 1 w 18"/>
                <a:gd name="T13" fmla="*/ 7 h 20"/>
                <a:gd name="T14" fmla="*/ 1 w 18"/>
                <a:gd name="T15" fmla="*/ 12 h 20"/>
                <a:gd name="T16" fmla="*/ 4 w 18"/>
                <a:gd name="T17" fmla="*/ 14 h 20"/>
                <a:gd name="T18" fmla="*/ 8 w 18"/>
                <a:gd name="T19" fmla="*/ 12 h 20"/>
                <a:gd name="T20" fmla="*/ 9 w 18"/>
                <a:gd name="T21" fmla="*/ 11 h 20"/>
                <a:gd name="T22" fmla="*/ 10 w 18"/>
                <a:gd name="T23" fmla="*/ 10 h 20"/>
                <a:gd name="T24" fmla="*/ 11 w 18"/>
                <a:gd name="T25" fmla="*/ 10 h 20"/>
                <a:gd name="T26" fmla="*/ 11 w 18"/>
                <a:gd name="T27" fmla="*/ 10 h 20"/>
                <a:gd name="T28" fmla="*/ 8 w 18"/>
                <a:gd name="T29" fmla="*/ 14 h 20"/>
                <a:gd name="T30" fmla="*/ 9 w 18"/>
                <a:gd name="T31" fmla="*/ 19 h 20"/>
                <a:gd name="T32" fmla="*/ 12 w 18"/>
                <a:gd name="T33" fmla="*/ 20 h 20"/>
                <a:gd name="T34" fmla="*/ 17 w 18"/>
                <a:gd name="T35" fmla="*/ 15 h 20"/>
                <a:gd name="T36" fmla="*/ 15 w 18"/>
                <a:gd name="T3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0">
                  <a:moveTo>
                    <a:pt x="15" y="10"/>
                  </a:moveTo>
                  <a:cubicBezTo>
                    <a:pt x="15" y="10"/>
                    <a:pt x="14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6" y="7"/>
                    <a:pt x="16" y="5"/>
                    <a:pt x="16" y="4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6" y="0"/>
                    <a:pt x="2" y="3"/>
                    <a:pt x="1" y="7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8" y="12"/>
                    <a:pt x="8" y="12"/>
                    <a:pt x="9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9" y="12"/>
                    <a:pt x="8" y="14"/>
                  </a:cubicBezTo>
                  <a:cubicBezTo>
                    <a:pt x="7" y="16"/>
                    <a:pt x="8" y="17"/>
                    <a:pt x="9" y="19"/>
                  </a:cubicBezTo>
                  <a:cubicBezTo>
                    <a:pt x="10" y="19"/>
                    <a:pt x="11" y="20"/>
                    <a:pt x="12" y="20"/>
                  </a:cubicBezTo>
                  <a:cubicBezTo>
                    <a:pt x="15" y="20"/>
                    <a:pt x="17" y="17"/>
                    <a:pt x="17" y="15"/>
                  </a:cubicBezTo>
                  <a:cubicBezTo>
                    <a:pt x="18" y="13"/>
                    <a:pt x="17" y="11"/>
                    <a:pt x="15" y="1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1BF269A0-3069-5337-A5DB-1A81D4673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796" y="2383127"/>
              <a:ext cx="17742" cy="26831"/>
            </a:xfrm>
            <a:custGeom>
              <a:avLst/>
              <a:gdLst>
                <a:gd name="T0" fmla="*/ 3 w 8"/>
                <a:gd name="T1" fmla="*/ 11 h 13"/>
                <a:gd name="T2" fmla="*/ 4 w 8"/>
                <a:gd name="T3" fmla="*/ 11 h 13"/>
                <a:gd name="T4" fmla="*/ 4 w 8"/>
                <a:gd name="T5" fmla="*/ 13 h 13"/>
                <a:gd name="T6" fmla="*/ 7 w 8"/>
                <a:gd name="T7" fmla="*/ 11 h 13"/>
                <a:gd name="T8" fmla="*/ 8 w 8"/>
                <a:gd name="T9" fmla="*/ 8 h 13"/>
                <a:gd name="T10" fmla="*/ 3 w 8"/>
                <a:gd name="T11" fmla="*/ 0 h 13"/>
                <a:gd name="T12" fmla="*/ 3 w 8"/>
                <a:gd name="T13" fmla="*/ 2 h 13"/>
                <a:gd name="T14" fmla="*/ 0 w 8"/>
                <a:gd name="T15" fmla="*/ 4 h 13"/>
                <a:gd name="T16" fmla="*/ 3 w 8"/>
                <a:gd name="T1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3" y="11"/>
                  </a:moveTo>
                  <a:cubicBezTo>
                    <a:pt x="3" y="11"/>
                    <a:pt x="3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6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0" y="6"/>
                    <a:pt x="1" y="10"/>
                    <a:pt x="3" y="1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0510AE2F-1A67-C36F-078D-5EF3F5310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768" y="1549026"/>
              <a:ext cx="27880" cy="36164"/>
            </a:xfrm>
            <a:custGeom>
              <a:avLst/>
              <a:gdLst>
                <a:gd name="T0" fmla="*/ 7 w 12"/>
                <a:gd name="T1" fmla="*/ 0 h 17"/>
                <a:gd name="T2" fmla="*/ 4 w 12"/>
                <a:gd name="T3" fmla="*/ 0 h 17"/>
                <a:gd name="T4" fmla="*/ 0 w 12"/>
                <a:gd name="T5" fmla="*/ 3 h 17"/>
                <a:gd name="T6" fmla="*/ 1 w 12"/>
                <a:gd name="T7" fmla="*/ 9 h 17"/>
                <a:gd name="T8" fmla="*/ 2 w 12"/>
                <a:gd name="T9" fmla="*/ 9 h 17"/>
                <a:gd name="T10" fmla="*/ 2 w 12"/>
                <a:gd name="T11" fmla="*/ 11 h 17"/>
                <a:gd name="T12" fmla="*/ 5 w 12"/>
                <a:gd name="T13" fmla="*/ 16 h 17"/>
                <a:gd name="T14" fmla="*/ 7 w 12"/>
                <a:gd name="T15" fmla="*/ 17 h 17"/>
                <a:gd name="T16" fmla="*/ 7 w 12"/>
                <a:gd name="T17" fmla="*/ 17 h 17"/>
                <a:gd name="T18" fmla="*/ 12 w 12"/>
                <a:gd name="T19" fmla="*/ 6 h 17"/>
                <a:gd name="T20" fmla="*/ 10 w 12"/>
                <a:gd name="T21" fmla="*/ 1 h 17"/>
                <a:gd name="T22" fmla="*/ 7 w 12"/>
                <a:gd name="T2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5"/>
                    <a:pt x="1" y="7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3" y="13"/>
                    <a:pt x="3" y="15"/>
                    <a:pt x="5" y="16"/>
                  </a:cubicBezTo>
                  <a:cubicBezTo>
                    <a:pt x="5" y="17"/>
                    <a:pt x="6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1" y="17"/>
                    <a:pt x="12" y="10"/>
                    <a:pt x="12" y="6"/>
                  </a:cubicBezTo>
                  <a:cubicBezTo>
                    <a:pt x="12" y="4"/>
                    <a:pt x="12" y="2"/>
                    <a:pt x="10" y="1"/>
                  </a:cubicBezTo>
                  <a:cubicBezTo>
                    <a:pt x="10" y="0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0BAB9736-E118-F6E5-4748-1ED4698D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002" y="1566524"/>
              <a:ext cx="57027" cy="52496"/>
            </a:xfrm>
            <a:custGeom>
              <a:avLst/>
              <a:gdLst>
                <a:gd name="T0" fmla="*/ 23 w 25"/>
                <a:gd name="T1" fmla="*/ 0 h 25"/>
                <a:gd name="T2" fmla="*/ 22 w 25"/>
                <a:gd name="T3" fmla="*/ 0 h 25"/>
                <a:gd name="T4" fmla="*/ 12 w 25"/>
                <a:gd name="T5" fmla="*/ 4 h 25"/>
                <a:gd name="T6" fmla="*/ 7 w 25"/>
                <a:gd name="T7" fmla="*/ 6 h 25"/>
                <a:gd name="T8" fmla="*/ 0 w 25"/>
                <a:gd name="T9" fmla="*/ 11 h 25"/>
                <a:gd name="T10" fmla="*/ 1 w 25"/>
                <a:gd name="T11" fmla="*/ 17 h 25"/>
                <a:gd name="T12" fmla="*/ 4 w 25"/>
                <a:gd name="T13" fmla="*/ 22 h 25"/>
                <a:gd name="T14" fmla="*/ 10 w 25"/>
                <a:gd name="T15" fmla="*/ 25 h 25"/>
                <a:gd name="T16" fmla="*/ 10 w 25"/>
                <a:gd name="T17" fmla="*/ 25 h 25"/>
                <a:gd name="T18" fmla="*/ 14 w 25"/>
                <a:gd name="T19" fmla="*/ 21 h 25"/>
                <a:gd name="T20" fmla="*/ 14 w 25"/>
                <a:gd name="T21" fmla="*/ 20 h 25"/>
                <a:gd name="T22" fmla="*/ 15 w 25"/>
                <a:gd name="T23" fmla="*/ 19 h 25"/>
                <a:gd name="T24" fmla="*/ 18 w 25"/>
                <a:gd name="T25" fmla="*/ 16 h 25"/>
                <a:gd name="T26" fmla="*/ 19 w 25"/>
                <a:gd name="T27" fmla="*/ 14 h 25"/>
                <a:gd name="T28" fmla="*/ 19 w 25"/>
                <a:gd name="T29" fmla="*/ 12 h 25"/>
                <a:gd name="T30" fmla="*/ 21 w 25"/>
                <a:gd name="T31" fmla="*/ 10 h 25"/>
                <a:gd name="T32" fmla="*/ 25 w 25"/>
                <a:gd name="T33" fmla="*/ 2 h 25"/>
                <a:gd name="T34" fmla="*/ 25 w 25"/>
                <a:gd name="T35" fmla="*/ 1 h 25"/>
                <a:gd name="T36" fmla="*/ 23 w 25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4" y="2"/>
                    <a:pt x="12" y="4"/>
                  </a:cubicBezTo>
                  <a:cubicBezTo>
                    <a:pt x="11" y="5"/>
                    <a:pt x="9" y="6"/>
                    <a:pt x="7" y="6"/>
                  </a:cubicBezTo>
                  <a:cubicBezTo>
                    <a:pt x="4" y="7"/>
                    <a:pt x="2" y="9"/>
                    <a:pt x="0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8"/>
                    <a:pt x="3" y="21"/>
                    <a:pt x="4" y="22"/>
                  </a:cubicBezTo>
                  <a:cubicBezTo>
                    <a:pt x="5" y="22"/>
                    <a:pt x="7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4"/>
                    <a:pt x="13" y="22"/>
                    <a:pt x="14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4" y="20"/>
                    <a:pt x="15" y="19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5"/>
                    <a:pt x="19" y="14"/>
                  </a:cubicBezTo>
                  <a:cubicBezTo>
                    <a:pt x="19" y="13"/>
                    <a:pt x="19" y="13"/>
                    <a:pt x="19" y="12"/>
                  </a:cubicBezTo>
                  <a:cubicBezTo>
                    <a:pt x="20" y="11"/>
                    <a:pt x="20" y="11"/>
                    <a:pt x="21" y="10"/>
                  </a:cubicBezTo>
                  <a:cubicBezTo>
                    <a:pt x="23" y="8"/>
                    <a:pt x="25" y="5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87BD757D-EA69-8707-BF6C-560A0DA8B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588" y="1598022"/>
              <a:ext cx="22811" cy="20998"/>
            </a:xfrm>
            <a:custGeom>
              <a:avLst/>
              <a:gdLst>
                <a:gd name="T0" fmla="*/ 6 w 10"/>
                <a:gd name="T1" fmla="*/ 0 h 10"/>
                <a:gd name="T2" fmla="*/ 3 w 10"/>
                <a:gd name="T3" fmla="*/ 1 h 10"/>
                <a:gd name="T4" fmla="*/ 1 w 10"/>
                <a:gd name="T5" fmla="*/ 7 h 10"/>
                <a:gd name="T6" fmla="*/ 5 w 10"/>
                <a:gd name="T7" fmla="*/ 10 h 10"/>
                <a:gd name="T8" fmla="*/ 6 w 10"/>
                <a:gd name="T9" fmla="*/ 10 h 10"/>
                <a:gd name="T10" fmla="*/ 10 w 10"/>
                <a:gd name="T11" fmla="*/ 4 h 10"/>
                <a:gd name="T12" fmla="*/ 6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8" y="9"/>
                    <a:pt x="10" y="6"/>
                    <a:pt x="10" y="4"/>
                  </a:cubicBez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55F37CAA-DF3E-AF41-3F40-68EA73240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900" y="1598022"/>
              <a:ext cx="39285" cy="36164"/>
            </a:xfrm>
            <a:custGeom>
              <a:avLst/>
              <a:gdLst>
                <a:gd name="T0" fmla="*/ 16 w 17"/>
                <a:gd name="T1" fmla="*/ 1 h 17"/>
                <a:gd name="T2" fmla="*/ 14 w 17"/>
                <a:gd name="T3" fmla="*/ 1 h 17"/>
                <a:gd name="T4" fmla="*/ 12 w 17"/>
                <a:gd name="T5" fmla="*/ 1 h 17"/>
                <a:gd name="T6" fmla="*/ 9 w 17"/>
                <a:gd name="T7" fmla="*/ 0 h 17"/>
                <a:gd name="T8" fmla="*/ 5 w 17"/>
                <a:gd name="T9" fmla="*/ 1 h 17"/>
                <a:gd name="T10" fmla="*/ 3 w 17"/>
                <a:gd name="T11" fmla="*/ 4 h 17"/>
                <a:gd name="T12" fmla="*/ 2 w 17"/>
                <a:gd name="T13" fmla="*/ 5 h 17"/>
                <a:gd name="T14" fmla="*/ 1 w 17"/>
                <a:gd name="T15" fmla="*/ 12 h 17"/>
                <a:gd name="T16" fmla="*/ 8 w 17"/>
                <a:gd name="T17" fmla="*/ 17 h 17"/>
                <a:gd name="T18" fmla="*/ 14 w 17"/>
                <a:gd name="T19" fmla="*/ 14 h 17"/>
                <a:gd name="T20" fmla="*/ 16 w 17"/>
                <a:gd name="T21" fmla="*/ 2 h 17"/>
                <a:gd name="T22" fmla="*/ 16 w 17"/>
                <a:gd name="T2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7">
                  <a:moveTo>
                    <a:pt x="16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6" y="1"/>
                    <a:pt x="5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0" y="10"/>
                    <a:pt x="1" y="12"/>
                  </a:cubicBezTo>
                  <a:cubicBezTo>
                    <a:pt x="2" y="15"/>
                    <a:pt x="5" y="17"/>
                    <a:pt x="8" y="17"/>
                  </a:cubicBezTo>
                  <a:cubicBezTo>
                    <a:pt x="10" y="17"/>
                    <a:pt x="12" y="16"/>
                    <a:pt x="14" y="14"/>
                  </a:cubicBezTo>
                  <a:cubicBezTo>
                    <a:pt x="16" y="12"/>
                    <a:pt x="17" y="5"/>
                    <a:pt x="16" y="2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F11096A1-B5E5-02EF-F8EE-07CBA455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0410" y="1559525"/>
              <a:ext cx="48156" cy="55996"/>
            </a:xfrm>
            <a:custGeom>
              <a:avLst/>
              <a:gdLst>
                <a:gd name="T0" fmla="*/ 17 w 21"/>
                <a:gd name="T1" fmla="*/ 0 h 26"/>
                <a:gd name="T2" fmla="*/ 13 w 21"/>
                <a:gd name="T3" fmla="*/ 2 h 26"/>
                <a:gd name="T4" fmla="*/ 9 w 21"/>
                <a:gd name="T5" fmla="*/ 11 h 26"/>
                <a:gd name="T6" fmla="*/ 8 w 21"/>
                <a:gd name="T7" fmla="*/ 13 h 26"/>
                <a:gd name="T8" fmla="*/ 4 w 21"/>
                <a:gd name="T9" fmla="*/ 18 h 26"/>
                <a:gd name="T10" fmla="*/ 2 w 21"/>
                <a:gd name="T11" fmla="*/ 21 h 26"/>
                <a:gd name="T12" fmla="*/ 1 w 21"/>
                <a:gd name="T13" fmla="*/ 25 h 26"/>
                <a:gd name="T14" fmla="*/ 4 w 21"/>
                <a:gd name="T15" fmla="*/ 26 h 26"/>
                <a:gd name="T16" fmla="*/ 14 w 21"/>
                <a:gd name="T17" fmla="*/ 22 h 26"/>
                <a:gd name="T18" fmla="*/ 20 w 21"/>
                <a:gd name="T19" fmla="*/ 10 h 26"/>
                <a:gd name="T20" fmla="*/ 19 w 21"/>
                <a:gd name="T21" fmla="*/ 1 h 26"/>
                <a:gd name="T22" fmla="*/ 17 w 21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6">
                  <a:moveTo>
                    <a:pt x="17" y="0"/>
                  </a:moveTo>
                  <a:cubicBezTo>
                    <a:pt x="15" y="0"/>
                    <a:pt x="14" y="1"/>
                    <a:pt x="13" y="2"/>
                  </a:cubicBezTo>
                  <a:cubicBezTo>
                    <a:pt x="11" y="5"/>
                    <a:pt x="9" y="8"/>
                    <a:pt x="9" y="11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6"/>
                    <a:pt x="6" y="17"/>
                    <a:pt x="4" y="18"/>
                  </a:cubicBezTo>
                  <a:cubicBezTo>
                    <a:pt x="4" y="19"/>
                    <a:pt x="3" y="20"/>
                    <a:pt x="2" y="21"/>
                  </a:cubicBezTo>
                  <a:cubicBezTo>
                    <a:pt x="2" y="22"/>
                    <a:pt x="0" y="23"/>
                    <a:pt x="1" y="25"/>
                  </a:cubicBezTo>
                  <a:cubicBezTo>
                    <a:pt x="1" y="25"/>
                    <a:pt x="2" y="26"/>
                    <a:pt x="4" y="26"/>
                  </a:cubicBezTo>
                  <a:cubicBezTo>
                    <a:pt x="6" y="26"/>
                    <a:pt x="12" y="23"/>
                    <a:pt x="14" y="22"/>
                  </a:cubicBezTo>
                  <a:cubicBezTo>
                    <a:pt x="17" y="19"/>
                    <a:pt x="19" y="15"/>
                    <a:pt x="20" y="10"/>
                  </a:cubicBezTo>
                  <a:cubicBezTo>
                    <a:pt x="20" y="10"/>
                    <a:pt x="21" y="4"/>
                    <a:pt x="19" y="1"/>
                  </a:cubicBezTo>
                  <a:cubicBezTo>
                    <a:pt x="18" y="0"/>
                    <a:pt x="18" y="0"/>
                    <a:pt x="1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AD1B267-F758-8FE7-F299-863FEFBC0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695" y="1525694"/>
              <a:ext cx="36751" cy="32664"/>
            </a:xfrm>
            <a:custGeom>
              <a:avLst/>
              <a:gdLst>
                <a:gd name="T0" fmla="*/ 15 w 16"/>
                <a:gd name="T1" fmla="*/ 1 h 15"/>
                <a:gd name="T2" fmla="*/ 12 w 16"/>
                <a:gd name="T3" fmla="*/ 0 h 15"/>
                <a:gd name="T4" fmla="*/ 9 w 16"/>
                <a:gd name="T5" fmla="*/ 1 h 15"/>
                <a:gd name="T6" fmla="*/ 7 w 16"/>
                <a:gd name="T7" fmla="*/ 3 h 15"/>
                <a:gd name="T8" fmla="*/ 6 w 16"/>
                <a:gd name="T9" fmla="*/ 4 h 15"/>
                <a:gd name="T10" fmla="*/ 0 w 16"/>
                <a:gd name="T11" fmla="*/ 13 h 15"/>
                <a:gd name="T12" fmla="*/ 0 w 16"/>
                <a:gd name="T13" fmla="*/ 15 h 15"/>
                <a:gd name="T14" fmla="*/ 1 w 16"/>
                <a:gd name="T15" fmla="*/ 15 h 15"/>
                <a:gd name="T16" fmla="*/ 3 w 16"/>
                <a:gd name="T17" fmla="*/ 15 h 15"/>
                <a:gd name="T18" fmla="*/ 7 w 16"/>
                <a:gd name="T19" fmla="*/ 13 h 15"/>
                <a:gd name="T20" fmla="*/ 9 w 16"/>
                <a:gd name="T21" fmla="*/ 12 h 15"/>
                <a:gd name="T22" fmla="*/ 10 w 16"/>
                <a:gd name="T23" fmla="*/ 11 h 15"/>
                <a:gd name="T24" fmla="*/ 16 w 16"/>
                <a:gd name="T25" fmla="*/ 7 h 15"/>
                <a:gd name="T26" fmla="*/ 15 w 16"/>
                <a:gd name="T2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5">
                  <a:moveTo>
                    <a:pt x="15" y="1"/>
                  </a:moveTo>
                  <a:cubicBezTo>
                    <a:pt x="15" y="0"/>
                    <a:pt x="14" y="0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9" y="1"/>
                    <a:pt x="8" y="2"/>
                    <a:pt x="7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3" y="5"/>
                    <a:pt x="0" y="9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5" y="15"/>
                    <a:pt x="6" y="14"/>
                    <a:pt x="7" y="13"/>
                  </a:cubicBezTo>
                  <a:cubicBezTo>
                    <a:pt x="8" y="13"/>
                    <a:pt x="8" y="12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12" y="11"/>
                    <a:pt x="14" y="10"/>
                    <a:pt x="16" y="7"/>
                  </a:cubicBezTo>
                  <a:cubicBezTo>
                    <a:pt x="16" y="5"/>
                    <a:pt x="16" y="3"/>
                    <a:pt x="15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8800EFA6-6E9A-4A4B-C868-CB0B3A4EF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63" y="1623686"/>
              <a:ext cx="25345" cy="18665"/>
            </a:xfrm>
            <a:custGeom>
              <a:avLst/>
              <a:gdLst>
                <a:gd name="T0" fmla="*/ 7 w 11"/>
                <a:gd name="T1" fmla="*/ 0 h 9"/>
                <a:gd name="T2" fmla="*/ 6 w 11"/>
                <a:gd name="T3" fmla="*/ 0 h 9"/>
                <a:gd name="T4" fmla="*/ 1 w 11"/>
                <a:gd name="T5" fmla="*/ 4 h 9"/>
                <a:gd name="T6" fmla="*/ 4 w 11"/>
                <a:gd name="T7" fmla="*/ 8 h 9"/>
                <a:gd name="T8" fmla="*/ 5 w 11"/>
                <a:gd name="T9" fmla="*/ 9 h 9"/>
                <a:gd name="T10" fmla="*/ 6 w 11"/>
                <a:gd name="T11" fmla="*/ 9 h 9"/>
                <a:gd name="T12" fmla="*/ 11 w 11"/>
                <a:gd name="T13" fmla="*/ 5 h 9"/>
                <a:gd name="T14" fmla="*/ 7 w 11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9">
                  <a:moveTo>
                    <a:pt x="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1" y="2"/>
                    <a:pt x="1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9"/>
                    <a:pt x="11" y="7"/>
                    <a:pt x="11" y="5"/>
                  </a:cubicBezTo>
                  <a:cubicBezTo>
                    <a:pt x="11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4462F109-173E-B3D8-4022-FEBDB33C1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002" y="1270214"/>
              <a:ext cx="40552" cy="27998"/>
            </a:xfrm>
            <a:custGeom>
              <a:avLst/>
              <a:gdLst>
                <a:gd name="T0" fmla="*/ 4 w 18"/>
                <a:gd name="T1" fmla="*/ 9 h 13"/>
                <a:gd name="T2" fmla="*/ 6 w 18"/>
                <a:gd name="T3" fmla="*/ 10 h 13"/>
                <a:gd name="T4" fmla="*/ 13 w 18"/>
                <a:gd name="T5" fmla="*/ 13 h 13"/>
                <a:gd name="T6" fmla="*/ 14 w 18"/>
                <a:gd name="T7" fmla="*/ 13 h 13"/>
                <a:gd name="T8" fmla="*/ 18 w 18"/>
                <a:gd name="T9" fmla="*/ 8 h 13"/>
                <a:gd name="T10" fmla="*/ 14 w 18"/>
                <a:gd name="T11" fmla="*/ 2 h 13"/>
                <a:gd name="T12" fmla="*/ 11 w 18"/>
                <a:gd name="T13" fmla="*/ 1 h 13"/>
                <a:gd name="T14" fmla="*/ 10 w 18"/>
                <a:gd name="T15" fmla="*/ 1 h 13"/>
                <a:gd name="T16" fmla="*/ 8 w 18"/>
                <a:gd name="T17" fmla="*/ 1 h 13"/>
                <a:gd name="T18" fmla="*/ 7 w 18"/>
                <a:gd name="T19" fmla="*/ 1 h 13"/>
                <a:gd name="T20" fmla="*/ 6 w 18"/>
                <a:gd name="T21" fmla="*/ 0 h 13"/>
                <a:gd name="T22" fmla="*/ 3 w 18"/>
                <a:gd name="T23" fmla="*/ 0 h 13"/>
                <a:gd name="T24" fmla="*/ 0 w 18"/>
                <a:gd name="T25" fmla="*/ 3 h 13"/>
                <a:gd name="T26" fmla="*/ 4 w 18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4" y="9"/>
                  </a:moveTo>
                  <a:cubicBezTo>
                    <a:pt x="5" y="10"/>
                    <a:pt x="5" y="10"/>
                    <a:pt x="6" y="10"/>
                  </a:cubicBezTo>
                  <a:cubicBezTo>
                    <a:pt x="8" y="11"/>
                    <a:pt x="10" y="13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5"/>
                    <a:pt x="17" y="3"/>
                    <a:pt x="14" y="2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0"/>
                    <a:pt x="0" y="3"/>
                  </a:cubicBezTo>
                  <a:cubicBezTo>
                    <a:pt x="0" y="6"/>
                    <a:pt x="2" y="8"/>
                    <a:pt x="4" y="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EFD9C40A-34D4-1A31-2904-591C0E2C4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425" y="1251549"/>
              <a:ext cx="25345" cy="18665"/>
            </a:xfrm>
            <a:custGeom>
              <a:avLst/>
              <a:gdLst>
                <a:gd name="T0" fmla="*/ 10 w 11"/>
                <a:gd name="T1" fmla="*/ 6 h 9"/>
                <a:gd name="T2" fmla="*/ 9 w 11"/>
                <a:gd name="T3" fmla="*/ 2 h 9"/>
                <a:gd name="T4" fmla="*/ 6 w 11"/>
                <a:gd name="T5" fmla="*/ 0 h 9"/>
                <a:gd name="T6" fmla="*/ 1 w 11"/>
                <a:gd name="T7" fmla="*/ 3 h 9"/>
                <a:gd name="T8" fmla="*/ 2 w 11"/>
                <a:gd name="T9" fmla="*/ 7 h 9"/>
                <a:gd name="T10" fmla="*/ 5 w 11"/>
                <a:gd name="T11" fmla="*/ 9 h 9"/>
                <a:gd name="T12" fmla="*/ 10 w 11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10" y="6"/>
                  </a:moveTo>
                  <a:cubicBezTo>
                    <a:pt x="11" y="4"/>
                    <a:pt x="10" y="3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8" y="9"/>
                    <a:pt x="9" y="8"/>
                    <a:pt x="10" y="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E935C947-C2F9-7F8F-F12C-D4BC2C2BC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662" y="1824337"/>
              <a:ext cx="1091114" cy="1034752"/>
            </a:xfrm>
            <a:custGeom>
              <a:avLst/>
              <a:gdLst>
                <a:gd name="T0" fmla="*/ 448 w 475"/>
                <a:gd name="T1" fmla="*/ 200 h 489"/>
                <a:gd name="T2" fmla="*/ 445 w 475"/>
                <a:gd name="T3" fmla="*/ 190 h 489"/>
                <a:gd name="T4" fmla="*/ 445 w 475"/>
                <a:gd name="T5" fmla="*/ 175 h 489"/>
                <a:gd name="T6" fmla="*/ 425 w 475"/>
                <a:gd name="T7" fmla="*/ 164 h 489"/>
                <a:gd name="T8" fmla="*/ 412 w 475"/>
                <a:gd name="T9" fmla="*/ 158 h 489"/>
                <a:gd name="T10" fmla="*/ 402 w 475"/>
                <a:gd name="T11" fmla="*/ 151 h 489"/>
                <a:gd name="T12" fmla="*/ 391 w 475"/>
                <a:gd name="T13" fmla="*/ 143 h 489"/>
                <a:gd name="T14" fmla="*/ 382 w 475"/>
                <a:gd name="T15" fmla="*/ 124 h 489"/>
                <a:gd name="T16" fmla="*/ 354 w 475"/>
                <a:gd name="T17" fmla="*/ 102 h 489"/>
                <a:gd name="T18" fmla="*/ 242 w 475"/>
                <a:gd name="T19" fmla="*/ 20 h 489"/>
                <a:gd name="T20" fmla="*/ 193 w 475"/>
                <a:gd name="T21" fmla="*/ 280 h 489"/>
                <a:gd name="T22" fmla="*/ 87 w 475"/>
                <a:gd name="T23" fmla="*/ 311 h 489"/>
                <a:gd name="T24" fmla="*/ 81 w 475"/>
                <a:gd name="T25" fmla="*/ 313 h 489"/>
                <a:gd name="T26" fmla="*/ 54 w 475"/>
                <a:gd name="T27" fmla="*/ 314 h 489"/>
                <a:gd name="T28" fmla="*/ 42 w 475"/>
                <a:gd name="T29" fmla="*/ 321 h 489"/>
                <a:gd name="T30" fmla="*/ 36 w 475"/>
                <a:gd name="T31" fmla="*/ 320 h 489"/>
                <a:gd name="T32" fmla="*/ 13 w 475"/>
                <a:gd name="T33" fmla="*/ 321 h 489"/>
                <a:gd name="T34" fmla="*/ 5 w 475"/>
                <a:gd name="T35" fmla="*/ 340 h 489"/>
                <a:gd name="T36" fmla="*/ 7 w 475"/>
                <a:gd name="T37" fmla="*/ 361 h 489"/>
                <a:gd name="T38" fmla="*/ 6 w 475"/>
                <a:gd name="T39" fmla="*/ 370 h 489"/>
                <a:gd name="T40" fmla="*/ 15 w 475"/>
                <a:gd name="T41" fmla="*/ 383 h 489"/>
                <a:gd name="T42" fmla="*/ 23 w 475"/>
                <a:gd name="T43" fmla="*/ 409 h 489"/>
                <a:gd name="T44" fmla="*/ 28 w 475"/>
                <a:gd name="T45" fmla="*/ 427 h 489"/>
                <a:gd name="T46" fmla="*/ 41 w 475"/>
                <a:gd name="T47" fmla="*/ 426 h 489"/>
                <a:gd name="T48" fmla="*/ 50 w 475"/>
                <a:gd name="T49" fmla="*/ 425 h 489"/>
                <a:gd name="T50" fmla="*/ 74 w 475"/>
                <a:gd name="T51" fmla="*/ 424 h 489"/>
                <a:gd name="T52" fmla="*/ 84 w 475"/>
                <a:gd name="T53" fmla="*/ 412 h 489"/>
                <a:gd name="T54" fmla="*/ 96 w 475"/>
                <a:gd name="T55" fmla="*/ 426 h 489"/>
                <a:gd name="T56" fmla="*/ 110 w 475"/>
                <a:gd name="T57" fmla="*/ 449 h 489"/>
                <a:gd name="T58" fmla="*/ 104 w 475"/>
                <a:gd name="T59" fmla="*/ 463 h 489"/>
                <a:gd name="T60" fmla="*/ 113 w 475"/>
                <a:gd name="T61" fmla="*/ 469 h 489"/>
                <a:gd name="T62" fmla="*/ 122 w 475"/>
                <a:gd name="T63" fmla="*/ 488 h 489"/>
                <a:gd name="T64" fmla="*/ 132 w 475"/>
                <a:gd name="T65" fmla="*/ 480 h 489"/>
                <a:gd name="T66" fmla="*/ 148 w 475"/>
                <a:gd name="T67" fmla="*/ 489 h 489"/>
                <a:gd name="T68" fmla="*/ 161 w 475"/>
                <a:gd name="T69" fmla="*/ 482 h 489"/>
                <a:gd name="T70" fmla="*/ 164 w 475"/>
                <a:gd name="T71" fmla="*/ 476 h 489"/>
                <a:gd name="T72" fmla="*/ 173 w 475"/>
                <a:gd name="T73" fmla="*/ 482 h 489"/>
                <a:gd name="T74" fmla="*/ 181 w 475"/>
                <a:gd name="T75" fmla="*/ 483 h 489"/>
                <a:gd name="T76" fmla="*/ 193 w 475"/>
                <a:gd name="T77" fmla="*/ 478 h 489"/>
                <a:gd name="T78" fmla="*/ 199 w 475"/>
                <a:gd name="T79" fmla="*/ 457 h 489"/>
                <a:gd name="T80" fmla="*/ 220 w 475"/>
                <a:gd name="T81" fmla="*/ 423 h 489"/>
                <a:gd name="T82" fmla="*/ 229 w 475"/>
                <a:gd name="T83" fmla="*/ 403 h 489"/>
                <a:gd name="T84" fmla="*/ 236 w 475"/>
                <a:gd name="T85" fmla="*/ 381 h 489"/>
                <a:gd name="T86" fmla="*/ 251 w 475"/>
                <a:gd name="T87" fmla="*/ 389 h 489"/>
                <a:gd name="T88" fmla="*/ 257 w 475"/>
                <a:gd name="T89" fmla="*/ 385 h 489"/>
                <a:gd name="T90" fmla="*/ 260 w 475"/>
                <a:gd name="T91" fmla="*/ 373 h 489"/>
                <a:gd name="T92" fmla="*/ 268 w 475"/>
                <a:gd name="T93" fmla="*/ 372 h 489"/>
                <a:gd name="T94" fmla="*/ 283 w 475"/>
                <a:gd name="T95" fmla="*/ 353 h 489"/>
                <a:gd name="T96" fmla="*/ 296 w 475"/>
                <a:gd name="T97" fmla="*/ 350 h 489"/>
                <a:gd name="T98" fmla="*/ 321 w 475"/>
                <a:gd name="T99" fmla="*/ 336 h 489"/>
                <a:gd name="T100" fmla="*/ 340 w 475"/>
                <a:gd name="T101" fmla="*/ 329 h 489"/>
                <a:gd name="T102" fmla="*/ 357 w 475"/>
                <a:gd name="T103" fmla="*/ 330 h 489"/>
                <a:gd name="T104" fmla="*/ 373 w 475"/>
                <a:gd name="T105" fmla="*/ 331 h 489"/>
                <a:gd name="T106" fmla="*/ 409 w 475"/>
                <a:gd name="T107" fmla="*/ 321 h 489"/>
                <a:gd name="T108" fmla="*/ 429 w 475"/>
                <a:gd name="T109" fmla="*/ 320 h 489"/>
                <a:gd name="T110" fmla="*/ 442 w 475"/>
                <a:gd name="T111" fmla="*/ 317 h 489"/>
                <a:gd name="T112" fmla="*/ 457 w 475"/>
                <a:gd name="T113" fmla="*/ 313 h 489"/>
                <a:gd name="T114" fmla="*/ 469 w 475"/>
                <a:gd name="T115" fmla="*/ 290 h 489"/>
                <a:gd name="T116" fmla="*/ 474 w 475"/>
                <a:gd name="T117" fmla="*/ 20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5" h="489">
                  <a:moveTo>
                    <a:pt x="474" y="205"/>
                  </a:moveTo>
                  <a:cubicBezTo>
                    <a:pt x="474" y="204"/>
                    <a:pt x="474" y="203"/>
                    <a:pt x="474" y="202"/>
                  </a:cubicBezTo>
                  <a:cubicBezTo>
                    <a:pt x="475" y="200"/>
                    <a:pt x="475" y="198"/>
                    <a:pt x="474" y="196"/>
                  </a:cubicBezTo>
                  <a:cubicBezTo>
                    <a:pt x="474" y="194"/>
                    <a:pt x="474" y="194"/>
                    <a:pt x="474" y="194"/>
                  </a:cubicBezTo>
                  <a:cubicBezTo>
                    <a:pt x="448" y="200"/>
                    <a:pt x="448" y="200"/>
                    <a:pt x="448" y="200"/>
                  </a:cubicBezTo>
                  <a:cubicBezTo>
                    <a:pt x="447" y="198"/>
                    <a:pt x="446" y="196"/>
                    <a:pt x="444" y="195"/>
                  </a:cubicBezTo>
                  <a:cubicBezTo>
                    <a:pt x="444" y="195"/>
                    <a:pt x="444" y="194"/>
                    <a:pt x="443" y="194"/>
                  </a:cubicBezTo>
                  <a:cubicBezTo>
                    <a:pt x="443" y="194"/>
                    <a:pt x="443" y="194"/>
                    <a:pt x="443" y="194"/>
                  </a:cubicBezTo>
                  <a:cubicBezTo>
                    <a:pt x="443" y="193"/>
                    <a:pt x="443" y="192"/>
                    <a:pt x="443" y="192"/>
                  </a:cubicBezTo>
                  <a:cubicBezTo>
                    <a:pt x="444" y="191"/>
                    <a:pt x="444" y="190"/>
                    <a:pt x="445" y="190"/>
                  </a:cubicBezTo>
                  <a:cubicBezTo>
                    <a:pt x="446" y="188"/>
                    <a:pt x="447" y="187"/>
                    <a:pt x="447" y="184"/>
                  </a:cubicBezTo>
                  <a:cubicBezTo>
                    <a:pt x="447" y="183"/>
                    <a:pt x="447" y="182"/>
                    <a:pt x="446" y="182"/>
                  </a:cubicBezTo>
                  <a:cubicBezTo>
                    <a:pt x="446" y="181"/>
                    <a:pt x="446" y="181"/>
                    <a:pt x="446" y="180"/>
                  </a:cubicBezTo>
                  <a:cubicBezTo>
                    <a:pt x="445" y="179"/>
                    <a:pt x="445" y="178"/>
                    <a:pt x="445" y="177"/>
                  </a:cubicBezTo>
                  <a:cubicBezTo>
                    <a:pt x="445" y="176"/>
                    <a:pt x="445" y="176"/>
                    <a:pt x="445" y="175"/>
                  </a:cubicBezTo>
                  <a:cubicBezTo>
                    <a:pt x="445" y="172"/>
                    <a:pt x="444" y="169"/>
                    <a:pt x="440" y="168"/>
                  </a:cubicBezTo>
                  <a:cubicBezTo>
                    <a:pt x="440" y="167"/>
                    <a:pt x="439" y="167"/>
                    <a:pt x="439" y="167"/>
                  </a:cubicBezTo>
                  <a:cubicBezTo>
                    <a:pt x="437" y="166"/>
                    <a:pt x="435" y="165"/>
                    <a:pt x="433" y="165"/>
                  </a:cubicBezTo>
                  <a:cubicBezTo>
                    <a:pt x="432" y="165"/>
                    <a:pt x="431" y="164"/>
                    <a:pt x="430" y="164"/>
                  </a:cubicBezTo>
                  <a:cubicBezTo>
                    <a:pt x="428" y="164"/>
                    <a:pt x="426" y="164"/>
                    <a:pt x="425" y="164"/>
                  </a:cubicBezTo>
                  <a:cubicBezTo>
                    <a:pt x="423" y="163"/>
                    <a:pt x="422" y="161"/>
                    <a:pt x="421" y="160"/>
                  </a:cubicBezTo>
                  <a:cubicBezTo>
                    <a:pt x="420" y="160"/>
                    <a:pt x="420" y="159"/>
                    <a:pt x="420" y="159"/>
                  </a:cubicBezTo>
                  <a:cubicBezTo>
                    <a:pt x="419" y="158"/>
                    <a:pt x="419" y="157"/>
                    <a:pt x="417" y="157"/>
                  </a:cubicBezTo>
                  <a:cubicBezTo>
                    <a:pt x="416" y="157"/>
                    <a:pt x="415" y="157"/>
                    <a:pt x="414" y="158"/>
                  </a:cubicBezTo>
                  <a:cubicBezTo>
                    <a:pt x="413" y="158"/>
                    <a:pt x="412" y="158"/>
                    <a:pt x="412" y="158"/>
                  </a:cubicBezTo>
                  <a:cubicBezTo>
                    <a:pt x="411" y="158"/>
                    <a:pt x="411" y="158"/>
                    <a:pt x="411" y="158"/>
                  </a:cubicBezTo>
                  <a:cubicBezTo>
                    <a:pt x="410" y="158"/>
                    <a:pt x="409" y="157"/>
                    <a:pt x="408" y="157"/>
                  </a:cubicBezTo>
                  <a:cubicBezTo>
                    <a:pt x="407" y="156"/>
                    <a:pt x="407" y="156"/>
                    <a:pt x="407" y="156"/>
                  </a:cubicBezTo>
                  <a:cubicBezTo>
                    <a:pt x="405" y="155"/>
                    <a:pt x="404" y="155"/>
                    <a:pt x="403" y="153"/>
                  </a:cubicBezTo>
                  <a:cubicBezTo>
                    <a:pt x="403" y="153"/>
                    <a:pt x="403" y="152"/>
                    <a:pt x="402" y="151"/>
                  </a:cubicBezTo>
                  <a:cubicBezTo>
                    <a:pt x="402" y="150"/>
                    <a:pt x="402" y="149"/>
                    <a:pt x="401" y="148"/>
                  </a:cubicBezTo>
                  <a:cubicBezTo>
                    <a:pt x="400" y="146"/>
                    <a:pt x="398" y="145"/>
                    <a:pt x="398" y="145"/>
                  </a:cubicBezTo>
                  <a:cubicBezTo>
                    <a:pt x="397" y="144"/>
                    <a:pt x="396" y="144"/>
                    <a:pt x="395" y="144"/>
                  </a:cubicBezTo>
                  <a:cubicBezTo>
                    <a:pt x="394" y="144"/>
                    <a:pt x="393" y="144"/>
                    <a:pt x="393" y="143"/>
                  </a:cubicBezTo>
                  <a:cubicBezTo>
                    <a:pt x="392" y="143"/>
                    <a:pt x="392" y="143"/>
                    <a:pt x="391" y="143"/>
                  </a:cubicBezTo>
                  <a:cubicBezTo>
                    <a:pt x="390" y="142"/>
                    <a:pt x="390" y="142"/>
                    <a:pt x="389" y="142"/>
                  </a:cubicBezTo>
                  <a:cubicBezTo>
                    <a:pt x="389" y="142"/>
                    <a:pt x="388" y="142"/>
                    <a:pt x="388" y="142"/>
                  </a:cubicBezTo>
                  <a:cubicBezTo>
                    <a:pt x="388" y="141"/>
                    <a:pt x="388" y="139"/>
                    <a:pt x="388" y="138"/>
                  </a:cubicBezTo>
                  <a:cubicBezTo>
                    <a:pt x="388" y="135"/>
                    <a:pt x="388" y="131"/>
                    <a:pt x="387" y="129"/>
                  </a:cubicBezTo>
                  <a:cubicBezTo>
                    <a:pt x="386" y="127"/>
                    <a:pt x="384" y="126"/>
                    <a:pt x="382" y="124"/>
                  </a:cubicBezTo>
                  <a:cubicBezTo>
                    <a:pt x="381" y="124"/>
                    <a:pt x="380" y="123"/>
                    <a:pt x="379" y="122"/>
                  </a:cubicBezTo>
                  <a:cubicBezTo>
                    <a:pt x="378" y="122"/>
                    <a:pt x="378" y="121"/>
                    <a:pt x="377" y="120"/>
                  </a:cubicBezTo>
                  <a:cubicBezTo>
                    <a:pt x="375" y="118"/>
                    <a:pt x="374" y="117"/>
                    <a:pt x="372" y="116"/>
                  </a:cubicBezTo>
                  <a:cubicBezTo>
                    <a:pt x="369" y="114"/>
                    <a:pt x="365" y="111"/>
                    <a:pt x="361" y="108"/>
                  </a:cubicBezTo>
                  <a:cubicBezTo>
                    <a:pt x="359" y="106"/>
                    <a:pt x="356" y="104"/>
                    <a:pt x="354" y="102"/>
                  </a:cubicBezTo>
                  <a:cubicBezTo>
                    <a:pt x="352" y="101"/>
                    <a:pt x="350" y="100"/>
                    <a:pt x="348" y="99"/>
                  </a:cubicBezTo>
                  <a:cubicBezTo>
                    <a:pt x="340" y="93"/>
                    <a:pt x="340" y="93"/>
                    <a:pt x="340" y="93"/>
                  </a:cubicBezTo>
                  <a:cubicBezTo>
                    <a:pt x="331" y="86"/>
                    <a:pt x="324" y="80"/>
                    <a:pt x="316" y="75"/>
                  </a:cubicBezTo>
                  <a:cubicBezTo>
                    <a:pt x="306" y="66"/>
                    <a:pt x="294" y="57"/>
                    <a:pt x="280" y="47"/>
                  </a:cubicBezTo>
                  <a:cubicBezTo>
                    <a:pt x="267" y="38"/>
                    <a:pt x="253" y="28"/>
                    <a:pt x="242" y="2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35" y="15"/>
                    <a:pt x="229" y="10"/>
                    <a:pt x="223" y="6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93" y="280"/>
                    <a:pt x="193" y="280"/>
                    <a:pt x="193" y="280"/>
                  </a:cubicBezTo>
                  <a:cubicBezTo>
                    <a:pt x="194" y="281"/>
                    <a:pt x="194" y="281"/>
                    <a:pt x="194" y="281"/>
                  </a:cubicBezTo>
                  <a:cubicBezTo>
                    <a:pt x="201" y="285"/>
                    <a:pt x="200" y="290"/>
                    <a:pt x="199" y="292"/>
                  </a:cubicBezTo>
                  <a:cubicBezTo>
                    <a:pt x="195" y="313"/>
                    <a:pt x="195" y="313"/>
                    <a:pt x="195" y="313"/>
                  </a:cubicBezTo>
                  <a:cubicBezTo>
                    <a:pt x="88" y="313"/>
                    <a:pt x="88" y="313"/>
                    <a:pt x="88" y="313"/>
                  </a:cubicBezTo>
                  <a:cubicBezTo>
                    <a:pt x="88" y="312"/>
                    <a:pt x="87" y="312"/>
                    <a:pt x="87" y="311"/>
                  </a:cubicBezTo>
                  <a:cubicBezTo>
                    <a:pt x="87" y="310"/>
                    <a:pt x="86" y="310"/>
                    <a:pt x="86" y="309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9"/>
                    <a:pt x="83" y="309"/>
                    <a:pt x="83" y="309"/>
                  </a:cubicBezTo>
                  <a:cubicBezTo>
                    <a:pt x="82" y="310"/>
                    <a:pt x="82" y="311"/>
                    <a:pt x="82" y="311"/>
                  </a:cubicBezTo>
                  <a:cubicBezTo>
                    <a:pt x="82" y="312"/>
                    <a:pt x="82" y="313"/>
                    <a:pt x="81" y="313"/>
                  </a:cubicBezTo>
                  <a:cubicBezTo>
                    <a:pt x="79" y="315"/>
                    <a:pt x="78" y="315"/>
                    <a:pt x="76" y="315"/>
                  </a:cubicBezTo>
                  <a:cubicBezTo>
                    <a:pt x="76" y="315"/>
                    <a:pt x="76" y="315"/>
                    <a:pt x="75" y="315"/>
                  </a:cubicBezTo>
                  <a:cubicBezTo>
                    <a:pt x="75" y="315"/>
                    <a:pt x="75" y="315"/>
                    <a:pt x="75" y="315"/>
                  </a:cubicBezTo>
                  <a:cubicBezTo>
                    <a:pt x="72" y="315"/>
                    <a:pt x="70" y="316"/>
                    <a:pt x="67" y="316"/>
                  </a:cubicBezTo>
                  <a:cubicBezTo>
                    <a:pt x="63" y="316"/>
                    <a:pt x="59" y="315"/>
                    <a:pt x="54" y="314"/>
                  </a:cubicBezTo>
                  <a:cubicBezTo>
                    <a:pt x="54" y="314"/>
                    <a:pt x="54" y="314"/>
                    <a:pt x="54" y="314"/>
                  </a:cubicBezTo>
                  <a:cubicBezTo>
                    <a:pt x="53" y="313"/>
                    <a:pt x="51" y="313"/>
                    <a:pt x="50" y="313"/>
                  </a:cubicBezTo>
                  <a:cubicBezTo>
                    <a:pt x="49" y="313"/>
                    <a:pt x="48" y="314"/>
                    <a:pt x="47" y="314"/>
                  </a:cubicBezTo>
                  <a:cubicBezTo>
                    <a:pt x="45" y="315"/>
                    <a:pt x="44" y="317"/>
                    <a:pt x="43" y="319"/>
                  </a:cubicBezTo>
                  <a:cubicBezTo>
                    <a:pt x="43" y="320"/>
                    <a:pt x="43" y="320"/>
                    <a:pt x="42" y="321"/>
                  </a:cubicBezTo>
                  <a:cubicBezTo>
                    <a:pt x="41" y="323"/>
                    <a:pt x="41" y="324"/>
                    <a:pt x="40" y="324"/>
                  </a:cubicBezTo>
                  <a:cubicBezTo>
                    <a:pt x="40" y="324"/>
                    <a:pt x="40" y="324"/>
                    <a:pt x="40" y="324"/>
                  </a:cubicBezTo>
                  <a:cubicBezTo>
                    <a:pt x="40" y="324"/>
                    <a:pt x="39" y="323"/>
                    <a:pt x="38" y="322"/>
                  </a:cubicBezTo>
                  <a:cubicBezTo>
                    <a:pt x="38" y="322"/>
                    <a:pt x="38" y="321"/>
                    <a:pt x="38" y="321"/>
                  </a:cubicBezTo>
                  <a:cubicBezTo>
                    <a:pt x="37" y="321"/>
                    <a:pt x="37" y="320"/>
                    <a:pt x="36" y="320"/>
                  </a:cubicBezTo>
                  <a:cubicBezTo>
                    <a:pt x="35" y="318"/>
                    <a:pt x="34" y="317"/>
                    <a:pt x="33" y="316"/>
                  </a:cubicBezTo>
                  <a:cubicBezTo>
                    <a:pt x="32" y="315"/>
                    <a:pt x="32" y="315"/>
                    <a:pt x="32" y="315"/>
                  </a:cubicBezTo>
                  <a:cubicBezTo>
                    <a:pt x="30" y="312"/>
                    <a:pt x="27" y="309"/>
                    <a:pt x="23" y="309"/>
                  </a:cubicBezTo>
                  <a:cubicBezTo>
                    <a:pt x="23" y="309"/>
                    <a:pt x="23" y="309"/>
                    <a:pt x="22" y="309"/>
                  </a:cubicBezTo>
                  <a:cubicBezTo>
                    <a:pt x="17" y="310"/>
                    <a:pt x="14" y="316"/>
                    <a:pt x="13" y="321"/>
                  </a:cubicBezTo>
                  <a:cubicBezTo>
                    <a:pt x="13" y="322"/>
                    <a:pt x="13" y="324"/>
                    <a:pt x="13" y="326"/>
                  </a:cubicBezTo>
                  <a:cubicBezTo>
                    <a:pt x="13" y="329"/>
                    <a:pt x="13" y="331"/>
                    <a:pt x="11" y="334"/>
                  </a:cubicBezTo>
                  <a:cubicBezTo>
                    <a:pt x="10" y="336"/>
                    <a:pt x="9" y="337"/>
                    <a:pt x="7" y="338"/>
                  </a:cubicBezTo>
                  <a:cubicBezTo>
                    <a:pt x="6" y="339"/>
                    <a:pt x="6" y="339"/>
                    <a:pt x="5" y="339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5" y="340"/>
                    <a:pt x="5" y="340"/>
                    <a:pt x="5" y="340"/>
                  </a:cubicBezTo>
                  <a:cubicBezTo>
                    <a:pt x="4" y="340"/>
                    <a:pt x="3" y="341"/>
                    <a:pt x="3" y="343"/>
                  </a:cubicBezTo>
                  <a:cubicBezTo>
                    <a:pt x="0" y="346"/>
                    <a:pt x="2" y="349"/>
                    <a:pt x="4" y="352"/>
                  </a:cubicBezTo>
                  <a:cubicBezTo>
                    <a:pt x="5" y="353"/>
                    <a:pt x="6" y="354"/>
                    <a:pt x="6" y="355"/>
                  </a:cubicBezTo>
                  <a:cubicBezTo>
                    <a:pt x="7" y="357"/>
                    <a:pt x="7" y="359"/>
                    <a:pt x="7" y="361"/>
                  </a:cubicBezTo>
                  <a:cubicBezTo>
                    <a:pt x="7" y="362"/>
                    <a:pt x="7" y="364"/>
                    <a:pt x="8" y="365"/>
                  </a:cubicBezTo>
                  <a:cubicBezTo>
                    <a:pt x="8" y="365"/>
                    <a:pt x="8" y="366"/>
                    <a:pt x="8" y="366"/>
                  </a:cubicBezTo>
                  <a:cubicBezTo>
                    <a:pt x="8" y="367"/>
                    <a:pt x="8" y="367"/>
                    <a:pt x="8" y="368"/>
                  </a:cubicBezTo>
                  <a:cubicBezTo>
                    <a:pt x="8" y="368"/>
                    <a:pt x="7" y="369"/>
                    <a:pt x="7" y="369"/>
                  </a:cubicBezTo>
                  <a:cubicBezTo>
                    <a:pt x="7" y="370"/>
                    <a:pt x="6" y="370"/>
                    <a:pt x="6" y="370"/>
                  </a:cubicBezTo>
                  <a:cubicBezTo>
                    <a:pt x="5" y="371"/>
                    <a:pt x="5" y="373"/>
                    <a:pt x="6" y="374"/>
                  </a:cubicBezTo>
                  <a:cubicBezTo>
                    <a:pt x="6" y="375"/>
                    <a:pt x="7" y="377"/>
                    <a:pt x="9" y="378"/>
                  </a:cubicBezTo>
                  <a:cubicBezTo>
                    <a:pt x="10" y="379"/>
                    <a:pt x="10" y="379"/>
                    <a:pt x="10" y="380"/>
                  </a:cubicBezTo>
                  <a:cubicBezTo>
                    <a:pt x="12" y="382"/>
                    <a:pt x="13" y="382"/>
                    <a:pt x="15" y="382"/>
                  </a:cubicBezTo>
                  <a:cubicBezTo>
                    <a:pt x="15" y="383"/>
                    <a:pt x="15" y="383"/>
                    <a:pt x="15" y="383"/>
                  </a:cubicBezTo>
                  <a:cubicBezTo>
                    <a:pt x="19" y="384"/>
                    <a:pt x="20" y="387"/>
                    <a:pt x="21" y="390"/>
                  </a:cubicBezTo>
                  <a:cubicBezTo>
                    <a:pt x="22" y="391"/>
                    <a:pt x="22" y="392"/>
                    <a:pt x="22" y="393"/>
                  </a:cubicBezTo>
                  <a:cubicBezTo>
                    <a:pt x="24" y="397"/>
                    <a:pt x="24" y="400"/>
                    <a:pt x="23" y="405"/>
                  </a:cubicBezTo>
                  <a:cubicBezTo>
                    <a:pt x="23" y="406"/>
                    <a:pt x="23" y="406"/>
                    <a:pt x="23" y="406"/>
                  </a:cubicBezTo>
                  <a:cubicBezTo>
                    <a:pt x="23" y="407"/>
                    <a:pt x="23" y="408"/>
                    <a:pt x="23" y="409"/>
                  </a:cubicBezTo>
                  <a:cubicBezTo>
                    <a:pt x="23" y="409"/>
                    <a:pt x="23" y="410"/>
                    <a:pt x="23" y="410"/>
                  </a:cubicBezTo>
                  <a:cubicBezTo>
                    <a:pt x="24" y="412"/>
                    <a:pt x="23" y="414"/>
                    <a:pt x="23" y="416"/>
                  </a:cubicBezTo>
                  <a:cubicBezTo>
                    <a:pt x="22" y="417"/>
                    <a:pt x="22" y="418"/>
                    <a:pt x="22" y="420"/>
                  </a:cubicBezTo>
                  <a:cubicBezTo>
                    <a:pt x="22" y="422"/>
                    <a:pt x="23" y="425"/>
                    <a:pt x="25" y="426"/>
                  </a:cubicBezTo>
                  <a:cubicBezTo>
                    <a:pt x="26" y="427"/>
                    <a:pt x="27" y="427"/>
                    <a:pt x="28" y="427"/>
                  </a:cubicBezTo>
                  <a:cubicBezTo>
                    <a:pt x="28" y="427"/>
                    <a:pt x="29" y="427"/>
                    <a:pt x="29" y="427"/>
                  </a:cubicBezTo>
                  <a:cubicBezTo>
                    <a:pt x="30" y="426"/>
                    <a:pt x="31" y="425"/>
                    <a:pt x="32" y="424"/>
                  </a:cubicBezTo>
                  <a:cubicBezTo>
                    <a:pt x="34" y="423"/>
                    <a:pt x="35" y="421"/>
                    <a:pt x="37" y="421"/>
                  </a:cubicBezTo>
                  <a:cubicBezTo>
                    <a:pt x="37" y="421"/>
                    <a:pt x="38" y="421"/>
                    <a:pt x="39" y="422"/>
                  </a:cubicBezTo>
                  <a:cubicBezTo>
                    <a:pt x="40" y="423"/>
                    <a:pt x="41" y="425"/>
                    <a:pt x="41" y="426"/>
                  </a:cubicBezTo>
                  <a:cubicBezTo>
                    <a:pt x="42" y="427"/>
                    <a:pt x="42" y="428"/>
                    <a:pt x="42" y="428"/>
                  </a:cubicBezTo>
                  <a:cubicBezTo>
                    <a:pt x="44" y="431"/>
                    <a:pt x="44" y="431"/>
                    <a:pt x="44" y="431"/>
                  </a:cubicBezTo>
                  <a:cubicBezTo>
                    <a:pt x="45" y="429"/>
                    <a:pt x="45" y="429"/>
                    <a:pt x="45" y="429"/>
                  </a:cubicBezTo>
                  <a:cubicBezTo>
                    <a:pt x="45" y="429"/>
                    <a:pt x="46" y="429"/>
                    <a:pt x="46" y="428"/>
                  </a:cubicBezTo>
                  <a:cubicBezTo>
                    <a:pt x="48" y="427"/>
                    <a:pt x="49" y="426"/>
                    <a:pt x="50" y="425"/>
                  </a:cubicBezTo>
                  <a:cubicBezTo>
                    <a:pt x="52" y="422"/>
                    <a:pt x="54" y="420"/>
                    <a:pt x="58" y="420"/>
                  </a:cubicBezTo>
                  <a:cubicBezTo>
                    <a:pt x="59" y="420"/>
                    <a:pt x="59" y="420"/>
                    <a:pt x="59" y="420"/>
                  </a:cubicBezTo>
                  <a:cubicBezTo>
                    <a:pt x="61" y="420"/>
                    <a:pt x="63" y="422"/>
                    <a:pt x="64" y="423"/>
                  </a:cubicBezTo>
                  <a:cubicBezTo>
                    <a:pt x="66" y="424"/>
                    <a:pt x="68" y="425"/>
                    <a:pt x="70" y="425"/>
                  </a:cubicBezTo>
                  <a:cubicBezTo>
                    <a:pt x="72" y="425"/>
                    <a:pt x="73" y="425"/>
                    <a:pt x="74" y="424"/>
                  </a:cubicBezTo>
                  <a:cubicBezTo>
                    <a:pt x="74" y="423"/>
                    <a:pt x="74" y="423"/>
                    <a:pt x="75" y="423"/>
                  </a:cubicBezTo>
                  <a:cubicBezTo>
                    <a:pt x="76" y="422"/>
                    <a:pt x="77" y="421"/>
                    <a:pt x="79" y="421"/>
                  </a:cubicBezTo>
                  <a:cubicBezTo>
                    <a:pt x="79" y="421"/>
                    <a:pt x="80" y="421"/>
                    <a:pt x="81" y="421"/>
                  </a:cubicBezTo>
                  <a:cubicBezTo>
                    <a:pt x="84" y="420"/>
                    <a:pt x="84" y="418"/>
                    <a:pt x="84" y="415"/>
                  </a:cubicBezTo>
                  <a:cubicBezTo>
                    <a:pt x="84" y="414"/>
                    <a:pt x="83" y="413"/>
                    <a:pt x="84" y="412"/>
                  </a:cubicBezTo>
                  <a:cubicBezTo>
                    <a:pt x="84" y="412"/>
                    <a:pt x="85" y="411"/>
                    <a:pt x="86" y="411"/>
                  </a:cubicBezTo>
                  <a:cubicBezTo>
                    <a:pt x="86" y="411"/>
                    <a:pt x="86" y="411"/>
                    <a:pt x="86" y="411"/>
                  </a:cubicBezTo>
                  <a:cubicBezTo>
                    <a:pt x="90" y="412"/>
                    <a:pt x="94" y="415"/>
                    <a:pt x="94" y="419"/>
                  </a:cubicBezTo>
                  <a:cubicBezTo>
                    <a:pt x="95" y="420"/>
                    <a:pt x="95" y="420"/>
                    <a:pt x="95" y="420"/>
                  </a:cubicBezTo>
                  <a:cubicBezTo>
                    <a:pt x="95" y="423"/>
                    <a:pt x="95" y="425"/>
                    <a:pt x="96" y="426"/>
                  </a:cubicBezTo>
                  <a:cubicBezTo>
                    <a:pt x="96" y="427"/>
                    <a:pt x="97" y="428"/>
                    <a:pt x="97" y="428"/>
                  </a:cubicBezTo>
                  <a:cubicBezTo>
                    <a:pt x="98" y="429"/>
                    <a:pt x="99" y="430"/>
                    <a:pt x="99" y="432"/>
                  </a:cubicBezTo>
                  <a:cubicBezTo>
                    <a:pt x="99" y="433"/>
                    <a:pt x="99" y="434"/>
                    <a:pt x="100" y="435"/>
                  </a:cubicBezTo>
                  <a:cubicBezTo>
                    <a:pt x="100" y="438"/>
                    <a:pt x="100" y="441"/>
                    <a:pt x="104" y="443"/>
                  </a:cubicBezTo>
                  <a:cubicBezTo>
                    <a:pt x="106" y="445"/>
                    <a:pt x="109" y="447"/>
                    <a:pt x="110" y="449"/>
                  </a:cubicBezTo>
                  <a:cubicBezTo>
                    <a:pt x="110" y="451"/>
                    <a:pt x="109" y="452"/>
                    <a:pt x="108" y="454"/>
                  </a:cubicBezTo>
                  <a:cubicBezTo>
                    <a:pt x="108" y="454"/>
                    <a:pt x="107" y="454"/>
                    <a:pt x="107" y="455"/>
                  </a:cubicBezTo>
                  <a:cubicBezTo>
                    <a:pt x="103" y="458"/>
                    <a:pt x="102" y="459"/>
                    <a:pt x="102" y="461"/>
                  </a:cubicBezTo>
                  <a:cubicBezTo>
                    <a:pt x="102" y="463"/>
                    <a:pt x="102" y="463"/>
                    <a:pt x="102" y="463"/>
                  </a:cubicBezTo>
                  <a:cubicBezTo>
                    <a:pt x="104" y="463"/>
                    <a:pt x="104" y="463"/>
                    <a:pt x="104" y="463"/>
                  </a:cubicBezTo>
                  <a:cubicBezTo>
                    <a:pt x="105" y="463"/>
                    <a:pt x="105" y="462"/>
                    <a:pt x="108" y="461"/>
                  </a:cubicBezTo>
                  <a:cubicBezTo>
                    <a:pt x="109" y="460"/>
                    <a:pt x="110" y="459"/>
                    <a:pt x="111" y="459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2" y="459"/>
                    <a:pt x="113" y="461"/>
                    <a:pt x="113" y="462"/>
                  </a:cubicBezTo>
                  <a:cubicBezTo>
                    <a:pt x="114" y="464"/>
                    <a:pt x="113" y="467"/>
                    <a:pt x="113" y="469"/>
                  </a:cubicBezTo>
                  <a:cubicBezTo>
                    <a:pt x="113" y="471"/>
                    <a:pt x="112" y="474"/>
                    <a:pt x="113" y="476"/>
                  </a:cubicBezTo>
                  <a:cubicBezTo>
                    <a:pt x="114" y="479"/>
                    <a:pt x="116" y="480"/>
                    <a:pt x="117" y="481"/>
                  </a:cubicBezTo>
                  <a:cubicBezTo>
                    <a:pt x="119" y="481"/>
                    <a:pt x="120" y="482"/>
                    <a:pt x="121" y="484"/>
                  </a:cubicBezTo>
                  <a:cubicBezTo>
                    <a:pt x="122" y="485"/>
                    <a:pt x="122" y="486"/>
                    <a:pt x="122" y="487"/>
                  </a:cubicBezTo>
                  <a:cubicBezTo>
                    <a:pt x="122" y="488"/>
                    <a:pt x="122" y="488"/>
                    <a:pt x="122" y="488"/>
                  </a:cubicBezTo>
                  <a:cubicBezTo>
                    <a:pt x="124" y="488"/>
                    <a:pt x="124" y="488"/>
                    <a:pt x="124" y="488"/>
                  </a:cubicBezTo>
                  <a:cubicBezTo>
                    <a:pt x="125" y="488"/>
                    <a:pt x="125" y="488"/>
                    <a:pt x="125" y="488"/>
                  </a:cubicBezTo>
                  <a:cubicBezTo>
                    <a:pt x="126" y="488"/>
                    <a:pt x="126" y="488"/>
                    <a:pt x="127" y="487"/>
                  </a:cubicBezTo>
                  <a:cubicBezTo>
                    <a:pt x="128" y="486"/>
                    <a:pt x="129" y="485"/>
                    <a:pt x="129" y="484"/>
                  </a:cubicBezTo>
                  <a:cubicBezTo>
                    <a:pt x="130" y="482"/>
                    <a:pt x="131" y="481"/>
                    <a:pt x="132" y="480"/>
                  </a:cubicBezTo>
                  <a:cubicBezTo>
                    <a:pt x="132" y="480"/>
                    <a:pt x="133" y="480"/>
                    <a:pt x="133" y="480"/>
                  </a:cubicBezTo>
                  <a:cubicBezTo>
                    <a:pt x="134" y="480"/>
                    <a:pt x="134" y="480"/>
                    <a:pt x="135" y="481"/>
                  </a:cubicBezTo>
                  <a:cubicBezTo>
                    <a:pt x="136" y="482"/>
                    <a:pt x="137" y="483"/>
                    <a:pt x="138" y="483"/>
                  </a:cubicBezTo>
                  <a:cubicBezTo>
                    <a:pt x="139" y="484"/>
                    <a:pt x="139" y="485"/>
                    <a:pt x="140" y="486"/>
                  </a:cubicBezTo>
                  <a:cubicBezTo>
                    <a:pt x="142" y="487"/>
                    <a:pt x="145" y="489"/>
                    <a:pt x="148" y="489"/>
                  </a:cubicBezTo>
                  <a:cubicBezTo>
                    <a:pt x="150" y="489"/>
                    <a:pt x="150" y="488"/>
                    <a:pt x="151" y="487"/>
                  </a:cubicBezTo>
                  <a:cubicBezTo>
                    <a:pt x="152" y="487"/>
                    <a:pt x="152" y="486"/>
                    <a:pt x="152" y="485"/>
                  </a:cubicBezTo>
                  <a:cubicBezTo>
                    <a:pt x="153" y="484"/>
                    <a:pt x="153" y="484"/>
                    <a:pt x="156" y="484"/>
                  </a:cubicBezTo>
                  <a:cubicBezTo>
                    <a:pt x="158" y="483"/>
                    <a:pt x="159" y="483"/>
                    <a:pt x="159" y="483"/>
                  </a:cubicBezTo>
                  <a:cubicBezTo>
                    <a:pt x="161" y="482"/>
                    <a:pt x="161" y="482"/>
                    <a:pt x="161" y="482"/>
                  </a:cubicBezTo>
                  <a:cubicBezTo>
                    <a:pt x="161" y="480"/>
                    <a:pt x="161" y="480"/>
                    <a:pt x="161" y="480"/>
                  </a:cubicBezTo>
                  <a:cubicBezTo>
                    <a:pt x="161" y="480"/>
                    <a:pt x="160" y="480"/>
                    <a:pt x="160" y="479"/>
                  </a:cubicBezTo>
                  <a:cubicBezTo>
                    <a:pt x="159" y="477"/>
                    <a:pt x="158" y="476"/>
                    <a:pt x="159" y="474"/>
                  </a:cubicBezTo>
                  <a:cubicBezTo>
                    <a:pt x="161" y="476"/>
                    <a:pt x="162" y="476"/>
                    <a:pt x="164" y="476"/>
                  </a:cubicBezTo>
                  <a:cubicBezTo>
                    <a:pt x="164" y="476"/>
                    <a:pt x="164" y="476"/>
                    <a:pt x="164" y="476"/>
                  </a:cubicBezTo>
                  <a:cubicBezTo>
                    <a:pt x="165" y="476"/>
                    <a:pt x="166" y="475"/>
                    <a:pt x="167" y="473"/>
                  </a:cubicBezTo>
                  <a:cubicBezTo>
                    <a:pt x="167" y="472"/>
                    <a:pt x="168" y="470"/>
                    <a:pt x="169" y="470"/>
                  </a:cubicBezTo>
                  <a:cubicBezTo>
                    <a:pt x="170" y="470"/>
                    <a:pt x="170" y="470"/>
                    <a:pt x="170" y="470"/>
                  </a:cubicBezTo>
                  <a:cubicBezTo>
                    <a:pt x="171" y="471"/>
                    <a:pt x="173" y="475"/>
                    <a:pt x="173" y="479"/>
                  </a:cubicBezTo>
                  <a:cubicBezTo>
                    <a:pt x="173" y="480"/>
                    <a:pt x="173" y="481"/>
                    <a:pt x="173" y="482"/>
                  </a:cubicBezTo>
                  <a:cubicBezTo>
                    <a:pt x="172" y="484"/>
                    <a:pt x="171" y="487"/>
                    <a:pt x="173" y="488"/>
                  </a:cubicBezTo>
                  <a:cubicBezTo>
                    <a:pt x="174" y="488"/>
                    <a:pt x="174" y="488"/>
                    <a:pt x="174" y="488"/>
                  </a:cubicBezTo>
                  <a:cubicBezTo>
                    <a:pt x="175" y="488"/>
                    <a:pt x="175" y="488"/>
                    <a:pt x="175" y="488"/>
                  </a:cubicBezTo>
                  <a:cubicBezTo>
                    <a:pt x="176" y="488"/>
                    <a:pt x="178" y="487"/>
                    <a:pt x="180" y="484"/>
                  </a:cubicBezTo>
                  <a:cubicBezTo>
                    <a:pt x="181" y="484"/>
                    <a:pt x="181" y="484"/>
                    <a:pt x="181" y="483"/>
                  </a:cubicBezTo>
                  <a:cubicBezTo>
                    <a:pt x="183" y="482"/>
                    <a:pt x="185" y="480"/>
                    <a:pt x="188" y="480"/>
                  </a:cubicBezTo>
                  <a:cubicBezTo>
                    <a:pt x="188" y="480"/>
                    <a:pt x="189" y="480"/>
                    <a:pt x="189" y="480"/>
                  </a:cubicBezTo>
                  <a:cubicBezTo>
                    <a:pt x="192" y="482"/>
                    <a:pt x="192" y="482"/>
                    <a:pt x="192" y="482"/>
                  </a:cubicBezTo>
                  <a:cubicBezTo>
                    <a:pt x="193" y="479"/>
                    <a:pt x="193" y="479"/>
                    <a:pt x="193" y="479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4" y="477"/>
                    <a:pt x="194" y="475"/>
                    <a:pt x="194" y="473"/>
                  </a:cubicBezTo>
                  <a:cubicBezTo>
                    <a:pt x="195" y="471"/>
                    <a:pt x="194" y="468"/>
                    <a:pt x="194" y="466"/>
                  </a:cubicBezTo>
                  <a:cubicBezTo>
                    <a:pt x="194" y="465"/>
                    <a:pt x="194" y="464"/>
                    <a:pt x="194" y="463"/>
                  </a:cubicBezTo>
                  <a:cubicBezTo>
                    <a:pt x="194" y="460"/>
                    <a:pt x="195" y="459"/>
                    <a:pt x="196" y="459"/>
                  </a:cubicBezTo>
                  <a:cubicBezTo>
                    <a:pt x="197" y="459"/>
                    <a:pt x="198" y="458"/>
                    <a:pt x="199" y="457"/>
                  </a:cubicBezTo>
                  <a:cubicBezTo>
                    <a:pt x="200" y="455"/>
                    <a:pt x="201" y="451"/>
                    <a:pt x="202" y="447"/>
                  </a:cubicBezTo>
                  <a:cubicBezTo>
                    <a:pt x="202" y="445"/>
                    <a:pt x="201" y="442"/>
                    <a:pt x="200" y="440"/>
                  </a:cubicBezTo>
                  <a:cubicBezTo>
                    <a:pt x="199" y="436"/>
                    <a:pt x="198" y="433"/>
                    <a:pt x="202" y="431"/>
                  </a:cubicBezTo>
                  <a:cubicBezTo>
                    <a:pt x="205" y="430"/>
                    <a:pt x="207" y="429"/>
                    <a:pt x="210" y="429"/>
                  </a:cubicBezTo>
                  <a:cubicBezTo>
                    <a:pt x="213" y="428"/>
                    <a:pt x="217" y="427"/>
                    <a:pt x="220" y="423"/>
                  </a:cubicBezTo>
                  <a:cubicBezTo>
                    <a:pt x="221" y="422"/>
                    <a:pt x="221" y="422"/>
                    <a:pt x="221" y="422"/>
                  </a:cubicBezTo>
                  <a:cubicBezTo>
                    <a:pt x="222" y="420"/>
                    <a:pt x="224" y="417"/>
                    <a:pt x="225" y="415"/>
                  </a:cubicBezTo>
                  <a:cubicBezTo>
                    <a:pt x="226" y="412"/>
                    <a:pt x="226" y="410"/>
                    <a:pt x="225" y="408"/>
                  </a:cubicBezTo>
                  <a:cubicBezTo>
                    <a:pt x="225" y="407"/>
                    <a:pt x="225" y="405"/>
                    <a:pt x="225" y="404"/>
                  </a:cubicBezTo>
                  <a:cubicBezTo>
                    <a:pt x="226" y="403"/>
                    <a:pt x="227" y="403"/>
                    <a:pt x="229" y="403"/>
                  </a:cubicBezTo>
                  <a:cubicBezTo>
                    <a:pt x="231" y="403"/>
                    <a:pt x="231" y="403"/>
                    <a:pt x="231" y="403"/>
                  </a:cubicBezTo>
                  <a:cubicBezTo>
                    <a:pt x="231" y="402"/>
                    <a:pt x="231" y="402"/>
                    <a:pt x="231" y="402"/>
                  </a:cubicBezTo>
                  <a:cubicBezTo>
                    <a:pt x="232" y="399"/>
                    <a:pt x="231" y="398"/>
                    <a:pt x="230" y="396"/>
                  </a:cubicBezTo>
                  <a:cubicBezTo>
                    <a:pt x="229" y="395"/>
                    <a:pt x="228" y="393"/>
                    <a:pt x="228" y="391"/>
                  </a:cubicBezTo>
                  <a:cubicBezTo>
                    <a:pt x="229" y="388"/>
                    <a:pt x="233" y="383"/>
                    <a:pt x="236" y="381"/>
                  </a:cubicBezTo>
                  <a:cubicBezTo>
                    <a:pt x="237" y="380"/>
                    <a:pt x="238" y="380"/>
                    <a:pt x="239" y="380"/>
                  </a:cubicBezTo>
                  <a:cubicBezTo>
                    <a:pt x="240" y="380"/>
                    <a:pt x="240" y="380"/>
                    <a:pt x="241" y="380"/>
                  </a:cubicBezTo>
                  <a:cubicBezTo>
                    <a:pt x="242" y="381"/>
                    <a:pt x="243" y="383"/>
                    <a:pt x="245" y="384"/>
                  </a:cubicBezTo>
                  <a:cubicBezTo>
                    <a:pt x="247" y="387"/>
                    <a:pt x="248" y="389"/>
                    <a:pt x="251" y="389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52" y="389"/>
                    <a:pt x="252" y="389"/>
                    <a:pt x="252" y="389"/>
                  </a:cubicBezTo>
                  <a:cubicBezTo>
                    <a:pt x="253" y="389"/>
                    <a:pt x="253" y="389"/>
                    <a:pt x="253" y="389"/>
                  </a:cubicBezTo>
                  <a:cubicBezTo>
                    <a:pt x="253" y="388"/>
                    <a:pt x="254" y="387"/>
                    <a:pt x="254" y="387"/>
                  </a:cubicBezTo>
                  <a:cubicBezTo>
                    <a:pt x="254" y="387"/>
                    <a:pt x="255" y="386"/>
                    <a:pt x="255" y="386"/>
                  </a:cubicBezTo>
                  <a:cubicBezTo>
                    <a:pt x="256" y="386"/>
                    <a:pt x="256" y="385"/>
                    <a:pt x="257" y="385"/>
                  </a:cubicBezTo>
                  <a:cubicBezTo>
                    <a:pt x="257" y="385"/>
                    <a:pt x="257" y="385"/>
                    <a:pt x="257" y="385"/>
                  </a:cubicBezTo>
                  <a:cubicBezTo>
                    <a:pt x="258" y="385"/>
                    <a:pt x="259" y="384"/>
                    <a:pt x="259" y="383"/>
                  </a:cubicBezTo>
                  <a:cubicBezTo>
                    <a:pt x="260" y="381"/>
                    <a:pt x="259" y="378"/>
                    <a:pt x="259" y="376"/>
                  </a:cubicBezTo>
                  <a:cubicBezTo>
                    <a:pt x="259" y="375"/>
                    <a:pt x="259" y="374"/>
                    <a:pt x="259" y="373"/>
                  </a:cubicBezTo>
                  <a:cubicBezTo>
                    <a:pt x="259" y="373"/>
                    <a:pt x="260" y="373"/>
                    <a:pt x="260" y="373"/>
                  </a:cubicBezTo>
                  <a:cubicBezTo>
                    <a:pt x="261" y="373"/>
                    <a:pt x="262" y="373"/>
                    <a:pt x="264" y="373"/>
                  </a:cubicBezTo>
                  <a:cubicBezTo>
                    <a:pt x="264" y="374"/>
                    <a:pt x="265" y="374"/>
                    <a:pt x="266" y="374"/>
                  </a:cubicBezTo>
                  <a:cubicBezTo>
                    <a:pt x="266" y="374"/>
                    <a:pt x="266" y="374"/>
                    <a:pt x="266" y="374"/>
                  </a:cubicBezTo>
                  <a:cubicBezTo>
                    <a:pt x="269" y="373"/>
                    <a:pt x="269" y="373"/>
                    <a:pt x="269" y="373"/>
                  </a:cubicBezTo>
                  <a:cubicBezTo>
                    <a:pt x="268" y="372"/>
                    <a:pt x="268" y="372"/>
                    <a:pt x="268" y="372"/>
                  </a:cubicBezTo>
                  <a:cubicBezTo>
                    <a:pt x="268" y="371"/>
                    <a:pt x="268" y="371"/>
                    <a:pt x="268" y="370"/>
                  </a:cubicBezTo>
                  <a:cubicBezTo>
                    <a:pt x="269" y="369"/>
                    <a:pt x="269" y="368"/>
                    <a:pt x="269" y="367"/>
                  </a:cubicBezTo>
                  <a:cubicBezTo>
                    <a:pt x="269" y="364"/>
                    <a:pt x="270" y="361"/>
                    <a:pt x="272" y="359"/>
                  </a:cubicBezTo>
                  <a:cubicBezTo>
                    <a:pt x="274" y="357"/>
                    <a:pt x="279" y="354"/>
                    <a:pt x="282" y="353"/>
                  </a:cubicBezTo>
                  <a:cubicBezTo>
                    <a:pt x="282" y="353"/>
                    <a:pt x="282" y="353"/>
                    <a:pt x="283" y="353"/>
                  </a:cubicBezTo>
                  <a:cubicBezTo>
                    <a:pt x="284" y="353"/>
                    <a:pt x="286" y="354"/>
                    <a:pt x="287" y="355"/>
                  </a:cubicBezTo>
                  <a:cubicBezTo>
                    <a:pt x="289" y="355"/>
                    <a:pt x="290" y="356"/>
                    <a:pt x="292" y="356"/>
                  </a:cubicBezTo>
                  <a:cubicBezTo>
                    <a:pt x="293" y="356"/>
                    <a:pt x="293" y="356"/>
                    <a:pt x="293" y="356"/>
                  </a:cubicBezTo>
                  <a:cubicBezTo>
                    <a:pt x="295" y="355"/>
                    <a:pt x="295" y="353"/>
                    <a:pt x="295" y="352"/>
                  </a:cubicBezTo>
                  <a:cubicBezTo>
                    <a:pt x="295" y="351"/>
                    <a:pt x="295" y="350"/>
                    <a:pt x="296" y="350"/>
                  </a:cubicBezTo>
                  <a:cubicBezTo>
                    <a:pt x="296" y="348"/>
                    <a:pt x="298" y="347"/>
                    <a:pt x="301" y="346"/>
                  </a:cubicBezTo>
                  <a:cubicBezTo>
                    <a:pt x="302" y="346"/>
                    <a:pt x="302" y="346"/>
                    <a:pt x="303" y="346"/>
                  </a:cubicBezTo>
                  <a:cubicBezTo>
                    <a:pt x="307" y="344"/>
                    <a:pt x="310" y="343"/>
                    <a:pt x="313" y="339"/>
                  </a:cubicBezTo>
                  <a:cubicBezTo>
                    <a:pt x="315" y="338"/>
                    <a:pt x="317" y="337"/>
                    <a:pt x="319" y="337"/>
                  </a:cubicBezTo>
                  <a:cubicBezTo>
                    <a:pt x="319" y="337"/>
                    <a:pt x="320" y="336"/>
                    <a:pt x="321" y="336"/>
                  </a:cubicBezTo>
                  <a:cubicBezTo>
                    <a:pt x="323" y="335"/>
                    <a:pt x="324" y="334"/>
                    <a:pt x="326" y="332"/>
                  </a:cubicBezTo>
                  <a:cubicBezTo>
                    <a:pt x="327" y="331"/>
                    <a:pt x="327" y="331"/>
                    <a:pt x="327" y="331"/>
                  </a:cubicBezTo>
                  <a:cubicBezTo>
                    <a:pt x="329" y="328"/>
                    <a:pt x="331" y="328"/>
                    <a:pt x="333" y="328"/>
                  </a:cubicBezTo>
                  <a:cubicBezTo>
                    <a:pt x="335" y="328"/>
                    <a:pt x="337" y="328"/>
                    <a:pt x="339" y="329"/>
                  </a:cubicBezTo>
                  <a:cubicBezTo>
                    <a:pt x="340" y="329"/>
                    <a:pt x="340" y="329"/>
                    <a:pt x="340" y="329"/>
                  </a:cubicBezTo>
                  <a:cubicBezTo>
                    <a:pt x="342" y="329"/>
                    <a:pt x="343" y="329"/>
                    <a:pt x="344" y="329"/>
                  </a:cubicBezTo>
                  <a:cubicBezTo>
                    <a:pt x="346" y="329"/>
                    <a:pt x="347" y="329"/>
                    <a:pt x="348" y="329"/>
                  </a:cubicBezTo>
                  <a:cubicBezTo>
                    <a:pt x="349" y="329"/>
                    <a:pt x="350" y="329"/>
                    <a:pt x="351" y="329"/>
                  </a:cubicBezTo>
                  <a:cubicBezTo>
                    <a:pt x="354" y="329"/>
                    <a:pt x="356" y="329"/>
                    <a:pt x="357" y="330"/>
                  </a:cubicBezTo>
                  <a:cubicBezTo>
                    <a:pt x="357" y="330"/>
                    <a:pt x="357" y="330"/>
                    <a:pt x="357" y="330"/>
                  </a:cubicBezTo>
                  <a:cubicBezTo>
                    <a:pt x="358" y="331"/>
                    <a:pt x="358" y="331"/>
                    <a:pt x="358" y="331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61" y="331"/>
                    <a:pt x="364" y="331"/>
                    <a:pt x="366" y="331"/>
                  </a:cubicBezTo>
                  <a:cubicBezTo>
                    <a:pt x="368" y="331"/>
                    <a:pt x="369" y="331"/>
                    <a:pt x="370" y="331"/>
                  </a:cubicBezTo>
                  <a:cubicBezTo>
                    <a:pt x="371" y="331"/>
                    <a:pt x="372" y="331"/>
                    <a:pt x="373" y="331"/>
                  </a:cubicBezTo>
                  <a:cubicBezTo>
                    <a:pt x="376" y="331"/>
                    <a:pt x="376" y="331"/>
                    <a:pt x="376" y="331"/>
                  </a:cubicBezTo>
                  <a:cubicBezTo>
                    <a:pt x="380" y="331"/>
                    <a:pt x="383" y="331"/>
                    <a:pt x="386" y="327"/>
                  </a:cubicBezTo>
                  <a:cubicBezTo>
                    <a:pt x="389" y="323"/>
                    <a:pt x="391" y="321"/>
                    <a:pt x="397" y="321"/>
                  </a:cubicBezTo>
                  <a:cubicBezTo>
                    <a:pt x="399" y="321"/>
                    <a:pt x="401" y="321"/>
                    <a:pt x="402" y="321"/>
                  </a:cubicBezTo>
                  <a:cubicBezTo>
                    <a:pt x="404" y="321"/>
                    <a:pt x="406" y="321"/>
                    <a:pt x="409" y="321"/>
                  </a:cubicBezTo>
                  <a:cubicBezTo>
                    <a:pt x="410" y="321"/>
                    <a:pt x="411" y="321"/>
                    <a:pt x="413" y="321"/>
                  </a:cubicBezTo>
                  <a:cubicBezTo>
                    <a:pt x="414" y="321"/>
                    <a:pt x="414" y="321"/>
                    <a:pt x="414" y="321"/>
                  </a:cubicBezTo>
                  <a:cubicBezTo>
                    <a:pt x="416" y="321"/>
                    <a:pt x="418" y="321"/>
                    <a:pt x="420" y="321"/>
                  </a:cubicBezTo>
                  <a:cubicBezTo>
                    <a:pt x="422" y="321"/>
                    <a:pt x="424" y="320"/>
                    <a:pt x="426" y="320"/>
                  </a:cubicBezTo>
                  <a:cubicBezTo>
                    <a:pt x="427" y="320"/>
                    <a:pt x="428" y="320"/>
                    <a:pt x="429" y="320"/>
                  </a:cubicBezTo>
                  <a:cubicBezTo>
                    <a:pt x="430" y="321"/>
                    <a:pt x="430" y="321"/>
                    <a:pt x="430" y="321"/>
                  </a:cubicBezTo>
                  <a:cubicBezTo>
                    <a:pt x="431" y="321"/>
                    <a:pt x="432" y="321"/>
                    <a:pt x="432" y="321"/>
                  </a:cubicBezTo>
                  <a:cubicBezTo>
                    <a:pt x="434" y="321"/>
                    <a:pt x="435" y="320"/>
                    <a:pt x="436" y="320"/>
                  </a:cubicBezTo>
                  <a:cubicBezTo>
                    <a:pt x="437" y="320"/>
                    <a:pt x="438" y="319"/>
                    <a:pt x="439" y="319"/>
                  </a:cubicBezTo>
                  <a:cubicBezTo>
                    <a:pt x="440" y="318"/>
                    <a:pt x="441" y="317"/>
                    <a:pt x="442" y="317"/>
                  </a:cubicBezTo>
                  <a:cubicBezTo>
                    <a:pt x="443" y="317"/>
                    <a:pt x="443" y="317"/>
                    <a:pt x="444" y="317"/>
                  </a:cubicBezTo>
                  <a:cubicBezTo>
                    <a:pt x="445" y="317"/>
                    <a:pt x="446" y="317"/>
                    <a:pt x="448" y="317"/>
                  </a:cubicBezTo>
                  <a:cubicBezTo>
                    <a:pt x="449" y="318"/>
                    <a:pt x="450" y="318"/>
                    <a:pt x="451" y="318"/>
                  </a:cubicBezTo>
                  <a:cubicBezTo>
                    <a:pt x="453" y="318"/>
                    <a:pt x="454" y="317"/>
                    <a:pt x="455" y="316"/>
                  </a:cubicBezTo>
                  <a:cubicBezTo>
                    <a:pt x="456" y="315"/>
                    <a:pt x="456" y="314"/>
                    <a:pt x="457" y="313"/>
                  </a:cubicBezTo>
                  <a:cubicBezTo>
                    <a:pt x="457" y="312"/>
                    <a:pt x="458" y="311"/>
                    <a:pt x="459" y="310"/>
                  </a:cubicBezTo>
                  <a:cubicBezTo>
                    <a:pt x="460" y="310"/>
                    <a:pt x="460" y="309"/>
                    <a:pt x="461" y="309"/>
                  </a:cubicBezTo>
                  <a:cubicBezTo>
                    <a:pt x="462" y="308"/>
                    <a:pt x="463" y="308"/>
                    <a:pt x="464" y="307"/>
                  </a:cubicBezTo>
                  <a:cubicBezTo>
                    <a:pt x="466" y="304"/>
                    <a:pt x="466" y="301"/>
                    <a:pt x="467" y="298"/>
                  </a:cubicBezTo>
                  <a:cubicBezTo>
                    <a:pt x="467" y="295"/>
                    <a:pt x="467" y="292"/>
                    <a:pt x="469" y="290"/>
                  </a:cubicBezTo>
                  <a:cubicBezTo>
                    <a:pt x="471" y="285"/>
                    <a:pt x="474" y="280"/>
                    <a:pt x="474" y="274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54"/>
                    <a:pt x="474" y="240"/>
                    <a:pt x="475" y="226"/>
                  </a:cubicBezTo>
                  <a:cubicBezTo>
                    <a:pt x="475" y="222"/>
                    <a:pt x="475" y="219"/>
                    <a:pt x="474" y="215"/>
                  </a:cubicBezTo>
                  <a:cubicBezTo>
                    <a:pt x="474" y="212"/>
                    <a:pt x="474" y="209"/>
                    <a:pt x="474" y="20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4CA9F86-052C-1C8C-2940-93C5DF77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924" y="1665683"/>
              <a:ext cx="788238" cy="878431"/>
            </a:xfrm>
            <a:custGeom>
              <a:avLst/>
              <a:gdLst>
                <a:gd name="T0" fmla="*/ 298 w 343"/>
                <a:gd name="T1" fmla="*/ 76 h 415"/>
                <a:gd name="T2" fmla="*/ 330 w 343"/>
                <a:gd name="T3" fmla="*/ 66 h 415"/>
                <a:gd name="T4" fmla="*/ 268 w 343"/>
                <a:gd name="T5" fmla="*/ 20 h 415"/>
                <a:gd name="T6" fmla="*/ 258 w 343"/>
                <a:gd name="T7" fmla="*/ 13 h 415"/>
                <a:gd name="T8" fmla="*/ 247 w 343"/>
                <a:gd name="T9" fmla="*/ 5 h 415"/>
                <a:gd name="T10" fmla="*/ 242 w 343"/>
                <a:gd name="T11" fmla="*/ 0 h 415"/>
                <a:gd name="T12" fmla="*/ 240 w 343"/>
                <a:gd name="T13" fmla="*/ 41 h 415"/>
                <a:gd name="T14" fmla="*/ 145 w 343"/>
                <a:gd name="T15" fmla="*/ 54 h 415"/>
                <a:gd name="T16" fmla="*/ 143 w 343"/>
                <a:gd name="T17" fmla="*/ 100 h 415"/>
                <a:gd name="T18" fmla="*/ 143 w 343"/>
                <a:gd name="T19" fmla="*/ 115 h 415"/>
                <a:gd name="T20" fmla="*/ 143 w 343"/>
                <a:gd name="T21" fmla="*/ 122 h 415"/>
                <a:gd name="T22" fmla="*/ 129 w 343"/>
                <a:gd name="T23" fmla="*/ 130 h 415"/>
                <a:gd name="T24" fmla="*/ 110 w 343"/>
                <a:gd name="T25" fmla="*/ 144 h 415"/>
                <a:gd name="T26" fmla="*/ 112 w 343"/>
                <a:gd name="T27" fmla="*/ 195 h 415"/>
                <a:gd name="T28" fmla="*/ 0 w 343"/>
                <a:gd name="T29" fmla="*/ 203 h 415"/>
                <a:gd name="T30" fmla="*/ 1 w 343"/>
                <a:gd name="T31" fmla="*/ 206 h 415"/>
                <a:gd name="T32" fmla="*/ 3 w 343"/>
                <a:gd name="T33" fmla="*/ 211 h 415"/>
                <a:gd name="T34" fmla="*/ 9 w 343"/>
                <a:gd name="T35" fmla="*/ 220 h 415"/>
                <a:gd name="T36" fmla="*/ 12 w 343"/>
                <a:gd name="T37" fmla="*/ 221 h 415"/>
                <a:gd name="T38" fmla="*/ 15 w 343"/>
                <a:gd name="T39" fmla="*/ 229 h 415"/>
                <a:gd name="T40" fmla="*/ 16 w 343"/>
                <a:gd name="T41" fmla="*/ 237 h 415"/>
                <a:gd name="T42" fmla="*/ 13 w 343"/>
                <a:gd name="T43" fmla="*/ 245 h 415"/>
                <a:gd name="T44" fmla="*/ 11 w 343"/>
                <a:gd name="T45" fmla="*/ 252 h 415"/>
                <a:gd name="T46" fmla="*/ 10 w 343"/>
                <a:gd name="T47" fmla="*/ 256 h 415"/>
                <a:gd name="T48" fmla="*/ 11 w 343"/>
                <a:gd name="T49" fmla="*/ 264 h 415"/>
                <a:gd name="T50" fmla="*/ 14 w 343"/>
                <a:gd name="T51" fmla="*/ 269 h 415"/>
                <a:gd name="T52" fmla="*/ 17 w 343"/>
                <a:gd name="T53" fmla="*/ 286 h 415"/>
                <a:gd name="T54" fmla="*/ 18 w 343"/>
                <a:gd name="T55" fmla="*/ 299 h 415"/>
                <a:gd name="T56" fmla="*/ 16 w 343"/>
                <a:gd name="T57" fmla="*/ 322 h 415"/>
                <a:gd name="T58" fmla="*/ 4 w 343"/>
                <a:gd name="T59" fmla="*/ 360 h 415"/>
                <a:gd name="T60" fmla="*/ 3 w 343"/>
                <a:gd name="T61" fmla="*/ 371 h 415"/>
                <a:gd name="T62" fmla="*/ 11 w 343"/>
                <a:gd name="T63" fmla="*/ 362 h 415"/>
                <a:gd name="T64" fmla="*/ 19 w 343"/>
                <a:gd name="T65" fmla="*/ 354 h 415"/>
                <a:gd name="T66" fmla="*/ 25 w 343"/>
                <a:gd name="T67" fmla="*/ 354 h 415"/>
                <a:gd name="T68" fmla="*/ 44 w 343"/>
                <a:gd name="T69" fmla="*/ 352 h 415"/>
                <a:gd name="T70" fmla="*/ 62 w 343"/>
                <a:gd name="T71" fmla="*/ 349 h 415"/>
                <a:gd name="T72" fmla="*/ 77 w 343"/>
                <a:gd name="T73" fmla="*/ 358 h 415"/>
                <a:gd name="T74" fmla="*/ 98 w 343"/>
                <a:gd name="T75" fmla="*/ 378 h 415"/>
                <a:gd name="T76" fmla="*/ 108 w 343"/>
                <a:gd name="T77" fmla="*/ 391 h 415"/>
                <a:gd name="T78" fmla="*/ 112 w 343"/>
                <a:gd name="T79" fmla="*/ 397 h 415"/>
                <a:gd name="T80" fmla="*/ 118 w 343"/>
                <a:gd name="T81" fmla="*/ 402 h 415"/>
                <a:gd name="T82" fmla="*/ 129 w 343"/>
                <a:gd name="T83" fmla="*/ 413 h 415"/>
                <a:gd name="T84" fmla="*/ 132 w 343"/>
                <a:gd name="T85" fmla="*/ 413 h 415"/>
                <a:gd name="T86" fmla="*/ 132 w 343"/>
                <a:gd name="T87" fmla="*/ 415 h 415"/>
                <a:gd name="T88" fmla="*/ 139 w 343"/>
                <a:gd name="T89" fmla="*/ 409 h 415"/>
                <a:gd name="T90" fmla="*/ 141 w 343"/>
                <a:gd name="T91" fmla="*/ 396 h 415"/>
                <a:gd name="T92" fmla="*/ 150 w 343"/>
                <a:gd name="T93" fmla="*/ 384 h 415"/>
                <a:gd name="T94" fmla="*/ 159 w 343"/>
                <a:gd name="T95" fmla="*/ 391 h 415"/>
                <a:gd name="T96" fmla="*/ 164 w 343"/>
                <a:gd name="T97" fmla="*/ 396 h 415"/>
                <a:gd name="T98" fmla="*/ 166 w 343"/>
                <a:gd name="T99" fmla="*/ 398 h 415"/>
                <a:gd name="T100" fmla="*/ 169 w 343"/>
                <a:gd name="T101" fmla="*/ 398 h 415"/>
                <a:gd name="T102" fmla="*/ 170 w 343"/>
                <a:gd name="T103" fmla="*/ 395 h 415"/>
                <a:gd name="T104" fmla="*/ 178 w 343"/>
                <a:gd name="T105" fmla="*/ 389 h 415"/>
                <a:gd name="T106" fmla="*/ 181 w 343"/>
                <a:gd name="T107" fmla="*/ 389 h 415"/>
                <a:gd name="T108" fmla="*/ 194 w 343"/>
                <a:gd name="T109" fmla="*/ 391 h 415"/>
                <a:gd name="T110" fmla="*/ 202 w 343"/>
                <a:gd name="T111" fmla="*/ 390 h 415"/>
                <a:gd name="T112" fmla="*/ 208 w 343"/>
                <a:gd name="T113" fmla="*/ 389 h 415"/>
                <a:gd name="T114" fmla="*/ 210 w 343"/>
                <a:gd name="T115" fmla="*/ 384 h 415"/>
                <a:gd name="T116" fmla="*/ 214 w 343"/>
                <a:gd name="T117" fmla="*/ 386 h 415"/>
                <a:gd name="T118" fmla="*/ 215 w 343"/>
                <a:gd name="T119" fmla="*/ 388 h 415"/>
                <a:gd name="T120" fmla="*/ 327 w 343"/>
                <a:gd name="T121" fmla="*/ 36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415">
                  <a:moveTo>
                    <a:pt x="320" y="355"/>
                  </a:moveTo>
                  <a:cubicBezTo>
                    <a:pt x="298" y="76"/>
                    <a:pt x="298" y="76"/>
                    <a:pt x="298" y="76"/>
                  </a:cubicBezTo>
                  <a:cubicBezTo>
                    <a:pt x="343" y="76"/>
                    <a:pt x="343" y="76"/>
                    <a:pt x="343" y="76"/>
                  </a:cubicBezTo>
                  <a:cubicBezTo>
                    <a:pt x="330" y="66"/>
                    <a:pt x="330" y="66"/>
                    <a:pt x="330" y="66"/>
                  </a:cubicBezTo>
                  <a:cubicBezTo>
                    <a:pt x="317" y="56"/>
                    <a:pt x="306" y="48"/>
                    <a:pt x="296" y="40"/>
                  </a:cubicBezTo>
                  <a:cubicBezTo>
                    <a:pt x="287" y="34"/>
                    <a:pt x="279" y="28"/>
                    <a:pt x="268" y="20"/>
                  </a:cubicBezTo>
                  <a:cubicBezTo>
                    <a:pt x="265" y="18"/>
                    <a:pt x="262" y="16"/>
                    <a:pt x="259" y="14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5" y="10"/>
                    <a:pt x="252" y="8"/>
                    <a:pt x="249" y="6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7" y="4"/>
                    <a:pt x="246" y="4"/>
                    <a:pt x="246" y="3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1" y="4"/>
                    <a:pt x="241" y="4"/>
                    <a:pt x="241" y="4"/>
                  </a:cubicBezTo>
                  <a:cubicBezTo>
                    <a:pt x="240" y="41"/>
                    <a:pt x="240" y="41"/>
                    <a:pt x="240" y="41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9"/>
                    <a:pt x="145" y="65"/>
                    <a:pt x="145" y="71"/>
                  </a:cubicBezTo>
                  <a:cubicBezTo>
                    <a:pt x="144" y="80"/>
                    <a:pt x="144" y="90"/>
                    <a:pt x="143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5"/>
                    <a:pt x="143" y="110"/>
                    <a:pt x="143" y="115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9"/>
                    <a:pt x="143" y="121"/>
                    <a:pt x="143" y="122"/>
                  </a:cubicBezTo>
                  <a:cubicBezTo>
                    <a:pt x="143" y="126"/>
                    <a:pt x="138" y="128"/>
                    <a:pt x="134" y="129"/>
                  </a:cubicBezTo>
                  <a:cubicBezTo>
                    <a:pt x="132" y="129"/>
                    <a:pt x="131" y="130"/>
                    <a:pt x="129" y="130"/>
                  </a:cubicBezTo>
                  <a:cubicBezTo>
                    <a:pt x="128" y="131"/>
                    <a:pt x="126" y="131"/>
                    <a:pt x="125" y="132"/>
                  </a:cubicBezTo>
                  <a:cubicBezTo>
                    <a:pt x="119" y="133"/>
                    <a:pt x="113" y="139"/>
                    <a:pt x="110" y="144"/>
                  </a:cubicBezTo>
                  <a:cubicBezTo>
                    <a:pt x="109" y="147"/>
                    <a:pt x="109" y="152"/>
                    <a:pt x="110" y="155"/>
                  </a:cubicBezTo>
                  <a:cubicBezTo>
                    <a:pt x="112" y="195"/>
                    <a:pt x="112" y="195"/>
                    <a:pt x="112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04"/>
                    <a:pt x="0" y="205"/>
                    <a:pt x="1" y="206"/>
                  </a:cubicBezTo>
                  <a:cubicBezTo>
                    <a:pt x="1" y="207"/>
                    <a:pt x="1" y="208"/>
                    <a:pt x="2" y="209"/>
                  </a:cubicBezTo>
                  <a:cubicBezTo>
                    <a:pt x="2" y="210"/>
                    <a:pt x="3" y="211"/>
                    <a:pt x="3" y="211"/>
                  </a:cubicBezTo>
                  <a:cubicBezTo>
                    <a:pt x="4" y="213"/>
                    <a:pt x="5" y="214"/>
                    <a:pt x="6" y="216"/>
                  </a:cubicBezTo>
                  <a:cubicBezTo>
                    <a:pt x="6" y="218"/>
                    <a:pt x="7" y="220"/>
                    <a:pt x="9" y="220"/>
                  </a:cubicBezTo>
                  <a:cubicBezTo>
                    <a:pt x="11" y="220"/>
                    <a:pt x="11" y="219"/>
                    <a:pt x="12" y="219"/>
                  </a:cubicBezTo>
                  <a:cubicBezTo>
                    <a:pt x="12" y="219"/>
                    <a:pt x="12" y="220"/>
                    <a:pt x="12" y="221"/>
                  </a:cubicBezTo>
                  <a:cubicBezTo>
                    <a:pt x="13" y="222"/>
                    <a:pt x="13" y="222"/>
                    <a:pt x="13" y="223"/>
                  </a:cubicBezTo>
                  <a:cubicBezTo>
                    <a:pt x="13" y="225"/>
                    <a:pt x="13" y="227"/>
                    <a:pt x="15" y="229"/>
                  </a:cubicBezTo>
                  <a:cubicBezTo>
                    <a:pt x="16" y="230"/>
                    <a:pt x="17" y="231"/>
                    <a:pt x="16" y="233"/>
                  </a:cubicBezTo>
                  <a:cubicBezTo>
                    <a:pt x="16" y="234"/>
                    <a:pt x="16" y="236"/>
                    <a:pt x="16" y="237"/>
                  </a:cubicBezTo>
                  <a:cubicBezTo>
                    <a:pt x="16" y="239"/>
                    <a:pt x="16" y="241"/>
                    <a:pt x="15" y="242"/>
                  </a:cubicBezTo>
                  <a:cubicBezTo>
                    <a:pt x="15" y="243"/>
                    <a:pt x="14" y="244"/>
                    <a:pt x="13" y="245"/>
                  </a:cubicBezTo>
                  <a:cubicBezTo>
                    <a:pt x="12" y="246"/>
                    <a:pt x="11" y="247"/>
                    <a:pt x="11" y="249"/>
                  </a:cubicBezTo>
                  <a:cubicBezTo>
                    <a:pt x="11" y="250"/>
                    <a:pt x="11" y="251"/>
                    <a:pt x="11" y="252"/>
                  </a:cubicBezTo>
                  <a:cubicBezTo>
                    <a:pt x="11" y="254"/>
                    <a:pt x="11" y="254"/>
                    <a:pt x="10" y="255"/>
                  </a:cubicBezTo>
                  <a:cubicBezTo>
                    <a:pt x="10" y="255"/>
                    <a:pt x="10" y="255"/>
                    <a:pt x="10" y="256"/>
                  </a:cubicBezTo>
                  <a:cubicBezTo>
                    <a:pt x="9" y="256"/>
                    <a:pt x="6" y="258"/>
                    <a:pt x="8" y="261"/>
                  </a:cubicBezTo>
                  <a:cubicBezTo>
                    <a:pt x="9" y="262"/>
                    <a:pt x="10" y="263"/>
                    <a:pt x="11" y="264"/>
                  </a:cubicBezTo>
                  <a:cubicBezTo>
                    <a:pt x="11" y="264"/>
                    <a:pt x="11" y="264"/>
                    <a:pt x="12" y="265"/>
                  </a:cubicBezTo>
                  <a:cubicBezTo>
                    <a:pt x="13" y="266"/>
                    <a:pt x="13" y="267"/>
                    <a:pt x="14" y="269"/>
                  </a:cubicBezTo>
                  <a:cubicBezTo>
                    <a:pt x="16" y="272"/>
                    <a:pt x="16" y="276"/>
                    <a:pt x="17" y="280"/>
                  </a:cubicBezTo>
                  <a:cubicBezTo>
                    <a:pt x="17" y="282"/>
                    <a:pt x="17" y="284"/>
                    <a:pt x="17" y="286"/>
                  </a:cubicBezTo>
                  <a:cubicBezTo>
                    <a:pt x="17" y="289"/>
                    <a:pt x="18" y="291"/>
                    <a:pt x="18" y="294"/>
                  </a:cubicBezTo>
                  <a:cubicBezTo>
                    <a:pt x="18" y="296"/>
                    <a:pt x="18" y="297"/>
                    <a:pt x="18" y="299"/>
                  </a:cubicBezTo>
                  <a:cubicBezTo>
                    <a:pt x="18" y="301"/>
                    <a:pt x="18" y="302"/>
                    <a:pt x="18" y="304"/>
                  </a:cubicBezTo>
                  <a:cubicBezTo>
                    <a:pt x="19" y="310"/>
                    <a:pt x="18" y="317"/>
                    <a:pt x="16" y="322"/>
                  </a:cubicBezTo>
                  <a:cubicBezTo>
                    <a:pt x="15" y="327"/>
                    <a:pt x="12" y="334"/>
                    <a:pt x="9" y="340"/>
                  </a:cubicBezTo>
                  <a:cubicBezTo>
                    <a:pt x="6" y="345"/>
                    <a:pt x="4" y="351"/>
                    <a:pt x="4" y="360"/>
                  </a:cubicBezTo>
                  <a:cubicBezTo>
                    <a:pt x="4" y="362"/>
                    <a:pt x="4" y="364"/>
                    <a:pt x="3" y="365"/>
                  </a:cubicBezTo>
                  <a:cubicBezTo>
                    <a:pt x="3" y="371"/>
                    <a:pt x="3" y="371"/>
                    <a:pt x="3" y="371"/>
                  </a:cubicBezTo>
                  <a:cubicBezTo>
                    <a:pt x="7" y="368"/>
                    <a:pt x="7" y="368"/>
                    <a:pt x="7" y="368"/>
                  </a:cubicBezTo>
                  <a:cubicBezTo>
                    <a:pt x="8" y="367"/>
                    <a:pt x="9" y="365"/>
                    <a:pt x="11" y="362"/>
                  </a:cubicBezTo>
                  <a:cubicBezTo>
                    <a:pt x="11" y="361"/>
                    <a:pt x="11" y="360"/>
                    <a:pt x="11" y="360"/>
                  </a:cubicBezTo>
                  <a:cubicBezTo>
                    <a:pt x="13" y="355"/>
                    <a:pt x="16" y="354"/>
                    <a:pt x="19" y="354"/>
                  </a:cubicBezTo>
                  <a:cubicBezTo>
                    <a:pt x="21" y="354"/>
                    <a:pt x="22" y="354"/>
                    <a:pt x="24" y="354"/>
                  </a:cubicBezTo>
                  <a:cubicBezTo>
                    <a:pt x="25" y="354"/>
                    <a:pt x="25" y="354"/>
                    <a:pt x="25" y="354"/>
                  </a:cubicBezTo>
                  <a:cubicBezTo>
                    <a:pt x="26" y="355"/>
                    <a:pt x="27" y="355"/>
                    <a:pt x="28" y="355"/>
                  </a:cubicBezTo>
                  <a:cubicBezTo>
                    <a:pt x="34" y="355"/>
                    <a:pt x="39" y="353"/>
                    <a:pt x="44" y="352"/>
                  </a:cubicBezTo>
                  <a:cubicBezTo>
                    <a:pt x="49" y="350"/>
                    <a:pt x="54" y="349"/>
                    <a:pt x="59" y="349"/>
                  </a:cubicBezTo>
                  <a:cubicBezTo>
                    <a:pt x="60" y="349"/>
                    <a:pt x="61" y="349"/>
                    <a:pt x="62" y="349"/>
                  </a:cubicBezTo>
                  <a:cubicBezTo>
                    <a:pt x="68" y="350"/>
                    <a:pt x="73" y="353"/>
                    <a:pt x="76" y="358"/>
                  </a:cubicBezTo>
                  <a:cubicBezTo>
                    <a:pt x="77" y="358"/>
                    <a:pt x="77" y="358"/>
                    <a:pt x="77" y="358"/>
                  </a:cubicBezTo>
                  <a:cubicBezTo>
                    <a:pt x="80" y="363"/>
                    <a:pt x="82" y="366"/>
                    <a:pt x="88" y="367"/>
                  </a:cubicBezTo>
                  <a:cubicBezTo>
                    <a:pt x="96" y="368"/>
                    <a:pt x="97" y="371"/>
                    <a:pt x="98" y="378"/>
                  </a:cubicBezTo>
                  <a:cubicBezTo>
                    <a:pt x="100" y="382"/>
                    <a:pt x="102" y="384"/>
                    <a:pt x="104" y="387"/>
                  </a:cubicBezTo>
                  <a:cubicBezTo>
                    <a:pt x="105" y="388"/>
                    <a:pt x="107" y="389"/>
                    <a:pt x="108" y="391"/>
                  </a:cubicBezTo>
                  <a:cubicBezTo>
                    <a:pt x="109" y="392"/>
                    <a:pt x="109" y="393"/>
                    <a:pt x="110" y="394"/>
                  </a:cubicBezTo>
                  <a:cubicBezTo>
                    <a:pt x="110" y="395"/>
                    <a:pt x="111" y="396"/>
                    <a:pt x="112" y="397"/>
                  </a:cubicBezTo>
                  <a:cubicBezTo>
                    <a:pt x="113" y="399"/>
                    <a:pt x="115" y="400"/>
                    <a:pt x="116" y="401"/>
                  </a:cubicBezTo>
                  <a:cubicBezTo>
                    <a:pt x="117" y="401"/>
                    <a:pt x="117" y="401"/>
                    <a:pt x="118" y="402"/>
                  </a:cubicBezTo>
                  <a:cubicBezTo>
                    <a:pt x="120" y="403"/>
                    <a:pt x="122" y="405"/>
                    <a:pt x="123" y="407"/>
                  </a:cubicBezTo>
                  <a:cubicBezTo>
                    <a:pt x="125" y="410"/>
                    <a:pt x="126" y="412"/>
                    <a:pt x="129" y="413"/>
                  </a:cubicBezTo>
                  <a:cubicBezTo>
                    <a:pt x="129" y="414"/>
                    <a:pt x="130" y="414"/>
                    <a:pt x="131" y="414"/>
                  </a:cubicBezTo>
                  <a:cubicBezTo>
                    <a:pt x="132" y="413"/>
                    <a:pt x="132" y="413"/>
                    <a:pt x="132" y="413"/>
                  </a:cubicBezTo>
                  <a:cubicBezTo>
                    <a:pt x="131" y="414"/>
                    <a:pt x="131" y="414"/>
                    <a:pt x="131" y="414"/>
                  </a:cubicBezTo>
                  <a:cubicBezTo>
                    <a:pt x="132" y="415"/>
                    <a:pt x="132" y="415"/>
                    <a:pt x="132" y="415"/>
                  </a:cubicBezTo>
                  <a:cubicBezTo>
                    <a:pt x="134" y="413"/>
                    <a:pt x="134" y="413"/>
                    <a:pt x="134" y="413"/>
                  </a:cubicBezTo>
                  <a:cubicBezTo>
                    <a:pt x="136" y="412"/>
                    <a:pt x="138" y="411"/>
                    <a:pt x="139" y="409"/>
                  </a:cubicBezTo>
                  <a:cubicBezTo>
                    <a:pt x="141" y="406"/>
                    <a:pt x="141" y="403"/>
                    <a:pt x="140" y="401"/>
                  </a:cubicBezTo>
                  <a:cubicBezTo>
                    <a:pt x="140" y="399"/>
                    <a:pt x="140" y="397"/>
                    <a:pt x="141" y="396"/>
                  </a:cubicBezTo>
                  <a:cubicBezTo>
                    <a:pt x="141" y="392"/>
                    <a:pt x="145" y="385"/>
                    <a:pt x="149" y="384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3" y="384"/>
                    <a:pt x="156" y="388"/>
                    <a:pt x="158" y="390"/>
                  </a:cubicBezTo>
                  <a:cubicBezTo>
                    <a:pt x="159" y="391"/>
                    <a:pt x="159" y="391"/>
                    <a:pt x="159" y="391"/>
                  </a:cubicBezTo>
                  <a:cubicBezTo>
                    <a:pt x="160" y="392"/>
                    <a:pt x="161" y="394"/>
                    <a:pt x="163" y="395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5" y="397"/>
                    <a:pt x="165" y="397"/>
                    <a:pt x="165" y="397"/>
                  </a:cubicBezTo>
                  <a:cubicBezTo>
                    <a:pt x="165" y="398"/>
                    <a:pt x="165" y="398"/>
                    <a:pt x="166" y="398"/>
                  </a:cubicBezTo>
                  <a:cubicBezTo>
                    <a:pt x="168" y="401"/>
                    <a:pt x="168" y="401"/>
                    <a:pt x="168" y="401"/>
                  </a:cubicBezTo>
                  <a:cubicBezTo>
                    <a:pt x="169" y="398"/>
                    <a:pt x="169" y="398"/>
                    <a:pt x="169" y="398"/>
                  </a:cubicBezTo>
                  <a:cubicBezTo>
                    <a:pt x="169" y="397"/>
                    <a:pt x="170" y="396"/>
                    <a:pt x="170" y="396"/>
                  </a:cubicBezTo>
                  <a:cubicBezTo>
                    <a:pt x="170" y="395"/>
                    <a:pt x="170" y="395"/>
                    <a:pt x="170" y="395"/>
                  </a:cubicBezTo>
                  <a:cubicBezTo>
                    <a:pt x="171" y="393"/>
                    <a:pt x="172" y="391"/>
                    <a:pt x="174" y="390"/>
                  </a:cubicBezTo>
                  <a:cubicBezTo>
                    <a:pt x="175" y="389"/>
                    <a:pt x="176" y="389"/>
                    <a:pt x="178" y="389"/>
                  </a:cubicBezTo>
                  <a:cubicBezTo>
                    <a:pt x="179" y="389"/>
                    <a:pt x="180" y="389"/>
                    <a:pt x="181" y="389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85" y="390"/>
                    <a:pt x="189" y="391"/>
                    <a:pt x="194" y="391"/>
                  </a:cubicBezTo>
                  <a:cubicBezTo>
                    <a:pt x="194" y="391"/>
                    <a:pt x="194" y="391"/>
                    <a:pt x="194" y="391"/>
                  </a:cubicBezTo>
                  <a:cubicBezTo>
                    <a:pt x="197" y="391"/>
                    <a:pt x="199" y="391"/>
                    <a:pt x="202" y="390"/>
                  </a:cubicBezTo>
                  <a:cubicBezTo>
                    <a:pt x="202" y="390"/>
                    <a:pt x="202" y="390"/>
                    <a:pt x="202" y="390"/>
                  </a:cubicBezTo>
                  <a:cubicBezTo>
                    <a:pt x="203" y="390"/>
                    <a:pt x="203" y="390"/>
                    <a:pt x="204" y="390"/>
                  </a:cubicBezTo>
                  <a:cubicBezTo>
                    <a:pt x="205" y="390"/>
                    <a:pt x="206" y="390"/>
                    <a:pt x="208" y="389"/>
                  </a:cubicBezTo>
                  <a:cubicBezTo>
                    <a:pt x="209" y="388"/>
                    <a:pt x="209" y="387"/>
                    <a:pt x="209" y="386"/>
                  </a:cubicBezTo>
                  <a:cubicBezTo>
                    <a:pt x="210" y="386"/>
                    <a:pt x="210" y="385"/>
                    <a:pt x="210" y="384"/>
                  </a:cubicBezTo>
                  <a:cubicBezTo>
                    <a:pt x="211" y="384"/>
                    <a:pt x="211" y="383"/>
                    <a:pt x="211" y="383"/>
                  </a:cubicBezTo>
                  <a:cubicBezTo>
                    <a:pt x="212" y="383"/>
                    <a:pt x="213" y="385"/>
                    <a:pt x="214" y="386"/>
                  </a:cubicBezTo>
                  <a:cubicBezTo>
                    <a:pt x="214" y="386"/>
                    <a:pt x="214" y="387"/>
                    <a:pt x="214" y="387"/>
                  </a:cubicBezTo>
                  <a:cubicBezTo>
                    <a:pt x="215" y="388"/>
                    <a:pt x="215" y="388"/>
                    <a:pt x="215" y="388"/>
                  </a:cubicBezTo>
                  <a:cubicBezTo>
                    <a:pt x="322" y="388"/>
                    <a:pt x="322" y="388"/>
                    <a:pt x="322" y="388"/>
                  </a:cubicBezTo>
                  <a:cubicBezTo>
                    <a:pt x="327" y="367"/>
                    <a:pt x="327" y="367"/>
                    <a:pt x="327" y="367"/>
                  </a:cubicBezTo>
                  <a:cubicBezTo>
                    <a:pt x="327" y="366"/>
                    <a:pt x="330" y="360"/>
                    <a:pt x="320" y="3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F68F73AC-9283-BFEE-46CA-8207912C8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253" y="979737"/>
              <a:ext cx="1329360" cy="1268067"/>
            </a:xfrm>
            <a:custGeom>
              <a:avLst/>
              <a:gdLst>
                <a:gd name="T0" fmla="*/ 537 w 578"/>
                <a:gd name="T1" fmla="*/ 418 h 599"/>
                <a:gd name="T2" fmla="*/ 530 w 578"/>
                <a:gd name="T3" fmla="*/ 410 h 599"/>
                <a:gd name="T4" fmla="*/ 525 w 578"/>
                <a:gd name="T5" fmla="*/ 405 h 599"/>
                <a:gd name="T6" fmla="*/ 508 w 578"/>
                <a:gd name="T7" fmla="*/ 366 h 599"/>
                <a:gd name="T8" fmla="*/ 520 w 578"/>
                <a:gd name="T9" fmla="*/ 350 h 599"/>
                <a:gd name="T10" fmla="*/ 522 w 578"/>
                <a:gd name="T11" fmla="*/ 303 h 599"/>
                <a:gd name="T12" fmla="*/ 517 w 578"/>
                <a:gd name="T13" fmla="*/ 260 h 599"/>
                <a:gd name="T14" fmla="*/ 504 w 578"/>
                <a:gd name="T15" fmla="*/ 234 h 599"/>
                <a:gd name="T16" fmla="*/ 479 w 578"/>
                <a:gd name="T17" fmla="*/ 155 h 599"/>
                <a:gd name="T18" fmla="*/ 459 w 578"/>
                <a:gd name="T19" fmla="*/ 126 h 599"/>
                <a:gd name="T20" fmla="*/ 454 w 578"/>
                <a:gd name="T21" fmla="*/ 113 h 599"/>
                <a:gd name="T22" fmla="*/ 465 w 578"/>
                <a:gd name="T23" fmla="*/ 91 h 599"/>
                <a:gd name="T24" fmla="*/ 477 w 578"/>
                <a:gd name="T25" fmla="*/ 69 h 599"/>
                <a:gd name="T26" fmla="*/ 475 w 578"/>
                <a:gd name="T27" fmla="*/ 47 h 599"/>
                <a:gd name="T28" fmla="*/ 475 w 578"/>
                <a:gd name="T29" fmla="*/ 20 h 599"/>
                <a:gd name="T30" fmla="*/ 483 w 578"/>
                <a:gd name="T31" fmla="*/ 11 h 599"/>
                <a:gd name="T32" fmla="*/ 476 w 578"/>
                <a:gd name="T33" fmla="*/ 6 h 599"/>
                <a:gd name="T34" fmla="*/ 464 w 578"/>
                <a:gd name="T35" fmla="*/ 8 h 599"/>
                <a:gd name="T36" fmla="*/ 456 w 578"/>
                <a:gd name="T37" fmla="*/ 3 h 599"/>
                <a:gd name="T38" fmla="*/ 439 w 578"/>
                <a:gd name="T39" fmla="*/ 7 h 599"/>
                <a:gd name="T40" fmla="*/ 434 w 578"/>
                <a:gd name="T41" fmla="*/ 7 h 599"/>
                <a:gd name="T42" fmla="*/ 418 w 578"/>
                <a:gd name="T43" fmla="*/ 5 h 599"/>
                <a:gd name="T44" fmla="*/ 397 w 578"/>
                <a:gd name="T45" fmla="*/ 13 h 599"/>
                <a:gd name="T46" fmla="*/ 389 w 578"/>
                <a:gd name="T47" fmla="*/ 11 h 599"/>
                <a:gd name="T48" fmla="*/ 363 w 578"/>
                <a:gd name="T49" fmla="*/ 7 h 599"/>
                <a:gd name="T50" fmla="*/ 355 w 578"/>
                <a:gd name="T51" fmla="*/ 6 h 599"/>
                <a:gd name="T52" fmla="*/ 335 w 578"/>
                <a:gd name="T53" fmla="*/ 8 h 599"/>
                <a:gd name="T54" fmla="*/ 317 w 578"/>
                <a:gd name="T55" fmla="*/ 15 h 599"/>
                <a:gd name="T56" fmla="*/ 279 w 578"/>
                <a:gd name="T57" fmla="*/ 20 h 599"/>
                <a:gd name="T58" fmla="*/ 250 w 578"/>
                <a:gd name="T59" fmla="*/ 37 h 599"/>
                <a:gd name="T60" fmla="*/ 233 w 578"/>
                <a:gd name="T61" fmla="*/ 42 h 599"/>
                <a:gd name="T62" fmla="*/ 206 w 578"/>
                <a:gd name="T63" fmla="*/ 59 h 599"/>
                <a:gd name="T64" fmla="*/ 200 w 578"/>
                <a:gd name="T65" fmla="*/ 78 h 599"/>
                <a:gd name="T66" fmla="*/ 200 w 578"/>
                <a:gd name="T67" fmla="*/ 85 h 599"/>
                <a:gd name="T68" fmla="*/ 201 w 578"/>
                <a:gd name="T69" fmla="*/ 109 h 599"/>
                <a:gd name="T70" fmla="*/ 203 w 578"/>
                <a:gd name="T71" fmla="*/ 131 h 599"/>
                <a:gd name="T72" fmla="*/ 214 w 578"/>
                <a:gd name="T73" fmla="*/ 156 h 599"/>
                <a:gd name="T74" fmla="*/ 199 w 578"/>
                <a:gd name="T75" fmla="*/ 165 h 599"/>
                <a:gd name="T76" fmla="*/ 175 w 578"/>
                <a:gd name="T77" fmla="*/ 166 h 599"/>
                <a:gd name="T78" fmla="*/ 155 w 578"/>
                <a:gd name="T79" fmla="*/ 178 h 599"/>
                <a:gd name="T80" fmla="*/ 138 w 578"/>
                <a:gd name="T81" fmla="*/ 181 h 599"/>
                <a:gd name="T82" fmla="*/ 144 w 578"/>
                <a:gd name="T83" fmla="*/ 200 h 599"/>
                <a:gd name="T84" fmla="*/ 126 w 578"/>
                <a:gd name="T85" fmla="*/ 211 h 599"/>
                <a:gd name="T86" fmla="*/ 108 w 578"/>
                <a:gd name="T87" fmla="*/ 218 h 599"/>
                <a:gd name="T88" fmla="*/ 74 w 578"/>
                <a:gd name="T89" fmla="*/ 240 h 599"/>
                <a:gd name="T90" fmla="*/ 58 w 578"/>
                <a:gd name="T91" fmla="*/ 247 h 599"/>
                <a:gd name="T92" fmla="*/ 39 w 578"/>
                <a:gd name="T93" fmla="*/ 252 h 599"/>
                <a:gd name="T94" fmla="*/ 15 w 578"/>
                <a:gd name="T95" fmla="*/ 267 h 599"/>
                <a:gd name="T96" fmla="*/ 5 w 578"/>
                <a:gd name="T97" fmla="*/ 329 h 599"/>
                <a:gd name="T98" fmla="*/ 88 w 578"/>
                <a:gd name="T99" fmla="*/ 390 h 599"/>
                <a:gd name="T100" fmla="*/ 201 w 578"/>
                <a:gd name="T101" fmla="*/ 474 h 599"/>
                <a:gd name="T102" fmla="*/ 261 w 578"/>
                <a:gd name="T103" fmla="*/ 519 h 599"/>
                <a:gd name="T104" fmla="*/ 273 w 578"/>
                <a:gd name="T105" fmla="*/ 541 h 599"/>
                <a:gd name="T106" fmla="*/ 286 w 578"/>
                <a:gd name="T107" fmla="*/ 547 h 599"/>
                <a:gd name="T108" fmla="*/ 296 w 578"/>
                <a:gd name="T109" fmla="*/ 558 h 599"/>
                <a:gd name="T110" fmla="*/ 305 w 578"/>
                <a:gd name="T111" fmla="*/ 559 h 599"/>
                <a:gd name="T112" fmla="*/ 330 w 578"/>
                <a:gd name="T113" fmla="*/ 574 h 599"/>
                <a:gd name="T114" fmla="*/ 328 w 578"/>
                <a:gd name="T115" fmla="*/ 591 h 599"/>
                <a:gd name="T116" fmla="*/ 406 w 578"/>
                <a:gd name="T117" fmla="*/ 58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8" h="599">
                  <a:moveTo>
                    <a:pt x="569" y="424"/>
                  </a:moveTo>
                  <a:cubicBezTo>
                    <a:pt x="547" y="417"/>
                    <a:pt x="547" y="417"/>
                    <a:pt x="547" y="417"/>
                  </a:cubicBezTo>
                  <a:cubicBezTo>
                    <a:pt x="546" y="417"/>
                    <a:pt x="545" y="416"/>
                    <a:pt x="544" y="416"/>
                  </a:cubicBezTo>
                  <a:cubicBezTo>
                    <a:pt x="542" y="416"/>
                    <a:pt x="541" y="417"/>
                    <a:pt x="540" y="417"/>
                  </a:cubicBezTo>
                  <a:cubicBezTo>
                    <a:pt x="539" y="417"/>
                    <a:pt x="538" y="418"/>
                    <a:pt x="538" y="418"/>
                  </a:cubicBezTo>
                  <a:cubicBezTo>
                    <a:pt x="537" y="418"/>
                    <a:pt x="537" y="418"/>
                    <a:pt x="537" y="418"/>
                  </a:cubicBezTo>
                  <a:cubicBezTo>
                    <a:pt x="535" y="418"/>
                    <a:pt x="535" y="417"/>
                    <a:pt x="534" y="416"/>
                  </a:cubicBezTo>
                  <a:cubicBezTo>
                    <a:pt x="533" y="416"/>
                    <a:pt x="533" y="416"/>
                    <a:pt x="533" y="416"/>
                  </a:cubicBezTo>
                  <a:cubicBezTo>
                    <a:pt x="533" y="416"/>
                    <a:pt x="533" y="415"/>
                    <a:pt x="532" y="415"/>
                  </a:cubicBezTo>
                  <a:cubicBezTo>
                    <a:pt x="532" y="415"/>
                    <a:pt x="531" y="415"/>
                    <a:pt x="531" y="414"/>
                  </a:cubicBezTo>
                  <a:cubicBezTo>
                    <a:pt x="530" y="413"/>
                    <a:pt x="530" y="413"/>
                    <a:pt x="530" y="412"/>
                  </a:cubicBezTo>
                  <a:cubicBezTo>
                    <a:pt x="530" y="412"/>
                    <a:pt x="530" y="411"/>
                    <a:pt x="530" y="410"/>
                  </a:cubicBezTo>
                  <a:cubicBezTo>
                    <a:pt x="530" y="409"/>
                    <a:pt x="529" y="409"/>
                    <a:pt x="528" y="408"/>
                  </a:cubicBezTo>
                  <a:cubicBezTo>
                    <a:pt x="528" y="408"/>
                    <a:pt x="528" y="408"/>
                    <a:pt x="527" y="408"/>
                  </a:cubicBezTo>
                  <a:cubicBezTo>
                    <a:pt x="527" y="407"/>
                    <a:pt x="527" y="407"/>
                    <a:pt x="526" y="406"/>
                  </a:cubicBezTo>
                  <a:cubicBezTo>
                    <a:pt x="526" y="406"/>
                    <a:pt x="526" y="406"/>
                    <a:pt x="526" y="405"/>
                  </a:cubicBezTo>
                  <a:cubicBezTo>
                    <a:pt x="526" y="405"/>
                    <a:pt x="526" y="405"/>
                    <a:pt x="526" y="405"/>
                  </a:cubicBezTo>
                  <a:cubicBezTo>
                    <a:pt x="525" y="405"/>
                    <a:pt x="525" y="405"/>
                    <a:pt x="525" y="405"/>
                  </a:cubicBezTo>
                  <a:cubicBezTo>
                    <a:pt x="525" y="403"/>
                    <a:pt x="525" y="400"/>
                    <a:pt x="524" y="398"/>
                  </a:cubicBezTo>
                  <a:cubicBezTo>
                    <a:pt x="524" y="394"/>
                    <a:pt x="524" y="391"/>
                    <a:pt x="523" y="388"/>
                  </a:cubicBezTo>
                  <a:cubicBezTo>
                    <a:pt x="522" y="385"/>
                    <a:pt x="520" y="382"/>
                    <a:pt x="518" y="379"/>
                  </a:cubicBezTo>
                  <a:cubicBezTo>
                    <a:pt x="517" y="378"/>
                    <a:pt x="516" y="377"/>
                    <a:pt x="515" y="376"/>
                  </a:cubicBezTo>
                  <a:cubicBezTo>
                    <a:pt x="514" y="374"/>
                    <a:pt x="513" y="373"/>
                    <a:pt x="512" y="372"/>
                  </a:cubicBezTo>
                  <a:cubicBezTo>
                    <a:pt x="511" y="370"/>
                    <a:pt x="509" y="368"/>
                    <a:pt x="508" y="366"/>
                  </a:cubicBezTo>
                  <a:cubicBezTo>
                    <a:pt x="507" y="364"/>
                    <a:pt x="506" y="362"/>
                    <a:pt x="507" y="361"/>
                  </a:cubicBezTo>
                  <a:cubicBezTo>
                    <a:pt x="507" y="358"/>
                    <a:pt x="510" y="357"/>
                    <a:pt x="512" y="356"/>
                  </a:cubicBezTo>
                  <a:cubicBezTo>
                    <a:pt x="513" y="355"/>
                    <a:pt x="514" y="355"/>
                    <a:pt x="515" y="354"/>
                  </a:cubicBezTo>
                  <a:cubicBezTo>
                    <a:pt x="516" y="353"/>
                    <a:pt x="517" y="352"/>
                    <a:pt x="519" y="352"/>
                  </a:cubicBezTo>
                  <a:cubicBezTo>
                    <a:pt x="520" y="351"/>
                    <a:pt x="520" y="351"/>
                    <a:pt x="520" y="351"/>
                  </a:cubicBezTo>
                  <a:cubicBezTo>
                    <a:pt x="520" y="350"/>
                    <a:pt x="520" y="350"/>
                    <a:pt x="520" y="350"/>
                  </a:cubicBezTo>
                  <a:cubicBezTo>
                    <a:pt x="520" y="345"/>
                    <a:pt x="520" y="341"/>
                    <a:pt x="519" y="337"/>
                  </a:cubicBezTo>
                  <a:cubicBezTo>
                    <a:pt x="519" y="335"/>
                    <a:pt x="518" y="333"/>
                    <a:pt x="517" y="331"/>
                  </a:cubicBezTo>
                  <a:cubicBezTo>
                    <a:pt x="514" y="327"/>
                    <a:pt x="516" y="322"/>
                    <a:pt x="517" y="318"/>
                  </a:cubicBezTo>
                  <a:cubicBezTo>
                    <a:pt x="518" y="316"/>
                    <a:pt x="519" y="314"/>
                    <a:pt x="519" y="313"/>
                  </a:cubicBezTo>
                  <a:cubicBezTo>
                    <a:pt x="520" y="310"/>
                    <a:pt x="520" y="310"/>
                    <a:pt x="520" y="310"/>
                  </a:cubicBezTo>
                  <a:cubicBezTo>
                    <a:pt x="521" y="307"/>
                    <a:pt x="522" y="305"/>
                    <a:pt x="522" y="303"/>
                  </a:cubicBezTo>
                  <a:cubicBezTo>
                    <a:pt x="521" y="302"/>
                    <a:pt x="520" y="301"/>
                    <a:pt x="519" y="300"/>
                  </a:cubicBezTo>
                  <a:cubicBezTo>
                    <a:pt x="518" y="299"/>
                    <a:pt x="518" y="299"/>
                    <a:pt x="517" y="298"/>
                  </a:cubicBezTo>
                  <a:cubicBezTo>
                    <a:pt x="515" y="294"/>
                    <a:pt x="517" y="287"/>
                    <a:pt x="518" y="284"/>
                  </a:cubicBezTo>
                  <a:cubicBezTo>
                    <a:pt x="519" y="279"/>
                    <a:pt x="519" y="275"/>
                    <a:pt x="519" y="269"/>
                  </a:cubicBezTo>
                  <a:cubicBezTo>
                    <a:pt x="519" y="266"/>
                    <a:pt x="518" y="264"/>
                    <a:pt x="517" y="262"/>
                  </a:cubicBezTo>
                  <a:cubicBezTo>
                    <a:pt x="517" y="261"/>
                    <a:pt x="517" y="261"/>
                    <a:pt x="517" y="260"/>
                  </a:cubicBezTo>
                  <a:cubicBezTo>
                    <a:pt x="516" y="259"/>
                    <a:pt x="516" y="258"/>
                    <a:pt x="516" y="256"/>
                  </a:cubicBezTo>
                  <a:cubicBezTo>
                    <a:pt x="516" y="256"/>
                    <a:pt x="516" y="255"/>
                    <a:pt x="516" y="255"/>
                  </a:cubicBezTo>
                  <a:cubicBezTo>
                    <a:pt x="516" y="254"/>
                    <a:pt x="516" y="253"/>
                    <a:pt x="516" y="252"/>
                  </a:cubicBezTo>
                  <a:cubicBezTo>
                    <a:pt x="515" y="250"/>
                    <a:pt x="514" y="248"/>
                    <a:pt x="512" y="246"/>
                  </a:cubicBezTo>
                  <a:cubicBezTo>
                    <a:pt x="511" y="245"/>
                    <a:pt x="511" y="244"/>
                    <a:pt x="510" y="243"/>
                  </a:cubicBezTo>
                  <a:cubicBezTo>
                    <a:pt x="508" y="240"/>
                    <a:pt x="506" y="237"/>
                    <a:pt x="504" y="234"/>
                  </a:cubicBezTo>
                  <a:cubicBezTo>
                    <a:pt x="505" y="233"/>
                    <a:pt x="506" y="231"/>
                    <a:pt x="508" y="230"/>
                  </a:cubicBezTo>
                  <a:cubicBezTo>
                    <a:pt x="510" y="229"/>
                    <a:pt x="510" y="229"/>
                    <a:pt x="510" y="229"/>
                  </a:cubicBezTo>
                  <a:cubicBezTo>
                    <a:pt x="496" y="167"/>
                    <a:pt x="496" y="167"/>
                    <a:pt x="496" y="167"/>
                  </a:cubicBezTo>
                  <a:cubicBezTo>
                    <a:pt x="496" y="166"/>
                    <a:pt x="496" y="166"/>
                    <a:pt x="496" y="166"/>
                  </a:cubicBezTo>
                  <a:cubicBezTo>
                    <a:pt x="493" y="163"/>
                    <a:pt x="489" y="161"/>
                    <a:pt x="485" y="158"/>
                  </a:cubicBezTo>
                  <a:cubicBezTo>
                    <a:pt x="483" y="157"/>
                    <a:pt x="481" y="156"/>
                    <a:pt x="479" y="155"/>
                  </a:cubicBezTo>
                  <a:cubicBezTo>
                    <a:pt x="476" y="153"/>
                    <a:pt x="476" y="150"/>
                    <a:pt x="475" y="147"/>
                  </a:cubicBezTo>
                  <a:cubicBezTo>
                    <a:pt x="475" y="144"/>
                    <a:pt x="475" y="142"/>
                    <a:pt x="473" y="139"/>
                  </a:cubicBezTo>
                  <a:cubicBezTo>
                    <a:pt x="472" y="137"/>
                    <a:pt x="470" y="135"/>
                    <a:pt x="467" y="133"/>
                  </a:cubicBezTo>
                  <a:cubicBezTo>
                    <a:pt x="467" y="132"/>
                    <a:pt x="465" y="132"/>
                    <a:pt x="464" y="131"/>
                  </a:cubicBezTo>
                  <a:cubicBezTo>
                    <a:pt x="462" y="131"/>
                    <a:pt x="461" y="131"/>
                    <a:pt x="460" y="130"/>
                  </a:cubicBezTo>
                  <a:cubicBezTo>
                    <a:pt x="459" y="129"/>
                    <a:pt x="459" y="127"/>
                    <a:pt x="459" y="126"/>
                  </a:cubicBezTo>
                  <a:cubicBezTo>
                    <a:pt x="459" y="124"/>
                    <a:pt x="459" y="123"/>
                    <a:pt x="459" y="122"/>
                  </a:cubicBezTo>
                  <a:cubicBezTo>
                    <a:pt x="459" y="121"/>
                    <a:pt x="458" y="120"/>
                    <a:pt x="458" y="120"/>
                  </a:cubicBezTo>
                  <a:cubicBezTo>
                    <a:pt x="457" y="120"/>
                    <a:pt x="457" y="119"/>
                    <a:pt x="457" y="119"/>
                  </a:cubicBezTo>
                  <a:cubicBezTo>
                    <a:pt x="456" y="118"/>
                    <a:pt x="456" y="118"/>
                    <a:pt x="456" y="117"/>
                  </a:cubicBezTo>
                  <a:cubicBezTo>
                    <a:pt x="456" y="116"/>
                    <a:pt x="456" y="116"/>
                    <a:pt x="455" y="115"/>
                  </a:cubicBezTo>
                  <a:cubicBezTo>
                    <a:pt x="455" y="114"/>
                    <a:pt x="455" y="113"/>
                    <a:pt x="454" y="113"/>
                  </a:cubicBezTo>
                  <a:cubicBezTo>
                    <a:pt x="453" y="111"/>
                    <a:pt x="453" y="110"/>
                    <a:pt x="452" y="108"/>
                  </a:cubicBezTo>
                  <a:cubicBezTo>
                    <a:pt x="452" y="104"/>
                    <a:pt x="452" y="103"/>
                    <a:pt x="455" y="100"/>
                  </a:cubicBezTo>
                  <a:cubicBezTo>
                    <a:pt x="456" y="100"/>
                    <a:pt x="457" y="99"/>
                    <a:pt x="458" y="99"/>
                  </a:cubicBezTo>
                  <a:cubicBezTo>
                    <a:pt x="459" y="98"/>
                    <a:pt x="460" y="97"/>
                    <a:pt x="461" y="96"/>
                  </a:cubicBezTo>
                  <a:cubicBezTo>
                    <a:pt x="462" y="95"/>
                    <a:pt x="462" y="94"/>
                    <a:pt x="463" y="93"/>
                  </a:cubicBezTo>
                  <a:cubicBezTo>
                    <a:pt x="463" y="92"/>
                    <a:pt x="464" y="91"/>
                    <a:pt x="465" y="91"/>
                  </a:cubicBezTo>
                  <a:cubicBezTo>
                    <a:pt x="465" y="90"/>
                    <a:pt x="466" y="90"/>
                    <a:pt x="467" y="89"/>
                  </a:cubicBezTo>
                  <a:cubicBezTo>
                    <a:pt x="468" y="89"/>
                    <a:pt x="469" y="88"/>
                    <a:pt x="470" y="88"/>
                  </a:cubicBezTo>
                  <a:cubicBezTo>
                    <a:pt x="472" y="86"/>
                    <a:pt x="474" y="82"/>
                    <a:pt x="474" y="80"/>
                  </a:cubicBezTo>
                  <a:cubicBezTo>
                    <a:pt x="475" y="79"/>
                    <a:pt x="475" y="77"/>
                    <a:pt x="475" y="76"/>
                  </a:cubicBezTo>
                  <a:cubicBezTo>
                    <a:pt x="475" y="75"/>
                    <a:pt x="475" y="74"/>
                    <a:pt x="475" y="73"/>
                  </a:cubicBezTo>
                  <a:cubicBezTo>
                    <a:pt x="475" y="71"/>
                    <a:pt x="476" y="70"/>
                    <a:pt x="477" y="69"/>
                  </a:cubicBezTo>
                  <a:cubicBezTo>
                    <a:pt x="477" y="68"/>
                    <a:pt x="478" y="68"/>
                    <a:pt x="478" y="67"/>
                  </a:cubicBezTo>
                  <a:cubicBezTo>
                    <a:pt x="479" y="66"/>
                    <a:pt x="479" y="64"/>
                    <a:pt x="479" y="63"/>
                  </a:cubicBezTo>
                  <a:cubicBezTo>
                    <a:pt x="479" y="62"/>
                    <a:pt x="478" y="62"/>
                    <a:pt x="477" y="61"/>
                  </a:cubicBezTo>
                  <a:cubicBezTo>
                    <a:pt x="477" y="61"/>
                    <a:pt x="477" y="61"/>
                    <a:pt x="477" y="60"/>
                  </a:cubicBezTo>
                  <a:cubicBezTo>
                    <a:pt x="475" y="59"/>
                    <a:pt x="476" y="56"/>
                    <a:pt x="476" y="54"/>
                  </a:cubicBezTo>
                  <a:cubicBezTo>
                    <a:pt x="476" y="51"/>
                    <a:pt x="476" y="49"/>
                    <a:pt x="475" y="47"/>
                  </a:cubicBezTo>
                  <a:cubicBezTo>
                    <a:pt x="475" y="45"/>
                    <a:pt x="474" y="42"/>
                    <a:pt x="475" y="40"/>
                  </a:cubicBezTo>
                  <a:cubicBezTo>
                    <a:pt x="475" y="38"/>
                    <a:pt x="475" y="36"/>
                    <a:pt x="476" y="34"/>
                  </a:cubicBezTo>
                  <a:cubicBezTo>
                    <a:pt x="476" y="32"/>
                    <a:pt x="477" y="29"/>
                    <a:pt x="476" y="26"/>
                  </a:cubicBezTo>
                  <a:cubicBezTo>
                    <a:pt x="476" y="25"/>
                    <a:pt x="476" y="24"/>
                    <a:pt x="475" y="23"/>
                  </a:cubicBezTo>
                  <a:cubicBezTo>
                    <a:pt x="475" y="22"/>
                    <a:pt x="475" y="22"/>
                    <a:pt x="475" y="22"/>
                  </a:cubicBezTo>
                  <a:cubicBezTo>
                    <a:pt x="475" y="21"/>
                    <a:pt x="474" y="21"/>
                    <a:pt x="475" y="20"/>
                  </a:cubicBezTo>
                  <a:cubicBezTo>
                    <a:pt x="475" y="20"/>
                    <a:pt x="475" y="19"/>
                    <a:pt x="476" y="19"/>
                  </a:cubicBezTo>
                  <a:cubicBezTo>
                    <a:pt x="476" y="19"/>
                    <a:pt x="477" y="19"/>
                    <a:pt x="477" y="18"/>
                  </a:cubicBezTo>
                  <a:cubicBezTo>
                    <a:pt x="477" y="18"/>
                    <a:pt x="477" y="17"/>
                    <a:pt x="478" y="17"/>
                  </a:cubicBezTo>
                  <a:cubicBezTo>
                    <a:pt x="478" y="17"/>
                    <a:pt x="478" y="16"/>
                    <a:pt x="478" y="16"/>
                  </a:cubicBezTo>
                  <a:cubicBezTo>
                    <a:pt x="479" y="15"/>
                    <a:pt x="480" y="14"/>
                    <a:pt x="481" y="13"/>
                  </a:cubicBezTo>
                  <a:cubicBezTo>
                    <a:pt x="482" y="13"/>
                    <a:pt x="483" y="12"/>
                    <a:pt x="483" y="11"/>
                  </a:cubicBezTo>
                  <a:cubicBezTo>
                    <a:pt x="484" y="11"/>
                    <a:pt x="484" y="11"/>
                    <a:pt x="484" y="10"/>
                  </a:cubicBezTo>
                  <a:cubicBezTo>
                    <a:pt x="485" y="7"/>
                    <a:pt x="485" y="7"/>
                    <a:pt x="485" y="7"/>
                  </a:cubicBezTo>
                  <a:cubicBezTo>
                    <a:pt x="482" y="7"/>
                    <a:pt x="482" y="7"/>
                    <a:pt x="482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79" y="6"/>
                    <a:pt x="478" y="6"/>
                    <a:pt x="477" y="6"/>
                  </a:cubicBezTo>
                  <a:cubicBezTo>
                    <a:pt x="477" y="6"/>
                    <a:pt x="476" y="6"/>
                    <a:pt x="476" y="6"/>
                  </a:cubicBezTo>
                  <a:cubicBezTo>
                    <a:pt x="475" y="5"/>
                    <a:pt x="474" y="5"/>
                    <a:pt x="473" y="5"/>
                  </a:cubicBezTo>
                  <a:cubicBezTo>
                    <a:pt x="472" y="5"/>
                    <a:pt x="472" y="5"/>
                    <a:pt x="471" y="5"/>
                  </a:cubicBezTo>
                  <a:cubicBezTo>
                    <a:pt x="470" y="5"/>
                    <a:pt x="470" y="5"/>
                    <a:pt x="470" y="5"/>
                  </a:cubicBezTo>
                  <a:cubicBezTo>
                    <a:pt x="469" y="6"/>
                    <a:pt x="467" y="7"/>
                    <a:pt x="466" y="8"/>
                  </a:cubicBezTo>
                  <a:cubicBezTo>
                    <a:pt x="466" y="8"/>
                    <a:pt x="466" y="8"/>
                    <a:pt x="466" y="8"/>
                  </a:cubicBezTo>
                  <a:cubicBezTo>
                    <a:pt x="465" y="8"/>
                    <a:pt x="465" y="8"/>
                    <a:pt x="464" y="8"/>
                  </a:cubicBezTo>
                  <a:cubicBezTo>
                    <a:pt x="463" y="8"/>
                    <a:pt x="463" y="8"/>
                    <a:pt x="463" y="7"/>
                  </a:cubicBezTo>
                  <a:cubicBezTo>
                    <a:pt x="463" y="7"/>
                    <a:pt x="463" y="7"/>
                    <a:pt x="463" y="7"/>
                  </a:cubicBezTo>
                  <a:cubicBezTo>
                    <a:pt x="463" y="6"/>
                    <a:pt x="462" y="5"/>
                    <a:pt x="460" y="4"/>
                  </a:cubicBezTo>
                  <a:cubicBezTo>
                    <a:pt x="460" y="4"/>
                    <a:pt x="459" y="4"/>
                    <a:pt x="459" y="4"/>
                  </a:cubicBezTo>
                  <a:cubicBezTo>
                    <a:pt x="458" y="4"/>
                    <a:pt x="458" y="4"/>
                    <a:pt x="458" y="4"/>
                  </a:cubicBezTo>
                  <a:cubicBezTo>
                    <a:pt x="457" y="3"/>
                    <a:pt x="457" y="3"/>
                    <a:pt x="456" y="3"/>
                  </a:cubicBezTo>
                  <a:cubicBezTo>
                    <a:pt x="455" y="2"/>
                    <a:pt x="455" y="1"/>
                    <a:pt x="453" y="1"/>
                  </a:cubicBezTo>
                  <a:cubicBezTo>
                    <a:pt x="452" y="1"/>
                    <a:pt x="451" y="0"/>
                    <a:pt x="450" y="0"/>
                  </a:cubicBezTo>
                  <a:cubicBezTo>
                    <a:pt x="448" y="0"/>
                    <a:pt x="447" y="1"/>
                    <a:pt x="446" y="1"/>
                  </a:cubicBezTo>
                  <a:cubicBezTo>
                    <a:pt x="445" y="2"/>
                    <a:pt x="445" y="3"/>
                    <a:pt x="444" y="4"/>
                  </a:cubicBezTo>
                  <a:cubicBezTo>
                    <a:pt x="444" y="5"/>
                    <a:pt x="444" y="5"/>
                    <a:pt x="444" y="5"/>
                  </a:cubicBezTo>
                  <a:cubicBezTo>
                    <a:pt x="443" y="6"/>
                    <a:pt x="441" y="7"/>
                    <a:pt x="439" y="7"/>
                  </a:cubicBezTo>
                  <a:cubicBezTo>
                    <a:pt x="439" y="7"/>
                    <a:pt x="438" y="6"/>
                    <a:pt x="438" y="6"/>
                  </a:cubicBezTo>
                  <a:cubicBezTo>
                    <a:pt x="438" y="6"/>
                    <a:pt x="438" y="6"/>
                    <a:pt x="437" y="5"/>
                  </a:cubicBezTo>
                  <a:cubicBezTo>
                    <a:pt x="436" y="5"/>
                    <a:pt x="435" y="5"/>
                    <a:pt x="435" y="5"/>
                  </a:cubicBezTo>
                  <a:cubicBezTo>
                    <a:pt x="435" y="5"/>
                    <a:pt x="435" y="5"/>
                    <a:pt x="435" y="5"/>
                  </a:cubicBezTo>
                  <a:cubicBezTo>
                    <a:pt x="434" y="7"/>
                    <a:pt x="434" y="7"/>
                    <a:pt x="434" y="7"/>
                  </a:cubicBezTo>
                  <a:cubicBezTo>
                    <a:pt x="434" y="7"/>
                    <a:pt x="434" y="7"/>
                    <a:pt x="434" y="7"/>
                  </a:cubicBezTo>
                  <a:cubicBezTo>
                    <a:pt x="434" y="5"/>
                    <a:pt x="434" y="5"/>
                    <a:pt x="434" y="5"/>
                  </a:cubicBezTo>
                  <a:cubicBezTo>
                    <a:pt x="434" y="5"/>
                    <a:pt x="433" y="5"/>
                    <a:pt x="433" y="4"/>
                  </a:cubicBezTo>
                  <a:cubicBezTo>
                    <a:pt x="432" y="4"/>
                    <a:pt x="432" y="4"/>
                    <a:pt x="431" y="4"/>
                  </a:cubicBezTo>
                  <a:cubicBezTo>
                    <a:pt x="430" y="3"/>
                    <a:pt x="430" y="3"/>
                    <a:pt x="429" y="2"/>
                  </a:cubicBezTo>
                  <a:cubicBezTo>
                    <a:pt x="428" y="1"/>
                    <a:pt x="426" y="0"/>
                    <a:pt x="424" y="0"/>
                  </a:cubicBezTo>
                  <a:cubicBezTo>
                    <a:pt x="421" y="0"/>
                    <a:pt x="419" y="3"/>
                    <a:pt x="418" y="5"/>
                  </a:cubicBezTo>
                  <a:cubicBezTo>
                    <a:pt x="417" y="6"/>
                    <a:pt x="417" y="7"/>
                    <a:pt x="417" y="7"/>
                  </a:cubicBezTo>
                  <a:cubicBezTo>
                    <a:pt x="416" y="8"/>
                    <a:pt x="414" y="8"/>
                    <a:pt x="412" y="8"/>
                  </a:cubicBezTo>
                  <a:cubicBezTo>
                    <a:pt x="411" y="8"/>
                    <a:pt x="411" y="9"/>
                    <a:pt x="410" y="9"/>
                  </a:cubicBezTo>
                  <a:cubicBezTo>
                    <a:pt x="407" y="9"/>
                    <a:pt x="404" y="10"/>
                    <a:pt x="401" y="11"/>
                  </a:cubicBezTo>
                  <a:cubicBezTo>
                    <a:pt x="401" y="12"/>
                    <a:pt x="400" y="12"/>
                    <a:pt x="400" y="12"/>
                  </a:cubicBezTo>
                  <a:cubicBezTo>
                    <a:pt x="399" y="12"/>
                    <a:pt x="398" y="12"/>
                    <a:pt x="397" y="13"/>
                  </a:cubicBezTo>
                  <a:cubicBezTo>
                    <a:pt x="397" y="13"/>
                    <a:pt x="397" y="14"/>
                    <a:pt x="396" y="14"/>
                  </a:cubicBezTo>
                  <a:cubicBezTo>
                    <a:pt x="396" y="14"/>
                    <a:pt x="396" y="14"/>
                    <a:pt x="395" y="14"/>
                  </a:cubicBezTo>
                  <a:cubicBezTo>
                    <a:pt x="395" y="14"/>
                    <a:pt x="394" y="14"/>
                    <a:pt x="394" y="14"/>
                  </a:cubicBezTo>
                  <a:cubicBezTo>
                    <a:pt x="393" y="14"/>
                    <a:pt x="392" y="14"/>
                    <a:pt x="392" y="14"/>
                  </a:cubicBezTo>
                  <a:cubicBezTo>
                    <a:pt x="392" y="14"/>
                    <a:pt x="391" y="13"/>
                    <a:pt x="391" y="13"/>
                  </a:cubicBezTo>
                  <a:cubicBezTo>
                    <a:pt x="391" y="12"/>
                    <a:pt x="390" y="11"/>
                    <a:pt x="389" y="11"/>
                  </a:cubicBezTo>
                  <a:cubicBezTo>
                    <a:pt x="388" y="10"/>
                    <a:pt x="388" y="10"/>
                    <a:pt x="387" y="10"/>
                  </a:cubicBezTo>
                  <a:cubicBezTo>
                    <a:pt x="386" y="9"/>
                    <a:pt x="384" y="7"/>
                    <a:pt x="381" y="7"/>
                  </a:cubicBezTo>
                  <a:cubicBezTo>
                    <a:pt x="379" y="7"/>
                    <a:pt x="376" y="7"/>
                    <a:pt x="374" y="7"/>
                  </a:cubicBezTo>
                  <a:cubicBezTo>
                    <a:pt x="372" y="7"/>
                    <a:pt x="372" y="7"/>
                    <a:pt x="372" y="7"/>
                  </a:cubicBezTo>
                  <a:cubicBezTo>
                    <a:pt x="371" y="7"/>
                    <a:pt x="369" y="7"/>
                    <a:pt x="367" y="7"/>
                  </a:cubicBezTo>
                  <a:cubicBezTo>
                    <a:pt x="366" y="7"/>
                    <a:pt x="365" y="7"/>
                    <a:pt x="363" y="7"/>
                  </a:cubicBezTo>
                  <a:cubicBezTo>
                    <a:pt x="363" y="7"/>
                    <a:pt x="362" y="7"/>
                    <a:pt x="362" y="7"/>
                  </a:cubicBezTo>
                  <a:cubicBezTo>
                    <a:pt x="361" y="7"/>
                    <a:pt x="361" y="7"/>
                    <a:pt x="360" y="7"/>
                  </a:cubicBezTo>
                  <a:cubicBezTo>
                    <a:pt x="360" y="7"/>
                    <a:pt x="360" y="7"/>
                    <a:pt x="359" y="7"/>
                  </a:cubicBezTo>
                  <a:cubicBezTo>
                    <a:pt x="359" y="7"/>
                    <a:pt x="359" y="7"/>
                    <a:pt x="358" y="7"/>
                  </a:cubicBezTo>
                  <a:cubicBezTo>
                    <a:pt x="357" y="6"/>
                    <a:pt x="356" y="6"/>
                    <a:pt x="355" y="6"/>
                  </a:cubicBezTo>
                  <a:cubicBezTo>
                    <a:pt x="355" y="6"/>
                    <a:pt x="355" y="6"/>
                    <a:pt x="355" y="6"/>
                  </a:cubicBezTo>
                  <a:cubicBezTo>
                    <a:pt x="352" y="6"/>
                    <a:pt x="349" y="8"/>
                    <a:pt x="346" y="10"/>
                  </a:cubicBezTo>
                  <a:cubicBezTo>
                    <a:pt x="345" y="11"/>
                    <a:pt x="344" y="11"/>
                    <a:pt x="343" y="11"/>
                  </a:cubicBezTo>
                  <a:cubicBezTo>
                    <a:pt x="343" y="11"/>
                    <a:pt x="343" y="11"/>
                    <a:pt x="343" y="11"/>
                  </a:cubicBezTo>
                  <a:cubicBezTo>
                    <a:pt x="343" y="11"/>
                    <a:pt x="343" y="11"/>
                    <a:pt x="342" y="10"/>
                  </a:cubicBezTo>
                  <a:cubicBezTo>
                    <a:pt x="342" y="10"/>
                    <a:pt x="341" y="9"/>
                    <a:pt x="340" y="9"/>
                  </a:cubicBezTo>
                  <a:cubicBezTo>
                    <a:pt x="338" y="9"/>
                    <a:pt x="336" y="8"/>
                    <a:pt x="335" y="8"/>
                  </a:cubicBezTo>
                  <a:cubicBezTo>
                    <a:pt x="330" y="8"/>
                    <a:pt x="327" y="10"/>
                    <a:pt x="323" y="13"/>
                  </a:cubicBezTo>
                  <a:cubicBezTo>
                    <a:pt x="322" y="13"/>
                    <a:pt x="322" y="14"/>
                    <a:pt x="322" y="14"/>
                  </a:cubicBezTo>
                  <a:cubicBezTo>
                    <a:pt x="321" y="15"/>
                    <a:pt x="321" y="15"/>
                    <a:pt x="320" y="15"/>
                  </a:cubicBezTo>
                  <a:cubicBezTo>
                    <a:pt x="320" y="15"/>
                    <a:pt x="320" y="16"/>
                    <a:pt x="319" y="16"/>
                  </a:cubicBezTo>
                  <a:cubicBezTo>
                    <a:pt x="319" y="16"/>
                    <a:pt x="318" y="16"/>
                    <a:pt x="318" y="15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6" y="15"/>
                    <a:pt x="314" y="15"/>
                    <a:pt x="313" y="15"/>
                  </a:cubicBezTo>
                  <a:cubicBezTo>
                    <a:pt x="311" y="15"/>
                    <a:pt x="309" y="15"/>
                    <a:pt x="308" y="16"/>
                  </a:cubicBezTo>
                  <a:cubicBezTo>
                    <a:pt x="304" y="16"/>
                    <a:pt x="300" y="16"/>
                    <a:pt x="297" y="16"/>
                  </a:cubicBezTo>
                  <a:cubicBezTo>
                    <a:pt x="295" y="17"/>
                    <a:pt x="293" y="17"/>
                    <a:pt x="292" y="17"/>
                  </a:cubicBezTo>
                  <a:cubicBezTo>
                    <a:pt x="290" y="17"/>
                    <a:pt x="289" y="17"/>
                    <a:pt x="288" y="17"/>
                  </a:cubicBezTo>
                  <a:cubicBezTo>
                    <a:pt x="284" y="18"/>
                    <a:pt x="281" y="19"/>
                    <a:pt x="279" y="20"/>
                  </a:cubicBezTo>
                  <a:cubicBezTo>
                    <a:pt x="277" y="20"/>
                    <a:pt x="276" y="21"/>
                    <a:pt x="275" y="21"/>
                  </a:cubicBezTo>
                  <a:cubicBezTo>
                    <a:pt x="274" y="21"/>
                    <a:pt x="272" y="22"/>
                    <a:pt x="271" y="23"/>
                  </a:cubicBezTo>
                  <a:cubicBezTo>
                    <a:pt x="269" y="23"/>
                    <a:pt x="267" y="24"/>
                    <a:pt x="265" y="25"/>
                  </a:cubicBezTo>
                  <a:cubicBezTo>
                    <a:pt x="264" y="26"/>
                    <a:pt x="263" y="27"/>
                    <a:pt x="262" y="28"/>
                  </a:cubicBezTo>
                  <a:cubicBezTo>
                    <a:pt x="259" y="29"/>
                    <a:pt x="256" y="31"/>
                    <a:pt x="254" y="33"/>
                  </a:cubicBezTo>
                  <a:cubicBezTo>
                    <a:pt x="252" y="34"/>
                    <a:pt x="251" y="36"/>
                    <a:pt x="250" y="37"/>
                  </a:cubicBezTo>
                  <a:cubicBezTo>
                    <a:pt x="248" y="40"/>
                    <a:pt x="247" y="41"/>
                    <a:pt x="245" y="41"/>
                  </a:cubicBezTo>
                  <a:cubicBezTo>
                    <a:pt x="244" y="41"/>
                    <a:pt x="244" y="41"/>
                    <a:pt x="243" y="41"/>
                  </a:cubicBezTo>
                  <a:cubicBezTo>
                    <a:pt x="243" y="41"/>
                    <a:pt x="242" y="41"/>
                    <a:pt x="242" y="40"/>
                  </a:cubicBezTo>
                  <a:cubicBezTo>
                    <a:pt x="240" y="40"/>
                    <a:pt x="239" y="39"/>
                    <a:pt x="238" y="39"/>
                  </a:cubicBezTo>
                  <a:cubicBezTo>
                    <a:pt x="237" y="39"/>
                    <a:pt x="236" y="39"/>
                    <a:pt x="235" y="40"/>
                  </a:cubicBezTo>
                  <a:cubicBezTo>
                    <a:pt x="234" y="40"/>
                    <a:pt x="233" y="41"/>
                    <a:pt x="233" y="42"/>
                  </a:cubicBezTo>
                  <a:cubicBezTo>
                    <a:pt x="232" y="42"/>
                    <a:pt x="231" y="43"/>
                    <a:pt x="230" y="43"/>
                  </a:cubicBezTo>
                  <a:cubicBezTo>
                    <a:pt x="228" y="43"/>
                    <a:pt x="228" y="43"/>
                    <a:pt x="228" y="43"/>
                  </a:cubicBezTo>
                  <a:cubicBezTo>
                    <a:pt x="226" y="43"/>
                    <a:pt x="223" y="44"/>
                    <a:pt x="220" y="45"/>
                  </a:cubicBezTo>
                  <a:cubicBezTo>
                    <a:pt x="218" y="47"/>
                    <a:pt x="216" y="50"/>
                    <a:pt x="214" y="53"/>
                  </a:cubicBezTo>
                  <a:cubicBezTo>
                    <a:pt x="213" y="55"/>
                    <a:pt x="211" y="57"/>
                    <a:pt x="209" y="58"/>
                  </a:cubicBezTo>
                  <a:cubicBezTo>
                    <a:pt x="208" y="58"/>
                    <a:pt x="207" y="58"/>
                    <a:pt x="206" y="59"/>
                  </a:cubicBezTo>
                  <a:cubicBezTo>
                    <a:pt x="205" y="59"/>
                    <a:pt x="203" y="60"/>
                    <a:pt x="202" y="61"/>
                  </a:cubicBezTo>
                  <a:cubicBezTo>
                    <a:pt x="198" y="64"/>
                    <a:pt x="194" y="66"/>
                    <a:pt x="191" y="66"/>
                  </a:cubicBezTo>
                  <a:cubicBezTo>
                    <a:pt x="189" y="66"/>
                    <a:pt x="189" y="66"/>
                    <a:pt x="189" y="66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90" y="70"/>
                    <a:pt x="190" y="71"/>
                    <a:pt x="192" y="73"/>
                  </a:cubicBezTo>
                  <a:cubicBezTo>
                    <a:pt x="194" y="75"/>
                    <a:pt x="197" y="77"/>
                    <a:pt x="200" y="78"/>
                  </a:cubicBezTo>
                  <a:cubicBezTo>
                    <a:pt x="200" y="79"/>
                    <a:pt x="200" y="80"/>
                    <a:pt x="199" y="81"/>
                  </a:cubicBezTo>
                  <a:cubicBezTo>
                    <a:pt x="199" y="82"/>
                    <a:pt x="199" y="82"/>
                    <a:pt x="199" y="83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98" y="84"/>
                    <a:pt x="198" y="85"/>
                    <a:pt x="198" y="85"/>
                  </a:cubicBezTo>
                  <a:cubicBezTo>
                    <a:pt x="198" y="86"/>
                    <a:pt x="198" y="86"/>
                    <a:pt x="198" y="86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199" y="86"/>
                    <a:pt x="199" y="86"/>
                    <a:pt x="199" y="86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200" y="90"/>
                    <a:pt x="200" y="92"/>
                    <a:pt x="200" y="96"/>
                  </a:cubicBezTo>
                  <a:cubicBezTo>
                    <a:pt x="200" y="97"/>
                    <a:pt x="200" y="99"/>
                    <a:pt x="200" y="100"/>
                  </a:cubicBezTo>
                  <a:cubicBezTo>
                    <a:pt x="201" y="103"/>
                    <a:pt x="201" y="105"/>
                    <a:pt x="201" y="107"/>
                  </a:cubicBezTo>
                  <a:cubicBezTo>
                    <a:pt x="201" y="108"/>
                    <a:pt x="201" y="108"/>
                    <a:pt x="201" y="109"/>
                  </a:cubicBezTo>
                  <a:cubicBezTo>
                    <a:pt x="201" y="110"/>
                    <a:pt x="201" y="111"/>
                    <a:pt x="201" y="112"/>
                  </a:cubicBezTo>
                  <a:cubicBezTo>
                    <a:pt x="201" y="113"/>
                    <a:pt x="201" y="114"/>
                    <a:pt x="202" y="115"/>
                  </a:cubicBezTo>
                  <a:cubicBezTo>
                    <a:pt x="202" y="116"/>
                    <a:pt x="203" y="116"/>
                    <a:pt x="203" y="117"/>
                  </a:cubicBezTo>
                  <a:cubicBezTo>
                    <a:pt x="203" y="119"/>
                    <a:pt x="202" y="120"/>
                    <a:pt x="202" y="122"/>
                  </a:cubicBezTo>
                  <a:cubicBezTo>
                    <a:pt x="201" y="123"/>
                    <a:pt x="200" y="125"/>
                    <a:pt x="200" y="126"/>
                  </a:cubicBezTo>
                  <a:cubicBezTo>
                    <a:pt x="200" y="129"/>
                    <a:pt x="201" y="130"/>
                    <a:pt x="203" y="131"/>
                  </a:cubicBezTo>
                  <a:cubicBezTo>
                    <a:pt x="203" y="132"/>
                    <a:pt x="204" y="133"/>
                    <a:pt x="205" y="134"/>
                  </a:cubicBezTo>
                  <a:cubicBezTo>
                    <a:pt x="205" y="135"/>
                    <a:pt x="205" y="137"/>
                    <a:pt x="205" y="139"/>
                  </a:cubicBezTo>
                  <a:cubicBezTo>
                    <a:pt x="205" y="141"/>
                    <a:pt x="205" y="143"/>
                    <a:pt x="206" y="144"/>
                  </a:cubicBezTo>
                  <a:cubicBezTo>
                    <a:pt x="207" y="145"/>
                    <a:pt x="208" y="146"/>
                    <a:pt x="209" y="146"/>
                  </a:cubicBezTo>
                  <a:cubicBezTo>
                    <a:pt x="211" y="147"/>
                    <a:pt x="212" y="148"/>
                    <a:pt x="213" y="149"/>
                  </a:cubicBezTo>
                  <a:cubicBezTo>
                    <a:pt x="216" y="152"/>
                    <a:pt x="216" y="153"/>
                    <a:pt x="214" y="156"/>
                  </a:cubicBezTo>
                  <a:cubicBezTo>
                    <a:pt x="214" y="157"/>
                    <a:pt x="213" y="157"/>
                    <a:pt x="213" y="157"/>
                  </a:cubicBezTo>
                  <a:cubicBezTo>
                    <a:pt x="212" y="158"/>
                    <a:pt x="212" y="158"/>
                    <a:pt x="211" y="160"/>
                  </a:cubicBezTo>
                  <a:cubicBezTo>
                    <a:pt x="211" y="161"/>
                    <a:pt x="211" y="162"/>
                    <a:pt x="211" y="164"/>
                  </a:cubicBezTo>
                  <a:cubicBezTo>
                    <a:pt x="211" y="165"/>
                    <a:pt x="211" y="165"/>
                    <a:pt x="211" y="166"/>
                  </a:cubicBezTo>
                  <a:cubicBezTo>
                    <a:pt x="211" y="166"/>
                    <a:pt x="211" y="166"/>
                    <a:pt x="209" y="166"/>
                  </a:cubicBezTo>
                  <a:cubicBezTo>
                    <a:pt x="205" y="166"/>
                    <a:pt x="200" y="166"/>
                    <a:pt x="199" y="165"/>
                  </a:cubicBezTo>
                  <a:cubicBezTo>
                    <a:pt x="197" y="165"/>
                    <a:pt x="195" y="165"/>
                    <a:pt x="192" y="165"/>
                  </a:cubicBezTo>
                  <a:cubicBezTo>
                    <a:pt x="190" y="165"/>
                    <a:pt x="188" y="165"/>
                    <a:pt x="186" y="165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2" y="165"/>
                    <a:pt x="182" y="165"/>
                    <a:pt x="181" y="165"/>
                  </a:cubicBezTo>
                  <a:cubicBezTo>
                    <a:pt x="181" y="165"/>
                    <a:pt x="181" y="165"/>
                    <a:pt x="181" y="165"/>
                  </a:cubicBezTo>
                  <a:cubicBezTo>
                    <a:pt x="179" y="165"/>
                    <a:pt x="177" y="165"/>
                    <a:pt x="175" y="166"/>
                  </a:cubicBezTo>
                  <a:cubicBezTo>
                    <a:pt x="173" y="167"/>
                    <a:pt x="170" y="167"/>
                    <a:pt x="168" y="167"/>
                  </a:cubicBezTo>
                  <a:cubicBezTo>
                    <a:pt x="165" y="168"/>
                    <a:pt x="164" y="169"/>
                    <a:pt x="164" y="172"/>
                  </a:cubicBezTo>
                  <a:cubicBezTo>
                    <a:pt x="164" y="172"/>
                    <a:pt x="164" y="173"/>
                    <a:pt x="165" y="174"/>
                  </a:cubicBezTo>
                  <a:cubicBezTo>
                    <a:pt x="164" y="174"/>
                    <a:pt x="162" y="175"/>
                    <a:pt x="162" y="175"/>
                  </a:cubicBezTo>
                  <a:cubicBezTo>
                    <a:pt x="161" y="176"/>
                    <a:pt x="160" y="177"/>
                    <a:pt x="158" y="177"/>
                  </a:cubicBezTo>
                  <a:cubicBezTo>
                    <a:pt x="157" y="178"/>
                    <a:pt x="156" y="178"/>
                    <a:pt x="155" y="178"/>
                  </a:cubicBezTo>
                  <a:cubicBezTo>
                    <a:pt x="154" y="178"/>
                    <a:pt x="153" y="178"/>
                    <a:pt x="152" y="179"/>
                  </a:cubicBezTo>
                  <a:cubicBezTo>
                    <a:pt x="151" y="179"/>
                    <a:pt x="150" y="179"/>
                    <a:pt x="149" y="179"/>
                  </a:cubicBezTo>
                  <a:cubicBezTo>
                    <a:pt x="148" y="179"/>
                    <a:pt x="147" y="179"/>
                    <a:pt x="147" y="179"/>
                  </a:cubicBezTo>
                  <a:cubicBezTo>
                    <a:pt x="146" y="179"/>
                    <a:pt x="145" y="178"/>
                    <a:pt x="145" y="178"/>
                  </a:cubicBezTo>
                  <a:cubicBezTo>
                    <a:pt x="144" y="178"/>
                    <a:pt x="143" y="178"/>
                    <a:pt x="143" y="178"/>
                  </a:cubicBezTo>
                  <a:cubicBezTo>
                    <a:pt x="141" y="178"/>
                    <a:pt x="139" y="179"/>
                    <a:pt x="138" y="181"/>
                  </a:cubicBezTo>
                  <a:cubicBezTo>
                    <a:pt x="137" y="183"/>
                    <a:pt x="138" y="184"/>
                    <a:pt x="139" y="185"/>
                  </a:cubicBezTo>
                  <a:cubicBezTo>
                    <a:pt x="139" y="186"/>
                    <a:pt x="140" y="187"/>
                    <a:pt x="140" y="187"/>
                  </a:cubicBezTo>
                  <a:cubicBezTo>
                    <a:pt x="140" y="189"/>
                    <a:pt x="140" y="190"/>
                    <a:pt x="139" y="191"/>
                  </a:cubicBezTo>
                  <a:cubicBezTo>
                    <a:pt x="139" y="192"/>
                    <a:pt x="138" y="194"/>
                    <a:pt x="139" y="195"/>
                  </a:cubicBezTo>
                  <a:cubicBezTo>
                    <a:pt x="140" y="196"/>
                    <a:pt x="141" y="197"/>
                    <a:pt x="142" y="197"/>
                  </a:cubicBezTo>
                  <a:cubicBezTo>
                    <a:pt x="143" y="198"/>
                    <a:pt x="144" y="198"/>
                    <a:pt x="144" y="200"/>
                  </a:cubicBezTo>
                  <a:cubicBezTo>
                    <a:pt x="145" y="202"/>
                    <a:pt x="143" y="203"/>
                    <a:pt x="141" y="203"/>
                  </a:cubicBezTo>
                  <a:cubicBezTo>
                    <a:pt x="141" y="203"/>
                    <a:pt x="140" y="204"/>
                    <a:pt x="140" y="204"/>
                  </a:cubicBezTo>
                  <a:cubicBezTo>
                    <a:pt x="138" y="204"/>
                    <a:pt x="138" y="204"/>
                    <a:pt x="138" y="204"/>
                  </a:cubicBezTo>
                  <a:cubicBezTo>
                    <a:pt x="136" y="205"/>
                    <a:pt x="133" y="205"/>
                    <a:pt x="132" y="206"/>
                  </a:cubicBezTo>
                  <a:cubicBezTo>
                    <a:pt x="131" y="207"/>
                    <a:pt x="130" y="208"/>
                    <a:pt x="129" y="209"/>
                  </a:cubicBezTo>
                  <a:cubicBezTo>
                    <a:pt x="129" y="210"/>
                    <a:pt x="128" y="211"/>
                    <a:pt x="126" y="211"/>
                  </a:cubicBezTo>
                  <a:cubicBezTo>
                    <a:pt x="125" y="212"/>
                    <a:pt x="123" y="213"/>
                    <a:pt x="122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19" y="215"/>
                    <a:pt x="118" y="215"/>
                    <a:pt x="117" y="215"/>
                  </a:cubicBezTo>
                  <a:cubicBezTo>
                    <a:pt x="116" y="216"/>
                    <a:pt x="115" y="216"/>
                    <a:pt x="114" y="216"/>
                  </a:cubicBezTo>
                  <a:cubicBezTo>
                    <a:pt x="114" y="216"/>
                    <a:pt x="113" y="216"/>
                    <a:pt x="112" y="217"/>
                  </a:cubicBezTo>
                  <a:cubicBezTo>
                    <a:pt x="111" y="217"/>
                    <a:pt x="109" y="217"/>
                    <a:pt x="108" y="218"/>
                  </a:cubicBezTo>
                  <a:cubicBezTo>
                    <a:pt x="107" y="219"/>
                    <a:pt x="104" y="223"/>
                    <a:pt x="103" y="224"/>
                  </a:cubicBezTo>
                  <a:cubicBezTo>
                    <a:pt x="101" y="229"/>
                    <a:pt x="98" y="232"/>
                    <a:pt x="94" y="236"/>
                  </a:cubicBezTo>
                  <a:cubicBezTo>
                    <a:pt x="91" y="239"/>
                    <a:pt x="87" y="239"/>
                    <a:pt x="83" y="239"/>
                  </a:cubicBezTo>
                  <a:cubicBezTo>
                    <a:pt x="82" y="240"/>
                    <a:pt x="82" y="240"/>
                    <a:pt x="81" y="240"/>
                  </a:cubicBezTo>
                  <a:cubicBezTo>
                    <a:pt x="80" y="240"/>
                    <a:pt x="79" y="240"/>
                    <a:pt x="78" y="240"/>
                  </a:cubicBezTo>
                  <a:cubicBezTo>
                    <a:pt x="77" y="240"/>
                    <a:pt x="75" y="240"/>
                    <a:pt x="74" y="240"/>
                  </a:cubicBezTo>
                  <a:cubicBezTo>
                    <a:pt x="72" y="240"/>
                    <a:pt x="70" y="239"/>
                    <a:pt x="69" y="239"/>
                  </a:cubicBezTo>
                  <a:cubicBezTo>
                    <a:pt x="68" y="239"/>
                    <a:pt x="67" y="239"/>
                    <a:pt x="66" y="240"/>
                  </a:cubicBezTo>
                  <a:cubicBezTo>
                    <a:pt x="64" y="240"/>
                    <a:pt x="64" y="240"/>
                    <a:pt x="64" y="240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64" y="245"/>
                    <a:pt x="63" y="246"/>
                    <a:pt x="62" y="247"/>
                  </a:cubicBezTo>
                  <a:cubicBezTo>
                    <a:pt x="61" y="247"/>
                    <a:pt x="59" y="247"/>
                    <a:pt x="58" y="247"/>
                  </a:cubicBezTo>
                  <a:cubicBezTo>
                    <a:pt x="55" y="247"/>
                    <a:pt x="55" y="247"/>
                    <a:pt x="55" y="247"/>
                  </a:cubicBezTo>
                  <a:cubicBezTo>
                    <a:pt x="55" y="247"/>
                    <a:pt x="54" y="247"/>
                    <a:pt x="54" y="247"/>
                  </a:cubicBezTo>
                  <a:cubicBezTo>
                    <a:pt x="53" y="247"/>
                    <a:pt x="52" y="247"/>
                    <a:pt x="51" y="247"/>
                  </a:cubicBezTo>
                  <a:cubicBezTo>
                    <a:pt x="50" y="247"/>
                    <a:pt x="46" y="247"/>
                    <a:pt x="46" y="247"/>
                  </a:cubicBezTo>
                  <a:cubicBezTo>
                    <a:pt x="43" y="247"/>
                    <a:pt x="41" y="248"/>
                    <a:pt x="39" y="251"/>
                  </a:cubicBezTo>
                  <a:cubicBezTo>
                    <a:pt x="39" y="251"/>
                    <a:pt x="39" y="252"/>
                    <a:pt x="39" y="252"/>
                  </a:cubicBezTo>
                  <a:cubicBezTo>
                    <a:pt x="38" y="254"/>
                    <a:pt x="37" y="255"/>
                    <a:pt x="35" y="256"/>
                  </a:cubicBezTo>
                  <a:cubicBezTo>
                    <a:pt x="34" y="256"/>
                    <a:pt x="33" y="256"/>
                    <a:pt x="32" y="256"/>
                  </a:cubicBezTo>
                  <a:cubicBezTo>
                    <a:pt x="30" y="256"/>
                    <a:pt x="29" y="256"/>
                    <a:pt x="27" y="257"/>
                  </a:cubicBezTo>
                  <a:cubicBezTo>
                    <a:pt x="25" y="258"/>
                    <a:pt x="23" y="260"/>
                    <a:pt x="21" y="262"/>
                  </a:cubicBezTo>
                  <a:cubicBezTo>
                    <a:pt x="20" y="263"/>
                    <a:pt x="19" y="264"/>
                    <a:pt x="18" y="265"/>
                  </a:cubicBezTo>
                  <a:cubicBezTo>
                    <a:pt x="17" y="266"/>
                    <a:pt x="16" y="266"/>
                    <a:pt x="15" y="267"/>
                  </a:cubicBezTo>
                  <a:cubicBezTo>
                    <a:pt x="13" y="269"/>
                    <a:pt x="11" y="272"/>
                    <a:pt x="8" y="273"/>
                  </a:cubicBezTo>
                  <a:cubicBezTo>
                    <a:pt x="6" y="274"/>
                    <a:pt x="4" y="275"/>
                    <a:pt x="3" y="276"/>
                  </a:cubicBezTo>
                  <a:cubicBezTo>
                    <a:pt x="1" y="277"/>
                    <a:pt x="1" y="277"/>
                    <a:pt x="1" y="277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" y="327"/>
                    <a:pt x="4" y="328"/>
                    <a:pt x="5" y="329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9" y="332"/>
                    <a:pt x="12" y="334"/>
                    <a:pt x="15" y="336"/>
                  </a:cubicBezTo>
                  <a:cubicBezTo>
                    <a:pt x="16" y="337"/>
                    <a:pt x="16" y="337"/>
                    <a:pt x="16" y="337"/>
                  </a:cubicBezTo>
                  <a:cubicBezTo>
                    <a:pt x="19" y="339"/>
                    <a:pt x="22" y="342"/>
                    <a:pt x="25" y="344"/>
                  </a:cubicBezTo>
                  <a:cubicBezTo>
                    <a:pt x="36" y="352"/>
                    <a:pt x="45" y="359"/>
                    <a:pt x="53" y="365"/>
                  </a:cubicBezTo>
                  <a:cubicBezTo>
                    <a:pt x="63" y="372"/>
                    <a:pt x="74" y="380"/>
                    <a:pt x="88" y="390"/>
                  </a:cubicBezTo>
                  <a:cubicBezTo>
                    <a:pt x="94" y="395"/>
                    <a:pt x="100" y="399"/>
                    <a:pt x="107" y="404"/>
                  </a:cubicBezTo>
                  <a:cubicBezTo>
                    <a:pt x="108" y="405"/>
                    <a:pt x="108" y="405"/>
                    <a:pt x="108" y="405"/>
                  </a:cubicBezTo>
                  <a:cubicBezTo>
                    <a:pt x="114" y="409"/>
                    <a:pt x="120" y="414"/>
                    <a:pt x="126" y="418"/>
                  </a:cubicBezTo>
                  <a:cubicBezTo>
                    <a:pt x="126" y="419"/>
                    <a:pt x="126" y="419"/>
                    <a:pt x="126" y="419"/>
                  </a:cubicBezTo>
                  <a:cubicBezTo>
                    <a:pt x="139" y="428"/>
                    <a:pt x="152" y="438"/>
                    <a:pt x="164" y="447"/>
                  </a:cubicBezTo>
                  <a:cubicBezTo>
                    <a:pt x="178" y="457"/>
                    <a:pt x="190" y="466"/>
                    <a:pt x="201" y="474"/>
                  </a:cubicBezTo>
                  <a:cubicBezTo>
                    <a:pt x="209" y="480"/>
                    <a:pt x="217" y="486"/>
                    <a:pt x="225" y="492"/>
                  </a:cubicBezTo>
                  <a:cubicBezTo>
                    <a:pt x="233" y="498"/>
                    <a:pt x="233" y="498"/>
                    <a:pt x="233" y="498"/>
                  </a:cubicBezTo>
                  <a:cubicBezTo>
                    <a:pt x="235" y="499"/>
                    <a:pt x="236" y="500"/>
                    <a:pt x="239" y="502"/>
                  </a:cubicBezTo>
                  <a:cubicBezTo>
                    <a:pt x="241" y="503"/>
                    <a:pt x="244" y="505"/>
                    <a:pt x="246" y="507"/>
                  </a:cubicBezTo>
                  <a:cubicBezTo>
                    <a:pt x="250" y="511"/>
                    <a:pt x="253" y="513"/>
                    <a:pt x="257" y="515"/>
                  </a:cubicBezTo>
                  <a:cubicBezTo>
                    <a:pt x="259" y="516"/>
                    <a:pt x="260" y="518"/>
                    <a:pt x="261" y="519"/>
                  </a:cubicBezTo>
                  <a:cubicBezTo>
                    <a:pt x="262" y="520"/>
                    <a:pt x="263" y="521"/>
                    <a:pt x="264" y="522"/>
                  </a:cubicBezTo>
                  <a:cubicBezTo>
                    <a:pt x="265" y="522"/>
                    <a:pt x="266" y="523"/>
                    <a:pt x="267" y="523"/>
                  </a:cubicBezTo>
                  <a:cubicBezTo>
                    <a:pt x="269" y="525"/>
                    <a:pt x="271" y="526"/>
                    <a:pt x="272" y="528"/>
                  </a:cubicBezTo>
                  <a:cubicBezTo>
                    <a:pt x="273" y="530"/>
                    <a:pt x="273" y="534"/>
                    <a:pt x="273" y="537"/>
                  </a:cubicBezTo>
                  <a:cubicBezTo>
                    <a:pt x="273" y="538"/>
                    <a:pt x="273" y="539"/>
                    <a:pt x="273" y="539"/>
                  </a:cubicBezTo>
                  <a:cubicBezTo>
                    <a:pt x="273" y="541"/>
                    <a:pt x="273" y="541"/>
                    <a:pt x="273" y="541"/>
                  </a:cubicBezTo>
                  <a:cubicBezTo>
                    <a:pt x="274" y="541"/>
                    <a:pt x="274" y="541"/>
                    <a:pt x="274" y="541"/>
                  </a:cubicBezTo>
                  <a:cubicBezTo>
                    <a:pt x="275" y="541"/>
                    <a:pt x="276" y="542"/>
                    <a:pt x="276" y="542"/>
                  </a:cubicBezTo>
                  <a:cubicBezTo>
                    <a:pt x="277" y="542"/>
                    <a:pt x="277" y="543"/>
                    <a:pt x="278" y="543"/>
                  </a:cubicBezTo>
                  <a:cubicBezTo>
                    <a:pt x="278" y="543"/>
                    <a:pt x="279" y="543"/>
                    <a:pt x="280" y="543"/>
                  </a:cubicBezTo>
                  <a:cubicBezTo>
                    <a:pt x="281" y="544"/>
                    <a:pt x="282" y="544"/>
                    <a:pt x="282" y="544"/>
                  </a:cubicBezTo>
                  <a:cubicBezTo>
                    <a:pt x="283" y="545"/>
                    <a:pt x="284" y="546"/>
                    <a:pt x="286" y="547"/>
                  </a:cubicBezTo>
                  <a:cubicBezTo>
                    <a:pt x="286" y="548"/>
                    <a:pt x="287" y="549"/>
                    <a:pt x="287" y="550"/>
                  </a:cubicBezTo>
                  <a:cubicBezTo>
                    <a:pt x="287" y="551"/>
                    <a:pt x="287" y="552"/>
                    <a:pt x="288" y="553"/>
                  </a:cubicBezTo>
                  <a:cubicBezTo>
                    <a:pt x="288" y="554"/>
                    <a:pt x="289" y="554"/>
                    <a:pt x="291" y="555"/>
                  </a:cubicBezTo>
                  <a:cubicBezTo>
                    <a:pt x="292" y="556"/>
                    <a:pt x="292" y="556"/>
                    <a:pt x="293" y="556"/>
                  </a:cubicBezTo>
                  <a:cubicBezTo>
                    <a:pt x="294" y="557"/>
                    <a:pt x="295" y="557"/>
                    <a:pt x="296" y="557"/>
                  </a:cubicBezTo>
                  <a:cubicBezTo>
                    <a:pt x="296" y="558"/>
                    <a:pt x="296" y="558"/>
                    <a:pt x="296" y="558"/>
                  </a:cubicBezTo>
                  <a:cubicBezTo>
                    <a:pt x="297" y="558"/>
                    <a:pt x="297" y="558"/>
                    <a:pt x="297" y="558"/>
                  </a:cubicBezTo>
                  <a:cubicBezTo>
                    <a:pt x="298" y="558"/>
                    <a:pt x="298" y="557"/>
                    <a:pt x="299" y="557"/>
                  </a:cubicBezTo>
                  <a:cubicBezTo>
                    <a:pt x="300" y="557"/>
                    <a:pt x="301" y="556"/>
                    <a:pt x="302" y="556"/>
                  </a:cubicBezTo>
                  <a:cubicBezTo>
                    <a:pt x="302" y="556"/>
                    <a:pt x="302" y="556"/>
                    <a:pt x="302" y="556"/>
                  </a:cubicBezTo>
                  <a:cubicBezTo>
                    <a:pt x="304" y="556"/>
                    <a:pt x="304" y="557"/>
                    <a:pt x="305" y="558"/>
                  </a:cubicBezTo>
                  <a:cubicBezTo>
                    <a:pt x="305" y="559"/>
                    <a:pt x="305" y="559"/>
                    <a:pt x="305" y="559"/>
                  </a:cubicBezTo>
                  <a:cubicBezTo>
                    <a:pt x="306" y="561"/>
                    <a:pt x="308" y="562"/>
                    <a:pt x="310" y="563"/>
                  </a:cubicBezTo>
                  <a:cubicBezTo>
                    <a:pt x="311" y="564"/>
                    <a:pt x="313" y="564"/>
                    <a:pt x="315" y="564"/>
                  </a:cubicBezTo>
                  <a:cubicBezTo>
                    <a:pt x="316" y="564"/>
                    <a:pt x="317" y="564"/>
                    <a:pt x="318" y="564"/>
                  </a:cubicBezTo>
                  <a:cubicBezTo>
                    <a:pt x="320" y="565"/>
                    <a:pt x="322" y="565"/>
                    <a:pt x="323" y="566"/>
                  </a:cubicBezTo>
                  <a:cubicBezTo>
                    <a:pt x="324" y="567"/>
                    <a:pt x="325" y="567"/>
                    <a:pt x="325" y="567"/>
                  </a:cubicBezTo>
                  <a:cubicBezTo>
                    <a:pt x="329" y="569"/>
                    <a:pt x="329" y="571"/>
                    <a:pt x="330" y="574"/>
                  </a:cubicBezTo>
                  <a:cubicBezTo>
                    <a:pt x="330" y="576"/>
                    <a:pt x="330" y="576"/>
                    <a:pt x="330" y="576"/>
                  </a:cubicBezTo>
                  <a:cubicBezTo>
                    <a:pt x="330" y="577"/>
                    <a:pt x="330" y="578"/>
                    <a:pt x="330" y="579"/>
                  </a:cubicBezTo>
                  <a:cubicBezTo>
                    <a:pt x="331" y="580"/>
                    <a:pt x="331" y="580"/>
                    <a:pt x="331" y="581"/>
                  </a:cubicBezTo>
                  <a:cubicBezTo>
                    <a:pt x="332" y="582"/>
                    <a:pt x="332" y="582"/>
                    <a:pt x="332" y="583"/>
                  </a:cubicBezTo>
                  <a:cubicBezTo>
                    <a:pt x="332" y="585"/>
                    <a:pt x="331" y="587"/>
                    <a:pt x="329" y="589"/>
                  </a:cubicBezTo>
                  <a:cubicBezTo>
                    <a:pt x="329" y="589"/>
                    <a:pt x="328" y="590"/>
                    <a:pt x="328" y="591"/>
                  </a:cubicBezTo>
                  <a:cubicBezTo>
                    <a:pt x="327" y="593"/>
                    <a:pt x="327" y="593"/>
                    <a:pt x="327" y="593"/>
                  </a:cubicBezTo>
                  <a:cubicBezTo>
                    <a:pt x="328" y="594"/>
                    <a:pt x="328" y="594"/>
                    <a:pt x="328" y="594"/>
                  </a:cubicBezTo>
                  <a:cubicBezTo>
                    <a:pt x="329" y="594"/>
                    <a:pt x="329" y="594"/>
                    <a:pt x="329" y="594"/>
                  </a:cubicBezTo>
                  <a:cubicBezTo>
                    <a:pt x="330" y="595"/>
                    <a:pt x="331" y="596"/>
                    <a:pt x="332" y="598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406" y="583"/>
                    <a:pt x="406" y="583"/>
                    <a:pt x="406" y="583"/>
                  </a:cubicBezTo>
                  <a:cubicBezTo>
                    <a:pt x="407" y="583"/>
                    <a:pt x="407" y="583"/>
                    <a:pt x="407" y="583"/>
                  </a:cubicBezTo>
                  <a:cubicBezTo>
                    <a:pt x="411" y="578"/>
                    <a:pt x="446" y="539"/>
                    <a:pt x="461" y="530"/>
                  </a:cubicBezTo>
                  <a:cubicBezTo>
                    <a:pt x="578" y="450"/>
                    <a:pt x="578" y="450"/>
                    <a:pt x="578" y="450"/>
                  </a:cubicBezTo>
                  <a:lnTo>
                    <a:pt x="569" y="4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FDA3095B-A8F2-5CD0-3FA2-BB2251EBF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135" y="2516116"/>
              <a:ext cx="530983" cy="391969"/>
            </a:xfrm>
            <a:custGeom>
              <a:avLst/>
              <a:gdLst>
                <a:gd name="T0" fmla="*/ 225 w 231"/>
                <a:gd name="T1" fmla="*/ 98 h 185"/>
                <a:gd name="T2" fmla="*/ 226 w 231"/>
                <a:gd name="T3" fmla="*/ 86 h 185"/>
                <a:gd name="T4" fmla="*/ 215 w 231"/>
                <a:gd name="T5" fmla="*/ 80 h 185"/>
                <a:gd name="T6" fmla="*/ 206 w 231"/>
                <a:gd name="T7" fmla="*/ 80 h 185"/>
                <a:gd name="T8" fmla="*/ 189 w 231"/>
                <a:gd name="T9" fmla="*/ 60 h 185"/>
                <a:gd name="T10" fmla="*/ 200 w 231"/>
                <a:gd name="T11" fmla="*/ 58 h 185"/>
                <a:gd name="T12" fmla="*/ 191 w 231"/>
                <a:gd name="T13" fmla="*/ 51 h 185"/>
                <a:gd name="T14" fmla="*/ 177 w 231"/>
                <a:gd name="T15" fmla="*/ 41 h 185"/>
                <a:gd name="T16" fmla="*/ 173 w 231"/>
                <a:gd name="T17" fmla="*/ 29 h 185"/>
                <a:gd name="T18" fmla="*/ 167 w 231"/>
                <a:gd name="T19" fmla="*/ 22 h 185"/>
                <a:gd name="T20" fmla="*/ 166 w 231"/>
                <a:gd name="T21" fmla="*/ 3 h 185"/>
                <a:gd name="T22" fmla="*/ 153 w 231"/>
                <a:gd name="T23" fmla="*/ 2 h 185"/>
                <a:gd name="T24" fmla="*/ 142 w 231"/>
                <a:gd name="T25" fmla="*/ 0 h 185"/>
                <a:gd name="T26" fmla="*/ 130 w 231"/>
                <a:gd name="T27" fmla="*/ 9 h 185"/>
                <a:gd name="T28" fmla="*/ 112 w 231"/>
                <a:gd name="T29" fmla="*/ 18 h 185"/>
                <a:gd name="T30" fmla="*/ 104 w 231"/>
                <a:gd name="T31" fmla="*/ 25 h 185"/>
                <a:gd name="T32" fmla="*/ 96 w 231"/>
                <a:gd name="T33" fmla="*/ 27 h 185"/>
                <a:gd name="T34" fmla="*/ 81 w 231"/>
                <a:gd name="T35" fmla="*/ 31 h 185"/>
                <a:gd name="T36" fmla="*/ 75 w 231"/>
                <a:gd name="T37" fmla="*/ 46 h 185"/>
                <a:gd name="T38" fmla="*/ 70 w 231"/>
                <a:gd name="T39" fmla="*/ 45 h 185"/>
                <a:gd name="T40" fmla="*/ 67 w 231"/>
                <a:gd name="T41" fmla="*/ 56 h 185"/>
                <a:gd name="T42" fmla="*/ 63 w 231"/>
                <a:gd name="T43" fmla="*/ 60 h 185"/>
                <a:gd name="T44" fmla="*/ 54 w 231"/>
                <a:gd name="T45" fmla="*/ 57 h 185"/>
                <a:gd name="T46" fmla="*/ 45 w 231"/>
                <a:gd name="T47" fmla="*/ 54 h 185"/>
                <a:gd name="T48" fmla="*/ 40 w 231"/>
                <a:gd name="T49" fmla="*/ 76 h 185"/>
                <a:gd name="T50" fmla="*/ 33 w 231"/>
                <a:gd name="T51" fmla="*/ 76 h 185"/>
                <a:gd name="T52" fmla="*/ 34 w 231"/>
                <a:gd name="T53" fmla="*/ 88 h 185"/>
                <a:gd name="T54" fmla="*/ 18 w 231"/>
                <a:gd name="T55" fmla="*/ 101 h 185"/>
                <a:gd name="T56" fmla="*/ 10 w 231"/>
                <a:gd name="T57" fmla="*/ 120 h 185"/>
                <a:gd name="T58" fmla="*/ 3 w 231"/>
                <a:gd name="T59" fmla="*/ 136 h 185"/>
                <a:gd name="T60" fmla="*/ 2 w 231"/>
                <a:gd name="T61" fmla="*/ 151 h 185"/>
                <a:gd name="T62" fmla="*/ 2 w 231"/>
                <a:gd name="T63" fmla="*/ 156 h 185"/>
                <a:gd name="T64" fmla="*/ 20 w 231"/>
                <a:gd name="T65" fmla="*/ 171 h 185"/>
                <a:gd name="T66" fmla="*/ 31 w 231"/>
                <a:gd name="T67" fmla="*/ 178 h 185"/>
                <a:gd name="T68" fmla="*/ 35 w 231"/>
                <a:gd name="T69" fmla="*/ 180 h 185"/>
                <a:gd name="T70" fmla="*/ 45 w 231"/>
                <a:gd name="T71" fmla="*/ 173 h 185"/>
                <a:gd name="T72" fmla="*/ 71 w 231"/>
                <a:gd name="T73" fmla="*/ 174 h 185"/>
                <a:gd name="T74" fmla="*/ 80 w 231"/>
                <a:gd name="T75" fmla="*/ 155 h 185"/>
                <a:gd name="T76" fmla="*/ 144 w 231"/>
                <a:gd name="T77" fmla="*/ 137 h 185"/>
                <a:gd name="T78" fmla="*/ 163 w 231"/>
                <a:gd name="T79" fmla="*/ 133 h 185"/>
                <a:gd name="T80" fmla="*/ 170 w 231"/>
                <a:gd name="T81" fmla="*/ 134 h 185"/>
                <a:gd name="T82" fmla="*/ 177 w 231"/>
                <a:gd name="T83" fmla="*/ 137 h 185"/>
                <a:gd name="T84" fmla="*/ 188 w 231"/>
                <a:gd name="T85" fmla="*/ 133 h 185"/>
                <a:gd name="T86" fmla="*/ 195 w 231"/>
                <a:gd name="T87" fmla="*/ 127 h 185"/>
                <a:gd name="T88" fmla="*/ 201 w 231"/>
                <a:gd name="T89" fmla="*/ 121 h 185"/>
                <a:gd name="T90" fmla="*/ 205 w 231"/>
                <a:gd name="T91" fmla="*/ 121 h 185"/>
                <a:gd name="T92" fmla="*/ 209 w 231"/>
                <a:gd name="T93" fmla="*/ 121 h 185"/>
                <a:gd name="T94" fmla="*/ 216 w 231"/>
                <a:gd name="T95" fmla="*/ 122 h 185"/>
                <a:gd name="T96" fmla="*/ 224 w 231"/>
                <a:gd name="T97" fmla="*/ 115 h 185"/>
                <a:gd name="T98" fmla="*/ 227 w 231"/>
                <a:gd name="T99" fmla="*/ 10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1" h="185">
                  <a:moveTo>
                    <a:pt x="227" y="100"/>
                  </a:moveTo>
                  <a:cubicBezTo>
                    <a:pt x="226" y="99"/>
                    <a:pt x="226" y="99"/>
                    <a:pt x="226" y="99"/>
                  </a:cubicBezTo>
                  <a:cubicBezTo>
                    <a:pt x="226" y="99"/>
                    <a:pt x="226" y="98"/>
                    <a:pt x="225" y="98"/>
                  </a:cubicBezTo>
                  <a:cubicBezTo>
                    <a:pt x="223" y="96"/>
                    <a:pt x="221" y="93"/>
                    <a:pt x="221" y="92"/>
                  </a:cubicBezTo>
                  <a:cubicBezTo>
                    <a:pt x="221" y="91"/>
                    <a:pt x="222" y="90"/>
                    <a:pt x="224" y="89"/>
                  </a:cubicBezTo>
                  <a:cubicBezTo>
                    <a:pt x="225" y="88"/>
                    <a:pt x="226" y="88"/>
                    <a:pt x="226" y="86"/>
                  </a:cubicBezTo>
                  <a:cubicBezTo>
                    <a:pt x="227" y="84"/>
                    <a:pt x="224" y="79"/>
                    <a:pt x="222" y="78"/>
                  </a:cubicBezTo>
                  <a:cubicBezTo>
                    <a:pt x="221" y="78"/>
                    <a:pt x="221" y="78"/>
                    <a:pt x="220" y="78"/>
                  </a:cubicBezTo>
                  <a:cubicBezTo>
                    <a:pt x="218" y="78"/>
                    <a:pt x="217" y="79"/>
                    <a:pt x="215" y="80"/>
                  </a:cubicBezTo>
                  <a:cubicBezTo>
                    <a:pt x="215" y="81"/>
                    <a:pt x="214" y="81"/>
                    <a:pt x="214" y="82"/>
                  </a:cubicBezTo>
                  <a:cubicBezTo>
                    <a:pt x="213" y="83"/>
                    <a:pt x="212" y="83"/>
                    <a:pt x="211" y="83"/>
                  </a:cubicBezTo>
                  <a:cubicBezTo>
                    <a:pt x="209" y="83"/>
                    <a:pt x="207" y="81"/>
                    <a:pt x="206" y="80"/>
                  </a:cubicBezTo>
                  <a:cubicBezTo>
                    <a:pt x="204" y="79"/>
                    <a:pt x="203" y="77"/>
                    <a:pt x="201" y="76"/>
                  </a:cubicBezTo>
                  <a:cubicBezTo>
                    <a:pt x="199" y="72"/>
                    <a:pt x="196" y="69"/>
                    <a:pt x="191" y="67"/>
                  </a:cubicBezTo>
                  <a:cubicBezTo>
                    <a:pt x="190" y="65"/>
                    <a:pt x="189" y="62"/>
                    <a:pt x="189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5" y="60"/>
                    <a:pt x="196" y="60"/>
                    <a:pt x="197" y="59"/>
                  </a:cubicBezTo>
                  <a:cubicBezTo>
                    <a:pt x="200" y="58"/>
                    <a:pt x="200" y="58"/>
                    <a:pt x="200" y="58"/>
                  </a:cubicBezTo>
                  <a:cubicBezTo>
                    <a:pt x="200" y="58"/>
                    <a:pt x="197" y="56"/>
                    <a:pt x="197" y="56"/>
                  </a:cubicBezTo>
                  <a:cubicBezTo>
                    <a:pt x="197" y="56"/>
                    <a:pt x="197" y="55"/>
                    <a:pt x="196" y="55"/>
                  </a:cubicBezTo>
                  <a:cubicBezTo>
                    <a:pt x="195" y="53"/>
                    <a:pt x="193" y="52"/>
                    <a:pt x="191" y="51"/>
                  </a:cubicBezTo>
                  <a:cubicBezTo>
                    <a:pt x="189" y="50"/>
                    <a:pt x="188" y="49"/>
                    <a:pt x="187" y="49"/>
                  </a:cubicBezTo>
                  <a:cubicBezTo>
                    <a:pt x="184" y="47"/>
                    <a:pt x="181" y="44"/>
                    <a:pt x="178" y="42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3" y="38"/>
                    <a:pt x="173" y="36"/>
                    <a:pt x="173" y="33"/>
                  </a:cubicBezTo>
                  <a:cubicBezTo>
                    <a:pt x="173" y="32"/>
                    <a:pt x="173" y="31"/>
                    <a:pt x="173" y="29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7"/>
                    <a:pt x="172" y="26"/>
                    <a:pt x="171" y="25"/>
                  </a:cubicBezTo>
                  <a:cubicBezTo>
                    <a:pt x="171" y="24"/>
                    <a:pt x="170" y="24"/>
                    <a:pt x="169" y="23"/>
                  </a:cubicBezTo>
                  <a:cubicBezTo>
                    <a:pt x="169" y="23"/>
                    <a:pt x="168" y="23"/>
                    <a:pt x="167" y="22"/>
                  </a:cubicBezTo>
                  <a:cubicBezTo>
                    <a:pt x="166" y="21"/>
                    <a:pt x="166" y="20"/>
                    <a:pt x="167" y="18"/>
                  </a:cubicBezTo>
                  <a:cubicBezTo>
                    <a:pt x="167" y="18"/>
                    <a:pt x="167" y="16"/>
                    <a:pt x="167" y="16"/>
                  </a:cubicBezTo>
                  <a:cubicBezTo>
                    <a:pt x="169" y="10"/>
                    <a:pt x="169" y="4"/>
                    <a:pt x="166" y="3"/>
                  </a:cubicBezTo>
                  <a:cubicBezTo>
                    <a:pt x="165" y="2"/>
                    <a:pt x="163" y="2"/>
                    <a:pt x="160" y="2"/>
                  </a:cubicBezTo>
                  <a:cubicBezTo>
                    <a:pt x="159" y="2"/>
                    <a:pt x="158" y="2"/>
                    <a:pt x="157" y="2"/>
                  </a:cubicBezTo>
                  <a:cubicBezTo>
                    <a:pt x="156" y="2"/>
                    <a:pt x="155" y="2"/>
                    <a:pt x="153" y="2"/>
                  </a:cubicBezTo>
                  <a:cubicBezTo>
                    <a:pt x="152" y="2"/>
                    <a:pt x="151" y="2"/>
                    <a:pt x="150" y="2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6" y="1"/>
                    <a:pt x="144" y="0"/>
                    <a:pt x="142" y="0"/>
                  </a:cubicBezTo>
                  <a:cubicBezTo>
                    <a:pt x="140" y="0"/>
                    <a:pt x="137" y="1"/>
                    <a:pt x="135" y="4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3" y="6"/>
                    <a:pt x="132" y="8"/>
                    <a:pt x="130" y="9"/>
                  </a:cubicBezTo>
                  <a:cubicBezTo>
                    <a:pt x="129" y="9"/>
                    <a:pt x="128" y="9"/>
                    <a:pt x="128" y="9"/>
                  </a:cubicBezTo>
                  <a:cubicBezTo>
                    <a:pt x="126" y="10"/>
                    <a:pt x="124" y="11"/>
                    <a:pt x="122" y="12"/>
                  </a:cubicBezTo>
                  <a:cubicBezTo>
                    <a:pt x="119" y="15"/>
                    <a:pt x="115" y="17"/>
                    <a:pt x="112" y="18"/>
                  </a:cubicBezTo>
                  <a:cubicBezTo>
                    <a:pt x="111" y="19"/>
                    <a:pt x="110" y="19"/>
                    <a:pt x="110" y="19"/>
                  </a:cubicBezTo>
                  <a:cubicBezTo>
                    <a:pt x="107" y="20"/>
                    <a:pt x="105" y="20"/>
                    <a:pt x="104" y="23"/>
                  </a:cubicBezTo>
                  <a:cubicBezTo>
                    <a:pt x="104" y="23"/>
                    <a:pt x="104" y="24"/>
                    <a:pt x="104" y="25"/>
                  </a:cubicBezTo>
                  <a:cubicBezTo>
                    <a:pt x="104" y="27"/>
                    <a:pt x="104" y="28"/>
                    <a:pt x="102" y="29"/>
                  </a:cubicBezTo>
                  <a:cubicBezTo>
                    <a:pt x="102" y="29"/>
                    <a:pt x="101" y="29"/>
                    <a:pt x="101" y="29"/>
                  </a:cubicBezTo>
                  <a:cubicBezTo>
                    <a:pt x="100" y="29"/>
                    <a:pt x="98" y="28"/>
                    <a:pt x="96" y="27"/>
                  </a:cubicBezTo>
                  <a:cubicBezTo>
                    <a:pt x="94" y="26"/>
                    <a:pt x="93" y="26"/>
                    <a:pt x="92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88" y="27"/>
                    <a:pt x="83" y="29"/>
                    <a:pt x="81" y="31"/>
                  </a:cubicBezTo>
                  <a:cubicBezTo>
                    <a:pt x="78" y="34"/>
                    <a:pt x="78" y="37"/>
                    <a:pt x="77" y="40"/>
                  </a:cubicBezTo>
                  <a:cubicBezTo>
                    <a:pt x="77" y="41"/>
                    <a:pt x="77" y="42"/>
                    <a:pt x="77" y="43"/>
                  </a:cubicBezTo>
                  <a:cubicBezTo>
                    <a:pt x="76" y="46"/>
                    <a:pt x="76" y="46"/>
                    <a:pt x="75" y="46"/>
                  </a:cubicBezTo>
                  <a:cubicBezTo>
                    <a:pt x="75" y="46"/>
                    <a:pt x="75" y="47"/>
                    <a:pt x="75" y="47"/>
                  </a:cubicBezTo>
                  <a:cubicBezTo>
                    <a:pt x="74" y="47"/>
                    <a:pt x="73" y="46"/>
                    <a:pt x="73" y="46"/>
                  </a:cubicBezTo>
                  <a:cubicBezTo>
                    <a:pt x="72" y="46"/>
                    <a:pt x="71" y="45"/>
                    <a:pt x="70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51"/>
                    <a:pt x="68" y="54"/>
                    <a:pt x="67" y="56"/>
                  </a:cubicBezTo>
                  <a:cubicBezTo>
                    <a:pt x="67" y="58"/>
                    <a:pt x="66" y="58"/>
                    <a:pt x="66" y="58"/>
                  </a:cubicBezTo>
                  <a:cubicBezTo>
                    <a:pt x="65" y="58"/>
                    <a:pt x="65" y="58"/>
                    <a:pt x="64" y="59"/>
                  </a:cubicBezTo>
                  <a:cubicBezTo>
                    <a:pt x="64" y="59"/>
                    <a:pt x="63" y="59"/>
                    <a:pt x="63" y="60"/>
                  </a:cubicBezTo>
                  <a:cubicBezTo>
                    <a:pt x="62" y="61"/>
                    <a:pt x="61" y="62"/>
                    <a:pt x="61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58" y="62"/>
                    <a:pt x="56" y="59"/>
                    <a:pt x="54" y="57"/>
                  </a:cubicBezTo>
                  <a:cubicBezTo>
                    <a:pt x="53" y="55"/>
                    <a:pt x="51" y="54"/>
                    <a:pt x="50" y="53"/>
                  </a:cubicBezTo>
                  <a:cubicBezTo>
                    <a:pt x="49" y="53"/>
                    <a:pt x="49" y="53"/>
                    <a:pt x="48" y="53"/>
                  </a:cubicBezTo>
                  <a:cubicBezTo>
                    <a:pt x="47" y="53"/>
                    <a:pt x="46" y="53"/>
                    <a:pt x="45" y="54"/>
                  </a:cubicBezTo>
                  <a:cubicBezTo>
                    <a:pt x="41" y="56"/>
                    <a:pt x="37" y="61"/>
                    <a:pt x="37" y="64"/>
                  </a:cubicBezTo>
                  <a:cubicBezTo>
                    <a:pt x="37" y="66"/>
                    <a:pt x="38" y="68"/>
                    <a:pt x="39" y="69"/>
                  </a:cubicBezTo>
                  <a:cubicBezTo>
                    <a:pt x="40" y="71"/>
                    <a:pt x="41" y="73"/>
                    <a:pt x="40" y="76"/>
                  </a:cubicBezTo>
                  <a:cubicBezTo>
                    <a:pt x="39" y="76"/>
                    <a:pt x="38" y="76"/>
                    <a:pt x="38" y="76"/>
                  </a:cubicBezTo>
                  <a:cubicBezTo>
                    <a:pt x="37" y="76"/>
                    <a:pt x="36" y="76"/>
                    <a:pt x="35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3" y="79"/>
                    <a:pt x="34" y="80"/>
                    <a:pt x="34" y="81"/>
                  </a:cubicBezTo>
                  <a:cubicBezTo>
                    <a:pt x="34" y="83"/>
                    <a:pt x="35" y="85"/>
                    <a:pt x="34" y="88"/>
                  </a:cubicBezTo>
                  <a:cubicBezTo>
                    <a:pt x="33" y="90"/>
                    <a:pt x="31" y="92"/>
                    <a:pt x="29" y="95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100"/>
                    <a:pt x="22" y="100"/>
                    <a:pt x="18" y="101"/>
                  </a:cubicBezTo>
                  <a:cubicBezTo>
                    <a:pt x="16" y="102"/>
                    <a:pt x="14" y="102"/>
                    <a:pt x="11" y="103"/>
                  </a:cubicBezTo>
                  <a:cubicBezTo>
                    <a:pt x="6" y="106"/>
                    <a:pt x="8" y="110"/>
                    <a:pt x="9" y="113"/>
                  </a:cubicBezTo>
                  <a:cubicBezTo>
                    <a:pt x="10" y="116"/>
                    <a:pt x="11" y="118"/>
                    <a:pt x="10" y="120"/>
                  </a:cubicBezTo>
                  <a:cubicBezTo>
                    <a:pt x="10" y="124"/>
                    <a:pt x="9" y="128"/>
                    <a:pt x="8" y="130"/>
                  </a:cubicBezTo>
                  <a:cubicBezTo>
                    <a:pt x="7" y="131"/>
                    <a:pt x="6" y="131"/>
                    <a:pt x="5" y="132"/>
                  </a:cubicBezTo>
                  <a:cubicBezTo>
                    <a:pt x="3" y="132"/>
                    <a:pt x="3" y="134"/>
                    <a:pt x="3" y="136"/>
                  </a:cubicBezTo>
                  <a:cubicBezTo>
                    <a:pt x="3" y="137"/>
                    <a:pt x="3" y="138"/>
                    <a:pt x="3" y="140"/>
                  </a:cubicBezTo>
                  <a:cubicBezTo>
                    <a:pt x="3" y="142"/>
                    <a:pt x="3" y="144"/>
                    <a:pt x="3" y="146"/>
                  </a:cubicBezTo>
                  <a:cubicBezTo>
                    <a:pt x="3" y="148"/>
                    <a:pt x="2" y="149"/>
                    <a:pt x="2" y="151"/>
                  </a:cubicBezTo>
                  <a:cubicBezTo>
                    <a:pt x="1" y="152"/>
                    <a:pt x="1" y="153"/>
                    <a:pt x="1" y="15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3" y="157"/>
                    <a:pt x="4" y="157"/>
                    <a:pt x="5" y="157"/>
                  </a:cubicBezTo>
                  <a:cubicBezTo>
                    <a:pt x="6" y="157"/>
                    <a:pt x="6" y="157"/>
                    <a:pt x="7" y="157"/>
                  </a:cubicBezTo>
                  <a:cubicBezTo>
                    <a:pt x="13" y="158"/>
                    <a:pt x="18" y="168"/>
                    <a:pt x="20" y="171"/>
                  </a:cubicBezTo>
                  <a:cubicBezTo>
                    <a:pt x="21" y="175"/>
                    <a:pt x="22" y="175"/>
                    <a:pt x="25" y="176"/>
                  </a:cubicBezTo>
                  <a:cubicBezTo>
                    <a:pt x="26" y="176"/>
                    <a:pt x="26" y="176"/>
                    <a:pt x="27" y="176"/>
                  </a:cubicBezTo>
                  <a:cubicBezTo>
                    <a:pt x="28" y="176"/>
                    <a:pt x="29" y="177"/>
                    <a:pt x="31" y="178"/>
                  </a:cubicBezTo>
                  <a:cubicBezTo>
                    <a:pt x="32" y="180"/>
                    <a:pt x="33" y="180"/>
                    <a:pt x="34" y="180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36" y="180"/>
                    <a:pt x="37" y="179"/>
                    <a:pt x="39" y="177"/>
                  </a:cubicBezTo>
                  <a:cubicBezTo>
                    <a:pt x="40" y="176"/>
                    <a:pt x="41" y="174"/>
                    <a:pt x="42" y="174"/>
                  </a:cubicBezTo>
                  <a:cubicBezTo>
                    <a:pt x="43" y="173"/>
                    <a:pt x="44" y="173"/>
                    <a:pt x="45" y="173"/>
                  </a:cubicBezTo>
                  <a:cubicBezTo>
                    <a:pt x="47" y="171"/>
                    <a:pt x="49" y="170"/>
                    <a:pt x="52" y="170"/>
                  </a:cubicBezTo>
                  <a:cubicBezTo>
                    <a:pt x="54" y="169"/>
                    <a:pt x="56" y="169"/>
                    <a:pt x="59" y="169"/>
                  </a:cubicBezTo>
                  <a:cubicBezTo>
                    <a:pt x="64" y="169"/>
                    <a:pt x="68" y="171"/>
                    <a:pt x="71" y="174"/>
                  </a:cubicBezTo>
                  <a:cubicBezTo>
                    <a:pt x="73" y="176"/>
                    <a:pt x="75" y="178"/>
                    <a:pt x="77" y="180"/>
                  </a:cubicBezTo>
                  <a:cubicBezTo>
                    <a:pt x="80" y="185"/>
                    <a:pt x="80" y="185"/>
                    <a:pt x="80" y="18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80" y="155"/>
                    <a:pt x="80" y="155"/>
                    <a:pt x="80" y="155"/>
                  </a:cubicBezTo>
                  <a:cubicBezTo>
                    <a:pt x="73" y="148"/>
                    <a:pt x="80" y="135"/>
                    <a:pt x="80" y="135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67" y="133"/>
                    <a:pt x="169" y="133"/>
                    <a:pt x="170" y="134"/>
                  </a:cubicBezTo>
                  <a:cubicBezTo>
                    <a:pt x="171" y="134"/>
                    <a:pt x="172" y="134"/>
                    <a:pt x="173" y="135"/>
                  </a:cubicBezTo>
                  <a:cubicBezTo>
                    <a:pt x="174" y="136"/>
                    <a:pt x="175" y="136"/>
                    <a:pt x="176" y="137"/>
                  </a:cubicBezTo>
                  <a:cubicBezTo>
                    <a:pt x="177" y="137"/>
                    <a:pt x="177" y="137"/>
                    <a:pt x="177" y="137"/>
                  </a:cubicBezTo>
                  <a:cubicBezTo>
                    <a:pt x="178" y="137"/>
                    <a:pt x="180" y="136"/>
                    <a:pt x="181" y="136"/>
                  </a:cubicBezTo>
                  <a:cubicBezTo>
                    <a:pt x="182" y="136"/>
                    <a:pt x="183" y="136"/>
                    <a:pt x="183" y="136"/>
                  </a:cubicBezTo>
                  <a:cubicBezTo>
                    <a:pt x="186" y="136"/>
                    <a:pt x="187" y="135"/>
                    <a:pt x="188" y="133"/>
                  </a:cubicBezTo>
                  <a:cubicBezTo>
                    <a:pt x="189" y="133"/>
                    <a:pt x="189" y="132"/>
                    <a:pt x="190" y="132"/>
                  </a:cubicBezTo>
                  <a:cubicBezTo>
                    <a:pt x="191" y="131"/>
                    <a:pt x="191" y="129"/>
                    <a:pt x="193" y="129"/>
                  </a:cubicBezTo>
                  <a:cubicBezTo>
                    <a:pt x="193" y="128"/>
                    <a:pt x="194" y="128"/>
                    <a:pt x="195" y="127"/>
                  </a:cubicBezTo>
                  <a:cubicBezTo>
                    <a:pt x="196" y="127"/>
                    <a:pt x="197" y="126"/>
                    <a:pt x="198" y="126"/>
                  </a:cubicBezTo>
                  <a:cubicBezTo>
                    <a:pt x="199" y="125"/>
                    <a:pt x="199" y="124"/>
                    <a:pt x="199" y="123"/>
                  </a:cubicBezTo>
                  <a:cubicBezTo>
                    <a:pt x="200" y="122"/>
                    <a:pt x="200" y="121"/>
                    <a:pt x="201" y="121"/>
                  </a:cubicBezTo>
                  <a:cubicBezTo>
                    <a:pt x="201" y="120"/>
                    <a:pt x="202" y="119"/>
                    <a:pt x="203" y="119"/>
                  </a:cubicBezTo>
                  <a:cubicBezTo>
                    <a:pt x="204" y="119"/>
                    <a:pt x="205" y="120"/>
                    <a:pt x="205" y="120"/>
                  </a:cubicBezTo>
                  <a:cubicBezTo>
                    <a:pt x="205" y="121"/>
                    <a:pt x="205" y="121"/>
                    <a:pt x="205" y="12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21"/>
                    <a:pt x="207" y="121"/>
                    <a:pt x="208" y="121"/>
                  </a:cubicBezTo>
                  <a:cubicBezTo>
                    <a:pt x="208" y="121"/>
                    <a:pt x="209" y="121"/>
                    <a:pt x="209" y="121"/>
                  </a:cubicBezTo>
                  <a:cubicBezTo>
                    <a:pt x="210" y="121"/>
                    <a:pt x="210" y="121"/>
                    <a:pt x="211" y="121"/>
                  </a:cubicBezTo>
                  <a:cubicBezTo>
                    <a:pt x="212" y="121"/>
                    <a:pt x="213" y="121"/>
                    <a:pt x="214" y="121"/>
                  </a:cubicBezTo>
                  <a:cubicBezTo>
                    <a:pt x="214" y="122"/>
                    <a:pt x="215" y="122"/>
                    <a:pt x="216" y="122"/>
                  </a:cubicBezTo>
                  <a:cubicBezTo>
                    <a:pt x="216" y="122"/>
                    <a:pt x="217" y="122"/>
                    <a:pt x="217" y="122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21" y="119"/>
                    <a:pt x="222" y="118"/>
                    <a:pt x="224" y="115"/>
                  </a:cubicBezTo>
                  <a:cubicBezTo>
                    <a:pt x="225" y="114"/>
                    <a:pt x="226" y="113"/>
                    <a:pt x="227" y="112"/>
                  </a:cubicBezTo>
                  <a:cubicBezTo>
                    <a:pt x="228" y="111"/>
                    <a:pt x="229" y="109"/>
                    <a:pt x="230" y="107"/>
                  </a:cubicBezTo>
                  <a:cubicBezTo>
                    <a:pt x="231" y="104"/>
                    <a:pt x="229" y="102"/>
                    <a:pt x="227" y="1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EEEDC5E-ABAF-142D-EF9B-0BB16CBBF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227" y="2804260"/>
              <a:ext cx="864274" cy="621784"/>
            </a:xfrm>
            <a:custGeom>
              <a:avLst/>
              <a:gdLst>
                <a:gd name="T0" fmla="*/ 366 w 376"/>
                <a:gd name="T1" fmla="*/ 170 h 294"/>
                <a:gd name="T2" fmla="*/ 353 w 376"/>
                <a:gd name="T3" fmla="*/ 164 h 294"/>
                <a:gd name="T4" fmla="*/ 346 w 376"/>
                <a:gd name="T5" fmla="*/ 147 h 294"/>
                <a:gd name="T6" fmla="*/ 343 w 376"/>
                <a:gd name="T7" fmla="*/ 140 h 294"/>
                <a:gd name="T8" fmla="*/ 330 w 376"/>
                <a:gd name="T9" fmla="*/ 127 h 294"/>
                <a:gd name="T10" fmla="*/ 314 w 376"/>
                <a:gd name="T11" fmla="*/ 110 h 294"/>
                <a:gd name="T12" fmla="*/ 303 w 376"/>
                <a:gd name="T13" fmla="*/ 95 h 294"/>
                <a:gd name="T14" fmla="*/ 283 w 376"/>
                <a:gd name="T15" fmla="*/ 83 h 294"/>
                <a:gd name="T16" fmla="*/ 264 w 376"/>
                <a:gd name="T17" fmla="*/ 75 h 294"/>
                <a:gd name="T18" fmla="*/ 263 w 376"/>
                <a:gd name="T19" fmla="*/ 60 h 294"/>
                <a:gd name="T20" fmla="*/ 266 w 376"/>
                <a:gd name="T21" fmla="*/ 46 h 294"/>
                <a:gd name="T22" fmla="*/ 248 w 376"/>
                <a:gd name="T23" fmla="*/ 11 h 294"/>
                <a:gd name="T24" fmla="*/ 238 w 376"/>
                <a:gd name="T25" fmla="*/ 1 h 294"/>
                <a:gd name="T26" fmla="*/ 222 w 376"/>
                <a:gd name="T27" fmla="*/ 6 h 294"/>
                <a:gd name="T28" fmla="*/ 206 w 376"/>
                <a:gd name="T29" fmla="*/ 26 h 294"/>
                <a:gd name="T30" fmla="*/ 196 w 376"/>
                <a:gd name="T31" fmla="*/ 35 h 294"/>
                <a:gd name="T32" fmla="*/ 183 w 376"/>
                <a:gd name="T33" fmla="*/ 52 h 294"/>
                <a:gd name="T34" fmla="*/ 172 w 376"/>
                <a:gd name="T35" fmla="*/ 61 h 294"/>
                <a:gd name="T36" fmla="*/ 160 w 376"/>
                <a:gd name="T37" fmla="*/ 63 h 294"/>
                <a:gd name="T38" fmla="*/ 129 w 376"/>
                <a:gd name="T39" fmla="*/ 71 h 294"/>
                <a:gd name="T40" fmla="*/ 126 w 376"/>
                <a:gd name="T41" fmla="*/ 91 h 294"/>
                <a:gd name="T42" fmla="*/ 120 w 376"/>
                <a:gd name="T43" fmla="*/ 97 h 294"/>
                <a:gd name="T44" fmla="*/ 112 w 376"/>
                <a:gd name="T45" fmla="*/ 97 h 294"/>
                <a:gd name="T46" fmla="*/ 90 w 376"/>
                <a:gd name="T47" fmla="*/ 102 h 294"/>
                <a:gd name="T48" fmla="*/ 70 w 376"/>
                <a:gd name="T49" fmla="*/ 112 h 294"/>
                <a:gd name="T50" fmla="*/ 61 w 376"/>
                <a:gd name="T51" fmla="*/ 104 h 294"/>
                <a:gd name="T52" fmla="*/ 50 w 376"/>
                <a:gd name="T53" fmla="*/ 111 h 294"/>
                <a:gd name="T54" fmla="*/ 42 w 376"/>
                <a:gd name="T55" fmla="*/ 115 h 294"/>
                <a:gd name="T56" fmla="*/ 35 w 376"/>
                <a:gd name="T57" fmla="*/ 115 h 294"/>
                <a:gd name="T58" fmla="*/ 20 w 376"/>
                <a:gd name="T59" fmla="*/ 130 h 294"/>
                <a:gd name="T60" fmla="*/ 1 w 376"/>
                <a:gd name="T61" fmla="*/ 164 h 294"/>
                <a:gd name="T62" fmla="*/ 6 w 376"/>
                <a:gd name="T63" fmla="*/ 191 h 294"/>
                <a:gd name="T64" fmla="*/ 15 w 376"/>
                <a:gd name="T65" fmla="*/ 216 h 294"/>
                <a:gd name="T66" fmla="*/ 34 w 376"/>
                <a:gd name="T67" fmla="*/ 253 h 294"/>
                <a:gd name="T68" fmla="*/ 49 w 376"/>
                <a:gd name="T69" fmla="*/ 288 h 294"/>
                <a:gd name="T70" fmla="*/ 59 w 376"/>
                <a:gd name="T71" fmla="*/ 274 h 294"/>
                <a:gd name="T72" fmla="*/ 86 w 376"/>
                <a:gd name="T73" fmla="*/ 243 h 294"/>
                <a:gd name="T74" fmla="*/ 112 w 376"/>
                <a:gd name="T75" fmla="*/ 246 h 294"/>
                <a:gd name="T76" fmla="*/ 122 w 376"/>
                <a:gd name="T77" fmla="*/ 233 h 294"/>
                <a:gd name="T78" fmla="*/ 130 w 376"/>
                <a:gd name="T79" fmla="*/ 210 h 294"/>
                <a:gd name="T80" fmla="*/ 174 w 376"/>
                <a:gd name="T81" fmla="*/ 211 h 294"/>
                <a:gd name="T82" fmla="*/ 193 w 376"/>
                <a:gd name="T83" fmla="*/ 219 h 294"/>
                <a:gd name="T84" fmla="*/ 220 w 376"/>
                <a:gd name="T85" fmla="*/ 225 h 294"/>
                <a:gd name="T86" fmla="*/ 247 w 376"/>
                <a:gd name="T87" fmla="*/ 205 h 294"/>
                <a:gd name="T88" fmla="*/ 269 w 376"/>
                <a:gd name="T89" fmla="*/ 208 h 294"/>
                <a:gd name="T90" fmla="*/ 295 w 376"/>
                <a:gd name="T91" fmla="*/ 199 h 294"/>
                <a:gd name="T92" fmla="*/ 318 w 376"/>
                <a:gd name="T93" fmla="*/ 192 h 294"/>
                <a:gd name="T94" fmla="*/ 334 w 376"/>
                <a:gd name="T95" fmla="*/ 193 h 294"/>
                <a:gd name="T96" fmla="*/ 346 w 376"/>
                <a:gd name="T97" fmla="*/ 193 h 294"/>
                <a:gd name="T98" fmla="*/ 357 w 376"/>
                <a:gd name="T99" fmla="*/ 196 h 294"/>
                <a:gd name="T100" fmla="*/ 370 w 376"/>
                <a:gd name="T101" fmla="*/ 1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6" h="294">
                  <a:moveTo>
                    <a:pt x="375" y="191"/>
                  </a:moveTo>
                  <a:cubicBezTo>
                    <a:pt x="374" y="188"/>
                    <a:pt x="373" y="185"/>
                    <a:pt x="372" y="181"/>
                  </a:cubicBezTo>
                  <a:cubicBezTo>
                    <a:pt x="372" y="180"/>
                    <a:pt x="372" y="180"/>
                    <a:pt x="372" y="180"/>
                  </a:cubicBezTo>
                  <a:cubicBezTo>
                    <a:pt x="372" y="176"/>
                    <a:pt x="370" y="174"/>
                    <a:pt x="368" y="172"/>
                  </a:cubicBezTo>
                  <a:cubicBezTo>
                    <a:pt x="368" y="171"/>
                    <a:pt x="367" y="171"/>
                    <a:pt x="366" y="170"/>
                  </a:cubicBezTo>
                  <a:cubicBezTo>
                    <a:pt x="366" y="170"/>
                    <a:pt x="365" y="170"/>
                    <a:pt x="365" y="170"/>
                  </a:cubicBezTo>
                  <a:cubicBezTo>
                    <a:pt x="364" y="169"/>
                    <a:pt x="363" y="169"/>
                    <a:pt x="363" y="168"/>
                  </a:cubicBezTo>
                  <a:cubicBezTo>
                    <a:pt x="362" y="168"/>
                    <a:pt x="362" y="168"/>
                    <a:pt x="362" y="167"/>
                  </a:cubicBezTo>
                  <a:cubicBezTo>
                    <a:pt x="360" y="166"/>
                    <a:pt x="359" y="166"/>
                    <a:pt x="357" y="166"/>
                  </a:cubicBezTo>
                  <a:cubicBezTo>
                    <a:pt x="356" y="165"/>
                    <a:pt x="354" y="165"/>
                    <a:pt x="353" y="164"/>
                  </a:cubicBezTo>
                  <a:cubicBezTo>
                    <a:pt x="351" y="163"/>
                    <a:pt x="351" y="162"/>
                    <a:pt x="351" y="160"/>
                  </a:cubicBezTo>
                  <a:cubicBezTo>
                    <a:pt x="351" y="158"/>
                    <a:pt x="351" y="157"/>
                    <a:pt x="350" y="155"/>
                  </a:cubicBezTo>
                  <a:cubicBezTo>
                    <a:pt x="349" y="155"/>
                    <a:pt x="348" y="154"/>
                    <a:pt x="347" y="154"/>
                  </a:cubicBezTo>
                  <a:cubicBezTo>
                    <a:pt x="345" y="153"/>
                    <a:pt x="344" y="152"/>
                    <a:pt x="344" y="150"/>
                  </a:cubicBezTo>
                  <a:cubicBezTo>
                    <a:pt x="345" y="149"/>
                    <a:pt x="345" y="148"/>
                    <a:pt x="346" y="147"/>
                  </a:cubicBezTo>
                  <a:cubicBezTo>
                    <a:pt x="346" y="147"/>
                    <a:pt x="347" y="146"/>
                    <a:pt x="347" y="146"/>
                  </a:cubicBezTo>
                  <a:cubicBezTo>
                    <a:pt x="348" y="143"/>
                    <a:pt x="348" y="143"/>
                    <a:pt x="348" y="143"/>
                  </a:cubicBezTo>
                  <a:cubicBezTo>
                    <a:pt x="346" y="143"/>
                    <a:pt x="346" y="143"/>
                    <a:pt x="346" y="143"/>
                  </a:cubicBezTo>
                  <a:cubicBezTo>
                    <a:pt x="346" y="143"/>
                    <a:pt x="345" y="142"/>
                    <a:pt x="345" y="142"/>
                  </a:cubicBezTo>
                  <a:cubicBezTo>
                    <a:pt x="344" y="141"/>
                    <a:pt x="343" y="141"/>
                    <a:pt x="343" y="140"/>
                  </a:cubicBezTo>
                  <a:cubicBezTo>
                    <a:pt x="342" y="140"/>
                    <a:pt x="342" y="140"/>
                    <a:pt x="342" y="140"/>
                  </a:cubicBezTo>
                  <a:cubicBezTo>
                    <a:pt x="341" y="139"/>
                    <a:pt x="340" y="138"/>
                    <a:pt x="339" y="137"/>
                  </a:cubicBezTo>
                  <a:cubicBezTo>
                    <a:pt x="338" y="136"/>
                    <a:pt x="337" y="134"/>
                    <a:pt x="336" y="133"/>
                  </a:cubicBezTo>
                  <a:cubicBezTo>
                    <a:pt x="336" y="131"/>
                    <a:pt x="335" y="130"/>
                    <a:pt x="334" y="129"/>
                  </a:cubicBezTo>
                  <a:cubicBezTo>
                    <a:pt x="333" y="128"/>
                    <a:pt x="331" y="128"/>
                    <a:pt x="330" y="127"/>
                  </a:cubicBezTo>
                  <a:cubicBezTo>
                    <a:pt x="328" y="127"/>
                    <a:pt x="326" y="127"/>
                    <a:pt x="325" y="126"/>
                  </a:cubicBezTo>
                  <a:cubicBezTo>
                    <a:pt x="323" y="124"/>
                    <a:pt x="320" y="121"/>
                    <a:pt x="318" y="119"/>
                  </a:cubicBezTo>
                  <a:cubicBezTo>
                    <a:pt x="317" y="119"/>
                    <a:pt x="317" y="119"/>
                    <a:pt x="317" y="119"/>
                  </a:cubicBezTo>
                  <a:cubicBezTo>
                    <a:pt x="316" y="117"/>
                    <a:pt x="313" y="115"/>
                    <a:pt x="313" y="114"/>
                  </a:cubicBezTo>
                  <a:cubicBezTo>
                    <a:pt x="313" y="113"/>
                    <a:pt x="313" y="112"/>
                    <a:pt x="314" y="110"/>
                  </a:cubicBezTo>
                  <a:cubicBezTo>
                    <a:pt x="315" y="109"/>
                    <a:pt x="316" y="107"/>
                    <a:pt x="315" y="105"/>
                  </a:cubicBezTo>
                  <a:cubicBezTo>
                    <a:pt x="314" y="103"/>
                    <a:pt x="312" y="103"/>
                    <a:pt x="311" y="103"/>
                  </a:cubicBezTo>
                  <a:cubicBezTo>
                    <a:pt x="310" y="103"/>
                    <a:pt x="309" y="102"/>
                    <a:pt x="308" y="102"/>
                  </a:cubicBezTo>
                  <a:cubicBezTo>
                    <a:pt x="306" y="101"/>
                    <a:pt x="306" y="99"/>
                    <a:pt x="305" y="98"/>
                  </a:cubicBezTo>
                  <a:cubicBezTo>
                    <a:pt x="304" y="97"/>
                    <a:pt x="304" y="96"/>
                    <a:pt x="303" y="95"/>
                  </a:cubicBezTo>
                  <a:cubicBezTo>
                    <a:pt x="301" y="92"/>
                    <a:pt x="297" y="91"/>
                    <a:pt x="293" y="90"/>
                  </a:cubicBezTo>
                  <a:cubicBezTo>
                    <a:pt x="292" y="90"/>
                    <a:pt x="291" y="90"/>
                    <a:pt x="290" y="90"/>
                  </a:cubicBezTo>
                  <a:cubicBezTo>
                    <a:pt x="288" y="90"/>
                    <a:pt x="288" y="90"/>
                    <a:pt x="288" y="90"/>
                  </a:cubicBezTo>
                  <a:cubicBezTo>
                    <a:pt x="287" y="90"/>
                    <a:pt x="285" y="90"/>
                    <a:pt x="284" y="90"/>
                  </a:cubicBezTo>
                  <a:cubicBezTo>
                    <a:pt x="282" y="88"/>
                    <a:pt x="282" y="87"/>
                    <a:pt x="283" y="83"/>
                  </a:cubicBezTo>
                  <a:cubicBezTo>
                    <a:pt x="284" y="81"/>
                    <a:pt x="285" y="79"/>
                    <a:pt x="284" y="78"/>
                  </a:cubicBezTo>
                  <a:cubicBezTo>
                    <a:pt x="283" y="75"/>
                    <a:pt x="281" y="74"/>
                    <a:pt x="279" y="74"/>
                  </a:cubicBezTo>
                  <a:cubicBezTo>
                    <a:pt x="277" y="74"/>
                    <a:pt x="275" y="75"/>
                    <a:pt x="273" y="76"/>
                  </a:cubicBezTo>
                  <a:cubicBezTo>
                    <a:pt x="271" y="76"/>
                    <a:pt x="269" y="77"/>
                    <a:pt x="267" y="77"/>
                  </a:cubicBezTo>
                  <a:cubicBezTo>
                    <a:pt x="266" y="77"/>
                    <a:pt x="265" y="76"/>
                    <a:pt x="264" y="75"/>
                  </a:cubicBezTo>
                  <a:cubicBezTo>
                    <a:pt x="264" y="74"/>
                    <a:pt x="264" y="73"/>
                    <a:pt x="264" y="72"/>
                  </a:cubicBezTo>
                  <a:cubicBezTo>
                    <a:pt x="264" y="71"/>
                    <a:pt x="264" y="70"/>
                    <a:pt x="264" y="69"/>
                  </a:cubicBezTo>
                  <a:cubicBezTo>
                    <a:pt x="264" y="68"/>
                    <a:pt x="263" y="68"/>
                    <a:pt x="262" y="67"/>
                  </a:cubicBezTo>
                  <a:cubicBezTo>
                    <a:pt x="262" y="67"/>
                    <a:pt x="261" y="66"/>
                    <a:pt x="261" y="66"/>
                  </a:cubicBezTo>
                  <a:cubicBezTo>
                    <a:pt x="260" y="63"/>
                    <a:pt x="261" y="62"/>
                    <a:pt x="263" y="60"/>
                  </a:cubicBezTo>
                  <a:cubicBezTo>
                    <a:pt x="264" y="60"/>
                    <a:pt x="265" y="59"/>
                    <a:pt x="266" y="57"/>
                  </a:cubicBezTo>
                  <a:cubicBezTo>
                    <a:pt x="267" y="55"/>
                    <a:pt x="266" y="54"/>
                    <a:pt x="266" y="53"/>
                  </a:cubicBezTo>
                  <a:cubicBezTo>
                    <a:pt x="266" y="53"/>
                    <a:pt x="266" y="52"/>
                    <a:pt x="266" y="51"/>
                  </a:cubicBezTo>
                  <a:cubicBezTo>
                    <a:pt x="265" y="50"/>
                    <a:pt x="265" y="49"/>
                    <a:pt x="266" y="47"/>
                  </a:cubicBezTo>
                  <a:cubicBezTo>
                    <a:pt x="266" y="46"/>
                    <a:pt x="266" y="46"/>
                    <a:pt x="266" y="46"/>
                  </a:cubicBezTo>
                  <a:cubicBezTo>
                    <a:pt x="268" y="40"/>
                    <a:pt x="265" y="36"/>
                    <a:pt x="262" y="32"/>
                  </a:cubicBezTo>
                  <a:cubicBezTo>
                    <a:pt x="261" y="30"/>
                    <a:pt x="260" y="29"/>
                    <a:pt x="259" y="27"/>
                  </a:cubicBezTo>
                  <a:cubicBezTo>
                    <a:pt x="258" y="26"/>
                    <a:pt x="257" y="24"/>
                    <a:pt x="256" y="22"/>
                  </a:cubicBezTo>
                  <a:cubicBezTo>
                    <a:pt x="254" y="19"/>
                    <a:pt x="253" y="16"/>
                    <a:pt x="250" y="13"/>
                  </a:cubicBezTo>
                  <a:cubicBezTo>
                    <a:pt x="250" y="12"/>
                    <a:pt x="249" y="11"/>
                    <a:pt x="248" y="11"/>
                  </a:cubicBezTo>
                  <a:cubicBezTo>
                    <a:pt x="246" y="9"/>
                    <a:pt x="244" y="7"/>
                    <a:pt x="244" y="4"/>
                  </a:cubicBezTo>
                  <a:cubicBezTo>
                    <a:pt x="244" y="2"/>
                    <a:pt x="244" y="2"/>
                    <a:pt x="244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1" y="2"/>
                    <a:pt x="239" y="1"/>
                    <a:pt x="238" y="1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237" y="1"/>
                    <a:pt x="237" y="1"/>
                    <a:pt x="236" y="1"/>
                  </a:cubicBezTo>
                  <a:cubicBezTo>
                    <a:pt x="236" y="1"/>
                    <a:pt x="235" y="0"/>
                    <a:pt x="234" y="0"/>
                  </a:cubicBezTo>
                  <a:cubicBezTo>
                    <a:pt x="231" y="0"/>
                    <a:pt x="229" y="2"/>
                    <a:pt x="226" y="3"/>
                  </a:cubicBezTo>
                  <a:cubicBezTo>
                    <a:pt x="225" y="4"/>
                    <a:pt x="225" y="4"/>
                    <a:pt x="224" y="5"/>
                  </a:cubicBezTo>
                  <a:cubicBezTo>
                    <a:pt x="223" y="5"/>
                    <a:pt x="223" y="5"/>
                    <a:pt x="222" y="6"/>
                  </a:cubicBezTo>
                  <a:cubicBezTo>
                    <a:pt x="221" y="6"/>
                    <a:pt x="220" y="7"/>
                    <a:pt x="218" y="8"/>
                  </a:cubicBezTo>
                  <a:cubicBezTo>
                    <a:pt x="214" y="9"/>
                    <a:pt x="209" y="12"/>
                    <a:pt x="209" y="17"/>
                  </a:cubicBezTo>
                  <a:cubicBezTo>
                    <a:pt x="209" y="18"/>
                    <a:pt x="209" y="18"/>
                    <a:pt x="209" y="19"/>
                  </a:cubicBezTo>
                  <a:cubicBezTo>
                    <a:pt x="210" y="20"/>
                    <a:pt x="210" y="21"/>
                    <a:pt x="209" y="23"/>
                  </a:cubicBezTo>
                  <a:cubicBezTo>
                    <a:pt x="208" y="24"/>
                    <a:pt x="207" y="25"/>
                    <a:pt x="206" y="26"/>
                  </a:cubicBezTo>
                  <a:cubicBezTo>
                    <a:pt x="205" y="26"/>
                    <a:pt x="204" y="26"/>
                    <a:pt x="204" y="27"/>
                  </a:cubicBezTo>
                  <a:cubicBezTo>
                    <a:pt x="203" y="28"/>
                    <a:pt x="202" y="29"/>
                    <a:pt x="202" y="31"/>
                  </a:cubicBezTo>
                  <a:cubicBezTo>
                    <a:pt x="202" y="31"/>
                    <a:pt x="202" y="32"/>
                    <a:pt x="201" y="33"/>
                  </a:cubicBezTo>
                  <a:cubicBezTo>
                    <a:pt x="201" y="34"/>
                    <a:pt x="200" y="34"/>
                    <a:pt x="199" y="34"/>
                  </a:cubicBezTo>
                  <a:cubicBezTo>
                    <a:pt x="198" y="34"/>
                    <a:pt x="197" y="35"/>
                    <a:pt x="196" y="35"/>
                  </a:cubicBezTo>
                  <a:cubicBezTo>
                    <a:pt x="195" y="35"/>
                    <a:pt x="195" y="37"/>
                    <a:pt x="194" y="38"/>
                  </a:cubicBezTo>
                  <a:cubicBezTo>
                    <a:pt x="194" y="38"/>
                    <a:pt x="193" y="39"/>
                    <a:pt x="193" y="40"/>
                  </a:cubicBezTo>
                  <a:cubicBezTo>
                    <a:pt x="192" y="41"/>
                    <a:pt x="190" y="42"/>
                    <a:pt x="189" y="44"/>
                  </a:cubicBezTo>
                  <a:cubicBezTo>
                    <a:pt x="187" y="46"/>
                    <a:pt x="186" y="48"/>
                    <a:pt x="184" y="50"/>
                  </a:cubicBezTo>
                  <a:cubicBezTo>
                    <a:pt x="184" y="50"/>
                    <a:pt x="183" y="51"/>
                    <a:pt x="183" y="52"/>
                  </a:cubicBezTo>
                  <a:cubicBezTo>
                    <a:pt x="182" y="53"/>
                    <a:pt x="182" y="54"/>
                    <a:pt x="181" y="55"/>
                  </a:cubicBezTo>
                  <a:cubicBezTo>
                    <a:pt x="180" y="55"/>
                    <a:pt x="179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5" y="58"/>
                    <a:pt x="175" y="59"/>
                    <a:pt x="175" y="60"/>
                  </a:cubicBezTo>
                  <a:cubicBezTo>
                    <a:pt x="174" y="61"/>
                    <a:pt x="174" y="61"/>
                    <a:pt x="172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1" y="61"/>
                    <a:pt x="170" y="61"/>
                    <a:pt x="169" y="61"/>
                  </a:cubicBezTo>
                  <a:cubicBezTo>
                    <a:pt x="168" y="61"/>
                    <a:pt x="168" y="61"/>
                    <a:pt x="167" y="61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4" y="61"/>
                    <a:pt x="162" y="62"/>
                    <a:pt x="160" y="63"/>
                  </a:cubicBezTo>
                  <a:cubicBezTo>
                    <a:pt x="158" y="64"/>
                    <a:pt x="157" y="64"/>
                    <a:pt x="155" y="65"/>
                  </a:cubicBezTo>
                  <a:cubicBezTo>
                    <a:pt x="152" y="65"/>
                    <a:pt x="149" y="65"/>
                    <a:pt x="146" y="65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38" y="65"/>
                    <a:pt x="133" y="66"/>
                    <a:pt x="130" y="68"/>
                  </a:cubicBezTo>
                  <a:cubicBezTo>
                    <a:pt x="129" y="69"/>
                    <a:pt x="128" y="70"/>
                    <a:pt x="129" y="71"/>
                  </a:cubicBezTo>
                  <a:cubicBezTo>
                    <a:pt x="129" y="73"/>
                    <a:pt x="133" y="75"/>
                    <a:pt x="135" y="75"/>
                  </a:cubicBezTo>
                  <a:cubicBezTo>
                    <a:pt x="135" y="77"/>
                    <a:pt x="134" y="79"/>
                    <a:pt x="133" y="81"/>
                  </a:cubicBezTo>
                  <a:cubicBezTo>
                    <a:pt x="132" y="82"/>
                    <a:pt x="132" y="83"/>
                    <a:pt x="131" y="83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6"/>
                    <a:pt x="128" y="90"/>
                    <a:pt x="126" y="91"/>
                  </a:cubicBezTo>
                  <a:cubicBezTo>
                    <a:pt x="125" y="91"/>
                    <a:pt x="125" y="91"/>
                    <a:pt x="124" y="91"/>
                  </a:cubicBezTo>
                  <a:cubicBezTo>
                    <a:pt x="123" y="91"/>
                    <a:pt x="122" y="92"/>
                    <a:pt x="122" y="93"/>
                  </a:cubicBezTo>
                  <a:cubicBezTo>
                    <a:pt x="122" y="93"/>
                    <a:pt x="122" y="94"/>
                    <a:pt x="122" y="94"/>
                  </a:cubicBezTo>
                  <a:cubicBezTo>
                    <a:pt x="122" y="96"/>
                    <a:pt x="122" y="96"/>
                    <a:pt x="121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19" y="97"/>
                    <a:pt x="118" y="97"/>
                    <a:pt x="118" y="97"/>
                  </a:cubicBezTo>
                  <a:cubicBezTo>
                    <a:pt x="117" y="97"/>
                    <a:pt x="117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5" y="96"/>
                    <a:pt x="115" y="97"/>
                    <a:pt x="114" y="97"/>
                  </a:cubicBezTo>
                  <a:cubicBezTo>
                    <a:pt x="113" y="97"/>
                    <a:pt x="112" y="97"/>
                    <a:pt x="112" y="97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7"/>
                    <a:pt x="104" y="97"/>
                    <a:pt x="103" y="98"/>
                  </a:cubicBezTo>
                  <a:cubicBezTo>
                    <a:pt x="100" y="99"/>
                    <a:pt x="97" y="100"/>
                    <a:pt x="94" y="101"/>
                  </a:cubicBezTo>
                  <a:cubicBezTo>
                    <a:pt x="93" y="101"/>
                    <a:pt x="91" y="101"/>
                    <a:pt x="90" y="102"/>
                  </a:cubicBezTo>
                  <a:cubicBezTo>
                    <a:pt x="88" y="102"/>
                    <a:pt x="87" y="103"/>
                    <a:pt x="85" y="103"/>
                  </a:cubicBezTo>
                  <a:cubicBezTo>
                    <a:pt x="83" y="104"/>
                    <a:pt x="82" y="105"/>
                    <a:pt x="81" y="106"/>
                  </a:cubicBezTo>
                  <a:cubicBezTo>
                    <a:pt x="80" y="107"/>
                    <a:pt x="79" y="107"/>
                    <a:pt x="78" y="108"/>
                  </a:cubicBezTo>
                  <a:cubicBezTo>
                    <a:pt x="77" y="109"/>
                    <a:pt x="76" y="109"/>
                    <a:pt x="75" y="110"/>
                  </a:cubicBezTo>
                  <a:cubicBezTo>
                    <a:pt x="73" y="110"/>
                    <a:pt x="71" y="111"/>
                    <a:pt x="70" y="112"/>
                  </a:cubicBezTo>
                  <a:cubicBezTo>
                    <a:pt x="69" y="113"/>
                    <a:pt x="68" y="113"/>
                    <a:pt x="67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6" y="113"/>
                    <a:pt x="66" y="112"/>
                    <a:pt x="65" y="111"/>
                  </a:cubicBezTo>
                  <a:cubicBezTo>
                    <a:pt x="65" y="111"/>
                    <a:pt x="64" y="110"/>
                    <a:pt x="64" y="109"/>
                  </a:cubicBezTo>
                  <a:cubicBezTo>
                    <a:pt x="63" y="106"/>
                    <a:pt x="62" y="105"/>
                    <a:pt x="61" y="104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8" y="105"/>
                    <a:pt x="57" y="106"/>
                    <a:pt x="56" y="107"/>
                  </a:cubicBezTo>
                  <a:cubicBezTo>
                    <a:pt x="55" y="108"/>
                    <a:pt x="54" y="109"/>
                    <a:pt x="53" y="110"/>
                  </a:cubicBezTo>
                  <a:cubicBezTo>
                    <a:pt x="52" y="110"/>
                    <a:pt x="51" y="111"/>
                    <a:pt x="50" y="111"/>
                  </a:cubicBezTo>
                  <a:cubicBezTo>
                    <a:pt x="50" y="111"/>
                    <a:pt x="49" y="111"/>
                    <a:pt x="49" y="112"/>
                  </a:cubicBezTo>
                  <a:cubicBezTo>
                    <a:pt x="48" y="112"/>
                    <a:pt x="47" y="112"/>
                    <a:pt x="46" y="113"/>
                  </a:cubicBezTo>
                  <a:cubicBezTo>
                    <a:pt x="46" y="113"/>
                    <a:pt x="46" y="113"/>
                    <a:pt x="45" y="114"/>
                  </a:cubicBezTo>
                  <a:cubicBezTo>
                    <a:pt x="45" y="114"/>
                    <a:pt x="44" y="114"/>
                    <a:pt x="44" y="114"/>
                  </a:cubicBezTo>
                  <a:cubicBezTo>
                    <a:pt x="43" y="115"/>
                    <a:pt x="42" y="115"/>
                    <a:pt x="42" y="115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16"/>
                    <a:pt x="39" y="116"/>
                    <a:pt x="39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6" y="115"/>
                    <a:pt x="35" y="115"/>
                  </a:cubicBezTo>
                  <a:cubicBezTo>
                    <a:pt x="34" y="114"/>
                    <a:pt x="32" y="114"/>
                    <a:pt x="32" y="114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8" y="117"/>
                    <a:pt x="27" y="119"/>
                    <a:pt x="25" y="121"/>
                  </a:cubicBezTo>
                  <a:cubicBezTo>
                    <a:pt x="24" y="123"/>
                    <a:pt x="21" y="126"/>
                    <a:pt x="20" y="130"/>
                  </a:cubicBezTo>
                  <a:cubicBezTo>
                    <a:pt x="19" y="134"/>
                    <a:pt x="18" y="137"/>
                    <a:pt x="15" y="141"/>
                  </a:cubicBezTo>
                  <a:cubicBezTo>
                    <a:pt x="14" y="143"/>
                    <a:pt x="13" y="145"/>
                    <a:pt x="12" y="147"/>
                  </a:cubicBezTo>
                  <a:cubicBezTo>
                    <a:pt x="12" y="148"/>
                    <a:pt x="11" y="150"/>
                    <a:pt x="11" y="151"/>
                  </a:cubicBezTo>
                  <a:cubicBezTo>
                    <a:pt x="10" y="153"/>
                    <a:pt x="8" y="155"/>
                    <a:pt x="6" y="156"/>
                  </a:cubicBezTo>
                  <a:cubicBezTo>
                    <a:pt x="2" y="160"/>
                    <a:pt x="0" y="162"/>
                    <a:pt x="1" y="164"/>
                  </a:cubicBezTo>
                  <a:cubicBezTo>
                    <a:pt x="1" y="166"/>
                    <a:pt x="3" y="167"/>
                    <a:pt x="6" y="167"/>
                  </a:cubicBezTo>
                  <a:cubicBezTo>
                    <a:pt x="6" y="172"/>
                    <a:pt x="6" y="176"/>
                    <a:pt x="5" y="180"/>
                  </a:cubicBezTo>
                  <a:cubicBezTo>
                    <a:pt x="5" y="181"/>
                    <a:pt x="5" y="181"/>
                    <a:pt x="5" y="181"/>
                  </a:cubicBezTo>
                  <a:cubicBezTo>
                    <a:pt x="4" y="184"/>
                    <a:pt x="4" y="187"/>
                    <a:pt x="5" y="190"/>
                  </a:cubicBezTo>
                  <a:cubicBezTo>
                    <a:pt x="6" y="191"/>
                    <a:pt x="6" y="191"/>
                    <a:pt x="6" y="191"/>
                  </a:cubicBezTo>
                  <a:cubicBezTo>
                    <a:pt x="7" y="192"/>
                    <a:pt x="7" y="192"/>
                    <a:pt x="8" y="194"/>
                  </a:cubicBezTo>
                  <a:cubicBezTo>
                    <a:pt x="8" y="195"/>
                    <a:pt x="8" y="197"/>
                    <a:pt x="8" y="198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8" y="205"/>
                    <a:pt x="9" y="209"/>
                    <a:pt x="11" y="212"/>
                  </a:cubicBezTo>
                  <a:cubicBezTo>
                    <a:pt x="12" y="214"/>
                    <a:pt x="13" y="215"/>
                    <a:pt x="15" y="216"/>
                  </a:cubicBezTo>
                  <a:cubicBezTo>
                    <a:pt x="17" y="217"/>
                    <a:pt x="18" y="218"/>
                    <a:pt x="19" y="221"/>
                  </a:cubicBezTo>
                  <a:cubicBezTo>
                    <a:pt x="20" y="224"/>
                    <a:pt x="20" y="226"/>
                    <a:pt x="20" y="229"/>
                  </a:cubicBezTo>
                  <a:cubicBezTo>
                    <a:pt x="20" y="232"/>
                    <a:pt x="19" y="236"/>
                    <a:pt x="21" y="239"/>
                  </a:cubicBezTo>
                  <a:cubicBezTo>
                    <a:pt x="24" y="242"/>
                    <a:pt x="26" y="245"/>
                    <a:pt x="29" y="248"/>
                  </a:cubicBezTo>
                  <a:cubicBezTo>
                    <a:pt x="31" y="250"/>
                    <a:pt x="33" y="251"/>
                    <a:pt x="34" y="253"/>
                  </a:cubicBezTo>
                  <a:cubicBezTo>
                    <a:pt x="36" y="255"/>
                    <a:pt x="38" y="256"/>
                    <a:pt x="40" y="258"/>
                  </a:cubicBezTo>
                  <a:cubicBezTo>
                    <a:pt x="43" y="260"/>
                    <a:pt x="46" y="262"/>
                    <a:pt x="48" y="265"/>
                  </a:cubicBezTo>
                  <a:cubicBezTo>
                    <a:pt x="50" y="269"/>
                    <a:pt x="49" y="273"/>
                    <a:pt x="49" y="278"/>
                  </a:cubicBezTo>
                  <a:cubicBezTo>
                    <a:pt x="49" y="280"/>
                    <a:pt x="48" y="282"/>
                    <a:pt x="48" y="284"/>
                  </a:cubicBezTo>
                  <a:cubicBezTo>
                    <a:pt x="48" y="286"/>
                    <a:pt x="49" y="287"/>
                    <a:pt x="49" y="288"/>
                  </a:cubicBezTo>
                  <a:cubicBezTo>
                    <a:pt x="50" y="294"/>
                    <a:pt x="50" y="294"/>
                    <a:pt x="50" y="294"/>
                  </a:cubicBezTo>
                  <a:cubicBezTo>
                    <a:pt x="53" y="289"/>
                    <a:pt x="53" y="289"/>
                    <a:pt x="53" y="289"/>
                  </a:cubicBezTo>
                  <a:cubicBezTo>
                    <a:pt x="53" y="288"/>
                    <a:pt x="54" y="287"/>
                    <a:pt x="54" y="286"/>
                  </a:cubicBezTo>
                  <a:cubicBezTo>
                    <a:pt x="54" y="285"/>
                    <a:pt x="55" y="284"/>
                    <a:pt x="55" y="284"/>
                  </a:cubicBezTo>
                  <a:cubicBezTo>
                    <a:pt x="57" y="281"/>
                    <a:pt x="58" y="277"/>
                    <a:pt x="59" y="274"/>
                  </a:cubicBezTo>
                  <a:cubicBezTo>
                    <a:pt x="60" y="271"/>
                    <a:pt x="61" y="268"/>
                    <a:pt x="61" y="265"/>
                  </a:cubicBezTo>
                  <a:cubicBezTo>
                    <a:pt x="62" y="261"/>
                    <a:pt x="63" y="257"/>
                    <a:pt x="65" y="253"/>
                  </a:cubicBezTo>
                  <a:cubicBezTo>
                    <a:pt x="68" y="246"/>
                    <a:pt x="70" y="246"/>
                    <a:pt x="75" y="246"/>
                  </a:cubicBezTo>
                  <a:cubicBezTo>
                    <a:pt x="77" y="246"/>
                    <a:pt x="79" y="246"/>
                    <a:pt x="82" y="245"/>
                  </a:cubicBezTo>
                  <a:cubicBezTo>
                    <a:pt x="83" y="245"/>
                    <a:pt x="85" y="244"/>
                    <a:pt x="86" y="243"/>
                  </a:cubicBezTo>
                  <a:cubicBezTo>
                    <a:pt x="88" y="242"/>
                    <a:pt x="90" y="241"/>
                    <a:pt x="92" y="241"/>
                  </a:cubicBezTo>
                  <a:cubicBezTo>
                    <a:pt x="93" y="241"/>
                    <a:pt x="96" y="243"/>
                    <a:pt x="98" y="244"/>
                  </a:cubicBezTo>
                  <a:cubicBezTo>
                    <a:pt x="99" y="244"/>
                    <a:pt x="100" y="245"/>
                    <a:pt x="101" y="245"/>
                  </a:cubicBezTo>
                  <a:cubicBezTo>
                    <a:pt x="103" y="246"/>
                    <a:pt x="106" y="247"/>
                    <a:pt x="108" y="247"/>
                  </a:cubicBezTo>
                  <a:cubicBezTo>
                    <a:pt x="110" y="247"/>
                    <a:pt x="111" y="246"/>
                    <a:pt x="112" y="246"/>
                  </a:cubicBezTo>
                  <a:cubicBezTo>
                    <a:pt x="114" y="246"/>
                    <a:pt x="115" y="246"/>
                    <a:pt x="116" y="246"/>
                  </a:cubicBezTo>
                  <a:cubicBezTo>
                    <a:pt x="117" y="246"/>
                    <a:pt x="118" y="246"/>
                    <a:pt x="118" y="246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20" y="245"/>
                    <a:pt x="120" y="245"/>
                    <a:pt x="120" y="245"/>
                  </a:cubicBezTo>
                  <a:cubicBezTo>
                    <a:pt x="121" y="240"/>
                    <a:pt x="122" y="237"/>
                    <a:pt x="122" y="233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2" y="228"/>
                    <a:pt x="122" y="225"/>
                    <a:pt x="124" y="221"/>
                  </a:cubicBezTo>
                  <a:cubicBezTo>
                    <a:pt x="125" y="219"/>
                    <a:pt x="126" y="217"/>
                    <a:pt x="127" y="215"/>
                  </a:cubicBezTo>
                  <a:cubicBezTo>
                    <a:pt x="128" y="214"/>
                    <a:pt x="129" y="213"/>
                    <a:pt x="129" y="212"/>
                  </a:cubicBezTo>
                  <a:cubicBezTo>
                    <a:pt x="130" y="210"/>
                    <a:pt x="130" y="210"/>
                    <a:pt x="130" y="210"/>
                  </a:cubicBezTo>
                  <a:cubicBezTo>
                    <a:pt x="132" y="207"/>
                    <a:pt x="134" y="204"/>
                    <a:pt x="136" y="202"/>
                  </a:cubicBezTo>
                  <a:cubicBezTo>
                    <a:pt x="139" y="198"/>
                    <a:pt x="144" y="194"/>
                    <a:pt x="150" y="194"/>
                  </a:cubicBezTo>
                  <a:cubicBezTo>
                    <a:pt x="152" y="194"/>
                    <a:pt x="154" y="195"/>
                    <a:pt x="156" y="196"/>
                  </a:cubicBezTo>
                  <a:cubicBezTo>
                    <a:pt x="163" y="199"/>
                    <a:pt x="169" y="203"/>
                    <a:pt x="173" y="209"/>
                  </a:cubicBezTo>
                  <a:cubicBezTo>
                    <a:pt x="173" y="210"/>
                    <a:pt x="174" y="211"/>
                    <a:pt x="174" y="211"/>
                  </a:cubicBezTo>
                  <a:cubicBezTo>
                    <a:pt x="176" y="214"/>
                    <a:pt x="177" y="216"/>
                    <a:pt x="180" y="217"/>
                  </a:cubicBezTo>
                  <a:cubicBezTo>
                    <a:pt x="181" y="217"/>
                    <a:pt x="182" y="217"/>
                    <a:pt x="183" y="217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8" y="217"/>
                    <a:pt x="190" y="217"/>
                    <a:pt x="192" y="218"/>
                  </a:cubicBezTo>
                  <a:cubicBezTo>
                    <a:pt x="193" y="219"/>
                    <a:pt x="193" y="219"/>
                    <a:pt x="193" y="219"/>
                  </a:cubicBezTo>
                  <a:cubicBezTo>
                    <a:pt x="196" y="221"/>
                    <a:pt x="198" y="222"/>
                    <a:pt x="202" y="223"/>
                  </a:cubicBezTo>
                  <a:cubicBezTo>
                    <a:pt x="203" y="223"/>
                    <a:pt x="204" y="223"/>
                    <a:pt x="206" y="223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11" y="223"/>
                    <a:pt x="212" y="223"/>
                    <a:pt x="213" y="223"/>
                  </a:cubicBezTo>
                  <a:cubicBezTo>
                    <a:pt x="216" y="223"/>
                    <a:pt x="218" y="224"/>
                    <a:pt x="220" y="225"/>
                  </a:cubicBezTo>
                  <a:cubicBezTo>
                    <a:pt x="223" y="225"/>
                    <a:pt x="226" y="226"/>
                    <a:pt x="229" y="226"/>
                  </a:cubicBezTo>
                  <a:cubicBezTo>
                    <a:pt x="232" y="226"/>
                    <a:pt x="234" y="225"/>
                    <a:pt x="236" y="223"/>
                  </a:cubicBezTo>
                  <a:cubicBezTo>
                    <a:pt x="237" y="221"/>
                    <a:pt x="238" y="219"/>
                    <a:pt x="239" y="216"/>
                  </a:cubicBezTo>
                  <a:cubicBezTo>
                    <a:pt x="240" y="212"/>
                    <a:pt x="242" y="207"/>
                    <a:pt x="245" y="206"/>
                  </a:cubicBezTo>
                  <a:cubicBezTo>
                    <a:pt x="246" y="205"/>
                    <a:pt x="247" y="205"/>
                    <a:pt x="247" y="205"/>
                  </a:cubicBezTo>
                  <a:cubicBezTo>
                    <a:pt x="248" y="205"/>
                    <a:pt x="249" y="206"/>
                    <a:pt x="250" y="206"/>
                  </a:cubicBezTo>
                  <a:cubicBezTo>
                    <a:pt x="252" y="207"/>
                    <a:pt x="253" y="207"/>
                    <a:pt x="254" y="208"/>
                  </a:cubicBezTo>
                  <a:cubicBezTo>
                    <a:pt x="256" y="210"/>
                    <a:pt x="257" y="211"/>
                    <a:pt x="260" y="211"/>
                  </a:cubicBezTo>
                  <a:cubicBezTo>
                    <a:pt x="260" y="211"/>
                    <a:pt x="261" y="211"/>
                    <a:pt x="261" y="211"/>
                  </a:cubicBezTo>
                  <a:cubicBezTo>
                    <a:pt x="264" y="211"/>
                    <a:pt x="266" y="209"/>
                    <a:pt x="269" y="208"/>
                  </a:cubicBezTo>
                  <a:cubicBezTo>
                    <a:pt x="270" y="207"/>
                    <a:pt x="272" y="206"/>
                    <a:pt x="273" y="205"/>
                  </a:cubicBezTo>
                  <a:cubicBezTo>
                    <a:pt x="278" y="203"/>
                    <a:pt x="282" y="201"/>
                    <a:pt x="285" y="199"/>
                  </a:cubicBezTo>
                  <a:cubicBezTo>
                    <a:pt x="287" y="197"/>
                    <a:pt x="288" y="197"/>
                    <a:pt x="290" y="197"/>
                  </a:cubicBezTo>
                  <a:cubicBezTo>
                    <a:pt x="291" y="197"/>
                    <a:pt x="293" y="198"/>
                    <a:pt x="295" y="198"/>
                  </a:cubicBezTo>
                  <a:cubicBezTo>
                    <a:pt x="295" y="199"/>
                    <a:pt x="295" y="199"/>
                    <a:pt x="295" y="199"/>
                  </a:cubicBezTo>
                  <a:cubicBezTo>
                    <a:pt x="298" y="199"/>
                    <a:pt x="299" y="200"/>
                    <a:pt x="301" y="200"/>
                  </a:cubicBezTo>
                  <a:cubicBezTo>
                    <a:pt x="303" y="200"/>
                    <a:pt x="304" y="200"/>
                    <a:pt x="307" y="199"/>
                  </a:cubicBezTo>
                  <a:cubicBezTo>
                    <a:pt x="308" y="199"/>
                    <a:pt x="309" y="199"/>
                    <a:pt x="310" y="199"/>
                  </a:cubicBezTo>
                  <a:cubicBezTo>
                    <a:pt x="312" y="198"/>
                    <a:pt x="313" y="198"/>
                    <a:pt x="315" y="198"/>
                  </a:cubicBezTo>
                  <a:cubicBezTo>
                    <a:pt x="317" y="197"/>
                    <a:pt x="317" y="194"/>
                    <a:pt x="318" y="192"/>
                  </a:cubicBezTo>
                  <a:cubicBezTo>
                    <a:pt x="318" y="189"/>
                    <a:pt x="319" y="186"/>
                    <a:pt x="322" y="186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5" y="186"/>
                    <a:pt x="326" y="188"/>
                    <a:pt x="328" y="190"/>
                  </a:cubicBezTo>
                  <a:cubicBezTo>
                    <a:pt x="329" y="192"/>
                    <a:pt x="330" y="193"/>
                    <a:pt x="332" y="193"/>
                  </a:cubicBezTo>
                  <a:cubicBezTo>
                    <a:pt x="333" y="193"/>
                    <a:pt x="333" y="193"/>
                    <a:pt x="334" y="193"/>
                  </a:cubicBezTo>
                  <a:cubicBezTo>
                    <a:pt x="335" y="192"/>
                    <a:pt x="335" y="192"/>
                    <a:pt x="336" y="191"/>
                  </a:cubicBezTo>
                  <a:cubicBezTo>
                    <a:pt x="337" y="190"/>
                    <a:pt x="338" y="190"/>
                    <a:pt x="340" y="190"/>
                  </a:cubicBezTo>
                  <a:cubicBezTo>
                    <a:pt x="340" y="190"/>
                    <a:pt x="340" y="190"/>
                    <a:pt x="340" y="190"/>
                  </a:cubicBezTo>
                  <a:cubicBezTo>
                    <a:pt x="342" y="190"/>
                    <a:pt x="343" y="191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8" y="196"/>
                    <a:pt x="350" y="196"/>
                    <a:pt x="353" y="196"/>
                  </a:cubicBezTo>
                  <a:cubicBezTo>
                    <a:pt x="353" y="196"/>
                    <a:pt x="353" y="196"/>
                    <a:pt x="353" y="196"/>
                  </a:cubicBezTo>
                  <a:cubicBezTo>
                    <a:pt x="354" y="196"/>
                    <a:pt x="354" y="196"/>
                    <a:pt x="355" y="196"/>
                  </a:cubicBezTo>
                  <a:cubicBezTo>
                    <a:pt x="356" y="196"/>
                    <a:pt x="356" y="196"/>
                    <a:pt x="357" y="196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58" y="196"/>
                    <a:pt x="359" y="196"/>
                    <a:pt x="360" y="196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63" y="196"/>
                    <a:pt x="363" y="196"/>
                    <a:pt x="363" y="196"/>
                  </a:cubicBezTo>
                  <a:cubicBezTo>
                    <a:pt x="364" y="194"/>
                    <a:pt x="365" y="193"/>
                    <a:pt x="367" y="193"/>
                  </a:cubicBezTo>
                  <a:cubicBezTo>
                    <a:pt x="368" y="193"/>
                    <a:pt x="369" y="194"/>
                    <a:pt x="370" y="194"/>
                  </a:cubicBezTo>
                  <a:cubicBezTo>
                    <a:pt x="371" y="194"/>
                    <a:pt x="372" y="194"/>
                    <a:pt x="373" y="194"/>
                  </a:cubicBezTo>
                  <a:cubicBezTo>
                    <a:pt x="376" y="194"/>
                    <a:pt x="376" y="194"/>
                    <a:pt x="376" y="194"/>
                  </a:cubicBezTo>
                  <a:lnTo>
                    <a:pt x="375" y="191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BC4B15FA-57E8-CFDA-946D-694FB079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0348" y="3647694"/>
              <a:ext cx="138132" cy="118991"/>
            </a:xfrm>
            <a:custGeom>
              <a:avLst/>
              <a:gdLst>
                <a:gd name="T0" fmla="*/ 59 w 60"/>
                <a:gd name="T1" fmla="*/ 23 h 56"/>
                <a:gd name="T2" fmla="*/ 59 w 60"/>
                <a:gd name="T3" fmla="*/ 21 h 56"/>
                <a:gd name="T4" fmla="*/ 55 w 60"/>
                <a:gd name="T5" fmla="*/ 10 h 56"/>
                <a:gd name="T6" fmla="*/ 53 w 60"/>
                <a:gd name="T7" fmla="*/ 8 h 56"/>
                <a:gd name="T8" fmla="*/ 51 w 60"/>
                <a:gd name="T9" fmla="*/ 5 h 56"/>
                <a:gd name="T10" fmla="*/ 50 w 60"/>
                <a:gd name="T11" fmla="*/ 3 h 56"/>
                <a:gd name="T12" fmla="*/ 49 w 60"/>
                <a:gd name="T13" fmla="*/ 2 h 56"/>
                <a:gd name="T14" fmla="*/ 49 w 60"/>
                <a:gd name="T15" fmla="*/ 0 h 56"/>
                <a:gd name="T16" fmla="*/ 47 w 60"/>
                <a:gd name="T17" fmla="*/ 0 h 56"/>
                <a:gd name="T18" fmla="*/ 46 w 60"/>
                <a:gd name="T19" fmla="*/ 1 h 56"/>
                <a:gd name="T20" fmla="*/ 42 w 60"/>
                <a:gd name="T21" fmla="*/ 5 h 56"/>
                <a:gd name="T22" fmla="*/ 40 w 60"/>
                <a:gd name="T23" fmla="*/ 8 h 56"/>
                <a:gd name="T24" fmla="*/ 33 w 60"/>
                <a:gd name="T25" fmla="*/ 12 h 56"/>
                <a:gd name="T26" fmla="*/ 33 w 60"/>
                <a:gd name="T27" fmla="*/ 12 h 56"/>
                <a:gd name="T28" fmla="*/ 31 w 60"/>
                <a:gd name="T29" fmla="*/ 11 h 56"/>
                <a:gd name="T30" fmla="*/ 31 w 60"/>
                <a:gd name="T31" fmla="*/ 9 h 56"/>
                <a:gd name="T32" fmla="*/ 30 w 60"/>
                <a:gd name="T33" fmla="*/ 7 h 56"/>
                <a:gd name="T34" fmla="*/ 28 w 60"/>
                <a:gd name="T35" fmla="*/ 7 h 56"/>
                <a:gd name="T36" fmla="*/ 25 w 60"/>
                <a:gd name="T37" fmla="*/ 8 h 56"/>
                <a:gd name="T38" fmla="*/ 24 w 60"/>
                <a:gd name="T39" fmla="*/ 8 h 56"/>
                <a:gd name="T40" fmla="*/ 24 w 60"/>
                <a:gd name="T41" fmla="*/ 8 h 56"/>
                <a:gd name="T42" fmla="*/ 23 w 60"/>
                <a:gd name="T43" fmla="*/ 8 h 56"/>
                <a:gd name="T44" fmla="*/ 9 w 60"/>
                <a:gd name="T45" fmla="*/ 22 h 56"/>
                <a:gd name="T46" fmla="*/ 9 w 60"/>
                <a:gd name="T47" fmla="*/ 29 h 56"/>
                <a:gd name="T48" fmla="*/ 6 w 60"/>
                <a:gd name="T49" fmla="*/ 39 h 56"/>
                <a:gd name="T50" fmla="*/ 2 w 60"/>
                <a:gd name="T51" fmla="*/ 51 h 56"/>
                <a:gd name="T52" fmla="*/ 3 w 60"/>
                <a:gd name="T53" fmla="*/ 54 h 56"/>
                <a:gd name="T54" fmla="*/ 5 w 60"/>
                <a:gd name="T55" fmla="*/ 51 h 56"/>
                <a:gd name="T56" fmla="*/ 10 w 60"/>
                <a:gd name="T57" fmla="*/ 49 h 56"/>
                <a:gd name="T58" fmla="*/ 11 w 60"/>
                <a:gd name="T59" fmla="*/ 49 h 56"/>
                <a:gd name="T60" fmla="*/ 15 w 60"/>
                <a:gd name="T61" fmla="*/ 52 h 56"/>
                <a:gd name="T62" fmla="*/ 17 w 60"/>
                <a:gd name="T63" fmla="*/ 55 h 56"/>
                <a:gd name="T64" fmla="*/ 21 w 60"/>
                <a:gd name="T65" fmla="*/ 56 h 56"/>
                <a:gd name="T66" fmla="*/ 28 w 60"/>
                <a:gd name="T67" fmla="*/ 55 h 56"/>
                <a:gd name="T68" fmla="*/ 32 w 60"/>
                <a:gd name="T69" fmla="*/ 48 h 56"/>
                <a:gd name="T70" fmla="*/ 33 w 60"/>
                <a:gd name="T71" fmla="*/ 46 h 56"/>
                <a:gd name="T72" fmla="*/ 36 w 60"/>
                <a:gd name="T73" fmla="*/ 43 h 56"/>
                <a:gd name="T74" fmla="*/ 38 w 60"/>
                <a:gd name="T75" fmla="*/ 43 h 56"/>
                <a:gd name="T76" fmla="*/ 41 w 60"/>
                <a:gd name="T77" fmla="*/ 42 h 56"/>
                <a:gd name="T78" fmla="*/ 46 w 60"/>
                <a:gd name="T79" fmla="*/ 40 h 56"/>
                <a:gd name="T80" fmla="*/ 46 w 60"/>
                <a:gd name="T81" fmla="*/ 40 h 56"/>
                <a:gd name="T82" fmla="*/ 49 w 60"/>
                <a:gd name="T83" fmla="*/ 42 h 56"/>
                <a:gd name="T84" fmla="*/ 50 w 60"/>
                <a:gd name="T85" fmla="*/ 43 h 56"/>
                <a:gd name="T86" fmla="*/ 51 w 60"/>
                <a:gd name="T87" fmla="*/ 43 h 56"/>
                <a:gd name="T88" fmla="*/ 51 w 60"/>
                <a:gd name="T89" fmla="*/ 43 h 56"/>
                <a:gd name="T90" fmla="*/ 52 w 60"/>
                <a:gd name="T91" fmla="*/ 43 h 56"/>
                <a:gd name="T92" fmla="*/ 53 w 60"/>
                <a:gd name="T93" fmla="*/ 43 h 56"/>
                <a:gd name="T94" fmla="*/ 55 w 60"/>
                <a:gd name="T95" fmla="*/ 43 h 56"/>
                <a:gd name="T96" fmla="*/ 56 w 60"/>
                <a:gd name="T97" fmla="*/ 43 h 56"/>
                <a:gd name="T98" fmla="*/ 56 w 60"/>
                <a:gd name="T99" fmla="*/ 43 h 56"/>
                <a:gd name="T100" fmla="*/ 59 w 60"/>
                <a:gd name="T101" fmla="*/ 2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" h="56">
                  <a:moveTo>
                    <a:pt x="59" y="23"/>
                  </a:moveTo>
                  <a:cubicBezTo>
                    <a:pt x="59" y="22"/>
                    <a:pt x="59" y="22"/>
                    <a:pt x="59" y="21"/>
                  </a:cubicBezTo>
                  <a:cubicBezTo>
                    <a:pt x="58" y="18"/>
                    <a:pt x="57" y="13"/>
                    <a:pt x="55" y="10"/>
                  </a:cubicBezTo>
                  <a:cubicBezTo>
                    <a:pt x="54" y="9"/>
                    <a:pt x="54" y="9"/>
                    <a:pt x="53" y="8"/>
                  </a:cubicBezTo>
                  <a:cubicBezTo>
                    <a:pt x="52" y="7"/>
                    <a:pt x="51" y="6"/>
                    <a:pt x="51" y="5"/>
                  </a:cubicBezTo>
                  <a:cubicBezTo>
                    <a:pt x="50" y="5"/>
                    <a:pt x="50" y="4"/>
                    <a:pt x="50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1"/>
                  </a:cubicBezTo>
                  <a:cubicBezTo>
                    <a:pt x="44" y="1"/>
                    <a:pt x="43" y="3"/>
                    <a:pt x="42" y="5"/>
                  </a:cubicBezTo>
                  <a:cubicBezTo>
                    <a:pt x="41" y="6"/>
                    <a:pt x="40" y="7"/>
                    <a:pt x="40" y="8"/>
                  </a:cubicBezTo>
                  <a:cubicBezTo>
                    <a:pt x="38" y="10"/>
                    <a:pt x="36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2" y="11"/>
                    <a:pt x="31" y="11"/>
                  </a:cubicBezTo>
                  <a:cubicBezTo>
                    <a:pt x="31" y="10"/>
                    <a:pt x="31" y="9"/>
                    <a:pt x="31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0" y="10"/>
                    <a:pt x="10" y="14"/>
                    <a:pt x="9" y="22"/>
                  </a:cubicBezTo>
                  <a:cubicBezTo>
                    <a:pt x="8" y="24"/>
                    <a:pt x="9" y="27"/>
                    <a:pt x="9" y="29"/>
                  </a:cubicBezTo>
                  <a:cubicBezTo>
                    <a:pt x="10" y="34"/>
                    <a:pt x="10" y="37"/>
                    <a:pt x="6" y="39"/>
                  </a:cubicBezTo>
                  <a:cubicBezTo>
                    <a:pt x="2" y="42"/>
                    <a:pt x="0" y="45"/>
                    <a:pt x="2" y="51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7" y="50"/>
                    <a:pt x="9" y="49"/>
                    <a:pt x="10" y="49"/>
                  </a:cubicBezTo>
                  <a:cubicBezTo>
                    <a:pt x="10" y="49"/>
                    <a:pt x="10" y="49"/>
                    <a:pt x="11" y="49"/>
                  </a:cubicBezTo>
                  <a:cubicBezTo>
                    <a:pt x="13" y="49"/>
                    <a:pt x="14" y="50"/>
                    <a:pt x="15" y="52"/>
                  </a:cubicBezTo>
                  <a:cubicBezTo>
                    <a:pt x="16" y="53"/>
                    <a:pt x="16" y="54"/>
                    <a:pt x="17" y="55"/>
                  </a:cubicBezTo>
                  <a:cubicBezTo>
                    <a:pt x="18" y="56"/>
                    <a:pt x="20" y="56"/>
                    <a:pt x="21" y="56"/>
                  </a:cubicBezTo>
                  <a:cubicBezTo>
                    <a:pt x="23" y="56"/>
                    <a:pt x="25" y="56"/>
                    <a:pt x="28" y="55"/>
                  </a:cubicBezTo>
                  <a:cubicBezTo>
                    <a:pt x="32" y="54"/>
                    <a:pt x="32" y="51"/>
                    <a:pt x="32" y="48"/>
                  </a:cubicBezTo>
                  <a:cubicBezTo>
                    <a:pt x="32" y="48"/>
                    <a:pt x="32" y="47"/>
                    <a:pt x="33" y="46"/>
                  </a:cubicBezTo>
                  <a:cubicBezTo>
                    <a:pt x="33" y="44"/>
                    <a:pt x="34" y="43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9" y="43"/>
                    <a:pt x="40" y="42"/>
                    <a:pt x="41" y="42"/>
                  </a:cubicBezTo>
                  <a:cubicBezTo>
                    <a:pt x="43" y="41"/>
                    <a:pt x="44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8" y="41"/>
                    <a:pt x="48" y="41"/>
                    <a:pt x="49" y="42"/>
                  </a:cubicBezTo>
                  <a:cubicBezTo>
                    <a:pt x="49" y="42"/>
                    <a:pt x="50" y="42"/>
                    <a:pt x="50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3" y="43"/>
                    <a:pt x="53" y="43"/>
                  </a:cubicBezTo>
                  <a:cubicBezTo>
                    <a:pt x="54" y="43"/>
                    <a:pt x="54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60" y="42"/>
                    <a:pt x="60" y="36"/>
                    <a:pt x="59" y="2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2D761FA6-C54B-B84C-E492-E304A1E15D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3409" y="963405"/>
              <a:ext cx="264858" cy="503960"/>
            </a:xfrm>
            <a:custGeom>
              <a:avLst/>
              <a:gdLst>
                <a:gd name="T0" fmla="*/ 111 w 115"/>
                <a:gd name="T1" fmla="*/ 156 h 238"/>
                <a:gd name="T2" fmla="*/ 110 w 115"/>
                <a:gd name="T3" fmla="*/ 136 h 238"/>
                <a:gd name="T4" fmla="*/ 107 w 115"/>
                <a:gd name="T5" fmla="*/ 134 h 238"/>
                <a:gd name="T6" fmla="*/ 102 w 115"/>
                <a:gd name="T7" fmla="*/ 128 h 238"/>
                <a:gd name="T8" fmla="*/ 98 w 115"/>
                <a:gd name="T9" fmla="*/ 122 h 238"/>
                <a:gd name="T10" fmla="*/ 102 w 115"/>
                <a:gd name="T11" fmla="*/ 121 h 238"/>
                <a:gd name="T12" fmla="*/ 94 w 115"/>
                <a:gd name="T13" fmla="*/ 114 h 238"/>
                <a:gd name="T14" fmla="*/ 90 w 115"/>
                <a:gd name="T15" fmla="*/ 113 h 238"/>
                <a:gd name="T16" fmla="*/ 85 w 115"/>
                <a:gd name="T17" fmla="*/ 120 h 238"/>
                <a:gd name="T18" fmla="*/ 79 w 115"/>
                <a:gd name="T19" fmla="*/ 119 h 238"/>
                <a:gd name="T20" fmla="*/ 75 w 115"/>
                <a:gd name="T21" fmla="*/ 103 h 238"/>
                <a:gd name="T22" fmla="*/ 88 w 115"/>
                <a:gd name="T23" fmla="*/ 92 h 238"/>
                <a:gd name="T24" fmla="*/ 95 w 115"/>
                <a:gd name="T25" fmla="*/ 86 h 238"/>
                <a:gd name="T26" fmla="*/ 98 w 115"/>
                <a:gd name="T27" fmla="*/ 81 h 238"/>
                <a:gd name="T28" fmla="*/ 101 w 115"/>
                <a:gd name="T29" fmla="*/ 71 h 238"/>
                <a:gd name="T30" fmla="*/ 93 w 115"/>
                <a:gd name="T31" fmla="*/ 53 h 238"/>
                <a:gd name="T32" fmla="*/ 85 w 115"/>
                <a:gd name="T33" fmla="*/ 41 h 238"/>
                <a:gd name="T34" fmla="*/ 89 w 115"/>
                <a:gd name="T35" fmla="*/ 33 h 238"/>
                <a:gd name="T36" fmla="*/ 98 w 115"/>
                <a:gd name="T37" fmla="*/ 22 h 238"/>
                <a:gd name="T38" fmla="*/ 100 w 115"/>
                <a:gd name="T39" fmla="*/ 12 h 238"/>
                <a:gd name="T40" fmla="*/ 97 w 115"/>
                <a:gd name="T41" fmla="*/ 9 h 238"/>
                <a:gd name="T42" fmla="*/ 89 w 115"/>
                <a:gd name="T43" fmla="*/ 14 h 238"/>
                <a:gd name="T44" fmla="*/ 83 w 115"/>
                <a:gd name="T45" fmla="*/ 18 h 238"/>
                <a:gd name="T46" fmla="*/ 77 w 115"/>
                <a:gd name="T47" fmla="*/ 16 h 238"/>
                <a:gd name="T48" fmla="*/ 74 w 115"/>
                <a:gd name="T49" fmla="*/ 4 h 238"/>
                <a:gd name="T50" fmla="*/ 68 w 115"/>
                <a:gd name="T51" fmla="*/ 2 h 238"/>
                <a:gd name="T52" fmla="*/ 54 w 115"/>
                <a:gd name="T53" fmla="*/ 2 h 238"/>
                <a:gd name="T54" fmla="*/ 44 w 115"/>
                <a:gd name="T55" fmla="*/ 5 h 238"/>
                <a:gd name="T56" fmla="*/ 34 w 115"/>
                <a:gd name="T57" fmla="*/ 13 h 238"/>
                <a:gd name="T58" fmla="*/ 31 w 115"/>
                <a:gd name="T59" fmla="*/ 19 h 238"/>
                <a:gd name="T60" fmla="*/ 25 w 115"/>
                <a:gd name="T61" fmla="*/ 25 h 238"/>
                <a:gd name="T62" fmla="*/ 23 w 115"/>
                <a:gd name="T63" fmla="*/ 27 h 238"/>
                <a:gd name="T64" fmla="*/ 23 w 115"/>
                <a:gd name="T65" fmla="*/ 31 h 238"/>
                <a:gd name="T66" fmla="*/ 22 w 115"/>
                <a:gd name="T67" fmla="*/ 48 h 238"/>
                <a:gd name="T68" fmla="*/ 24 w 115"/>
                <a:gd name="T69" fmla="*/ 69 h 238"/>
                <a:gd name="T70" fmla="*/ 26 w 115"/>
                <a:gd name="T71" fmla="*/ 75 h 238"/>
                <a:gd name="T72" fmla="*/ 22 w 115"/>
                <a:gd name="T73" fmla="*/ 84 h 238"/>
                <a:gd name="T74" fmla="*/ 15 w 115"/>
                <a:gd name="T75" fmla="*/ 97 h 238"/>
                <a:gd name="T76" fmla="*/ 9 w 115"/>
                <a:gd name="T77" fmla="*/ 104 h 238"/>
                <a:gd name="T78" fmla="*/ 0 w 115"/>
                <a:gd name="T79" fmla="*/ 116 h 238"/>
                <a:gd name="T80" fmla="*/ 4 w 115"/>
                <a:gd name="T81" fmla="*/ 125 h 238"/>
                <a:gd name="T82" fmla="*/ 6 w 115"/>
                <a:gd name="T83" fmla="*/ 130 h 238"/>
                <a:gd name="T84" fmla="*/ 12 w 115"/>
                <a:gd name="T85" fmla="*/ 140 h 238"/>
                <a:gd name="T86" fmla="*/ 23 w 115"/>
                <a:gd name="T87" fmla="*/ 155 h 238"/>
                <a:gd name="T88" fmla="*/ 44 w 115"/>
                <a:gd name="T89" fmla="*/ 175 h 238"/>
                <a:gd name="T90" fmla="*/ 66 w 115"/>
                <a:gd name="T91" fmla="*/ 233 h 238"/>
                <a:gd name="T92" fmla="*/ 72 w 115"/>
                <a:gd name="T93" fmla="*/ 225 h 238"/>
                <a:gd name="T94" fmla="*/ 77 w 115"/>
                <a:gd name="T95" fmla="*/ 205 h 238"/>
                <a:gd name="T96" fmla="*/ 75 w 115"/>
                <a:gd name="T97" fmla="*/ 196 h 238"/>
                <a:gd name="T98" fmla="*/ 81 w 115"/>
                <a:gd name="T99" fmla="*/ 188 h 238"/>
                <a:gd name="T100" fmla="*/ 87 w 115"/>
                <a:gd name="T101" fmla="*/ 183 h 238"/>
                <a:gd name="T102" fmla="*/ 93 w 115"/>
                <a:gd name="T103" fmla="*/ 177 h 238"/>
                <a:gd name="T104" fmla="*/ 104 w 115"/>
                <a:gd name="T105" fmla="*/ 169 h 238"/>
                <a:gd name="T106" fmla="*/ 110 w 115"/>
                <a:gd name="T107" fmla="*/ 167 h 238"/>
                <a:gd name="T108" fmla="*/ 92 w 115"/>
                <a:gd name="T109" fmla="*/ 125 h 238"/>
                <a:gd name="T110" fmla="*/ 91 w 115"/>
                <a:gd name="T111" fmla="*/ 12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" h="238">
                  <a:moveTo>
                    <a:pt x="112" y="160"/>
                  </a:moveTo>
                  <a:cubicBezTo>
                    <a:pt x="112" y="160"/>
                    <a:pt x="112" y="159"/>
                    <a:pt x="112" y="159"/>
                  </a:cubicBezTo>
                  <a:cubicBezTo>
                    <a:pt x="111" y="158"/>
                    <a:pt x="111" y="158"/>
                    <a:pt x="111" y="156"/>
                  </a:cubicBezTo>
                  <a:cubicBezTo>
                    <a:pt x="111" y="151"/>
                    <a:pt x="111" y="145"/>
                    <a:pt x="112" y="139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8" y="135"/>
                    <a:pt x="108" y="134"/>
                    <a:pt x="107" y="134"/>
                  </a:cubicBezTo>
                  <a:cubicBezTo>
                    <a:pt x="106" y="133"/>
                    <a:pt x="105" y="133"/>
                    <a:pt x="105" y="133"/>
                  </a:cubicBezTo>
                  <a:cubicBezTo>
                    <a:pt x="104" y="133"/>
                    <a:pt x="104" y="133"/>
                    <a:pt x="104" y="132"/>
                  </a:cubicBezTo>
                  <a:cubicBezTo>
                    <a:pt x="103" y="132"/>
                    <a:pt x="102" y="130"/>
                    <a:pt x="102" y="128"/>
                  </a:cubicBezTo>
                  <a:cubicBezTo>
                    <a:pt x="102" y="128"/>
                    <a:pt x="102" y="127"/>
                    <a:pt x="102" y="127"/>
                  </a:cubicBezTo>
                  <a:cubicBezTo>
                    <a:pt x="102" y="126"/>
                    <a:pt x="102" y="125"/>
                    <a:pt x="100" y="123"/>
                  </a:cubicBezTo>
                  <a:cubicBezTo>
                    <a:pt x="100" y="123"/>
                    <a:pt x="98" y="122"/>
                    <a:pt x="98" y="122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9" y="121"/>
                    <a:pt x="99" y="121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17"/>
                    <a:pt x="100" y="116"/>
                    <a:pt x="98" y="114"/>
                  </a:cubicBezTo>
                  <a:cubicBezTo>
                    <a:pt x="96" y="114"/>
                    <a:pt x="95" y="114"/>
                    <a:pt x="94" y="114"/>
                  </a:cubicBezTo>
                  <a:cubicBezTo>
                    <a:pt x="93" y="114"/>
                    <a:pt x="93" y="114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1" y="113"/>
                    <a:pt x="91" y="113"/>
                    <a:pt x="90" y="113"/>
                  </a:cubicBezTo>
                  <a:cubicBezTo>
                    <a:pt x="90" y="113"/>
                    <a:pt x="88" y="113"/>
                    <a:pt x="87" y="115"/>
                  </a:cubicBezTo>
                  <a:cubicBezTo>
                    <a:pt x="87" y="117"/>
                    <a:pt x="87" y="118"/>
                    <a:pt x="88" y="119"/>
                  </a:cubicBezTo>
                  <a:cubicBezTo>
                    <a:pt x="87" y="120"/>
                    <a:pt x="86" y="120"/>
                    <a:pt x="85" y="120"/>
                  </a:cubicBezTo>
                  <a:cubicBezTo>
                    <a:pt x="84" y="121"/>
                    <a:pt x="84" y="121"/>
                    <a:pt x="83" y="121"/>
                  </a:cubicBezTo>
                  <a:cubicBezTo>
                    <a:pt x="82" y="121"/>
                    <a:pt x="82" y="121"/>
                    <a:pt x="81" y="120"/>
                  </a:cubicBezTo>
                  <a:cubicBezTo>
                    <a:pt x="81" y="120"/>
                    <a:pt x="80" y="119"/>
                    <a:pt x="79" y="119"/>
                  </a:cubicBezTo>
                  <a:cubicBezTo>
                    <a:pt x="78" y="118"/>
                    <a:pt x="76" y="117"/>
                    <a:pt x="75" y="115"/>
                  </a:cubicBezTo>
                  <a:cubicBezTo>
                    <a:pt x="74" y="113"/>
                    <a:pt x="72" y="110"/>
                    <a:pt x="72" y="107"/>
                  </a:cubicBezTo>
                  <a:cubicBezTo>
                    <a:pt x="71" y="105"/>
                    <a:pt x="72" y="104"/>
                    <a:pt x="75" y="10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0"/>
                    <a:pt x="82" y="97"/>
                    <a:pt x="85" y="95"/>
                  </a:cubicBezTo>
                  <a:cubicBezTo>
                    <a:pt x="86" y="94"/>
                    <a:pt x="87" y="93"/>
                    <a:pt x="88" y="92"/>
                  </a:cubicBezTo>
                  <a:cubicBezTo>
                    <a:pt x="89" y="91"/>
                    <a:pt x="91" y="89"/>
                    <a:pt x="92" y="88"/>
                  </a:cubicBezTo>
                  <a:cubicBezTo>
                    <a:pt x="92" y="88"/>
                    <a:pt x="92" y="88"/>
                    <a:pt x="93" y="88"/>
                  </a:cubicBezTo>
                  <a:cubicBezTo>
                    <a:pt x="93" y="88"/>
                    <a:pt x="94" y="87"/>
                    <a:pt x="95" y="86"/>
                  </a:cubicBezTo>
                  <a:cubicBezTo>
                    <a:pt x="95" y="86"/>
                    <a:pt x="95" y="85"/>
                    <a:pt x="95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7" y="83"/>
                    <a:pt x="98" y="82"/>
                    <a:pt x="98" y="81"/>
                  </a:cubicBezTo>
                  <a:cubicBezTo>
                    <a:pt x="98" y="80"/>
                    <a:pt x="99" y="79"/>
                    <a:pt x="99" y="78"/>
                  </a:cubicBezTo>
                  <a:cubicBezTo>
                    <a:pt x="99" y="77"/>
                    <a:pt x="100" y="77"/>
                    <a:pt x="100" y="76"/>
                  </a:cubicBezTo>
                  <a:cubicBezTo>
                    <a:pt x="101" y="74"/>
                    <a:pt x="101" y="72"/>
                    <a:pt x="101" y="71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1" y="67"/>
                    <a:pt x="101" y="63"/>
                    <a:pt x="99" y="59"/>
                  </a:cubicBezTo>
                  <a:cubicBezTo>
                    <a:pt x="98" y="56"/>
                    <a:pt x="96" y="54"/>
                    <a:pt x="93" y="53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50"/>
                    <a:pt x="88" y="49"/>
                    <a:pt x="87" y="48"/>
                  </a:cubicBezTo>
                  <a:cubicBezTo>
                    <a:pt x="85" y="46"/>
                    <a:pt x="85" y="44"/>
                    <a:pt x="85" y="41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5" y="36"/>
                    <a:pt x="85" y="36"/>
                    <a:pt x="88" y="34"/>
                  </a:cubicBezTo>
                  <a:cubicBezTo>
                    <a:pt x="88" y="33"/>
                    <a:pt x="89" y="33"/>
                    <a:pt x="89" y="33"/>
                  </a:cubicBezTo>
                  <a:cubicBezTo>
                    <a:pt x="90" y="33"/>
                    <a:pt x="91" y="32"/>
                    <a:pt x="92" y="32"/>
                  </a:cubicBezTo>
                  <a:cubicBezTo>
                    <a:pt x="94" y="30"/>
                    <a:pt x="95" y="28"/>
                    <a:pt x="96" y="25"/>
                  </a:cubicBezTo>
                  <a:cubicBezTo>
                    <a:pt x="97" y="24"/>
                    <a:pt x="97" y="23"/>
                    <a:pt x="98" y="22"/>
                  </a:cubicBezTo>
                  <a:cubicBezTo>
                    <a:pt x="98" y="22"/>
                    <a:pt x="98" y="22"/>
                    <a:pt x="99" y="21"/>
                  </a:cubicBezTo>
                  <a:cubicBezTo>
                    <a:pt x="100" y="20"/>
                    <a:pt x="101" y="19"/>
                    <a:pt x="101" y="18"/>
                  </a:cubicBezTo>
                  <a:cubicBezTo>
                    <a:pt x="102" y="16"/>
                    <a:pt x="101" y="13"/>
                    <a:pt x="100" y="12"/>
                  </a:cubicBezTo>
                  <a:cubicBezTo>
                    <a:pt x="100" y="11"/>
                    <a:pt x="100" y="10"/>
                    <a:pt x="99" y="10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6" y="9"/>
                    <a:pt x="95" y="9"/>
                    <a:pt x="94" y="10"/>
                  </a:cubicBezTo>
                  <a:cubicBezTo>
                    <a:pt x="93" y="11"/>
                    <a:pt x="92" y="11"/>
                    <a:pt x="92" y="12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89" y="14"/>
                    <a:pt x="88" y="15"/>
                    <a:pt x="87" y="15"/>
                  </a:cubicBezTo>
                  <a:cubicBezTo>
                    <a:pt x="86" y="16"/>
                    <a:pt x="85" y="16"/>
                    <a:pt x="84" y="17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9"/>
                    <a:pt x="81" y="20"/>
                    <a:pt x="80" y="21"/>
                  </a:cubicBezTo>
                  <a:cubicBezTo>
                    <a:pt x="80" y="21"/>
                    <a:pt x="79" y="20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6" y="13"/>
                    <a:pt x="75" y="11"/>
                    <a:pt x="77" y="10"/>
                  </a:cubicBezTo>
                  <a:cubicBezTo>
                    <a:pt x="77" y="9"/>
                    <a:pt x="78" y="7"/>
                    <a:pt x="78" y="6"/>
                  </a:cubicBezTo>
                  <a:cubicBezTo>
                    <a:pt x="77" y="5"/>
                    <a:pt x="76" y="4"/>
                    <a:pt x="74" y="4"/>
                  </a:cubicBezTo>
                  <a:cubicBezTo>
                    <a:pt x="73" y="3"/>
                    <a:pt x="72" y="3"/>
                    <a:pt x="71" y="3"/>
                  </a:cubicBezTo>
                  <a:cubicBezTo>
                    <a:pt x="70" y="3"/>
                    <a:pt x="69" y="3"/>
                    <a:pt x="69" y="3"/>
                  </a:cubicBezTo>
                  <a:cubicBezTo>
                    <a:pt x="68" y="3"/>
                    <a:pt x="68" y="2"/>
                    <a:pt x="68" y="2"/>
                  </a:cubicBezTo>
                  <a:cubicBezTo>
                    <a:pt x="67" y="0"/>
                    <a:pt x="65" y="0"/>
                    <a:pt x="63" y="0"/>
                  </a:cubicBezTo>
                  <a:cubicBezTo>
                    <a:pt x="61" y="0"/>
                    <a:pt x="57" y="1"/>
                    <a:pt x="56" y="1"/>
                  </a:cubicBezTo>
                  <a:cubicBezTo>
                    <a:pt x="56" y="1"/>
                    <a:pt x="55" y="1"/>
                    <a:pt x="54" y="2"/>
                  </a:cubicBezTo>
                  <a:cubicBezTo>
                    <a:pt x="53" y="2"/>
                    <a:pt x="52" y="3"/>
                    <a:pt x="50" y="3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7" y="4"/>
                    <a:pt x="46" y="4"/>
                    <a:pt x="44" y="5"/>
                  </a:cubicBezTo>
                  <a:cubicBezTo>
                    <a:pt x="43" y="6"/>
                    <a:pt x="42" y="7"/>
                    <a:pt x="41" y="8"/>
                  </a:cubicBezTo>
                  <a:cubicBezTo>
                    <a:pt x="39" y="10"/>
                    <a:pt x="37" y="12"/>
                    <a:pt x="35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2" y="18"/>
                    <a:pt x="31" y="19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8" y="22"/>
                    <a:pt x="27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6"/>
                  </a:cubicBezTo>
                  <a:cubicBezTo>
                    <a:pt x="24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1"/>
                  </a:cubicBezTo>
                  <a:cubicBezTo>
                    <a:pt x="24" y="32"/>
                    <a:pt x="24" y="33"/>
                    <a:pt x="24" y="34"/>
                  </a:cubicBezTo>
                  <a:cubicBezTo>
                    <a:pt x="25" y="37"/>
                    <a:pt x="24" y="40"/>
                    <a:pt x="23" y="42"/>
                  </a:cubicBezTo>
                  <a:cubicBezTo>
                    <a:pt x="23" y="44"/>
                    <a:pt x="22" y="46"/>
                    <a:pt x="22" y="48"/>
                  </a:cubicBezTo>
                  <a:cubicBezTo>
                    <a:pt x="22" y="50"/>
                    <a:pt x="22" y="53"/>
                    <a:pt x="23" y="55"/>
                  </a:cubicBezTo>
                  <a:cubicBezTo>
                    <a:pt x="23" y="57"/>
                    <a:pt x="24" y="59"/>
                    <a:pt x="23" y="62"/>
                  </a:cubicBezTo>
                  <a:cubicBezTo>
                    <a:pt x="23" y="64"/>
                    <a:pt x="23" y="67"/>
                    <a:pt x="24" y="69"/>
                  </a:cubicBezTo>
                  <a:cubicBezTo>
                    <a:pt x="25" y="69"/>
                    <a:pt x="25" y="69"/>
                    <a:pt x="25" y="70"/>
                  </a:cubicBezTo>
                  <a:cubicBezTo>
                    <a:pt x="26" y="70"/>
                    <a:pt x="26" y="70"/>
                    <a:pt x="26" y="71"/>
                  </a:cubicBezTo>
                  <a:cubicBezTo>
                    <a:pt x="27" y="72"/>
                    <a:pt x="26" y="74"/>
                    <a:pt x="26" y="75"/>
                  </a:cubicBezTo>
                  <a:cubicBezTo>
                    <a:pt x="25" y="75"/>
                    <a:pt x="25" y="76"/>
                    <a:pt x="24" y="77"/>
                  </a:cubicBezTo>
                  <a:cubicBezTo>
                    <a:pt x="24" y="78"/>
                    <a:pt x="23" y="79"/>
                    <a:pt x="22" y="81"/>
                  </a:cubicBezTo>
                  <a:cubicBezTo>
                    <a:pt x="22" y="82"/>
                    <a:pt x="22" y="83"/>
                    <a:pt x="22" y="84"/>
                  </a:cubicBezTo>
                  <a:cubicBezTo>
                    <a:pt x="22" y="86"/>
                    <a:pt x="22" y="87"/>
                    <a:pt x="22" y="88"/>
                  </a:cubicBezTo>
                  <a:cubicBezTo>
                    <a:pt x="22" y="90"/>
                    <a:pt x="19" y="94"/>
                    <a:pt x="18" y="95"/>
                  </a:cubicBezTo>
                  <a:cubicBezTo>
                    <a:pt x="17" y="96"/>
                    <a:pt x="16" y="96"/>
                    <a:pt x="15" y="97"/>
                  </a:cubicBezTo>
                  <a:cubicBezTo>
                    <a:pt x="14" y="97"/>
                    <a:pt x="13" y="98"/>
                    <a:pt x="12" y="98"/>
                  </a:cubicBezTo>
                  <a:cubicBezTo>
                    <a:pt x="11" y="99"/>
                    <a:pt x="11" y="100"/>
                    <a:pt x="10" y="101"/>
                  </a:cubicBezTo>
                  <a:cubicBezTo>
                    <a:pt x="10" y="102"/>
                    <a:pt x="9" y="103"/>
                    <a:pt x="9" y="104"/>
                  </a:cubicBezTo>
                  <a:cubicBezTo>
                    <a:pt x="8" y="105"/>
                    <a:pt x="7" y="106"/>
                    <a:pt x="5" y="107"/>
                  </a:cubicBezTo>
                  <a:cubicBezTo>
                    <a:pt x="5" y="107"/>
                    <a:pt x="4" y="108"/>
                    <a:pt x="3" y="108"/>
                  </a:cubicBezTo>
                  <a:cubicBezTo>
                    <a:pt x="0" y="111"/>
                    <a:pt x="0" y="112"/>
                    <a:pt x="0" y="116"/>
                  </a:cubicBezTo>
                  <a:cubicBezTo>
                    <a:pt x="0" y="118"/>
                    <a:pt x="1" y="119"/>
                    <a:pt x="2" y="121"/>
                  </a:cubicBezTo>
                  <a:cubicBezTo>
                    <a:pt x="2" y="122"/>
                    <a:pt x="3" y="122"/>
                    <a:pt x="3" y="123"/>
                  </a:cubicBezTo>
                  <a:cubicBezTo>
                    <a:pt x="3" y="124"/>
                    <a:pt x="3" y="124"/>
                    <a:pt x="4" y="125"/>
                  </a:cubicBezTo>
                  <a:cubicBezTo>
                    <a:pt x="4" y="126"/>
                    <a:pt x="4" y="127"/>
                    <a:pt x="4" y="12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6" y="129"/>
                    <a:pt x="6" y="129"/>
                    <a:pt x="6" y="130"/>
                  </a:cubicBezTo>
                  <a:cubicBezTo>
                    <a:pt x="7" y="131"/>
                    <a:pt x="7" y="132"/>
                    <a:pt x="7" y="134"/>
                  </a:cubicBezTo>
                  <a:cubicBezTo>
                    <a:pt x="7" y="135"/>
                    <a:pt x="7" y="137"/>
                    <a:pt x="8" y="138"/>
                  </a:cubicBezTo>
                  <a:cubicBezTo>
                    <a:pt x="8" y="139"/>
                    <a:pt x="10" y="139"/>
                    <a:pt x="12" y="140"/>
                  </a:cubicBezTo>
                  <a:cubicBezTo>
                    <a:pt x="13" y="140"/>
                    <a:pt x="14" y="140"/>
                    <a:pt x="15" y="141"/>
                  </a:cubicBezTo>
                  <a:cubicBezTo>
                    <a:pt x="18" y="143"/>
                    <a:pt x="19" y="145"/>
                    <a:pt x="21" y="147"/>
                  </a:cubicBezTo>
                  <a:cubicBezTo>
                    <a:pt x="23" y="150"/>
                    <a:pt x="23" y="152"/>
                    <a:pt x="23" y="155"/>
                  </a:cubicBezTo>
                  <a:cubicBezTo>
                    <a:pt x="23" y="158"/>
                    <a:pt x="24" y="161"/>
                    <a:pt x="27" y="163"/>
                  </a:cubicBezTo>
                  <a:cubicBezTo>
                    <a:pt x="29" y="165"/>
                    <a:pt x="31" y="166"/>
                    <a:pt x="33" y="167"/>
                  </a:cubicBezTo>
                  <a:cubicBezTo>
                    <a:pt x="37" y="169"/>
                    <a:pt x="41" y="171"/>
                    <a:pt x="44" y="175"/>
                  </a:cubicBezTo>
                  <a:cubicBezTo>
                    <a:pt x="57" y="238"/>
                    <a:pt x="57" y="238"/>
                    <a:pt x="57" y="238"/>
                  </a:cubicBezTo>
                  <a:cubicBezTo>
                    <a:pt x="60" y="236"/>
                    <a:pt x="60" y="236"/>
                    <a:pt x="60" y="236"/>
                  </a:cubicBezTo>
                  <a:cubicBezTo>
                    <a:pt x="62" y="235"/>
                    <a:pt x="64" y="234"/>
                    <a:pt x="66" y="233"/>
                  </a:cubicBezTo>
                  <a:cubicBezTo>
                    <a:pt x="67" y="232"/>
                    <a:pt x="68" y="231"/>
                    <a:pt x="68" y="230"/>
                  </a:cubicBezTo>
                  <a:cubicBezTo>
                    <a:pt x="69" y="229"/>
                    <a:pt x="69" y="228"/>
                    <a:pt x="70" y="227"/>
                  </a:cubicBezTo>
                  <a:cubicBezTo>
                    <a:pt x="71" y="226"/>
                    <a:pt x="72" y="225"/>
                    <a:pt x="72" y="225"/>
                  </a:cubicBezTo>
                  <a:cubicBezTo>
                    <a:pt x="74" y="223"/>
                    <a:pt x="75" y="222"/>
                    <a:pt x="76" y="221"/>
                  </a:cubicBezTo>
                  <a:cubicBezTo>
                    <a:pt x="78" y="217"/>
                    <a:pt x="79" y="210"/>
                    <a:pt x="77" y="206"/>
                  </a:cubicBezTo>
                  <a:cubicBezTo>
                    <a:pt x="77" y="205"/>
                    <a:pt x="77" y="205"/>
                    <a:pt x="77" y="205"/>
                  </a:cubicBezTo>
                  <a:cubicBezTo>
                    <a:pt x="76" y="204"/>
                    <a:pt x="76" y="203"/>
                    <a:pt x="75" y="201"/>
                  </a:cubicBezTo>
                  <a:cubicBezTo>
                    <a:pt x="75" y="200"/>
                    <a:pt x="75" y="199"/>
                    <a:pt x="75" y="198"/>
                  </a:cubicBezTo>
                  <a:cubicBezTo>
                    <a:pt x="75" y="197"/>
                    <a:pt x="75" y="196"/>
                    <a:pt x="75" y="196"/>
                  </a:cubicBezTo>
                  <a:cubicBezTo>
                    <a:pt x="74" y="194"/>
                    <a:pt x="75" y="193"/>
                    <a:pt x="76" y="192"/>
                  </a:cubicBezTo>
                  <a:cubicBezTo>
                    <a:pt x="76" y="192"/>
                    <a:pt x="76" y="191"/>
                    <a:pt x="76" y="191"/>
                  </a:cubicBezTo>
                  <a:cubicBezTo>
                    <a:pt x="78" y="189"/>
                    <a:pt x="79" y="188"/>
                    <a:pt x="81" y="188"/>
                  </a:cubicBezTo>
                  <a:cubicBezTo>
                    <a:pt x="82" y="188"/>
                    <a:pt x="83" y="188"/>
                    <a:pt x="84" y="187"/>
                  </a:cubicBezTo>
                  <a:cubicBezTo>
                    <a:pt x="86" y="186"/>
                    <a:pt x="86" y="186"/>
                    <a:pt x="86" y="184"/>
                  </a:cubicBezTo>
                  <a:cubicBezTo>
                    <a:pt x="87" y="184"/>
                    <a:pt x="87" y="183"/>
                    <a:pt x="87" y="183"/>
                  </a:cubicBezTo>
                  <a:cubicBezTo>
                    <a:pt x="87" y="181"/>
                    <a:pt x="88" y="181"/>
                    <a:pt x="89" y="181"/>
                  </a:cubicBezTo>
                  <a:cubicBezTo>
                    <a:pt x="89" y="180"/>
                    <a:pt x="89" y="180"/>
                    <a:pt x="90" y="180"/>
                  </a:cubicBezTo>
                  <a:cubicBezTo>
                    <a:pt x="91" y="179"/>
                    <a:pt x="92" y="178"/>
                    <a:pt x="93" y="177"/>
                  </a:cubicBezTo>
                  <a:cubicBezTo>
                    <a:pt x="94" y="176"/>
                    <a:pt x="95" y="175"/>
                    <a:pt x="96" y="174"/>
                  </a:cubicBezTo>
                  <a:cubicBezTo>
                    <a:pt x="98" y="173"/>
                    <a:pt x="99" y="172"/>
                    <a:pt x="101" y="171"/>
                  </a:cubicBezTo>
                  <a:cubicBezTo>
                    <a:pt x="102" y="171"/>
                    <a:pt x="103" y="170"/>
                    <a:pt x="104" y="169"/>
                  </a:cubicBezTo>
                  <a:cubicBezTo>
                    <a:pt x="105" y="169"/>
                    <a:pt x="106" y="169"/>
                    <a:pt x="107" y="168"/>
                  </a:cubicBezTo>
                  <a:cubicBezTo>
                    <a:pt x="107" y="168"/>
                    <a:pt x="108" y="168"/>
                    <a:pt x="108" y="167"/>
                  </a:cubicBezTo>
                  <a:cubicBezTo>
                    <a:pt x="109" y="167"/>
                    <a:pt x="109" y="167"/>
                    <a:pt x="110" y="167"/>
                  </a:cubicBezTo>
                  <a:cubicBezTo>
                    <a:pt x="112" y="166"/>
                    <a:pt x="112" y="165"/>
                    <a:pt x="113" y="165"/>
                  </a:cubicBezTo>
                  <a:cubicBezTo>
                    <a:pt x="115" y="163"/>
                    <a:pt x="113" y="161"/>
                    <a:pt x="112" y="160"/>
                  </a:cubicBezTo>
                  <a:close/>
                  <a:moveTo>
                    <a:pt x="92" y="125"/>
                  </a:moveTo>
                  <a:cubicBezTo>
                    <a:pt x="92" y="125"/>
                    <a:pt x="91" y="126"/>
                    <a:pt x="91" y="126"/>
                  </a:cubicBezTo>
                  <a:cubicBezTo>
                    <a:pt x="91" y="126"/>
                    <a:pt x="91" y="125"/>
                    <a:pt x="91" y="125"/>
                  </a:cubicBezTo>
                  <a:cubicBezTo>
                    <a:pt x="91" y="124"/>
                    <a:pt x="91" y="124"/>
                    <a:pt x="91" y="123"/>
                  </a:cubicBezTo>
                  <a:cubicBezTo>
                    <a:pt x="91" y="123"/>
                    <a:pt x="91" y="123"/>
                    <a:pt x="91" y="123"/>
                  </a:cubicBezTo>
                  <a:cubicBezTo>
                    <a:pt x="92" y="124"/>
                    <a:pt x="92" y="125"/>
                    <a:pt x="92" y="12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5637A129-D28B-9C19-9BB6-31A2FD0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264" y="1251549"/>
              <a:ext cx="1031553" cy="957758"/>
            </a:xfrm>
            <a:custGeom>
              <a:avLst/>
              <a:gdLst>
                <a:gd name="T0" fmla="*/ 430 w 449"/>
                <a:gd name="T1" fmla="*/ 105 h 453"/>
                <a:gd name="T2" fmla="*/ 434 w 449"/>
                <a:gd name="T3" fmla="*/ 73 h 453"/>
                <a:gd name="T4" fmla="*/ 440 w 449"/>
                <a:gd name="T5" fmla="*/ 51 h 453"/>
                <a:gd name="T6" fmla="*/ 438 w 449"/>
                <a:gd name="T7" fmla="*/ 45 h 453"/>
                <a:gd name="T8" fmla="*/ 431 w 449"/>
                <a:gd name="T9" fmla="*/ 41 h 453"/>
                <a:gd name="T10" fmla="*/ 422 w 449"/>
                <a:gd name="T11" fmla="*/ 39 h 453"/>
                <a:gd name="T12" fmla="*/ 411 w 449"/>
                <a:gd name="T13" fmla="*/ 40 h 453"/>
                <a:gd name="T14" fmla="*/ 405 w 449"/>
                <a:gd name="T15" fmla="*/ 36 h 453"/>
                <a:gd name="T16" fmla="*/ 397 w 449"/>
                <a:gd name="T17" fmla="*/ 34 h 453"/>
                <a:gd name="T18" fmla="*/ 388 w 449"/>
                <a:gd name="T19" fmla="*/ 34 h 453"/>
                <a:gd name="T20" fmla="*/ 383 w 449"/>
                <a:gd name="T21" fmla="*/ 26 h 453"/>
                <a:gd name="T22" fmla="*/ 369 w 449"/>
                <a:gd name="T23" fmla="*/ 16 h 453"/>
                <a:gd name="T24" fmla="*/ 336 w 449"/>
                <a:gd name="T25" fmla="*/ 11 h 453"/>
                <a:gd name="T26" fmla="*/ 322 w 449"/>
                <a:gd name="T27" fmla="*/ 15 h 453"/>
                <a:gd name="T28" fmla="*/ 296 w 449"/>
                <a:gd name="T29" fmla="*/ 64 h 453"/>
                <a:gd name="T30" fmla="*/ 273 w 449"/>
                <a:gd name="T31" fmla="*/ 97 h 453"/>
                <a:gd name="T32" fmla="*/ 260 w 449"/>
                <a:gd name="T33" fmla="*/ 91 h 453"/>
                <a:gd name="T34" fmla="*/ 251 w 449"/>
                <a:gd name="T35" fmla="*/ 83 h 453"/>
                <a:gd name="T36" fmla="*/ 234 w 449"/>
                <a:gd name="T37" fmla="*/ 75 h 453"/>
                <a:gd name="T38" fmla="*/ 210 w 449"/>
                <a:gd name="T39" fmla="*/ 67 h 453"/>
                <a:gd name="T40" fmla="*/ 189 w 449"/>
                <a:gd name="T41" fmla="*/ 64 h 453"/>
                <a:gd name="T42" fmla="*/ 173 w 449"/>
                <a:gd name="T43" fmla="*/ 52 h 453"/>
                <a:gd name="T44" fmla="*/ 154 w 449"/>
                <a:gd name="T45" fmla="*/ 25 h 453"/>
                <a:gd name="T46" fmla="*/ 130 w 449"/>
                <a:gd name="T47" fmla="*/ 15 h 453"/>
                <a:gd name="T48" fmla="*/ 107 w 449"/>
                <a:gd name="T49" fmla="*/ 10 h 453"/>
                <a:gd name="T50" fmla="*/ 95 w 449"/>
                <a:gd name="T51" fmla="*/ 14 h 453"/>
                <a:gd name="T52" fmla="*/ 74 w 449"/>
                <a:gd name="T53" fmla="*/ 6 h 453"/>
                <a:gd name="T54" fmla="*/ 61 w 449"/>
                <a:gd name="T55" fmla="*/ 0 h 453"/>
                <a:gd name="T56" fmla="*/ 61 w 449"/>
                <a:gd name="T57" fmla="*/ 24 h 453"/>
                <a:gd name="T58" fmla="*/ 55 w 449"/>
                <a:gd name="T59" fmla="*/ 32 h 453"/>
                <a:gd name="T60" fmla="*/ 42 w 449"/>
                <a:gd name="T61" fmla="*/ 41 h 453"/>
                <a:gd name="T62" fmla="*/ 35 w 449"/>
                <a:gd name="T63" fmla="*/ 48 h 453"/>
                <a:gd name="T64" fmla="*/ 24 w 449"/>
                <a:gd name="T65" fmla="*/ 56 h 453"/>
                <a:gd name="T66" fmla="*/ 25 w 449"/>
                <a:gd name="T67" fmla="*/ 69 h 453"/>
                <a:gd name="T68" fmla="*/ 19 w 449"/>
                <a:gd name="T69" fmla="*/ 91 h 453"/>
                <a:gd name="T70" fmla="*/ 2 w 449"/>
                <a:gd name="T71" fmla="*/ 104 h 453"/>
                <a:gd name="T72" fmla="*/ 9 w 449"/>
                <a:gd name="T73" fmla="*/ 118 h 453"/>
                <a:gd name="T74" fmla="*/ 13 w 449"/>
                <a:gd name="T75" fmla="*/ 133 h 453"/>
                <a:gd name="T76" fmla="*/ 14 w 449"/>
                <a:gd name="T77" fmla="*/ 170 h 453"/>
                <a:gd name="T78" fmla="*/ 16 w 449"/>
                <a:gd name="T79" fmla="*/ 185 h 453"/>
                <a:gd name="T80" fmla="*/ 17 w 449"/>
                <a:gd name="T81" fmla="*/ 223 h 453"/>
                <a:gd name="T82" fmla="*/ 5 w 449"/>
                <a:gd name="T83" fmla="*/ 238 h 453"/>
                <a:gd name="T84" fmla="*/ 20 w 449"/>
                <a:gd name="T85" fmla="*/ 260 h 453"/>
                <a:gd name="T86" fmla="*/ 22 w 449"/>
                <a:gd name="T87" fmla="*/ 278 h 453"/>
                <a:gd name="T88" fmla="*/ 27 w 449"/>
                <a:gd name="T89" fmla="*/ 282 h 453"/>
                <a:gd name="T90" fmla="*/ 30 w 449"/>
                <a:gd name="T91" fmla="*/ 288 h 453"/>
                <a:gd name="T92" fmla="*/ 37 w 449"/>
                <a:gd name="T93" fmla="*/ 290 h 453"/>
                <a:gd name="T94" fmla="*/ 75 w 449"/>
                <a:gd name="T95" fmla="*/ 322 h 453"/>
                <a:gd name="T96" fmla="*/ 190 w 449"/>
                <a:gd name="T97" fmla="*/ 32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9" h="453">
                  <a:moveTo>
                    <a:pt x="420" y="438"/>
                  </a:moveTo>
                  <a:cubicBezTo>
                    <a:pt x="449" y="438"/>
                    <a:pt x="449" y="438"/>
                    <a:pt x="449" y="438"/>
                  </a:cubicBezTo>
                  <a:cubicBezTo>
                    <a:pt x="439" y="133"/>
                    <a:pt x="439" y="133"/>
                    <a:pt x="439" y="133"/>
                  </a:cubicBezTo>
                  <a:cubicBezTo>
                    <a:pt x="430" y="105"/>
                    <a:pt x="430" y="105"/>
                    <a:pt x="430" y="105"/>
                  </a:cubicBezTo>
                  <a:cubicBezTo>
                    <a:pt x="429" y="101"/>
                    <a:pt x="431" y="99"/>
                    <a:pt x="433" y="97"/>
                  </a:cubicBezTo>
                  <a:cubicBezTo>
                    <a:pt x="434" y="96"/>
                    <a:pt x="435" y="94"/>
                    <a:pt x="436" y="92"/>
                  </a:cubicBezTo>
                  <a:cubicBezTo>
                    <a:pt x="438" y="87"/>
                    <a:pt x="437" y="82"/>
                    <a:pt x="435" y="76"/>
                  </a:cubicBezTo>
                  <a:cubicBezTo>
                    <a:pt x="435" y="75"/>
                    <a:pt x="434" y="74"/>
                    <a:pt x="434" y="73"/>
                  </a:cubicBezTo>
                  <a:cubicBezTo>
                    <a:pt x="433" y="70"/>
                    <a:pt x="431" y="66"/>
                    <a:pt x="433" y="62"/>
                  </a:cubicBezTo>
                  <a:cubicBezTo>
                    <a:pt x="434" y="61"/>
                    <a:pt x="437" y="56"/>
                    <a:pt x="440" y="54"/>
                  </a:cubicBezTo>
                  <a:cubicBezTo>
                    <a:pt x="441" y="53"/>
                    <a:pt x="441" y="53"/>
                    <a:pt x="441" y="53"/>
                  </a:cubicBezTo>
                  <a:cubicBezTo>
                    <a:pt x="440" y="51"/>
                    <a:pt x="440" y="51"/>
                    <a:pt x="440" y="51"/>
                  </a:cubicBezTo>
                  <a:cubicBezTo>
                    <a:pt x="440" y="51"/>
                    <a:pt x="440" y="50"/>
                    <a:pt x="440" y="50"/>
                  </a:cubicBezTo>
                  <a:cubicBezTo>
                    <a:pt x="440" y="49"/>
                    <a:pt x="440" y="49"/>
                    <a:pt x="440" y="48"/>
                  </a:cubicBezTo>
                  <a:cubicBezTo>
                    <a:pt x="439" y="47"/>
                    <a:pt x="439" y="47"/>
                    <a:pt x="438" y="46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38" y="45"/>
                    <a:pt x="438" y="45"/>
                    <a:pt x="438" y="44"/>
                  </a:cubicBezTo>
                  <a:cubicBezTo>
                    <a:pt x="437" y="44"/>
                    <a:pt x="437" y="43"/>
                    <a:pt x="437" y="42"/>
                  </a:cubicBezTo>
                  <a:cubicBezTo>
                    <a:pt x="436" y="41"/>
                    <a:pt x="434" y="40"/>
                    <a:pt x="433" y="40"/>
                  </a:cubicBezTo>
                  <a:cubicBezTo>
                    <a:pt x="432" y="40"/>
                    <a:pt x="431" y="40"/>
                    <a:pt x="431" y="41"/>
                  </a:cubicBezTo>
                  <a:cubicBezTo>
                    <a:pt x="430" y="41"/>
                    <a:pt x="430" y="41"/>
                    <a:pt x="429" y="41"/>
                  </a:cubicBezTo>
                  <a:cubicBezTo>
                    <a:pt x="428" y="41"/>
                    <a:pt x="427" y="40"/>
                    <a:pt x="426" y="40"/>
                  </a:cubicBezTo>
                  <a:cubicBezTo>
                    <a:pt x="425" y="40"/>
                    <a:pt x="425" y="40"/>
                    <a:pt x="424" y="40"/>
                  </a:cubicBezTo>
                  <a:cubicBezTo>
                    <a:pt x="423" y="39"/>
                    <a:pt x="422" y="39"/>
                    <a:pt x="422" y="39"/>
                  </a:cubicBezTo>
                  <a:cubicBezTo>
                    <a:pt x="420" y="39"/>
                    <a:pt x="418" y="40"/>
                    <a:pt x="417" y="40"/>
                  </a:cubicBezTo>
                  <a:cubicBezTo>
                    <a:pt x="416" y="40"/>
                    <a:pt x="416" y="40"/>
                    <a:pt x="415" y="40"/>
                  </a:cubicBezTo>
                  <a:cubicBezTo>
                    <a:pt x="414" y="40"/>
                    <a:pt x="414" y="40"/>
                    <a:pt x="413" y="40"/>
                  </a:cubicBezTo>
                  <a:cubicBezTo>
                    <a:pt x="412" y="40"/>
                    <a:pt x="412" y="40"/>
                    <a:pt x="411" y="40"/>
                  </a:cubicBezTo>
                  <a:cubicBezTo>
                    <a:pt x="410" y="40"/>
                    <a:pt x="410" y="40"/>
                    <a:pt x="409" y="39"/>
                  </a:cubicBezTo>
                  <a:cubicBezTo>
                    <a:pt x="409" y="39"/>
                    <a:pt x="409" y="38"/>
                    <a:pt x="408" y="38"/>
                  </a:cubicBezTo>
                  <a:cubicBezTo>
                    <a:pt x="407" y="37"/>
                    <a:pt x="407" y="37"/>
                    <a:pt x="406" y="37"/>
                  </a:cubicBezTo>
                  <a:cubicBezTo>
                    <a:pt x="406" y="37"/>
                    <a:pt x="405" y="36"/>
                    <a:pt x="405" y="36"/>
                  </a:cubicBezTo>
                  <a:cubicBezTo>
                    <a:pt x="405" y="36"/>
                    <a:pt x="405" y="36"/>
                    <a:pt x="404" y="36"/>
                  </a:cubicBezTo>
                  <a:cubicBezTo>
                    <a:pt x="404" y="35"/>
                    <a:pt x="403" y="35"/>
                    <a:pt x="403" y="34"/>
                  </a:cubicBezTo>
                  <a:cubicBezTo>
                    <a:pt x="402" y="34"/>
                    <a:pt x="401" y="33"/>
                    <a:pt x="399" y="33"/>
                  </a:cubicBezTo>
                  <a:cubicBezTo>
                    <a:pt x="399" y="33"/>
                    <a:pt x="398" y="34"/>
                    <a:pt x="397" y="34"/>
                  </a:cubicBezTo>
                  <a:cubicBezTo>
                    <a:pt x="396" y="34"/>
                    <a:pt x="396" y="34"/>
                    <a:pt x="396" y="34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393" y="34"/>
                    <a:pt x="391" y="34"/>
                    <a:pt x="389" y="34"/>
                  </a:cubicBezTo>
                  <a:cubicBezTo>
                    <a:pt x="388" y="34"/>
                    <a:pt x="388" y="34"/>
                    <a:pt x="388" y="34"/>
                  </a:cubicBezTo>
                  <a:cubicBezTo>
                    <a:pt x="387" y="34"/>
                    <a:pt x="387" y="34"/>
                    <a:pt x="386" y="33"/>
                  </a:cubicBezTo>
                  <a:cubicBezTo>
                    <a:pt x="385" y="32"/>
                    <a:pt x="385" y="32"/>
                    <a:pt x="384" y="31"/>
                  </a:cubicBezTo>
                  <a:cubicBezTo>
                    <a:pt x="383" y="30"/>
                    <a:pt x="383" y="30"/>
                    <a:pt x="383" y="29"/>
                  </a:cubicBezTo>
                  <a:cubicBezTo>
                    <a:pt x="382" y="28"/>
                    <a:pt x="383" y="27"/>
                    <a:pt x="383" y="26"/>
                  </a:cubicBezTo>
                  <a:cubicBezTo>
                    <a:pt x="383" y="25"/>
                    <a:pt x="383" y="24"/>
                    <a:pt x="383" y="23"/>
                  </a:cubicBezTo>
                  <a:cubicBezTo>
                    <a:pt x="383" y="21"/>
                    <a:pt x="382" y="18"/>
                    <a:pt x="376" y="17"/>
                  </a:cubicBezTo>
                  <a:cubicBezTo>
                    <a:pt x="375" y="17"/>
                    <a:pt x="375" y="17"/>
                    <a:pt x="375" y="17"/>
                  </a:cubicBezTo>
                  <a:cubicBezTo>
                    <a:pt x="373" y="17"/>
                    <a:pt x="371" y="17"/>
                    <a:pt x="369" y="16"/>
                  </a:cubicBezTo>
                  <a:cubicBezTo>
                    <a:pt x="367" y="15"/>
                    <a:pt x="366" y="15"/>
                    <a:pt x="364" y="14"/>
                  </a:cubicBezTo>
                  <a:cubicBezTo>
                    <a:pt x="361" y="12"/>
                    <a:pt x="358" y="10"/>
                    <a:pt x="354" y="10"/>
                  </a:cubicBezTo>
                  <a:cubicBezTo>
                    <a:pt x="351" y="9"/>
                    <a:pt x="348" y="9"/>
                    <a:pt x="346" y="9"/>
                  </a:cubicBezTo>
                  <a:cubicBezTo>
                    <a:pt x="342" y="9"/>
                    <a:pt x="339" y="10"/>
                    <a:pt x="336" y="11"/>
                  </a:cubicBezTo>
                  <a:cubicBezTo>
                    <a:pt x="335" y="12"/>
                    <a:pt x="335" y="12"/>
                    <a:pt x="335" y="12"/>
                  </a:cubicBezTo>
                  <a:cubicBezTo>
                    <a:pt x="333" y="13"/>
                    <a:pt x="332" y="14"/>
                    <a:pt x="330" y="15"/>
                  </a:cubicBezTo>
                  <a:cubicBezTo>
                    <a:pt x="329" y="15"/>
                    <a:pt x="327" y="15"/>
                    <a:pt x="326" y="15"/>
                  </a:cubicBezTo>
                  <a:cubicBezTo>
                    <a:pt x="325" y="15"/>
                    <a:pt x="323" y="15"/>
                    <a:pt x="322" y="15"/>
                  </a:cubicBezTo>
                  <a:cubicBezTo>
                    <a:pt x="318" y="16"/>
                    <a:pt x="314" y="19"/>
                    <a:pt x="310" y="21"/>
                  </a:cubicBezTo>
                  <a:cubicBezTo>
                    <a:pt x="309" y="22"/>
                    <a:pt x="308" y="23"/>
                    <a:pt x="307" y="24"/>
                  </a:cubicBezTo>
                  <a:cubicBezTo>
                    <a:pt x="296" y="31"/>
                    <a:pt x="290" y="45"/>
                    <a:pt x="292" y="57"/>
                  </a:cubicBezTo>
                  <a:cubicBezTo>
                    <a:pt x="293" y="59"/>
                    <a:pt x="294" y="62"/>
                    <a:pt x="296" y="64"/>
                  </a:cubicBezTo>
                  <a:cubicBezTo>
                    <a:pt x="297" y="66"/>
                    <a:pt x="299" y="68"/>
                    <a:pt x="299" y="71"/>
                  </a:cubicBezTo>
                  <a:cubicBezTo>
                    <a:pt x="299" y="76"/>
                    <a:pt x="296" y="81"/>
                    <a:pt x="293" y="85"/>
                  </a:cubicBezTo>
                  <a:cubicBezTo>
                    <a:pt x="290" y="90"/>
                    <a:pt x="285" y="93"/>
                    <a:pt x="280" y="95"/>
                  </a:cubicBezTo>
                  <a:cubicBezTo>
                    <a:pt x="278" y="96"/>
                    <a:pt x="275" y="97"/>
                    <a:pt x="273" y="97"/>
                  </a:cubicBezTo>
                  <a:cubicBezTo>
                    <a:pt x="272" y="97"/>
                    <a:pt x="272" y="97"/>
                    <a:pt x="271" y="97"/>
                  </a:cubicBezTo>
                  <a:cubicBezTo>
                    <a:pt x="268" y="96"/>
                    <a:pt x="266" y="96"/>
                    <a:pt x="263" y="94"/>
                  </a:cubicBezTo>
                  <a:cubicBezTo>
                    <a:pt x="263" y="94"/>
                    <a:pt x="263" y="94"/>
                    <a:pt x="262" y="93"/>
                  </a:cubicBezTo>
                  <a:cubicBezTo>
                    <a:pt x="261" y="93"/>
                    <a:pt x="260" y="92"/>
                    <a:pt x="260" y="91"/>
                  </a:cubicBezTo>
                  <a:cubicBezTo>
                    <a:pt x="258" y="89"/>
                    <a:pt x="257" y="88"/>
                    <a:pt x="256" y="87"/>
                  </a:cubicBezTo>
                  <a:cubicBezTo>
                    <a:pt x="255" y="86"/>
                    <a:pt x="254" y="86"/>
                    <a:pt x="254" y="85"/>
                  </a:cubicBezTo>
                  <a:cubicBezTo>
                    <a:pt x="253" y="85"/>
                    <a:pt x="253" y="84"/>
                    <a:pt x="252" y="84"/>
                  </a:cubicBezTo>
                  <a:cubicBezTo>
                    <a:pt x="252" y="84"/>
                    <a:pt x="251" y="83"/>
                    <a:pt x="251" y="83"/>
                  </a:cubicBezTo>
                  <a:cubicBezTo>
                    <a:pt x="250" y="82"/>
                    <a:pt x="249" y="81"/>
                    <a:pt x="247" y="80"/>
                  </a:cubicBezTo>
                  <a:cubicBezTo>
                    <a:pt x="246" y="80"/>
                    <a:pt x="246" y="79"/>
                    <a:pt x="245" y="79"/>
                  </a:cubicBezTo>
                  <a:cubicBezTo>
                    <a:pt x="242" y="78"/>
                    <a:pt x="240" y="77"/>
                    <a:pt x="238" y="77"/>
                  </a:cubicBezTo>
                  <a:cubicBezTo>
                    <a:pt x="237" y="76"/>
                    <a:pt x="235" y="75"/>
                    <a:pt x="234" y="75"/>
                  </a:cubicBezTo>
                  <a:cubicBezTo>
                    <a:pt x="232" y="74"/>
                    <a:pt x="231" y="73"/>
                    <a:pt x="229" y="72"/>
                  </a:cubicBezTo>
                  <a:cubicBezTo>
                    <a:pt x="226" y="72"/>
                    <a:pt x="223" y="71"/>
                    <a:pt x="219" y="69"/>
                  </a:cubicBezTo>
                  <a:cubicBezTo>
                    <a:pt x="218" y="69"/>
                    <a:pt x="216" y="68"/>
                    <a:pt x="214" y="68"/>
                  </a:cubicBezTo>
                  <a:cubicBezTo>
                    <a:pt x="213" y="68"/>
                    <a:pt x="211" y="68"/>
                    <a:pt x="210" y="67"/>
                  </a:cubicBezTo>
                  <a:cubicBezTo>
                    <a:pt x="207" y="66"/>
                    <a:pt x="205" y="66"/>
                    <a:pt x="202" y="66"/>
                  </a:cubicBezTo>
                  <a:cubicBezTo>
                    <a:pt x="201" y="66"/>
                    <a:pt x="200" y="65"/>
                    <a:pt x="199" y="65"/>
                  </a:cubicBezTo>
                  <a:cubicBezTo>
                    <a:pt x="198" y="65"/>
                    <a:pt x="196" y="65"/>
                    <a:pt x="195" y="65"/>
                  </a:cubicBezTo>
                  <a:cubicBezTo>
                    <a:pt x="193" y="64"/>
                    <a:pt x="191" y="64"/>
                    <a:pt x="189" y="64"/>
                  </a:cubicBezTo>
                  <a:cubicBezTo>
                    <a:pt x="186" y="64"/>
                    <a:pt x="184" y="63"/>
                    <a:pt x="182" y="61"/>
                  </a:cubicBezTo>
                  <a:cubicBezTo>
                    <a:pt x="181" y="61"/>
                    <a:pt x="181" y="61"/>
                    <a:pt x="181" y="61"/>
                  </a:cubicBezTo>
                  <a:cubicBezTo>
                    <a:pt x="180" y="60"/>
                    <a:pt x="178" y="59"/>
                    <a:pt x="177" y="58"/>
                  </a:cubicBezTo>
                  <a:cubicBezTo>
                    <a:pt x="176" y="57"/>
                    <a:pt x="174" y="55"/>
                    <a:pt x="173" y="52"/>
                  </a:cubicBezTo>
                  <a:cubicBezTo>
                    <a:pt x="171" y="48"/>
                    <a:pt x="170" y="44"/>
                    <a:pt x="170" y="41"/>
                  </a:cubicBezTo>
                  <a:cubicBezTo>
                    <a:pt x="170" y="40"/>
                    <a:pt x="170" y="39"/>
                    <a:pt x="169" y="39"/>
                  </a:cubicBezTo>
                  <a:cubicBezTo>
                    <a:pt x="169" y="35"/>
                    <a:pt x="169" y="31"/>
                    <a:pt x="165" y="28"/>
                  </a:cubicBezTo>
                  <a:cubicBezTo>
                    <a:pt x="161" y="25"/>
                    <a:pt x="158" y="25"/>
                    <a:pt x="154" y="25"/>
                  </a:cubicBezTo>
                  <a:cubicBezTo>
                    <a:pt x="153" y="25"/>
                    <a:pt x="152" y="25"/>
                    <a:pt x="152" y="25"/>
                  </a:cubicBezTo>
                  <a:cubicBezTo>
                    <a:pt x="147" y="25"/>
                    <a:pt x="144" y="24"/>
                    <a:pt x="141" y="22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7" y="18"/>
                    <a:pt x="134" y="16"/>
                    <a:pt x="130" y="15"/>
                  </a:cubicBezTo>
                  <a:cubicBezTo>
                    <a:pt x="128" y="15"/>
                    <a:pt x="126" y="15"/>
                    <a:pt x="125" y="14"/>
                  </a:cubicBezTo>
                  <a:cubicBezTo>
                    <a:pt x="122" y="14"/>
                    <a:pt x="120" y="13"/>
                    <a:pt x="117" y="12"/>
                  </a:cubicBezTo>
                  <a:cubicBezTo>
                    <a:pt x="116" y="12"/>
                    <a:pt x="114" y="12"/>
                    <a:pt x="113" y="12"/>
                  </a:cubicBezTo>
                  <a:cubicBezTo>
                    <a:pt x="111" y="11"/>
                    <a:pt x="109" y="10"/>
                    <a:pt x="107" y="10"/>
                  </a:cubicBezTo>
                  <a:cubicBezTo>
                    <a:pt x="106" y="10"/>
                    <a:pt x="105" y="10"/>
                    <a:pt x="104" y="11"/>
                  </a:cubicBezTo>
                  <a:cubicBezTo>
                    <a:pt x="103" y="11"/>
                    <a:pt x="102" y="12"/>
                    <a:pt x="101" y="12"/>
                  </a:cubicBezTo>
                  <a:cubicBezTo>
                    <a:pt x="100" y="12"/>
                    <a:pt x="99" y="13"/>
                    <a:pt x="99" y="13"/>
                  </a:cubicBezTo>
                  <a:cubicBezTo>
                    <a:pt x="98" y="13"/>
                    <a:pt x="96" y="14"/>
                    <a:pt x="95" y="14"/>
                  </a:cubicBezTo>
                  <a:cubicBezTo>
                    <a:pt x="94" y="14"/>
                    <a:pt x="94" y="14"/>
                    <a:pt x="93" y="13"/>
                  </a:cubicBezTo>
                  <a:cubicBezTo>
                    <a:pt x="90" y="13"/>
                    <a:pt x="85" y="13"/>
                    <a:pt x="82" y="11"/>
                  </a:cubicBezTo>
                  <a:cubicBezTo>
                    <a:pt x="80" y="10"/>
                    <a:pt x="79" y="9"/>
                    <a:pt x="77" y="8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1" y="4"/>
                    <a:pt x="69" y="4"/>
                    <a:pt x="67" y="3"/>
                  </a:cubicBezTo>
                  <a:cubicBezTo>
                    <a:pt x="66" y="3"/>
                    <a:pt x="65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9"/>
                    <a:pt x="59" y="15"/>
                    <a:pt x="59" y="20"/>
                  </a:cubicBezTo>
                  <a:cubicBezTo>
                    <a:pt x="59" y="22"/>
                    <a:pt x="59" y="22"/>
                    <a:pt x="60" y="23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3" y="27"/>
                    <a:pt x="62" y="28"/>
                    <a:pt x="61" y="29"/>
                  </a:cubicBezTo>
                  <a:cubicBezTo>
                    <a:pt x="61" y="29"/>
                    <a:pt x="60" y="30"/>
                    <a:pt x="58" y="31"/>
                  </a:cubicBezTo>
                  <a:cubicBezTo>
                    <a:pt x="58" y="31"/>
                    <a:pt x="58" y="31"/>
                    <a:pt x="57" y="31"/>
                  </a:cubicBezTo>
                  <a:cubicBezTo>
                    <a:pt x="57" y="31"/>
                    <a:pt x="56" y="32"/>
                    <a:pt x="55" y="32"/>
                  </a:cubicBezTo>
                  <a:cubicBezTo>
                    <a:pt x="55" y="32"/>
                    <a:pt x="54" y="33"/>
                    <a:pt x="53" y="33"/>
                  </a:cubicBezTo>
                  <a:cubicBezTo>
                    <a:pt x="52" y="34"/>
                    <a:pt x="51" y="34"/>
                    <a:pt x="50" y="35"/>
                  </a:cubicBezTo>
                  <a:cubicBezTo>
                    <a:pt x="48" y="35"/>
                    <a:pt x="46" y="36"/>
                    <a:pt x="45" y="37"/>
                  </a:cubicBezTo>
                  <a:cubicBezTo>
                    <a:pt x="44" y="38"/>
                    <a:pt x="43" y="39"/>
                    <a:pt x="42" y="41"/>
                  </a:cubicBezTo>
                  <a:cubicBezTo>
                    <a:pt x="41" y="42"/>
                    <a:pt x="40" y="43"/>
                    <a:pt x="38" y="44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6" y="45"/>
                    <a:pt x="36" y="46"/>
                    <a:pt x="35" y="47"/>
                  </a:cubicBezTo>
                  <a:cubicBezTo>
                    <a:pt x="35" y="47"/>
                    <a:pt x="35" y="48"/>
                    <a:pt x="35" y="48"/>
                  </a:cubicBezTo>
                  <a:cubicBezTo>
                    <a:pt x="35" y="49"/>
                    <a:pt x="35" y="50"/>
                    <a:pt x="33" y="51"/>
                  </a:cubicBezTo>
                  <a:cubicBezTo>
                    <a:pt x="32" y="51"/>
                    <a:pt x="31" y="51"/>
                    <a:pt x="30" y="52"/>
                  </a:cubicBezTo>
                  <a:cubicBezTo>
                    <a:pt x="28" y="52"/>
                    <a:pt x="27" y="52"/>
                    <a:pt x="25" y="55"/>
                  </a:cubicBezTo>
                  <a:cubicBezTo>
                    <a:pt x="25" y="55"/>
                    <a:pt x="25" y="55"/>
                    <a:pt x="24" y="56"/>
                  </a:cubicBezTo>
                  <a:cubicBezTo>
                    <a:pt x="24" y="57"/>
                    <a:pt x="23" y="58"/>
                    <a:pt x="23" y="60"/>
                  </a:cubicBezTo>
                  <a:cubicBezTo>
                    <a:pt x="23" y="60"/>
                    <a:pt x="23" y="61"/>
                    <a:pt x="24" y="62"/>
                  </a:cubicBezTo>
                  <a:cubicBezTo>
                    <a:pt x="24" y="63"/>
                    <a:pt x="24" y="64"/>
                    <a:pt x="24" y="65"/>
                  </a:cubicBezTo>
                  <a:cubicBezTo>
                    <a:pt x="24" y="67"/>
                    <a:pt x="25" y="68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7" y="74"/>
                    <a:pt x="27" y="81"/>
                    <a:pt x="24" y="85"/>
                  </a:cubicBezTo>
                  <a:cubicBezTo>
                    <a:pt x="24" y="86"/>
                    <a:pt x="22" y="87"/>
                    <a:pt x="21" y="88"/>
                  </a:cubicBezTo>
                  <a:cubicBezTo>
                    <a:pt x="20" y="89"/>
                    <a:pt x="19" y="90"/>
                    <a:pt x="19" y="91"/>
                  </a:cubicBezTo>
                  <a:cubicBezTo>
                    <a:pt x="18" y="92"/>
                    <a:pt x="17" y="93"/>
                    <a:pt x="17" y="93"/>
                  </a:cubicBezTo>
                  <a:cubicBezTo>
                    <a:pt x="16" y="94"/>
                    <a:pt x="16" y="96"/>
                    <a:pt x="14" y="97"/>
                  </a:cubicBezTo>
                  <a:cubicBezTo>
                    <a:pt x="11" y="99"/>
                    <a:pt x="9" y="100"/>
                    <a:pt x="7" y="101"/>
                  </a:cubicBezTo>
                  <a:cubicBezTo>
                    <a:pt x="5" y="102"/>
                    <a:pt x="3" y="103"/>
                    <a:pt x="2" y="10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4" y="110"/>
                    <a:pt x="5" y="113"/>
                    <a:pt x="7" y="115"/>
                  </a:cubicBezTo>
                  <a:cubicBezTo>
                    <a:pt x="7" y="116"/>
                    <a:pt x="8" y="117"/>
                    <a:pt x="9" y="118"/>
                  </a:cubicBezTo>
                  <a:cubicBezTo>
                    <a:pt x="10" y="120"/>
                    <a:pt x="12" y="122"/>
                    <a:pt x="12" y="124"/>
                  </a:cubicBezTo>
                  <a:cubicBezTo>
                    <a:pt x="13" y="125"/>
                    <a:pt x="12" y="126"/>
                    <a:pt x="12" y="127"/>
                  </a:cubicBezTo>
                  <a:cubicBezTo>
                    <a:pt x="12" y="127"/>
                    <a:pt x="12" y="128"/>
                    <a:pt x="12" y="128"/>
                  </a:cubicBezTo>
                  <a:cubicBezTo>
                    <a:pt x="12" y="130"/>
                    <a:pt x="13" y="131"/>
                    <a:pt x="13" y="133"/>
                  </a:cubicBezTo>
                  <a:cubicBezTo>
                    <a:pt x="14" y="133"/>
                    <a:pt x="14" y="134"/>
                    <a:pt x="14" y="134"/>
                  </a:cubicBezTo>
                  <a:cubicBezTo>
                    <a:pt x="15" y="136"/>
                    <a:pt x="15" y="139"/>
                    <a:pt x="15" y="141"/>
                  </a:cubicBezTo>
                  <a:cubicBezTo>
                    <a:pt x="16" y="147"/>
                    <a:pt x="15" y="151"/>
                    <a:pt x="14" y="156"/>
                  </a:cubicBezTo>
                  <a:cubicBezTo>
                    <a:pt x="13" y="161"/>
                    <a:pt x="12" y="167"/>
                    <a:pt x="14" y="170"/>
                  </a:cubicBezTo>
                  <a:cubicBezTo>
                    <a:pt x="15" y="171"/>
                    <a:pt x="15" y="171"/>
                    <a:pt x="16" y="172"/>
                  </a:cubicBezTo>
                  <a:cubicBezTo>
                    <a:pt x="17" y="173"/>
                    <a:pt x="18" y="174"/>
                    <a:pt x="18" y="175"/>
                  </a:cubicBezTo>
                  <a:cubicBezTo>
                    <a:pt x="19" y="177"/>
                    <a:pt x="18" y="180"/>
                    <a:pt x="17" y="181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5" y="186"/>
                    <a:pt x="14" y="188"/>
                    <a:pt x="14" y="190"/>
                  </a:cubicBezTo>
                  <a:cubicBezTo>
                    <a:pt x="12" y="195"/>
                    <a:pt x="11" y="199"/>
                    <a:pt x="14" y="203"/>
                  </a:cubicBezTo>
                  <a:cubicBezTo>
                    <a:pt x="15" y="205"/>
                    <a:pt x="16" y="207"/>
                    <a:pt x="16" y="209"/>
                  </a:cubicBezTo>
                  <a:cubicBezTo>
                    <a:pt x="17" y="213"/>
                    <a:pt x="17" y="218"/>
                    <a:pt x="17" y="223"/>
                  </a:cubicBezTo>
                  <a:cubicBezTo>
                    <a:pt x="15" y="223"/>
                    <a:pt x="13" y="225"/>
                    <a:pt x="11" y="226"/>
                  </a:cubicBezTo>
                  <a:cubicBezTo>
                    <a:pt x="11" y="226"/>
                    <a:pt x="10" y="227"/>
                    <a:pt x="9" y="227"/>
                  </a:cubicBezTo>
                  <a:cubicBezTo>
                    <a:pt x="6" y="229"/>
                    <a:pt x="4" y="231"/>
                    <a:pt x="3" y="233"/>
                  </a:cubicBezTo>
                  <a:cubicBezTo>
                    <a:pt x="3" y="234"/>
                    <a:pt x="3" y="236"/>
                    <a:pt x="5" y="238"/>
                  </a:cubicBezTo>
                  <a:cubicBezTo>
                    <a:pt x="6" y="240"/>
                    <a:pt x="7" y="242"/>
                    <a:pt x="9" y="244"/>
                  </a:cubicBezTo>
                  <a:cubicBezTo>
                    <a:pt x="10" y="245"/>
                    <a:pt x="11" y="247"/>
                    <a:pt x="12" y="248"/>
                  </a:cubicBezTo>
                  <a:cubicBezTo>
                    <a:pt x="13" y="249"/>
                    <a:pt x="14" y="250"/>
                    <a:pt x="15" y="251"/>
                  </a:cubicBezTo>
                  <a:cubicBezTo>
                    <a:pt x="17" y="254"/>
                    <a:pt x="19" y="257"/>
                    <a:pt x="20" y="260"/>
                  </a:cubicBezTo>
                  <a:cubicBezTo>
                    <a:pt x="21" y="263"/>
                    <a:pt x="21" y="266"/>
                    <a:pt x="21" y="270"/>
                  </a:cubicBezTo>
                  <a:cubicBezTo>
                    <a:pt x="21" y="272"/>
                    <a:pt x="21" y="274"/>
                    <a:pt x="22" y="276"/>
                  </a:cubicBezTo>
                  <a:cubicBezTo>
                    <a:pt x="22" y="277"/>
                    <a:pt x="22" y="277"/>
                    <a:pt x="22" y="277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23" y="278"/>
                    <a:pt x="23" y="278"/>
                    <a:pt x="23" y="279"/>
                  </a:cubicBezTo>
                  <a:cubicBezTo>
                    <a:pt x="23" y="279"/>
                    <a:pt x="23" y="280"/>
                    <a:pt x="24" y="280"/>
                  </a:cubicBezTo>
                  <a:cubicBezTo>
                    <a:pt x="24" y="280"/>
                    <a:pt x="25" y="281"/>
                    <a:pt x="25" y="281"/>
                  </a:cubicBezTo>
                  <a:cubicBezTo>
                    <a:pt x="26" y="281"/>
                    <a:pt x="26" y="282"/>
                    <a:pt x="27" y="282"/>
                  </a:cubicBezTo>
                  <a:cubicBezTo>
                    <a:pt x="27" y="283"/>
                    <a:pt x="27" y="284"/>
                    <a:pt x="27" y="284"/>
                  </a:cubicBezTo>
                  <a:cubicBezTo>
                    <a:pt x="27" y="285"/>
                    <a:pt x="27" y="286"/>
                    <a:pt x="27" y="286"/>
                  </a:cubicBezTo>
                  <a:cubicBezTo>
                    <a:pt x="28" y="287"/>
                    <a:pt x="28" y="287"/>
                    <a:pt x="29" y="288"/>
                  </a:cubicBezTo>
                  <a:cubicBezTo>
                    <a:pt x="29" y="288"/>
                    <a:pt x="30" y="288"/>
                    <a:pt x="30" y="288"/>
                  </a:cubicBezTo>
                  <a:cubicBezTo>
                    <a:pt x="31" y="289"/>
                    <a:pt x="31" y="289"/>
                    <a:pt x="31" y="289"/>
                  </a:cubicBezTo>
                  <a:cubicBezTo>
                    <a:pt x="32" y="290"/>
                    <a:pt x="32" y="290"/>
                    <a:pt x="34" y="290"/>
                  </a:cubicBezTo>
                  <a:cubicBezTo>
                    <a:pt x="34" y="290"/>
                    <a:pt x="34" y="290"/>
                    <a:pt x="35" y="290"/>
                  </a:cubicBezTo>
                  <a:cubicBezTo>
                    <a:pt x="36" y="290"/>
                    <a:pt x="36" y="290"/>
                    <a:pt x="37" y="290"/>
                  </a:cubicBezTo>
                  <a:cubicBezTo>
                    <a:pt x="38" y="289"/>
                    <a:pt x="39" y="289"/>
                    <a:pt x="41" y="289"/>
                  </a:cubicBezTo>
                  <a:cubicBezTo>
                    <a:pt x="42" y="289"/>
                    <a:pt x="43" y="289"/>
                    <a:pt x="44" y="289"/>
                  </a:cubicBezTo>
                  <a:cubicBezTo>
                    <a:pt x="65" y="296"/>
                    <a:pt x="65" y="296"/>
                    <a:pt x="65" y="296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107" y="328"/>
                    <a:pt x="121" y="332"/>
                    <a:pt x="122" y="334"/>
                  </a:cubicBezTo>
                  <a:cubicBezTo>
                    <a:pt x="141" y="352"/>
                    <a:pt x="141" y="352"/>
                    <a:pt x="141" y="352"/>
                  </a:cubicBezTo>
                  <a:cubicBezTo>
                    <a:pt x="190" y="324"/>
                    <a:pt x="190" y="324"/>
                    <a:pt x="190" y="324"/>
                  </a:cubicBezTo>
                  <a:cubicBezTo>
                    <a:pt x="421" y="453"/>
                    <a:pt x="421" y="453"/>
                    <a:pt x="421" y="453"/>
                  </a:cubicBezTo>
                  <a:cubicBezTo>
                    <a:pt x="421" y="450"/>
                    <a:pt x="421" y="450"/>
                    <a:pt x="421" y="450"/>
                  </a:cubicBezTo>
                  <a:lnTo>
                    <a:pt x="420" y="43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DB3DBDBA-250E-8759-3CE7-1BA279C29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552" y="3878676"/>
              <a:ext cx="79838" cy="90993"/>
            </a:xfrm>
            <a:custGeom>
              <a:avLst/>
              <a:gdLst>
                <a:gd name="T0" fmla="*/ 30 w 35"/>
                <a:gd name="T1" fmla="*/ 5 h 43"/>
                <a:gd name="T2" fmla="*/ 28 w 35"/>
                <a:gd name="T3" fmla="*/ 0 h 43"/>
                <a:gd name="T4" fmla="*/ 27 w 35"/>
                <a:gd name="T5" fmla="*/ 0 h 43"/>
                <a:gd name="T6" fmla="*/ 12 w 35"/>
                <a:gd name="T7" fmla="*/ 8 h 43"/>
                <a:gd name="T8" fmla="*/ 6 w 35"/>
                <a:gd name="T9" fmla="*/ 12 h 43"/>
                <a:gd name="T10" fmla="*/ 5 w 35"/>
                <a:gd name="T11" fmla="*/ 12 h 43"/>
                <a:gd name="T12" fmla="*/ 4 w 35"/>
                <a:gd name="T13" fmla="*/ 13 h 43"/>
                <a:gd name="T14" fmla="*/ 1 w 35"/>
                <a:gd name="T15" fmla="*/ 20 h 43"/>
                <a:gd name="T16" fmla="*/ 0 w 35"/>
                <a:gd name="T17" fmla="*/ 21 h 43"/>
                <a:gd name="T18" fmla="*/ 1 w 35"/>
                <a:gd name="T19" fmla="*/ 22 h 43"/>
                <a:gd name="T20" fmla="*/ 1 w 35"/>
                <a:gd name="T21" fmla="*/ 23 h 43"/>
                <a:gd name="T22" fmla="*/ 2 w 35"/>
                <a:gd name="T23" fmla="*/ 26 h 43"/>
                <a:gd name="T24" fmla="*/ 3 w 35"/>
                <a:gd name="T25" fmla="*/ 27 h 43"/>
                <a:gd name="T26" fmla="*/ 3 w 35"/>
                <a:gd name="T27" fmla="*/ 28 h 43"/>
                <a:gd name="T28" fmla="*/ 4 w 35"/>
                <a:gd name="T29" fmla="*/ 36 h 43"/>
                <a:gd name="T30" fmla="*/ 4 w 35"/>
                <a:gd name="T31" fmla="*/ 42 h 43"/>
                <a:gd name="T32" fmla="*/ 4 w 35"/>
                <a:gd name="T33" fmla="*/ 43 h 43"/>
                <a:gd name="T34" fmla="*/ 18 w 35"/>
                <a:gd name="T35" fmla="*/ 43 h 43"/>
                <a:gd name="T36" fmla="*/ 18 w 35"/>
                <a:gd name="T37" fmla="*/ 41 h 43"/>
                <a:gd name="T38" fmla="*/ 18 w 35"/>
                <a:gd name="T39" fmla="*/ 36 h 43"/>
                <a:gd name="T40" fmla="*/ 18 w 35"/>
                <a:gd name="T41" fmla="*/ 25 h 43"/>
                <a:gd name="T42" fmla="*/ 18 w 35"/>
                <a:gd name="T43" fmla="*/ 23 h 43"/>
                <a:gd name="T44" fmla="*/ 18 w 35"/>
                <a:gd name="T45" fmla="*/ 21 h 43"/>
                <a:gd name="T46" fmla="*/ 21 w 35"/>
                <a:gd name="T47" fmla="*/ 17 h 43"/>
                <a:gd name="T48" fmla="*/ 24 w 35"/>
                <a:gd name="T49" fmla="*/ 14 h 43"/>
                <a:gd name="T50" fmla="*/ 24 w 35"/>
                <a:gd name="T51" fmla="*/ 12 h 43"/>
                <a:gd name="T52" fmla="*/ 28 w 35"/>
                <a:gd name="T53" fmla="*/ 9 h 43"/>
                <a:gd name="T54" fmla="*/ 30 w 35"/>
                <a:gd name="T55" fmla="*/ 8 h 43"/>
                <a:gd name="T56" fmla="*/ 35 w 35"/>
                <a:gd name="T57" fmla="*/ 8 h 43"/>
                <a:gd name="T58" fmla="*/ 30 w 35"/>
                <a:gd name="T59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43">
                  <a:moveTo>
                    <a:pt x="30" y="5"/>
                  </a:moveTo>
                  <a:cubicBezTo>
                    <a:pt x="30" y="3"/>
                    <a:pt x="30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3" y="0"/>
                    <a:pt x="18" y="4"/>
                    <a:pt x="12" y="8"/>
                  </a:cubicBezTo>
                  <a:cubicBezTo>
                    <a:pt x="9" y="10"/>
                    <a:pt x="7" y="11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2" y="18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4"/>
                    <a:pt x="2" y="25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1"/>
                    <a:pt x="5" y="33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0"/>
                    <a:pt x="18" y="38"/>
                    <a:pt x="18" y="36"/>
                  </a:cubicBezTo>
                  <a:cubicBezTo>
                    <a:pt x="18" y="33"/>
                    <a:pt x="17" y="29"/>
                    <a:pt x="18" y="25"/>
                  </a:cubicBezTo>
                  <a:cubicBezTo>
                    <a:pt x="18" y="24"/>
                    <a:pt x="18" y="24"/>
                    <a:pt x="18" y="23"/>
                  </a:cubicBezTo>
                  <a:cubicBezTo>
                    <a:pt x="18" y="22"/>
                    <a:pt x="17" y="21"/>
                    <a:pt x="18" y="21"/>
                  </a:cubicBezTo>
                  <a:cubicBezTo>
                    <a:pt x="18" y="19"/>
                    <a:pt x="20" y="18"/>
                    <a:pt x="21" y="17"/>
                  </a:cubicBezTo>
                  <a:cubicBezTo>
                    <a:pt x="22" y="16"/>
                    <a:pt x="23" y="15"/>
                    <a:pt x="24" y="14"/>
                  </a:cubicBezTo>
                  <a:cubicBezTo>
                    <a:pt x="24" y="13"/>
                    <a:pt x="24" y="13"/>
                    <a:pt x="24" y="12"/>
                  </a:cubicBezTo>
                  <a:cubicBezTo>
                    <a:pt x="25" y="11"/>
                    <a:pt x="26" y="10"/>
                    <a:pt x="28" y="9"/>
                  </a:cubicBezTo>
                  <a:cubicBezTo>
                    <a:pt x="28" y="9"/>
                    <a:pt x="29" y="8"/>
                    <a:pt x="30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6D2825F4-8B18-0146-51B7-927F3DE3E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7195" y="1361207"/>
              <a:ext cx="746418" cy="697612"/>
            </a:xfrm>
            <a:custGeom>
              <a:avLst/>
              <a:gdLst>
                <a:gd name="T0" fmla="*/ 319 w 325"/>
                <a:gd name="T1" fmla="*/ 258 h 330"/>
                <a:gd name="T2" fmla="*/ 320 w 325"/>
                <a:gd name="T3" fmla="*/ 253 h 330"/>
                <a:gd name="T4" fmla="*/ 315 w 325"/>
                <a:gd name="T5" fmla="*/ 248 h 330"/>
                <a:gd name="T6" fmla="*/ 308 w 325"/>
                <a:gd name="T7" fmla="*/ 240 h 330"/>
                <a:gd name="T8" fmla="*/ 301 w 325"/>
                <a:gd name="T9" fmla="*/ 228 h 330"/>
                <a:gd name="T10" fmla="*/ 295 w 325"/>
                <a:gd name="T11" fmla="*/ 217 h 330"/>
                <a:gd name="T12" fmla="*/ 287 w 325"/>
                <a:gd name="T13" fmla="*/ 204 h 330"/>
                <a:gd name="T14" fmla="*/ 270 w 325"/>
                <a:gd name="T15" fmla="*/ 170 h 330"/>
                <a:gd name="T16" fmla="*/ 260 w 325"/>
                <a:gd name="T17" fmla="*/ 142 h 330"/>
                <a:gd name="T18" fmla="*/ 268 w 325"/>
                <a:gd name="T19" fmla="*/ 142 h 330"/>
                <a:gd name="T20" fmla="*/ 266 w 325"/>
                <a:gd name="T21" fmla="*/ 135 h 330"/>
                <a:gd name="T22" fmla="*/ 252 w 325"/>
                <a:gd name="T23" fmla="*/ 124 h 330"/>
                <a:gd name="T24" fmla="*/ 234 w 325"/>
                <a:gd name="T25" fmla="*/ 102 h 330"/>
                <a:gd name="T26" fmla="*/ 226 w 325"/>
                <a:gd name="T27" fmla="*/ 90 h 330"/>
                <a:gd name="T28" fmla="*/ 226 w 325"/>
                <a:gd name="T29" fmla="*/ 82 h 330"/>
                <a:gd name="T30" fmla="*/ 218 w 325"/>
                <a:gd name="T31" fmla="*/ 65 h 330"/>
                <a:gd name="T32" fmla="*/ 221 w 325"/>
                <a:gd name="T33" fmla="*/ 66 h 330"/>
                <a:gd name="T34" fmla="*/ 226 w 325"/>
                <a:gd name="T35" fmla="*/ 76 h 330"/>
                <a:gd name="T36" fmla="*/ 233 w 325"/>
                <a:gd name="T37" fmla="*/ 87 h 330"/>
                <a:gd name="T38" fmla="*/ 245 w 325"/>
                <a:gd name="T39" fmla="*/ 110 h 330"/>
                <a:gd name="T40" fmla="*/ 254 w 325"/>
                <a:gd name="T41" fmla="*/ 120 h 330"/>
                <a:gd name="T42" fmla="*/ 265 w 325"/>
                <a:gd name="T43" fmla="*/ 130 h 330"/>
                <a:gd name="T44" fmla="*/ 278 w 325"/>
                <a:gd name="T45" fmla="*/ 125 h 330"/>
                <a:gd name="T46" fmla="*/ 279 w 325"/>
                <a:gd name="T47" fmla="*/ 105 h 330"/>
                <a:gd name="T48" fmla="*/ 285 w 325"/>
                <a:gd name="T49" fmla="*/ 77 h 330"/>
                <a:gd name="T50" fmla="*/ 260 w 325"/>
                <a:gd name="T51" fmla="*/ 11 h 330"/>
                <a:gd name="T52" fmla="*/ 234 w 325"/>
                <a:gd name="T53" fmla="*/ 16 h 330"/>
                <a:gd name="T54" fmla="*/ 223 w 325"/>
                <a:gd name="T55" fmla="*/ 18 h 330"/>
                <a:gd name="T56" fmla="*/ 214 w 325"/>
                <a:gd name="T57" fmla="*/ 15 h 330"/>
                <a:gd name="T58" fmla="*/ 200 w 325"/>
                <a:gd name="T59" fmla="*/ 13 h 330"/>
                <a:gd name="T60" fmla="*/ 203 w 325"/>
                <a:gd name="T61" fmla="*/ 8 h 330"/>
                <a:gd name="T62" fmla="*/ 191 w 325"/>
                <a:gd name="T63" fmla="*/ 6 h 330"/>
                <a:gd name="T64" fmla="*/ 176 w 325"/>
                <a:gd name="T65" fmla="*/ 0 h 330"/>
                <a:gd name="T66" fmla="*/ 158 w 325"/>
                <a:gd name="T67" fmla="*/ 6 h 330"/>
                <a:gd name="T68" fmla="*/ 149 w 325"/>
                <a:gd name="T69" fmla="*/ 12 h 330"/>
                <a:gd name="T70" fmla="*/ 132 w 325"/>
                <a:gd name="T71" fmla="*/ 22 h 330"/>
                <a:gd name="T72" fmla="*/ 114 w 325"/>
                <a:gd name="T73" fmla="*/ 23 h 330"/>
                <a:gd name="T74" fmla="*/ 95 w 325"/>
                <a:gd name="T75" fmla="*/ 18 h 330"/>
                <a:gd name="T76" fmla="*/ 83 w 325"/>
                <a:gd name="T77" fmla="*/ 13 h 330"/>
                <a:gd name="T78" fmla="*/ 80 w 325"/>
                <a:gd name="T79" fmla="*/ 16 h 330"/>
                <a:gd name="T80" fmla="*/ 65 w 325"/>
                <a:gd name="T81" fmla="*/ 7 h 330"/>
                <a:gd name="T82" fmla="*/ 39 w 325"/>
                <a:gd name="T83" fmla="*/ 2 h 330"/>
                <a:gd name="T84" fmla="*/ 20 w 325"/>
                <a:gd name="T85" fmla="*/ 4 h 330"/>
                <a:gd name="T86" fmla="*/ 14 w 325"/>
                <a:gd name="T87" fmla="*/ 4 h 330"/>
                <a:gd name="T88" fmla="*/ 4 w 325"/>
                <a:gd name="T89" fmla="*/ 10 h 330"/>
                <a:gd name="T90" fmla="*/ 3 w 325"/>
                <a:gd name="T91" fmla="*/ 45 h 330"/>
                <a:gd name="T92" fmla="*/ 19 w 325"/>
                <a:gd name="T93" fmla="*/ 321 h 330"/>
                <a:gd name="T94" fmla="*/ 132 w 325"/>
                <a:gd name="T95" fmla="*/ 321 h 330"/>
                <a:gd name="T96" fmla="*/ 189 w 325"/>
                <a:gd name="T97" fmla="*/ 321 h 330"/>
                <a:gd name="T98" fmla="*/ 194 w 325"/>
                <a:gd name="T99" fmla="*/ 322 h 330"/>
                <a:gd name="T100" fmla="*/ 203 w 325"/>
                <a:gd name="T101" fmla="*/ 314 h 330"/>
                <a:gd name="T102" fmla="*/ 217 w 325"/>
                <a:gd name="T103" fmla="*/ 322 h 330"/>
                <a:gd name="T104" fmla="*/ 257 w 325"/>
                <a:gd name="T105" fmla="*/ 325 h 330"/>
                <a:gd name="T106" fmla="*/ 277 w 325"/>
                <a:gd name="T107" fmla="*/ 321 h 330"/>
                <a:gd name="T108" fmla="*/ 297 w 325"/>
                <a:gd name="T109" fmla="*/ 303 h 330"/>
                <a:gd name="T110" fmla="*/ 317 w 325"/>
                <a:gd name="T111" fmla="*/ 286 h 330"/>
                <a:gd name="T112" fmla="*/ 318 w 325"/>
                <a:gd name="T113" fmla="*/ 278 h 330"/>
                <a:gd name="T114" fmla="*/ 255 w 325"/>
                <a:gd name="T115" fmla="*/ 136 h 330"/>
                <a:gd name="T116" fmla="*/ 255 w 325"/>
                <a:gd name="T117" fmla="*/ 13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330">
                  <a:moveTo>
                    <a:pt x="316" y="258"/>
                  </a:moveTo>
                  <a:cubicBezTo>
                    <a:pt x="316" y="258"/>
                    <a:pt x="316" y="258"/>
                    <a:pt x="316" y="258"/>
                  </a:cubicBezTo>
                  <a:cubicBezTo>
                    <a:pt x="316" y="258"/>
                    <a:pt x="317" y="258"/>
                    <a:pt x="317" y="258"/>
                  </a:cubicBezTo>
                  <a:cubicBezTo>
                    <a:pt x="318" y="258"/>
                    <a:pt x="319" y="258"/>
                    <a:pt x="319" y="258"/>
                  </a:cubicBezTo>
                  <a:cubicBezTo>
                    <a:pt x="320" y="258"/>
                    <a:pt x="321" y="258"/>
                    <a:pt x="322" y="258"/>
                  </a:cubicBezTo>
                  <a:cubicBezTo>
                    <a:pt x="325" y="258"/>
                    <a:pt x="325" y="258"/>
                    <a:pt x="325" y="258"/>
                  </a:cubicBezTo>
                  <a:cubicBezTo>
                    <a:pt x="323" y="255"/>
                    <a:pt x="323" y="255"/>
                    <a:pt x="323" y="255"/>
                  </a:cubicBezTo>
                  <a:cubicBezTo>
                    <a:pt x="322" y="254"/>
                    <a:pt x="321" y="253"/>
                    <a:pt x="320" y="253"/>
                  </a:cubicBezTo>
                  <a:cubicBezTo>
                    <a:pt x="320" y="253"/>
                    <a:pt x="320" y="253"/>
                    <a:pt x="320" y="253"/>
                  </a:cubicBezTo>
                  <a:cubicBezTo>
                    <a:pt x="319" y="252"/>
                    <a:pt x="318" y="251"/>
                    <a:pt x="317" y="251"/>
                  </a:cubicBezTo>
                  <a:cubicBezTo>
                    <a:pt x="317" y="250"/>
                    <a:pt x="317" y="250"/>
                    <a:pt x="317" y="250"/>
                  </a:cubicBezTo>
                  <a:cubicBezTo>
                    <a:pt x="316" y="249"/>
                    <a:pt x="315" y="249"/>
                    <a:pt x="315" y="248"/>
                  </a:cubicBezTo>
                  <a:cubicBezTo>
                    <a:pt x="314" y="247"/>
                    <a:pt x="313" y="246"/>
                    <a:pt x="313" y="246"/>
                  </a:cubicBezTo>
                  <a:cubicBezTo>
                    <a:pt x="312" y="245"/>
                    <a:pt x="312" y="245"/>
                    <a:pt x="311" y="244"/>
                  </a:cubicBezTo>
                  <a:cubicBezTo>
                    <a:pt x="310" y="243"/>
                    <a:pt x="309" y="242"/>
                    <a:pt x="308" y="241"/>
                  </a:cubicBezTo>
                  <a:cubicBezTo>
                    <a:pt x="308" y="241"/>
                    <a:pt x="308" y="240"/>
                    <a:pt x="308" y="240"/>
                  </a:cubicBezTo>
                  <a:cubicBezTo>
                    <a:pt x="307" y="239"/>
                    <a:pt x="307" y="239"/>
                    <a:pt x="307" y="238"/>
                  </a:cubicBezTo>
                  <a:cubicBezTo>
                    <a:pt x="306" y="237"/>
                    <a:pt x="306" y="236"/>
                    <a:pt x="305" y="236"/>
                  </a:cubicBezTo>
                  <a:cubicBezTo>
                    <a:pt x="305" y="236"/>
                    <a:pt x="304" y="235"/>
                    <a:pt x="304" y="235"/>
                  </a:cubicBezTo>
                  <a:cubicBezTo>
                    <a:pt x="303" y="233"/>
                    <a:pt x="302" y="230"/>
                    <a:pt x="301" y="228"/>
                  </a:cubicBezTo>
                  <a:cubicBezTo>
                    <a:pt x="301" y="227"/>
                    <a:pt x="300" y="227"/>
                    <a:pt x="300" y="226"/>
                  </a:cubicBezTo>
                  <a:cubicBezTo>
                    <a:pt x="299" y="224"/>
                    <a:pt x="298" y="222"/>
                    <a:pt x="297" y="220"/>
                  </a:cubicBezTo>
                  <a:cubicBezTo>
                    <a:pt x="296" y="219"/>
                    <a:pt x="296" y="219"/>
                    <a:pt x="295" y="218"/>
                  </a:cubicBezTo>
                  <a:cubicBezTo>
                    <a:pt x="295" y="217"/>
                    <a:pt x="295" y="217"/>
                    <a:pt x="295" y="217"/>
                  </a:cubicBezTo>
                  <a:cubicBezTo>
                    <a:pt x="294" y="215"/>
                    <a:pt x="292" y="213"/>
                    <a:pt x="291" y="211"/>
                  </a:cubicBezTo>
                  <a:cubicBezTo>
                    <a:pt x="291" y="211"/>
                    <a:pt x="291" y="210"/>
                    <a:pt x="290" y="209"/>
                  </a:cubicBezTo>
                  <a:cubicBezTo>
                    <a:pt x="290" y="208"/>
                    <a:pt x="290" y="208"/>
                    <a:pt x="289" y="207"/>
                  </a:cubicBezTo>
                  <a:cubicBezTo>
                    <a:pt x="289" y="206"/>
                    <a:pt x="288" y="205"/>
                    <a:pt x="287" y="204"/>
                  </a:cubicBezTo>
                  <a:cubicBezTo>
                    <a:pt x="287" y="203"/>
                    <a:pt x="287" y="203"/>
                    <a:pt x="286" y="202"/>
                  </a:cubicBezTo>
                  <a:cubicBezTo>
                    <a:pt x="285" y="200"/>
                    <a:pt x="285" y="199"/>
                    <a:pt x="284" y="196"/>
                  </a:cubicBezTo>
                  <a:cubicBezTo>
                    <a:pt x="283" y="195"/>
                    <a:pt x="283" y="194"/>
                    <a:pt x="282" y="193"/>
                  </a:cubicBezTo>
                  <a:cubicBezTo>
                    <a:pt x="279" y="185"/>
                    <a:pt x="275" y="177"/>
                    <a:pt x="270" y="170"/>
                  </a:cubicBezTo>
                  <a:cubicBezTo>
                    <a:pt x="268" y="167"/>
                    <a:pt x="266" y="163"/>
                    <a:pt x="266" y="158"/>
                  </a:cubicBezTo>
                  <a:cubicBezTo>
                    <a:pt x="266" y="157"/>
                    <a:pt x="265" y="156"/>
                    <a:pt x="265" y="155"/>
                  </a:cubicBezTo>
                  <a:cubicBezTo>
                    <a:pt x="265" y="152"/>
                    <a:pt x="264" y="147"/>
                    <a:pt x="262" y="144"/>
                  </a:cubicBezTo>
                  <a:cubicBezTo>
                    <a:pt x="261" y="143"/>
                    <a:pt x="261" y="143"/>
                    <a:pt x="260" y="142"/>
                  </a:cubicBezTo>
                  <a:cubicBezTo>
                    <a:pt x="260" y="142"/>
                    <a:pt x="260" y="141"/>
                    <a:pt x="259" y="141"/>
                  </a:cubicBezTo>
                  <a:cubicBezTo>
                    <a:pt x="260" y="141"/>
                    <a:pt x="261" y="141"/>
                    <a:pt x="261" y="140"/>
                  </a:cubicBezTo>
                  <a:cubicBezTo>
                    <a:pt x="263" y="141"/>
                    <a:pt x="266" y="142"/>
                    <a:pt x="266" y="142"/>
                  </a:cubicBezTo>
                  <a:cubicBezTo>
                    <a:pt x="268" y="142"/>
                    <a:pt x="268" y="142"/>
                    <a:pt x="268" y="142"/>
                  </a:cubicBezTo>
                  <a:cubicBezTo>
                    <a:pt x="268" y="141"/>
                    <a:pt x="268" y="141"/>
                    <a:pt x="268" y="141"/>
                  </a:cubicBezTo>
                  <a:cubicBezTo>
                    <a:pt x="269" y="140"/>
                    <a:pt x="269" y="139"/>
                    <a:pt x="269" y="138"/>
                  </a:cubicBezTo>
                  <a:cubicBezTo>
                    <a:pt x="269" y="137"/>
                    <a:pt x="267" y="136"/>
                    <a:pt x="266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64" y="134"/>
                    <a:pt x="262" y="132"/>
                    <a:pt x="260" y="131"/>
                  </a:cubicBezTo>
                  <a:cubicBezTo>
                    <a:pt x="259" y="130"/>
                    <a:pt x="258" y="129"/>
                    <a:pt x="257" y="128"/>
                  </a:cubicBezTo>
                  <a:cubicBezTo>
                    <a:pt x="256" y="127"/>
                    <a:pt x="256" y="126"/>
                    <a:pt x="255" y="125"/>
                  </a:cubicBezTo>
                  <a:cubicBezTo>
                    <a:pt x="254" y="125"/>
                    <a:pt x="253" y="124"/>
                    <a:pt x="252" y="124"/>
                  </a:cubicBezTo>
                  <a:cubicBezTo>
                    <a:pt x="251" y="123"/>
                    <a:pt x="251" y="122"/>
                    <a:pt x="250" y="121"/>
                  </a:cubicBezTo>
                  <a:cubicBezTo>
                    <a:pt x="245" y="116"/>
                    <a:pt x="242" y="112"/>
                    <a:pt x="239" y="108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7" y="105"/>
                    <a:pt x="235" y="104"/>
                    <a:pt x="234" y="102"/>
                  </a:cubicBezTo>
                  <a:cubicBezTo>
                    <a:pt x="234" y="101"/>
                    <a:pt x="233" y="100"/>
                    <a:pt x="233" y="99"/>
                  </a:cubicBezTo>
                  <a:cubicBezTo>
                    <a:pt x="232" y="98"/>
                    <a:pt x="232" y="96"/>
                    <a:pt x="231" y="95"/>
                  </a:cubicBezTo>
                  <a:cubicBezTo>
                    <a:pt x="230" y="94"/>
                    <a:pt x="229" y="93"/>
                    <a:pt x="228" y="92"/>
                  </a:cubicBezTo>
                  <a:cubicBezTo>
                    <a:pt x="227" y="91"/>
                    <a:pt x="226" y="90"/>
                    <a:pt x="226" y="90"/>
                  </a:cubicBezTo>
                  <a:cubicBezTo>
                    <a:pt x="226" y="89"/>
                    <a:pt x="226" y="89"/>
                    <a:pt x="226" y="88"/>
                  </a:cubicBezTo>
                  <a:cubicBezTo>
                    <a:pt x="226" y="87"/>
                    <a:pt x="226" y="87"/>
                    <a:pt x="226" y="86"/>
                  </a:cubicBezTo>
                  <a:cubicBezTo>
                    <a:pt x="226" y="86"/>
                    <a:pt x="226" y="85"/>
                    <a:pt x="226" y="84"/>
                  </a:cubicBezTo>
                  <a:cubicBezTo>
                    <a:pt x="226" y="84"/>
                    <a:pt x="226" y="83"/>
                    <a:pt x="226" y="82"/>
                  </a:cubicBezTo>
                  <a:cubicBezTo>
                    <a:pt x="226" y="79"/>
                    <a:pt x="224" y="77"/>
                    <a:pt x="222" y="74"/>
                  </a:cubicBezTo>
                  <a:cubicBezTo>
                    <a:pt x="221" y="73"/>
                    <a:pt x="220" y="73"/>
                    <a:pt x="219" y="72"/>
                  </a:cubicBezTo>
                  <a:cubicBezTo>
                    <a:pt x="218" y="71"/>
                    <a:pt x="217" y="71"/>
                    <a:pt x="217" y="70"/>
                  </a:cubicBezTo>
                  <a:cubicBezTo>
                    <a:pt x="216" y="69"/>
                    <a:pt x="217" y="66"/>
                    <a:pt x="218" y="65"/>
                  </a:cubicBezTo>
                  <a:cubicBezTo>
                    <a:pt x="219" y="64"/>
                    <a:pt x="219" y="63"/>
                    <a:pt x="220" y="62"/>
                  </a:cubicBezTo>
                  <a:cubicBezTo>
                    <a:pt x="220" y="62"/>
                    <a:pt x="220" y="62"/>
                    <a:pt x="220" y="62"/>
                  </a:cubicBezTo>
                  <a:cubicBezTo>
                    <a:pt x="220" y="63"/>
                    <a:pt x="220" y="64"/>
                    <a:pt x="221" y="65"/>
                  </a:cubicBezTo>
                  <a:cubicBezTo>
                    <a:pt x="221" y="65"/>
                    <a:pt x="221" y="66"/>
                    <a:pt x="221" y="66"/>
                  </a:cubicBezTo>
                  <a:cubicBezTo>
                    <a:pt x="222" y="67"/>
                    <a:pt x="222" y="67"/>
                    <a:pt x="222" y="68"/>
                  </a:cubicBezTo>
                  <a:cubicBezTo>
                    <a:pt x="222" y="68"/>
                    <a:pt x="222" y="69"/>
                    <a:pt x="223" y="69"/>
                  </a:cubicBezTo>
                  <a:cubicBezTo>
                    <a:pt x="223" y="70"/>
                    <a:pt x="223" y="72"/>
                    <a:pt x="224" y="73"/>
                  </a:cubicBezTo>
                  <a:cubicBezTo>
                    <a:pt x="225" y="74"/>
                    <a:pt x="225" y="75"/>
                    <a:pt x="226" y="76"/>
                  </a:cubicBezTo>
                  <a:cubicBezTo>
                    <a:pt x="226" y="77"/>
                    <a:pt x="227" y="78"/>
                    <a:pt x="228" y="80"/>
                  </a:cubicBezTo>
                  <a:cubicBezTo>
                    <a:pt x="228" y="80"/>
                    <a:pt x="228" y="80"/>
                    <a:pt x="228" y="80"/>
                  </a:cubicBezTo>
                  <a:cubicBezTo>
                    <a:pt x="229" y="83"/>
                    <a:pt x="231" y="85"/>
                    <a:pt x="233" y="86"/>
                  </a:cubicBezTo>
                  <a:cubicBezTo>
                    <a:pt x="233" y="87"/>
                    <a:pt x="233" y="87"/>
                    <a:pt x="233" y="87"/>
                  </a:cubicBezTo>
                  <a:cubicBezTo>
                    <a:pt x="235" y="89"/>
                    <a:pt x="237" y="90"/>
                    <a:pt x="237" y="91"/>
                  </a:cubicBezTo>
                  <a:cubicBezTo>
                    <a:pt x="237" y="93"/>
                    <a:pt x="237" y="94"/>
                    <a:pt x="237" y="96"/>
                  </a:cubicBezTo>
                  <a:cubicBezTo>
                    <a:pt x="238" y="97"/>
                    <a:pt x="238" y="98"/>
                    <a:pt x="238" y="99"/>
                  </a:cubicBezTo>
                  <a:cubicBezTo>
                    <a:pt x="238" y="104"/>
                    <a:pt x="242" y="107"/>
                    <a:pt x="245" y="110"/>
                  </a:cubicBezTo>
                  <a:cubicBezTo>
                    <a:pt x="246" y="111"/>
                    <a:pt x="247" y="112"/>
                    <a:pt x="247" y="112"/>
                  </a:cubicBezTo>
                  <a:cubicBezTo>
                    <a:pt x="248" y="113"/>
                    <a:pt x="249" y="114"/>
                    <a:pt x="249" y="114"/>
                  </a:cubicBezTo>
                  <a:cubicBezTo>
                    <a:pt x="250" y="115"/>
                    <a:pt x="251" y="117"/>
                    <a:pt x="252" y="118"/>
                  </a:cubicBezTo>
                  <a:cubicBezTo>
                    <a:pt x="253" y="118"/>
                    <a:pt x="253" y="119"/>
                    <a:pt x="254" y="120"/>
                  </a:cubicBezTo>
                  <a:cubicBezTo>
                    <a:pt x="255" y="122"/>
                    <a:pt x="256" y="123"/>
                    <a:pt x="258" y="125"/>
                  </a:cubicBezTo>
                  <a:cubicBezTo>
                    <a:pt x="259" y="125"/>
                    <a:pt x="260" y="126"/>
                    <a:pt x="261" y="127"/>
                  </a:cubicBezTo>
                  <a:cubicBezTo>
                    <a:pt x="262" y="127"/>
                    <a:pt x="263" y="128"/>
                    <a:pt x="264" y="129"/>
                  </a:cubicBezTo>
                  <a:cubicBezTo>
                    <a:pt x="264" y="129"/>
                    <a:pt x="265" y="129"/>
                    <a:pt x="265" y="130"/>
                  </a:cubicBezTo>
                  <a:cubicBezTo>
                    <a:pt x="266" y="131"/>
                    <a:pt x="268" y="133"/>
                    <a:pt x="270" y="133"/>
                  </a:cubicBezTo>
                  <a:cubicBezTo>
                    <a:pt x="271" y="133"/>
                    <a:pt x="272" y="132"/>
                    <a:pt x="273" y="132"/>
                  </a:cubicBezTo>
                  <a:cubicBezTo>
                    <a:pt x="274" y="130"/>
                    <a:pt x="275" y="129"/>
                    <a:pt x="276" y="127"/>
                  </a:cubicBezTo>
                  <a:cubicBezTo>
                    <a:pt x="277" y="126"/>
                    <a:pt x="277" y="125"/>
                    <a:pt x="278" y="125"/>
                  </a:cubicBezTo>
                  <a:cubicBezTo>
                    <a:pt x="280" y="122"/>
                    <a:pt x="280" y="120"/>
                    <a:pt x="279" y="116"/>
                  </a:cubicBezTo>
                  <a:cubicBezTo>
                    <a:pt x="279" y="116"/>
                    <a:pt x="278" y="116"/>
                    <a:pt x="278" y="115"/>
                  </a:cubicBezTo>
                  <a:cubicBezTo>
                    <a:pt x="277" y="113"/>
                    <a:pt x="277" y="112"/>
                    <a:pt x="277" y="110"/>
                  </a:cubicBezTo>
                  <a:cubicBezTo>
                    <a:pt x="278" y="109"/>
                    <a:pt x="278" y="107"/>
                    <a:pt x="279" y="105"/>
                  </a:cubicBezTo>
                  <a:cubicBezTo>
                    <a:pt x="280" y="104"/>
                    <a:pt x="280" y="103"/>
                    <a:pt x="280" y="102"/>
                  </a:cubicBezTo>
                  <a:cubicBezTo>
                    <a:pt x="282" y="98"/>
                    <a:pt x="282" y="93"/>
                    <a:pt x="283" y="88"/>
                  </a:cubicBezTo>
                  <a:cubicBezTo>
                    <a:pt x="283" y="86"/>
                    <a:pt x="283" y="84"/>
                    <a:pt x="283" y="82"/>
                  </a:cubicBezTo>
                  <a:cubicBezTo>
                    <a:pt x="284" y="81"/>
                    <a:pt x="284" y="78"/>
                    <a:pt x="285" y="77"/>
                  </a:cubicBezTo>
                  <a:cubicBezTo>
                    <a:pt x="285" y="77"/>
                    <a:pt x="285" y="77"/>
                    <a:pt x="285" y="77"/>
                  </a:cubicBezTo>
                  <a:cubicBezTo>
                    <a:pt x="285" y="67"/>
                    <a:pt x="285" y="67"/>
                    <a:pt x="285" y="67"/>
                  </a:cubicBezTo>
                  <a:cubicBezTo>
                    <a:pt x="262" y="10"/>
                    <a:pt x="262" y="10"/>
                    <a:pt x="262" y="10"/>
                  </a:cubicBezTo>
                  <a:cubicBezTo>
                    <a:pt x="260" y="11"/>
                    <a:pt x="260" y="11"/>
                    <a:pt x="260" y="11"/>
                  </a:cubicBezTo>
                  <a:cubicBezTo>
                    <a:pt x="256" y="14"/>
                    <a:pt x="250" y="15"/>
                    <a:pt x="245" y="16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41" y="16"/>
                    <a:pt x="239" y="16"/>
                    <a:pt x="237" y="16"/>
                  </a:cubicBezTo>
                  <a:cubicBezTo>
                    <a:pt x="236" y="16"/>
                    <a:pt x="235" y="16"/>
                    <a:pt x="234" y="16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2" y="16"/>
                    <a:pt x="231" y="16"/>
                    <a:pt x="230" y="16"/>
                  </a:cubicBezTo>
                  <a:cubicBezTo>
                    <a:pt x="229" y="16"/>
                    <a:pt x="228" y="16"/>
                    <a:pt x="227" y="16"/>
                  </a:cubicBezTo>
                  <a:cubicBezTo>
                    <a:pt x="226" y="16"/>
                    <a:pt x="224" y="17"/>
                    <a:pt x="223" y="18"/>
                  </a:cubicBezTo>
                  <a:cubicBezTo>
                    <a:pt x="223" y="18"/>
                    <a:pt x="222" y="19"/>
                    <a:pt x="222" y="19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0" y="19"/>
                    <a:pt x="218" y="18"/>
                    <a:pt x="217" y="17"/>
                  </a:cubicBezTo>
                  <a:cubicBezTo>
                    <a:pt x="216" y="16"/>
                    <a:pt x="215" y="15"/>
                    <a:pt x="214" y="15"/>
                  </a:cubicBezTo>
                  <a:cubicBezTo>
                    <a:pt x="213" y="14"/>
                    <a:pt x="212" y="14"/>
                    <a:pt x="211" y="14"/>
                  </a:cubicBezTo>
                  <a:cubicBezTo>
                    <a:pt x="209" y="14"/>
                    <a:pt x="207" y="15"/>
                    <a:pt x="205" y="17"/>
                  </a:cubicBezTo>
                  <a:cubicBezTo>
                    <a:pt x="204" y="15"/>
                    <a:pt x="204" y="14"/>
                    <a:pt x="202" y="13"/>
                  </a:cubicBezTo>
                  <a:cubicBezTo>
                    <a:pt x="201" y="13"/>
                    <a:pt x="200" y="13"/>
                    <a:pt x="200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200" y="12"/>
                    <a:pt x="201" y="12"/>
                    <a:pt x="202" y="11"/>
                  </a:cubicBezTo>
                  <a:cubicBezTo>
                    <a:pt x="203" y="10"/>
                    <a:pt x="203" y="9"/>
                    <a:pt x="203" y="8"/>
                  </a:cubicBezTo>
                  <a:cubicBezTo>
                    <a:pt x="202" y="6"/>
                    <a:pt x="199" y="5"/>
                    <a:pt x="199" y="5"/>
                  </a:cubicBezTo>
                  <a:cubicBezTo>
                    <a:pt x="198" y="4"/>
                    <a:pt x="197" y="4"/>
                    <a:pt x="196" y="4"/>
                  </a:cubicBezTo>
                  <a:cubicBezTo>
                    <a:pt x="195" y="4"/>
                    <a:pt x="194" y="4"/>
                    <a:pt x="193" y="5"/>
                  </a:cubicBezTo>
                  <a:cubicBezTo>
                    <a:pt x="192" y="5"/>
                    <a:pt x="192" y="5"/>
                    <a:pt x="191" y="6"/>
                  </a:cubicBezTo>
                  <a:cubicBezTo>
                    <a:pt x="191" y="6"/>
                    <a:pt x="190" y="7"/>
                    <a:pt x="190" y="7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7" y="5"/>
                    <a:pt x="186" y="5"/>
                    <a:pt x="185" y="4"/>
                  </a:cubicBezTo>
                  <a:cubicBezTo>
                    <a:pt x="182" y="2"/>
                    <a:pt x="179" y="0"/>
                    <a:pt x="176" y="0"/>
                  </a:cubicBezTo>
                  <a:cubicBezTo>
                    <a:pt x="175" y="0"/>
                    <a:pt x="175" y="0"/>
                    <a:pt x="174" y="0"/>
                  </a:cubicBezTo>
                  <a:cubicBezTo>
                    <a:pt x="173" y="0"/>
                    <a:pt x="163" y="3"/>
                    <a:pt x="162" y="6"/>
                  </a:cubicBezTo>
                  <a:cubicBezTo>
                    <a:pt x="162" y="6"/>
                    <a:pt x="161" y="6"/>
                    <a:pt x="161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5" y="6"/>
                    <a:pt x="154" y="8"/>
                    <a:pt x="153" y="10"/>
                  </a:cubicBezTo>
                  <a:cubicBezTo>
                    <a:pt x="153" y="11"/>
                    <a:pt x="152" y="11"/>
                    <a:pt x="152" y="12"/>
                  </a:cubicBezTo>
                  <a:cubicBezTo>
                    <a:pt x="151" y="12"/>
                    <a:pt x="151" y="12"/>
                    <a:pt x="149" y="12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7" y="12"/>
                    <a:pt x="147" y="13"/>
                    <a:pt x="146" y="13"/>
                  </a:cubicBezTo>
                  <a:cubicBezTo>
                    <a:pt x="142" y="13"/>
                    <a:pt x="139" y="16"/>
                    <a:pt x="136" y="19"/>
                  </a:cubicBezTo>
                  <a:cubicBezTo>
                    <a:pt x="134" y="20"/>
                    <a:pt x="133" y="22"/>
                    <a:pt x="132" y="22"/>
                  </a:cubicBezTo>
                  <a:cubicBezTo>
                    <a:pt x="128" y="25"/>
                    <a:pt x="125" y="26"/>
                    <a:pt x="122" y="26"/>
                  </a:cubicBezTo>
                  <a:cubicBezTo>
                    <a:pt x="121" y="26"/>
                    <a:pt x="120" y="26"/>
                    <a:pt x="119" y="26"/>
                  </a:cubicBezTo>
                  <a:cubicBezTo>
                    <a:pt x="118" y="25"/>
                    <a:pt x="117" y="25"/>
                    <a:pt x="116" y="24"/>
                  </a:cubicBezTo>
                  <a:cubicBezTo>
                    <a:pt x="115" y="23"/>
                    <a:pt x="115" y="23"/>
                    <a:pt x="114" y="23"/>
                  </a:cubicBezTo>
                  <a:cubicBezTo>
                    <a:pt x="113" y="22"/>
                    <a:pt x="111" y="21"/>
                    <a:pt x="110" y="21"/>
                  </a:cubicBezTo>
                  <a:cubicBezTo>
                    <a:pt x="109" y="20"/>
                    <a:pt x="108" y="20"/>
                    <a:pt x="107" y="20"/>
                  </a:cubicBezTo>
                  <a:cubicBezTo>
                    <a:pt x="104" y="18"/>
                    <a:pt x="102" y="18"/>
                    <a:pt x="99" y="18"/>
                  </a:cubicBezTo>
                  <a:cubicBezTo>
                    <a:pt x="98" y="18"/>
                    <a:pt x="96" y="18"/>
                    <a:pt x="95" y="18"/>
                  </a:cubicBezTo>
                  <a:cubicBezTo>
                    <a:pt x="94" y="18"/>
                    <a:pt x="93" y="18"/>
                    <a:pt x="91" y="17"/>
                  </a:cubicBezTo>
                  <a:cubicBezTo>
                    <a:pt x="90" y="17"/>
                    <a:pt x="90" y="17"/>
                    <a:pt x="89" y="16"/>
                  </a:cubicBezTo>
                  <a:cubicBezTo>
                    <a:pt x="89" y="16"/>
                    <a:pt x="88" y="15"/>
                    <a:pt x="88" y="15"/>
                  </a:cubicBezTo>
                  <a:cubicBezTo>
                    <a:pt x="86" y="14"/>
                    <a:pt x="84" y="13"/>
                    <a:pt x="83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81" y="14"/>
                    <a:pt x="80" y="14"/>
                    <a:pt x="80" y="14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7" y="13"/>
                    <a:pt x="76" y="13"/>
                    <a:pt x="75" y="12"/>
                  </a:cubicBezTo>
                  <a:cubicBezTo>
                    <a:pt x="72" y="10"/>
                    <a:pt x="71" y="9"/>
                    <a:pt x="68" y="8"/>
                  </a:cubicBezTo>
                  <a:cubicBezTo>
                    <a:pt x="67" y="8"/>
                    <a:pt x="66" y="8"/>
                    <a:pt x="65" y="7"/>
                  </a:cubicBezTo>
                  <a:cubicBezTo>
                    <a:pt x="64" y="7"/>
                    <a:pt x="63" y="6"/>
                    <a:pt x="62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6"/>
                    <a:pt x="56" y="5"/>
                    <a:pt x="54" y="5"/>
                  </a:cubicBezTo>
                  <a:cubicBezTo>
                    <a:pt x="47" y="5"/>
                    <a:pt x="42" y="4"/>
                    <a:pt x="39" y="2"/>
                  </a:cubicBezTo>
                  <a:cubicBezTo>
                    <a:pt x="37" y="1"/>
                    <a:pt x="34" y="1"/>
                    <a:pt x="32" y="1"/>
                  </a:cubicBezTo>
                  <a:cubicBezTo>
                    <a:pt x="29" y="1"/>
                    <a:pt x="27" y="1"/>
                    <a:pt x="25" y="2"/>
                  </a:cubicBezTo>
                  <a:cubicBezTo>
                    <a:pt x="24" y="2"/>
                    <a:pt x="24" y="3"/>
                    <a:pt x="23" y="3"/>
                  </a:cubicBezTo>
                  <a:cubicBezTo>
                    <a:pt x="22" y="3"/>
                    <a:pt x="21" y="3"/>
                    <a:pt x="20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3" y="4"/>
                    <a:pt x="12" y="0"/>
                    <a:pt x="12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5"/>
                    <a:pt x="5" y="8"/>
                    <a:pt x="4" y="10"/>
                  </a:cubicBezTo>
                  <a:cubicBezTo>
                    <a:pt x="2" y="14"/>
                    <a:pt x="3" y="18"/>
                    <a:pt x="5" y="21"/>
                  </a:cubicBezTo>
                  <a:cubicBezTo>
                    <a:pt x="5" y="22"/>
                    <a:pt x="5" y="23"/>
                    <a:pt x="6" y="24"/>
                  </a:cubicBezTo>
                  <a:cubicBezTo>
                    <a:pt x="7" y="29"/>
                    <a:pt x="8" y="35"/>
                    <a:pt x="6" y="40"/>
                  </a:cubicBezTo>
                  <a:cubicBezTo>
                    <a:pt x="6" y="42"/>
                    <a:pt x="5" y="43"/>
                    <a:pt x="3" y="45"/>
                  </a:cubicBezTo>
                  <a:cubicBezTo>
                    <a:pt x="1" y="47"/>
                    <a:pt x="0" y="49"/>
                    <a:pt x="0" y="5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7" y="321"/>
                    <a:pt x="17" y="321"/>
                    <a:pt x="17" y="321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8" y="321"/>
                    <a:pt x="37" y="321"/>
                    <a:pt x="46" y="321"/>
                  </a:cubicBezTo>
                  <a:cubicBezTo>
                    <a:pt x="56" y="321"/>
                    <a:pt x="66" y="321"/>
                    <a:pt x="77" y="321"/>
                  </a:cubicBezTo>
                  <a:cubicBezTo>
                    <a:pt x="93" y="321"/>
                    <a:pt x="93" y="321"/>
                    <a:pt x="93" y="321"/>
                  </a:cubicBezTo>
                  <a:cubicBezTo>
                    <a:pt x="106" y="321"/>
                    <a:pt x="119" y="321"/>
                    <a:pt x="132" y="321"/>
                  </a:cubicBezTo>
                  <a:cubicBezTo>
                    <a:pt x="147" y="321"/>
                    <a:pt x="161" y="321"/>
                    <a:pt x="173" y="321"/>
                  </a:cubicBezTo>
                  <a:cubicBezTo>
                    <a:pt x="178" y="321"/>
                    <a:pt x="178" y="321"/>
                    <a:pt x="178" y="321"/>
                  </a:cubicBezTo>
                  <a:cubicBezTo>
                    <a:pt x="180" y="321"/>
                    <a:pt x="183" y="321"/>
                    <a:pt x="186" y="321"/>
                  </a:cubicBezTo>
                  <a:cubicBezTo>
                    <a:pt x="187" y="321"/>
                    <a:pt x="188" y="321"/>
                    <a:pt x="189" y="321"/>
                  </a:cubicBezTo>
                  <a:cubicBezTo>
                    <a:pt x="190" y="321"/>
                    <a:pt x="191" y="321"/>
                    <a:pt x="191" y="321"/>
                  </a:cubicBezTo>
                  <a:cubicBezTo>
                    <a:pt x="192" y="322"/>
                    <a:pt x="193" y="322"/>
                    <a:pt x="193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4" y="322"/>
                    <a:pt x="194" y="322"/>
                    <a:pt x="194" y="322"/>
                  </a:cubicBezTo>
                  <a:cubicBezTo>
                    <a:pt x="196" y="321"/>
                    <a:pt x="197" y="319"/>
                    <a:pt x="198" y="317"/>
                  </a:cubicBezTo>
                  <a:cubicBezTo>
                    <a:pt x="199" y="316"/>
                    <a:pt x="200" y="314"/>
                    <a:pt x="201" y="314"/>
                  </a:cubicBezTo>
                  <a:cubicBezTo>
                    <a:pt x="201" y="314"/>
                    <a:pt x="201" y="314"/>
                    <a:pt x="202" y="314"/>
                  </a:cubicBezTo>
                  <a:cubicBezTo>
                    <a:pt x="202" y="314"/>
                    <a:pt x="202" y="314"/>
                    <a:pt x="203" y="314"/>
                  </a:cubicBezTo>
                  <a:cubicBezTo>
                    <a:pt x="204" y="315"/>
                    <a:pt x="204" y="317"/>
                    <a:pt x="204" y="319"/>
                  </a:cubicBezTo>
                  <a:cubicBezTo>
                    <a:pt x="203" y="321"/>
                    <a:pt x="203" y="321"/>
                    <a:pt x="203" y="321"/>
                  </a:cubicBezTo>
                  <a:cubicBezTo>
                    <a:pt x="205" y="321"/>
                    <a:pt x="205" y="321"/>
                    <a:pt x="205" y="321"/>
                  </a:cubicBezTo>
                  <a:cubicBezTo>
                    <a:pt x="209" y="322"/>
                    <a:pt x="213" y="322"/>
                    <a:pt x="217" y="322"/>
                  </a:cubicBezTo>
                  <a:cubicBezTo>
                    <a:pt x="223" y="322"/>
                    <a:pt x="229" y="322"/>
                    <a:pt x="234" y="321"/>
                  </a:cubicBezTo>
                  <a:cubicBezTo>
                    <a:pt x="237" y="321"/>
                    <a:pt x="237" y="321"/>
                    <a:pt x="237" y="321"/>
                  </a:cubicBezTo>
                  <a:cubicBezTo>
                    <a:pt x="239" y="321"/>
                    <a:pt x="241" y="321"/>
                    <a:pt x="243" y="321"/>
                  </a:cubicBezTo>
                  <a:cubicBezTo>
                    <a:pt x="248" y="321"/>
                    <a:pt x="253" y="321"/>
                    <a:pt x="257" y="325"/>
                  </a:cubicBezTo>
                  <a:cubicBezTo>
                    <a:pt x="259" y="328"/>
                    <a:pt x="264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72" y="329"/>
                    <a:pt x="274" y="328"/>
                    <a:pt x="275" y="325"/>
                  </a:cubicBezTo>
                  <a:cubicBezTo>
                    <a:pt x="276" y="324"/>
                    <a:pt x="276" y="323"/>
                    <a:pt x="277" y="321"/>
                  </a:cubicBezTo>
                  <a:cubicBezTo>
                    <a:pt x="277" y="319"/>
                    <a:pt x="278" y="317"/>
                    <a:pt x="280" y="315"/>
                  </a:cubicBezTo>
                  <a:cubicBezTo>
                    <a:pt x="282" y="314"/>
                    <a:pt x="284" y="314"/>
                    <a:pt x="286" y="313"/>
                  </a:cubicBezTo>
                  <a:cubicBezTo>
                    <a:pt x="287" y="313"/>
                    <a:pt x="289" y="313"/>
                    <a:pt x="290" y="313"/>
                  </a:cubicBezTo>
                  <a:cubicBezTo>
                    <a:pt x="294" y="311"/>
                    <a:pt x="296" y="307"/>
                    <a:pt x="297" y="303"/>
                  </a:cubicBezTo>
                  <a:cubicBezTo>
                    <a:pt x="298" y="300"/>
                    <a:pt x="299" y="297"/>
                    <a:pt x="301" y="295"/>
                  </a:cubicBezTo>
                  <a:cubicBezTo>
                    <a:pt x="303" y="294"/>
                    <a:pt x="304" y="294"/>
                    <a:pt x="306" y="293"/>
                  </a:cubicBezTo>
                  <a:cubicBezTo>
                    <a:pt x="308" y="293"/>
                    <a:pt x="309" y="293"/>
                    <a:pt x="311" y="292"/>
                  </a:cubicBezTo>
                  <a:cubicBezTo>
                    <a:pt x="314" y="291"/>
                    <a:pt x="315" y="288"/>
                    <a:pt x="317" y="286"/>
                  </a:cubicBezTo>
                  <a:cubicBezTo>
                    <a:pt x="318" y="285"/>
                    <a:pt x="318" y="285"/>
                    <a:pt x="318" y="284"/>
                  </a:cubicBezTo>
                  <a:cubicBezTo>
                    <a:pt x="320" y="283"/>
                    <a:pt x="320" y="283"/>
                    <a:pt x="320" y="283"/>
                  </a:cubicBezTo>
                  <a:cubicBezTo>
                    <a:pt x="320" y="283"/>
                    <a:pt x="319" y="281"/>
                    <a:pt x="319" y="281"/>
                  </a:cubicBezTo>
                  <a:cubicBezTo>
                    <a:pt x="319" y="280"/>
                    <a:pt x="318" y="279"/>
                    <a:pt x="318" y="278"/>
                  </a:cubicBezTo>
                  <a:cubicBezTo>
                    <a:pt x="317" y="275"/>
                    <a:pt x="316" y="272"/>
                    <a:pt x="316" y="269"/>
                  </a:cubicBezTo>
                  <a:cubicBezTo>
                    <a:pt x="316" y="266"/>
                    <a:pt x="316" y="263"/>
                    <a:pt x="316" y="260"/>
                  </a:cubicBezTo>
                  <a:cubicBezTo>
                    <a:pt x="316" y="259"/>
                    <a:pt x="316" y="259"/>
                    <a:pt x="316" y="258"/>
                  </a:cubicBezTo>
                  <a:close/>
                  <a:moveTo>
                    <a:pt x="255" y="136"/>
                  </a:moveTo>
                  <a:cubicBezTo>
                    <a:pt x="255" y="136"/>
                    <a:pt x="256" y="136"/>
                    <a:pt x="256" y="137"/>
                  </a:cubicBezTo>
                  <a:cubicBezTo>
                    <a:pt x="256" y="137"/>
                    <a:pt x="256" y="137"/>
                    <a:pt x="256" y="137"/>
                  </a:cubicBezTo>
                  <a:cubicBezTo>
                    <a:pt x="256" y="137"/>
                    <a:pt x="256" y="137"/>
                    <a:pt x="256" y="138"/>
                  </a:cubicBezTo>
                  <a:cubicBezTo>
                    <a:pt x="255" y="137"/>
                    <a:pt x="255" y="136"/>
                    <a:pt x="255" y="13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3F76D2DE-7F19-56E0-CE52-AAFB889A7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951" y="3732854"/>
              <a:ext cx="133063" cy="152821"/>
            </a:xfrm>
            <a:custGeom>
              <a:avLst/>
              <a:gdLst>
                <a:gd name="T0" fmla="*/ 55 w 58"/>
                <a:gd name="T1" fmla="*/ 24 h 72"/>
                <a:gd name="T2" fmla="*/ 51 w 58"/>
                <a:gd name="T3" fmla="*/ 21 h 72"/>
                <a:gd name="T4" fmla="*/ 49 w 58"/>
                <a:gd name="T5" fmla="*/ 20 h 72"/>
                <a:gd name="T6" fmla="*/ 46 w 58"/>
                <a:gd name="T7" fmla="*/ 19 h 72"/>
                <a:gd name="T8" fmla="*/ 46 w 58"/>
                <a:gd name="T9" fmla="*/ 12 h 72"/>
                <a:gd name="T10" fmla="*/ 47 w 58"/>
                <a:gd name="T11" fmla="*/ 9 h 72"/>
                <a:gd name="T12" fmla="*/ 46 w 58"/>
                <a:gd name="T13" fmla="*/ 7 h 72"/>
                <a:gd name="T14" fmla="*/ 47 w 58"/>
                <a:gd name="T15" fmla="*/ 4 h 72"/>
                <a:gd name="T16" fmla="*/ 48 w 58"/>
                <a:gd name="T17" fmla="*/ 2 h 72"/>
                <a:gd name="T18" fmla="*/ 46 w 58"/>
                <a:gd name="T19" fmla="*/ 1 h 72"/>
                <a:gd name="T20" fmla="*/ 43 w 58"/>
                <a:gd name="T21" fmla="*/ 0 h 72"/>
                <a:gd name="T22" fmla="*/ 43 w 58"/>
                <a:gd name="T23" fmla="*/ 0 h 72"/>
                <a:gd name="T24" fmla="*/ 38 w 58"/>
                <a:gd name="T25" fmla="*/ 1 h 72"/>
                <a:gd name="T26" fmla="*/ 35 w 58"/>
                <a:gd name="T27" fmla="*/ 3 h 72"/>
                <a:gd name="T28" fmla="*/ 33 w 58"/>
                <a:gd name="T29" fmla="*/ 3 h 72"/>
                <a:gd name="T30" fmla="*/ 29 w 58"/>
                <a:gd name="T31" fmla="*/ 6 h 72"/>
                <a:gd name="T32" fmla="*/ 29 w 58"/>
                <a:gd name="T33" fmla="*/ 9 h 72"/>
                <a:gd name="T34" fmla="*/ 25 w 58"/>
                <a:gd name="T35" fmla="*/ 14 h 72"/>
                <a:gd name="T36" fmla="*/ 18 w 58"/>
                <a:gd name="T37" fmla="*/ 16 h 72"/>
                <a:gd name="T38" fmla="*/ 15 w 58"/>
                <a:gd name="T39" fmla="*/ 15 h 72"/>
                <a:gd name="T40" fmla="*/ 12 w 58"/>
                <a:gd name="T41" fmla="*/ 12 h 72"/>
                <a:gd name="T42" fmla="*/ 8 w 58"/>
                <a:gd name="T43" fmla="*/ 8 h 72"/>
                <a:gd name="T44" fmla="*/ 7 w 58"/>
                <a:gd name="T45" fmla="*/ 8 h 72"/>
                <a:gd name="T46" fmla="*/ 1 w 58"/>
                <a:gd name="T47" fmla="*/ 13 h 72"/>
                <a:gd name="T48" fmla="*/ 0 w 58"/>
                <a:gd name="T49" fmla="*/ 14 h 72"/>
                <a:gd name="T50" fmla="*/ 1 w 58"/>
                <a:gd name="T51" fmla="*/ 15 h 72"/>
                <a:gd name="T52" fmla="*/ 6 w 58"/>
                <a:gd name="T53" fmla="*/ 23 h 72"/>
                <a:gd name="T54" fmla="*/ 8 w 58"/>
                <a:gd name="T55" fmla="*/ 30 h 72"/>
                <a:gd name="T56" fmla="*/ 8 w 58"/>
                <a:gd name="T57" fmla="*/ 32 h 72"/>
                <a:gd name="T58" fmla="*/ 8 w 58"/>
                <a:gd name="T59" fmla="*/ 36 h 72"/>
                <a:gd name="T60" fmla="*/ 8 w 58"/>
                <a:gd name="T61" fmla="*/ 49 h 72"/>
                <a:gd name="T62" fmla="*/ 8 w 58"/>
                <a:gd name="T63" fmla="*/ 51 h 72"/>
                <a:gd name="T64" fmla="*/ 9 w 58"/>
                <a:gd name="T65" fmla="*/ 51 h 72"/>
                <a:gd name="T66" fmla="*/ 9 w 58"/>
                <a:gd name="T67" fmla="*/ 51 h 72"/>
                <a:gd name="T68" fmla="*/ 19 w 58"/>
                <a:gd name="T69" fmla="*/ 68 h 72"/>
                <a:gd name="T70" fmla="*/ 19 w 58"/>
                <a:gd name="T71" fmla="*/ 70 h 72"/>
                <a:gd name="T72" fmla="*/ 19 w 58"/>
                <a:gd name="T73" fmla="*/ 72 h 72"/>
                <a:gd name="T74" fmla="*/ 21 w 58"/>
                <a:gd name="T75" fmla="*/ 72 h 72"/>
                <a:gd name="T76" fmla="*/ 22 w 58"/>
                <a:gd name="T77" fmla="*/ 72 h 72"/>
                <a:gd name="T78" fmla="*/ 26 w 58"/>
                <a:gd name="T79" fmla="*/ 70 h 72"/>
                <a:gd name="T80" fmla="*/ 27 w 58"/>
                <a:gd name="T81" fmla="*/ 69 h 72"/>
                <a:gd name="T82" fmla="*/ 28 w 58"/>
                <a:gd name="T83" fmla="*/ 68 h 72"/>
                <a:gd name="T84" fmla="*/ 29 w 58"/>
                <a:gd name="T85" fmla="*/ 68 h 72"/>
                <a:gd name="T86" fmla="*/ 31 w 58"/>
                <a:gd name="T87" fmla="*/ 67 h 72"/>
                <a:gd name="T88" fmla="*/ 33 w 58"/>
                <a:gd name="T89" fmla="*/ 65 h 72"/>
                <a:gd name="T90" fmla="*/ 35 w 58"/>
                <a:gd name="T91" fmla="*/ 63 h 72"/>
                <a:gd name="T92" fmla="*/ 37 w 58"/>
                <a:gd name="T93" fmla="*/ 59 h 72"/>
                <a:gd name="T94" fmla="*/ 38 w 58"/>
                <a:gd name="T95" fmla="*/ 57 h 72"/>
                <a:gd name="T96" fmla="*/ 41 w 58"/>
                <a:gd name="T97" fmla="*/ 51 h 72"/>
                <a:gd name="T98" fmla="*/ 45 w 58"/>
                <a:gd name="T99" fmla="*/ 41 h 72"/>
                <a:gd name="T100" fmla="*/ 51 w 58"/>
                <a:gd name="T101" fmla="*/ 35 h 72"/>
                <a:gd name="T102" fmla="*/ 52 w 58"/>
                <a:gd name="T103" fmla="*/ 34 h 72"/>
                <a:gd name="T104" fmla="*/ 55 w 58"/>
                <a:gd name="T105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72">
                  <a:moveTo>
                    <a:pt x="55" y="24"/>
                  </a:moveTo>
                  <a:cubicBezTo>
                    <a:pt x="54" y="23"/>
                    <a:pt x="52" y="22"/>
                    <a:pt x="51" y="21"/>
                  </a:cubicBezTo>
                  <a:cubicBezTo>
                    <a:pt x="51" y="21"/>
                    <a:pt x="50" y="21"/>
                    <a:pt x="49" y="20"/>
                  </a:cubicBezTo>
                  <a:cubicBezTo>
                    <a:pt x="48" y="20"/>
                    <a:pt x="47" y="20"/>
                    <a:pt x="46" y="19"/>
                  </a:cubicBezTo>
                  <a:cubicBezTo>
                    <a:pt x="45" y="18"/>
                    <a:pt x="45" y="15"/>
                    <a:pt x="46" y="12"/>
                  </a:cubicBezTo>
                  <a:cubicBezTo>
                    <a:pt x="46" y="11"/>
                    <a:pt x="46" y="10"/>
                    <a:pt x="47" y="9"/>
                  </a:cubicBezTo>
                  <a:cubicBezTo>
                    <a:pt x="47" y="9"/>
                    <a:pt x="47" y="8"/>
                    <a:pt x="46" y="7"/>
                  </a:cubicBezTo>
                  <a:cubicBezTo>
                    <a:pt x="46" y="6"/>
                    <a:pt x="46" y="5"/>
                    <a:pt x="47" y="4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0" y="1"/>
                    <a:pt x="38" y="1"/>
                  </a:cubicBezTo>
                  <a:cubicBezTo>
                    <a:pt x="37" y="2"/>
                    <a:pt x="36" y="2"/>
                    <a:pt x="35" y="3"/>
                  </a:cubicBezTo>
                  <a:cubicBezTo>
                    <a:pt x="34" y="3"/>
                    <a:pt x="34" y="3"/>
                    <a:pt x="33" y="3"/>
                  </a:cubicBezTo>
                  <a:cubicBezTo>
                    <a:pt x="31" y="3"/>
                    <a:pt x="30" y="3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8" y="12"/>
                    <a:pt x="28" y="13"/>
                    <a:pt x="25" y="14"/>
                  </a:cubicBezTo>
                  <a:cubicBezTo>
                    <a:pt x="23" y="15"/>
                    <a:pt x="21" y="16"/>
                    <a:pt x="18" y="16"/>
                  </a:cubicBezTo>
                  <a:cubicBezTo>
                    <a:pt x="17" y="16"/>
                    <a:pt x="16" y="15"/>
                    <a:pt x="15" y="15"/>
                  </a:cubicBezTo>
                  <a:cubicBezTo>
                    <a:pt x="14" y="14"/>
                    <a:pt x="13" y="13"/>
                    <a:pt x="12" y="12"/>
                  </a:cubicBezTo>
                  <a:cubicBezTo>
                    <a:pt x="11" y="10"/>
                    <a:pt x="10" y="9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8"/>
                    <a:pt x="1" y="12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8"/>
                    <a:pt x="3" y="20"/>
                    <a:pt x="6" y="23"/>
                  </a:cubicBezTo>
                  <a:cubicBezTo>
                    <a:pt x="8" y="25"/>
                    <a:pt x="8" y="27"/>
                    <a:pt x="8" y="30"/>
                  </a:cubicBezTo>
                  <a:cubicBezTo>
                    <a:pt x="8" y="30"/>
                    <a:pt x="8" y="31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0"/>
                    <a:pt x="8" y="45"/>
                    <a:pt x="8" y="4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2" y="54"/>
                    <a:pt x="18" y="64"/>
                    <a:pt x="19" y="68"/>
                  </a:cubicBezTo>
                  <a:cubicBezTo>
                    <a:pt x="19" y="68"/>
                    <a:pt x="19" y="69"/>
                    <a:pt x="19" y="70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2" y="72"/>
                    <a:pt x="22" y="72"/>
                  </a:cubicBezTo>
                  <a:cubicBezTo>
                    <a:pt x="24" y="72"/>
                    <a:pt x="25" y="71"/>
                    <a:pt x="26" y="70"/>
                  </a:cubicBezTo>
                  <a:cubicBezTo>
                    <a:pt x="26" y="70"/>
                    <a:pt x="26" y="70"/>
                    <a:pt x="27" y="69"/>
                  </a:cubicBezTo>
                  <a:cubicBezTo>
                    <a:pt x="27" y="69"/>
                    <a:pt x="27" y="68"/>
                    <a:pt x="28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0" y="68"/>
                    <a:pt x="30" y="68"/>
                    <a:pt x="31" y="67"/>
                  </a:cubicBezTo>
                  <a:cubicBezTo>
                    <a:pt x="31" y="66"/>
                    <a:pt x="32" y="66"/>
                    <a:pt x="33" y="65"/>
                  </a:cubicBezTo>
                  <a:cubicBezTo>
                    <a:pt x="34" y="64"/>
                    <a:pt x="34" y="64"/>
                    <a:pt x="35" y="63"/>
                  </a:cubicBezTo>
                  <a:cubicBezTo>
                    <a:pt x="36" y="62"/>
                    <a:pt x="37" y="60"/>
                    <a:pt x="37" y="59"/>
                  </a:cubicBezTo>
                  <a:cubicBezTo>
                    <a:pt x="37" y="58"/>
                    <a:pt x="37" y="57"/>
                    <a:pt x="38" y="57"/>
                  </a:cubicBezTo>
                  <a:cubicBezTo>
                    <a:pt x="39" y="55"/>
                    <a:pt x="40" y="53"/>
                    <a:pt x="41" y="51"/>
                  </a:cubicBezTo>
                  <a:cubicBezTo>
                    <a:pt x="43" y="48"/>
                    <a:pt x="44" y="44"/>
                    <a:pt x="45" y="41"/>
                  </a:cubicBezTo>
                  <a:cubicBezTo>
                    <a:pt x="46" y="38"/>
                    <a:pt x="48" y="37"/>
                    <a:pt x="51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5" y="31"/>
                    <a:pt x="58" y="28"/>
                    <a:pt x="55" y="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D958E779-D456-3577-7798-FE02F43F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573" y="3273224"/>
              <a:ext cx="363705" cy="400135"/>
            </a:xfrm>
            <a:custGeom>
              <a:avLst/>
              <a:gdLst>
                <a:gd name="T0" fmla="*/ 154 w 158"/>
                <a:gd name="T1" fmla="*/ 72 h 189"/>
                <a:gd name="T2" fmla="*/ 153 w 158"/>
                <a:gd name="T3" fmla="*/ 55 h 189"/>
                <a:gd name="T4" fmla="*/ 147 w 158"/>
                <a:gd name="T5" fmla="*/ 47 h 189"/>
                <a:gd name="T6" fmla="*/ 144 w 158"/>
                <a:gd name="T7" fmla="*/ 38 h 189"/>
                <a:gd name="T8" fmla="*/ 141 w 158"/>
                <a:gd name="T9" fmla="*/ 37 h 189"/>
                <a:gd name="T10" fmla="*/ 140 w 158"/>
                <a:gd name="T11" fmla="*/ 29 h 189"/>
                <a:gd name="T12" fmla="*/ 141 w 158"/>
                <a:gd name="T13" fmla="*/ 23 h 189"/>
                <a:gd name="T14" fmla="*/ 134 w 158"/>
                <a:gd name="T15" fmla="*/ 18 h 189"/>
                <a:gd name="T16" fmla="*/ 130 w 158"/>
                <a:gd name="T17" fmla="*/ 8 h 189"/>
                <a:gd name="T18" fmla="*/ 113 w 158"/>
                <a:gd name="T19" fmla="*/ 16 h 189"/>
                <a:gd name="T20" fmla="*/ 102 w 158"/>
                <a:gd name="T21" fmla="*/ 15 h 189"/>
                <a:gd name="T22" fmla="*/ 85 w 158"/>
                <a:gd name="T23" fmla="*/ 17 h 189"/>
                <a:gd name="T24" fmla="*/ 74 w 158"/>
                <a:gd name="T25" fmla="*/ 23 h 189"/>
                <a:gd name="T26" fmla="*/ 70 w 158"/>
                <a:gd name="T27" fmla="*/ 23 h 189"/>
                <a:gd name="T28" fmla="*/ 67 w 158"/>
                <a:gd name="T29" fmla="*/ 20 h 189"/>
                <a:gd name="T30" fmla="*/ 59 w 158"/>
                <a:gd name="T31" fmla="*/ 18 h 189"/>
                <a:gd name="T32" fmla="*/ 46 w 158"/>
                <a:gd name="T33" fmla="*/ 16 h 189"/>
                <a:gd name="T34" fmla="*/ 38 w 158"/>
                <a:gd name="T35" fmla="*/ 21 h 189"/>
                <a:gd name="T36" fmla="*/ 35 w 158"/>
                <a:gd name="T37" fmla="*/ 34 h 189"/>
                <a:gd name="T38" fmla="*/ 36 w 158"/>
                <a:gd name="T39" fmla="*/ 45 h 189"/>
                <a:gd name="T40" fmla="*/ 34 w 158"/>
                <a:gd name="T41" fmla="*/ 52 h 189"/>
                <a:gd name="T42" fmla="*/ 33 w 158"/>
                <a:gd name="T43" fmla="*/ 61 h 189"/>
                <a:gd name="T44" fmla="*/ 48 w 158"/>
                <a:gd name="T45" fmla="*/ 70 h 189"/>
                <a:gd name="T46" fmla="*/ 27 w 158"/>
                <a:gd name="T47" fmla="*/ 99 h 189"/>
                <a:gd name="T48" fmla="*/ 18 w 158"/>
                <a:gd name="T49" fmla="*/ 106 h 189"/>
                <a:gd name="T50" fmla="*/ 9 w 158"/>
                <a:gd name="T51" fmla="*/ 117 h 189"/>
                <a:gd name="T52" fmla="*/ 3 w 158"/>
                <a:gd name="T53" fmla="*/ 149 h 189"/>
                <a:gd name="T54" fmla="*/ 0 w 158"/>
                <a:gd name="T55" fmla="*/ 182 h 189"/>
                <a:gd name="T56" fmla="*/ 5 w 158"/>
                <a:gd name="T57" fmla="*/ 184 h 189"/>
                <a:gd name="T58" fmla="*/ 10 w 158"/>
                <a:gd name="T59" fmla="*/ 189 h 189"/>
                <a:gd name="T60" fmla="*/ 19 w 158"/>
                <a:gd name="T61" fmla="*/ 182 h 189"/>
                <a:gd name="T62" fmla="*/ 26 w 158"/>
                <a:gd name="T63" fmla="*/ 178 h 189"/>
                <a:gd name="T64" fmla="*/ 32 w 158"/>
                <a:gd name="T65" fmla="*/ 176 h 189"/>
                <a:gd name="T66" fmla="*/ 46 w 158"/>
                <a:gd name="T67" fmla="*/ 174 h 189"/>
                <a:gd name="T68" fmla="*/ 51 w 158"/>
                <a:gd name="T69" fmla="*/ 174 h 189"/>
                <a:gd name="T70" fmla="*/ 62 w 158"/>
                <a:gd name="T71" fmla="*/ 174 h 189"/>
                <a:gd name="T72" fmla="*/ 65 w 158"/>
                <a:gd name="T73" fmla="*/ 171 h 189"/>
                <a:gd name="T74" fmla="*/ 64 w 158"/>
                <a:gd name="T75" fmla="*/ 164 h 189"/>
                <a:gd name="T76" fmla="*/ 67 w 158"/>
                <a:gd name="T77" fmla="*/ 156 h 189"/>
                <a:gd name="T78" fmla="*/ 72 w 158"/>
                <a:gd name="T79" fmla="*/ 147 h 189"/>
                <a:gd name="T80" fmla="*/ 84 w 158"/>
                <a:gd name="T81" fmla="*/ 141 h 189"/>
                <a:gd name="T82" fmla="*/ 91 w 158"/>
                <a:gd name="T83" fmla="*/ 138 h 189"/>
                <a:gd name="T84" fmla="*/ 102 w 158"/>
                <a:gd name="T85" fmla="*/ 135 h 189"/>
                <a:gd name="T86" fmla="*/ 111 w 158"/>
                <a:gd name="T87" fmla="*/ 135 h 189"/>
                <a:gd name="T88" fmla="*/ 117 w 158"/>
                <a:gd name="T89" fmla="*/ 134 h 189"/>
                <a:gd name="T90" fmla="*/ 123 w 158"/>
                <a:gd name="T91" fmla="*/ 139 h 189"/>
                <a:gd name="T92" fmla="*/ 128 w 158"/>
                <a:gd name="T93" fmla="*/ 133 h 189"/>
                <a:gd name="T94" fmla="*/ 134 w 158"/>
                <a:gd name="T95" fmla="*/ 121 h 189"/>
                <a:gd name="T96" fmla="*/ 137 w 158"/>
                <a:gd name="T97" fmla="*/ 117 h 189"/>
                <a:gd name="T98" fmla="*/ 141 w 158"/>
                <a:gd name="T99" fmla="*/ 110 h 189"/>
                <a:gd name="T100" fmla="*/ 150 w 158"/>
                <a:gd name="T101" fmla="*/ 101 h 189"/>
                <a:gd name="T102" fmla="*/ 154 w 158"/>
                <a:gd name="T103" fmla="*/ 9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189">
                  <a:moveTo>
                    <a:pt x="157" y="81"/>
                  </a:moveTo>
                  <a:cubicBezTo>
                    <a:pt x="157" y="80"/>
                    <a:pt x="156" y="78"/>
                    <a:pt x="155" y="77"/>
                  </a:cubicBezTo>
                  <a:cubicBezTo>
                    <a:pt x="155" y="75"/>
                    <a:pt x="154" y="73"/>
                    <a:pt x="154" y="72"/>
                  </a:cubicBezTo>
                  <a:cubicBezTo>
                    <a:pt x="153" y="70"/>
                    <a:pt x="154" y="67"/>
                    <a:pt x="154" y="65"/>
                  </a:cubicBezTo>
                  <a:cubicBezTo>
                    <a:pt x="155" y="62"/>
                    <a:pt x="155" y="59"/>
                    <a:pt x="154" y="57"/>
                  </a:cubicBezTo>
                  <a:cubicBezTo>
                    <a:pt x="154" y="56"/>
                    <a:pt x="153" y="55"/>
                    <a:pt x="153" y="55"/>
                  </a:cubicBezTo>
                  <a:cubicBezTo>
                    <a:pt x="152" y="54"/>
                    <a:pt x="152" y="54"/>
                    <a:pt x="151" y="53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50" y="50"/>
                    <a:pt x="149" y="49"/>
                    <a:pt x="147" y="47"/>
                  </a:cubicBezTo>
                  <a:cubicBezTo>
                    <a:pt x="145" y="45"/>
                    <a:pt x="145" y="45"/>
                    <a:pt x="145" y="42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5" y="40"/>
                    <a:pt x="145" y="39"/>
                    <a:pt x="144" y="38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3" y="37"/>
                    <a:pt x="143" y="37"/>
                    <a:pt x="143" y="37"/>
                  </a:cubicBezTo>
                  <a:cubicBezTo>
                    <a:pt x="142" y="37"/>
                    <a:pt x="142" y="37"/>
                    <a:pt x="141" y="37"/>
                  </a:cubicBezTo>
                  <a:cubicBezTo>
                    <a:pt x="140" y="36"/>
                    <a:pt x="140" y="34"/>
                    <a:pt x="140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40" y="30"/>
                    <a:pt x="140" y="30"/>
                    <a:pt x="140" y="29"/>
                  </a:cubicBezTo>
                  <a:cubicBezTo>
                    <a:pt x="140" y="28"/>
                    <a:pt x="140" y="28"/>
                    <a:pt x="140" y="27"/>
                  </a:cubicBezTo>
                  <a:cubicBezTo>
                    <a:pt x="140" y="26"/>
                    <a:pt x="140" y="26"/>
                    <a:pt x="140" y="25"/>
                  </a:cubicBezTo>
                  <a:cubicBezTo>
                    <a:pt x="141" y="25"/>
                    <a:pt x="141" y="24"/>
                    <a:pt x="141" y="23"/>
                  </a:cubicBezTo>
                  <a:cubicBezTo>
                    <a:pt x="141" y="20"/>
                    <a:pt x="140" y="19"/>
                    <a:pt x="137" y="19"/>
                  </a:cubicBezTo>
                  <a:cubicBezTo>
                    <a:pt x="137" y="18"/>
                    <a:pt x="136" y="18"/>
                    <a:pt x="136" y="18"/>
                  </a:cubicBezTo>
                  <a:cubicBezTo>
                    <a:pt x="135" y="18"/>
                    <a:pt x="135" y="18"/>
                    <a:pt x="134" y="18"/>
                  </a:cubicBezTo>
                  <a:cubicBezTo>
                    <a:pt x="134" y="17"/>
                    <a:pt x="133" y="17"/>
                    <a:pt x="132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0" y="13"/>
                    <a:pt x="130" y="10"/>
                    <a:pt x="130" y="8"/>
                  </a:cubicBezTo>
                  <a:cubicBezTo>
                    <a:pt x="130" y="6"/>
                    <a:pt x="129" y="5"/>
                    <a:pt x="129" y="3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2" y="16"/>
                    <a:pt x="110" y="17"/>
                    <a:pt x="108" y="17"/>
                  </a:cubicBezTo>
                  <a:cubicBezTo>
                    <a:pt x="106" y="17"/>
                    <a:pt x="104" y="16"/>
                    <a:pt x="103" y="16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0" y="14"/>
                    <a:pt x="99" y="14"/>
                    <a:pt x="98" y="14"/>
                  </a:cubicBezTo>
                  <a:cubicBezTo>
                    <a:pt x="96" y="14"/>
                    <a:pt x="95" y="14"/>
                    <a:pt x="94" y="15"/>
                  </a:cubicBezTo>
                  <a:cubicBezTo>
                    <a:pt x="91" y="16"/>
                    <a:pt x="89" y="17"/>
                    <a:pt x="85" y="17"/>
                  </a:cubicBezTo>
                  <a:cubicBezTo>
                    <a:pt x="82" y="18"/>
                    <a:pt x="79" y="18"/>
                    <a:pt x="77" y="20"/>
                  </a:cubicBezTo>
                  <a:cubicBezTo>
                    <a:pt x="76" y="20"/>
                    <a:pt x="76" y="21"/>
                    <a:pt x="76" y="21"/>
                  </a:cubicBezTo>
                  <a:cubicBezTo>
                    <a:pt x="75" y="22"/>
                    <a:pt x="75" y="22"/>
                    <a:pt x="74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3"/>
                    <a:pt x="72" y="23"/>
                    <a:pt x="71" y="23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3"/>
                    <a:pt x="69" y="23"/>
                    <a:pt x="68" y="22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20"/>
                    <a:pt x="67" y="20"/>
                  </a:cubicBezTo>
                  <a:cubicBezTo>
                    <a:pt x="67" y="19"/>
                    <a:pt x="66" y="18"/>
                    <a:pt x="66" y="17"/>
                  </a:cubicBezTo>
                  <a:cubicBezTo>
                    <a:pt x="66" y="17"/>
                    <a:pt x="65" y="16"/>
                    <a:pt x="63" y="16"/>
                  </a:cubicBezTo>
                  <a:cubicBezTo>
                    <a:pt x="62" y="16"/>
                    <a:pt x="61" y="17"/>
                    <a:pt x="59" y="18"/>
                  </a:cubicBezTo>
                  <a:cubicBezTo>
                    <a:pt x="57" y="19"/>
                    <a:pt x="56" y="20"/>
                    <a:pt x="55" y="20"/>
                  </a:cubicBezTo>
                  <a:cubicBezTo>
                    <a:pt x="54" y="20"/>
                    <a:pt x="53" y="19"/>
                    <a:pt x="51" y="18"/>
                  </a:cubicBezTo>
                  <a:cubicBezTo>
                    <a:pt x="50" y="17"/>
                    <a:pt x="48" y="16"/>
                    <a:pt x="46" y="16"/>
                  </a:cubicBezTo>
                  <a:cubicBezTo>
                    <a:pt x="45" y="16"/>
                    <a:pt x="44" y="16"/>
                    <a:pt x="43" y="17"/>
                  </a:cubicBezTo>
                  <a:cubicBezTo>
                    <a:pt x="41" y="18"/>
                    <a:pt x="40" y="19"/>
                    <a:pt x="39" y="20"/>
                  </a:cubicBezTo>
                  <a:cubicBezTo>
                    <a:pt x="39" y="20"/>
                    <a:pt x="39" y="20"/>
                    <a:pt x="38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6"/>
                    <a:pt x="37" y="30"/>
                    <a:pt x="35" y="34"/>
                  </a:cubicBezTo>
                  <a:cubicBezTo>
                    <a:pt x="33" y="38"/>
                    <a:pt x="32" y="40"/>
                    <a:pt x="33" y="42"/>
                  </a:cubicBezTo>
                  <a:cubicBezTo>
                    <a:pt x="33" y="42"/>
                    <a:pt x="34" y="43"/>
                    <a:pt x="34" y="43"/>
                  </a:cubicBezTo>
                  <a:cubicBezTo>
                    <a:pt x="35" y="44"/>
                    <a:pt x="35" y="44"/>
                    <a:pt x="36" y="45"/>
                  </a:cubicBezTo>
                  <a:cubicBezTo>
                    <a:pt x="36" y="47"/>
                    <a:pt x="36" y="48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51"/>
                    <a:pt x="34" y="52"/>
                  </a:cubicBezTo>
                  <a:cubicBezTo>
                    <a:pt x="33" y="54"/>
                    <a:pt x="32" y="57"/>
                    <a:pt x="32" y="59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5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42" y="64"/>
                    <a:pt x="47" y="66"/>
                    <a:pt x="48" y="70"/>
                  </a:cubicBezTo>
                  <a:cubicBezTo>
                    <a:pt x="48" y="72"/>
                    <a:pt x="47" y="74"/>
                    <a:pt x="45" y="76"/>
                  </a:cubicBezTo>
                  <a:cubicBezTo>
                    <a:pt x="41" y="80"/>
                    <a:pt x="38" y="84"/>
                    <a:pt x="35" y="89"/>
                  </a:cubicBezTo>
                  <a:cubicBezTo>
                    <a:pt x="32" y="92"/>
                    <a:pt x="30" y="96"/>
                    <a:pt x="27" y="99"/>
                  </a:cubicBezTo>
                  <a:cubicBezTo>
                    <a:pt x="25" y="101"/>
                    <a:pt x="24" y="101"/>
                    <a:pt x="23" y="101"/>
                  </a:cubicBezTo>
                  <a:cubicBezTo>
                    <a:pt x="22" y="102"/>
                    <a:pt x="21" y="102"/>
                    <a:pt x="20" y="102"/>
                  </a:cubicBezTo>
                  <a:cubicBezTo>
                    <a:pt x="18" y="103"/>
                    <a:pt x="18" y="104"/>
                    <a:pt x="18" y="106"/>
                  </a:cubicBezTo>
                  <a:cubicBezTo>
                    <a:pt x="18" y="107"/>
                    <a:pt x="18" y="107"/>
                    <a:pt x="18" y="108"/>
                  </a:cubicBezTo>
                  <a:cubicBezTo>
                    <a:pt x="17" y="111"/>
                    <a:pt x="15" y="111"/>
                    <a:pt x="13" y="112"/>
                  </a:cubicBezTo>
                  <a:cubicBezTo>
                    <a:pt x="11" y="113"/>
                    <a:pt x="9" y="114"/>
                    <a:pt x="9" y="117"/>
                  </a:cubicBezTo>
                  <a:cubicBezTo>
                    <a:pt x="9" y="119"/>
                    <a:pt x="9" y="121"/>
                    <a:pt x="9" y="123"/>
                  </a:cubicBezTo>
                  <a:cubicBezTo>
                    <a:pt x="9" y="126"/>
                    <a:pt x="9" y="129"/>
                    <a:pt x="7" y="132"/>
                  </a:cubicBezTo>
                  <a:cubicBezTo>
                    <a:pt x="5" y="138"/>
                    <a:pt x="4" y="143"/>
                    <a:pt x="3" y="149"/>
                  </a:cubicBezTo>
                  <a:cubicBezTo>
                    <a:pt x="1" y="155"/>
                    <a:pt x="1" y="162"/>
                    <a:pt x="0" y="17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6"/>
                    <a:pt x="0" y="179"/>
                    <a:pt x="0" y="18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4" y="185"/>
                    <a:pt x="5" y="185"/>
                    <a:pt x="5" y="184"/>
                  </a:cubicBezTo>
                  <a:cubicBezTo>
                    <a:pt x="7" y="184"/>
                    <a:pt x="7" y="185"/>
                    <a:pt x="7" y="186"/>
                  </a:cubicBezTo>
                  <a:cubicBezTo>
                    <a:pt x="7" y="187"/>
                    <a:pt x="8" y="187"/>
                    <a:pt x="8" y="188"/>
                  </a:cubicBezTo>
                  <a:cubicBezTo>
                    <a:pt x="9" y="189"/>
                    <a:pt x="10" y="189"/>
                    <a:pt x="10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3" y="189"/>
                    <a:pt x="15" y="188"/>
                    <a:pt x="17" y="185"/>
                  </a:cubicBezTo>
                  <a:cubicBezTo>
                    <a:pt x="18" y="184"/>
                    <a:pt x="18" y="183"/>
                    <a:pt x="19" y="182"/>
                  </a:cubicBezTo>
                  <a:cubicBezTo>
                    <a:pt x="20" y="180"/>
                    <a:pt x="21" y="179"/>
                    <a:pt x="23" y="178"/>
                  </a:cubicBezTo>
                  <a:cubicBezTo>
                    <a:pt x="24" y="178"/>
                    <a:pt x="24" y="178"/>
                    <a:pt x="25" y="178"/>
                  </a:cubicBezTo>
                  <a:cubicBezTo>
                    <a:pt x="25" y="178"/>
                    <a:pt x="26" y="178"/>
                    <a:pt x="26" y="178"/>
                  </a:cubicBezTo>
                  <a:cubicBezTo>
                    <a:pt x="26" y="178"/>
                    <a:pt x="27" y="178"/>
                    <a:pt x="27" y="178"/>
                  </a:cubicBezTo>
                  <a:cubicBezTo>
                    <a:pt x="27" y="178"/>
                    <a:pt x="28" y="178"/>
                    <a:pt x="29" y="177"/>
                  </a:cubicBezTo>
                  <a:cubicBezTo>
                    <a:pt x="30" y="177"/>
                    <a:pt x="31" y="176"/>
                    <a:pt x="32" y="176"/>
                  </a:cubicBezTo>
                  <a:cubicBezTo>
                    <a:pt x="33" y="175"/>
                    <a:pt x="34" y="175"/>
                    <a:pt x="36" y="175"/>
                  </a:cubicBezTo>
                  <a:cubicBezTo>
                    <a:pt x="36" y="175"/>
                    <a:pt x="37" y="175"/>
                    <a:pt x="37" y="175"/>
                  </a:cubicBezTo>
                  <a:cubicBezTo>
                    <a:pt x="40" y="175"/>
                    <a:pt x="43" y="175"/>
                    <a:pt x="46" y="174"/>
                  </a:cubicBezTo>
                  <a:cubicBezTo>
                    <a:pt x="46" y="174"/>
                    <a:pt x="46" y="174"/>
                    <a:pt x="46" y="174"/>
                  </a:cubicBezTo>
                  <a:cubicBezTo>
                    <a:pt x="47" y="174"/>
                    <a:pt x="49" y="174"/>
                    <a:pt x="50" y="174"/>
                  </a:cubicBezTo>
                  <a:cubicBezTo>
                    <a:pt x="51" y="174"/>
                    <a:pt x="51" y="174"/>
                    <a:pt x="51" y="174"/>
                  </a:cubicBezTo>
                  <a:cubicBezTo>
                    <a:pt x="53" y="174"/>
                    <a:pt x="55" y="174"/>
                    <a:pt x="57" y="174"/>
                  </a:cubicBezTo>
                  <a:cubicBezTo>
                    <a:pt x="58" y="174"/>
                    <a:pt x="59" y="174"/>
                    <a:pt x="60" y="174"/>
                  </a:cubicBezTo>
                  <a:cubicBezTo>
                    <a:pt x="61" y="174"/>
                    <a:pt x="61" y="174"/>
                    <a:pt x="62" y="174"/>
                  </a:cubicBezTo>
                  <a:cubicBezTo>
                    <a:pt x="62" y="174"/>
                    <a:pt x="63" y="174"/>
                    <a:pt x="63" y="174"/>
                  </a:cubicBezTo>
                  <a:cubicBezTo>
                    <a:pt x="67" y="175"/>
                    <a:pt x="67" y="175"/>
                    <a:pt x="67" y="175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4" y="170"/>
                    <a:pt x="64" y="170"/>
                    <a:pt x="64" y="170"/>
                  </a:cubicBezTo>
                  <a:cubicBezTo>
                    <a:pt x="64" y="169"/>
                    <a:pt x="64" y="168"/>
                    <a:pt x="64" y="166"/>
                  </a:cubicBezTo>
                  <a:cubicBezTo>
                    <a:pt x="64" y="164"/>
                    <a:pt x="64" y="164"/>
                    <a:pt x="64" y="164"/>
                  </a:cubicBezTo>
                  <a:cubicBezTo>
                    <a:pt x="64" y="162"/>
                    <a:pt x="64" y="162"/>
                    <a:pt x="65" y="160"/>
                  </a:cubicBezTo>
                  <a:cubicBezTo>
                    <a:pt x="65" y="160"/>
                    <a:pt x="65" y="159"/>
                    <a:pt x="66" y="159"/>
                  </a:cubicBezTo>
                  <a:cubicBezTo>
                    <a:pt x="66" y="158"/>
                    <a:pt x="67" y="157"/>
                    <a:pt x="67" y="156"/>
                  </a:cubicBezTo>
                  <a:cubicBezTo>
                    <a:pt x="67" y="156"/>
                    <a:pt x="68" y="156"/>
                    <a:pt x="68" y="156"/>
                  </a:cubicBezTo>
                  <a:cubicBezTo>
                    <a:pt x="69" y="155"/>
                    <a:pt x="70" y="155"/>
                    <a:pt x="71" y="153"/>
                  </a:cubicBezTo>
                  <a:cubicBezTo>
                    <a:pt x="73" y="151"/>
                    <a:pt x="72" y="149"/>
                    <a:pt x="72" y="147"/>
                  </a:cubicBezTo>
                  <a:cubicBezTo>
                    <a:pt x="72" y="145"/>
                    <a:pt x="72" y="144"/>
                    <a:pt x="73" y="144"/>
                  </a:cubicBezTo>
                  <a:cubicBezTo>
                    <a:pt x="74" y="143"/>
                    <a:pt x="75" y="143"/>
                    <a:pt x="77" y="143"/>
                  </a:cubicBezTo>
                  <a:cubicBezTo>
                    <a:pt x="79" y="142"/>
                    <a:pt x="82" y="142"/>
                    <a:pt x="84" y="141"/>
                  </a:cubicBezTo>
                  <a:cubicBezTo>
                    <a:pt x="85" y="140"/>
                    <a:pt x="85" y="140"/>
                    <a:pt x="86" y="139"/>
                  </a:cubicBezTo>
                  <a:cubicBezTo>
                    <a:pt x="87" y="138"/>
                    <a:pt x="88" y="138"/>
                    <a:pt x="89" y="138"/>
                  </a:cubicBezTo>
                  <a:cubicBezTo>
                    <a:pt x="89" y="138"/>
                    <a:pt x="90" y="138"/>
                    <a:pt x="91" y="138"/>
                  </a:cubicBezTo>
                  <a:cubicBezTo>
                    <a:pt x="91" y="138"/>
                    <a:pt x="92" y="138"/>
                    <a:pt x="92" y="138"/>
                  </a:cubicBezTo>
                  <a:cubicBezTo>
                    <a:pt x="94" y="139"/>
                    <a:pt x="95" y="139"/>
                    <a:pt x="96" y="139"/>
                  </a:cubicBezTo>
                  <a:cubicBezTo>
                    <a:pt x="98" y="139"/>
                    <a:pt x="100" y="138"/>
                    <a:pt x="102" y="135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3" y="133"/>
                    <a:pt x="105" y="131"/>
                    <a:pt x="106" y="130"/>
                  </a:cubicBezTo>
                  <a:cubicBezTo>
                    <a:pt x="108" y="132"/>
                    <a:pt x="110" y="134"/>
                    <a:pt x="111" y="135"/>
                  </a:cubicBezTo>
                  <a:cubicBezTo>
                    <a:pt x="112" y="135"/>
                    <a:pt x="113" y="136"/>
                    <a:pt x="114" y="136"/>
                  </a:cubicBezTo>
                  <a:cubicBezTo>
                    <a:pt x="115" y="136"/>
                    <a:pt x="116" y="135"/>
                    <a:pt x="117" y="134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8" y="135"/>
                    <a:pt x="119" y="136"/>
                    <a:pt x="120" y="136"/>
                  </a:cubicBezTo>
                  <a:cubicBezTo>
                    <a:pt x="120" y="136"/>
                    <a:pt x="120" y="137"/>
                    <a:pt x="121" y="137"/>
                  </a:cubicBezTo>
                  <a:cubicBezTo>
                    <a:pt x="121" y="138"/>
                    <a:pt x="122" y="138"/>
                    <a:pt x="123" y="139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7" y="138"/>
                    <a:pt x="128" y="135"/>
                    <a:pt x="128" y="133"/>
                  </a:cubicBezTo>
                  <a:cubicBezTo>
                    <a:pt x="132" y="131"/>
                    <a:pt x="132" y="127"/>
                    <a:pt x="132" y="123"/>
                  </a:cubicBezTo>
                  <a:cubicBezTo>
                    <a:pt x="132" y="122"/>
                    <a:pt x="132" y="122"/>
                    <a:pt x="132" y="121"/>
                  </a:cubicBezTo>
                  <a:cubicBezTo>
                    <a:pt x="133" y="121"/>
                    <a:pt x="134" y="121"/>
                    <a:pt x="134" y="121"/>
                  </a:cubicBezTo>
                  <a:cubicBezTo>
                    <a:pt x="135" y="121"/>
                    <a:pt x="136" y="121"/>
                    <a:pt x="136" y="120"/>
                  </a:cubicBezTo>
                  <a:cubicBezTo>
                    <a:pt x="142" y="118"/>
                    <a:pt x="142" y="118"/>
                    <a:pt x="142" y="118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17"/>
                    <a:pt x="137" y="116"/>
                    <a:pt x="138" y="116"/>
                  </a:cubicBezTo>
                  <a:cubicBezTo>
                    <a:pt x="138" y="115"/>
                    <a:pt x="139" y="114"/>
                    <a:pt x="139" y="114"/>
                  </a:cubicBezTo>
                  <a:cubicBezTo>
                    <a:pt x="140" y="113"/>
                    <a:pt x="141" y="112"/>
                    <a:pt x="141" y="110"/>
                  </a:cubicBezTo>
                  <a:cubicBezTo>
                    <a:pt x="142" y="107"/>
                    <a:pt x="142" y="107"/>
                    <a:pt x="145" y="105"/>
                  </a:cubicBezTo>
                  <a:cubicBezTo>
                    <a:pt x="145" y="104"/>
                    <a:pt x="146" y="104"/>
                    <a:pt x="146" y="104"/>
                  </a:cubicBezTo>
                  <a:cubicBezTo>
                    <a:pt x="147" y="102"/>
                    <a:pt x="148" y="101"/>
                    <a:pt x="150" y="101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152" y="96"/>
                    <a:pt x="152" y="94"/>
                    <a:pt x="154" y="91"/>
                  </a:cubicBezTo>
                  <a:cubicBezTo>
                    <a:pt x="155" y="89"/>
                    <a:pt x="158" y="85"/>
                    <a:pt x="157" y="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AE31ADC0-9F1D-2774-DB2B-C00B3D137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244" y="2313132"/>
              <a:ext cx="449879" cy="400135"/>
            </a:xfrm>
            <a:custGeom>
              <a:avLst/>
              <a:gdLst>
                <a:gd name="T0" fmla="*/ 191 w 196"/>
                <a:gd name="T1" fmla="*/ 171 h 189"/>
                <a:gd name="T2" fmla="*/ 188 w 196"/>
                <a:gd name="T3" fmla="*/ 171 h 189"/>
                <a:gd name="T4" fmla="*/ 175 w 196"/>
                <a:gd name="T5" fmla="*/ 157 h 189"/>
                <a:gd name="T6" fmla="*/ 168 w 196"/>
                <a:gd name="T7" fmla="*/ 145 h 189"/>
                <a:gd name="T8" fmla="*/ 158 w 196"/>
                <a:gd name="T9" fmla="*/ 136 h 189"/>
                <a:gd name="T10" fmla="*/ 152 w 196"/>
                <a:gd name="T11" fmla="*/ 131 h 189"/>
                <a:gd name="T12" fmla="*/ 144 w 196"/>
                <a:gd name="T13" fmla="*/ 121 h 189"/>
                <a:gd name="T14" fmla="*/ 142 w 196"/>
                <a:gd name="T15" fmla="*/ 116 h 189"/>
                <a:gd name="T16" fmla="*/ 135 w 196"/>
                <a:gd name="T17" fmla="*/ 111 h 189"/>
                <a:gd name="T18" fmla="*/ 124 w 196"/>
                <a:gd name="T19" fmla="*/ 105 h 189"/>
                <a:gd name="T20" fmla="*/ 114 w 196"/>
                <a:gd name="T21" fmla="*/ 100 h 189"/>
                <a:gd name="T22" fmla="*/ 109 w 196"/>
                <a:gd name="T23" fmla="*/ 100 h 189"/>
                <a:gd name="T24" fmla="*/ 106 w 196"/>
                <a:gd name="T25" fmla="*/ 92 h 189"/>
                <a:gd name="T26" fmla="*/ 96 w 196"/>
                <a:gd name="T27" fmla="*/ 83 h 189"/>
                <a:gd name="T28" fmla="*/ 91 w 196"/>
                <a:gd name="T29" fmla="*/ 81 h 189"/>
                <a:gd name="T30" fmla="*/ 87 w 196"/>
                <a:gd name="T31" fmla="*/ 72 h 189"/>
                <a:gd name="T32" fmla="*/ 83 w 196"/>
                <a:gd name="T33" fmla="*/ 71 h 189"/>
                <a:gd name="T34" fmla="*/ 80 w 196"/>
                <a:gd name="T35" fmla="*/ 61 h 189"/>
                <a:gd name="T36" fmla="*/ 78 w 196"/>
                <a:gd name="T37" fmla="*/ 50 h 189"/>
                <a:gd name="T38" fmla="*/ 75 w 196"/>
                <a:gd name="T39" fmla="*/ 37 h 189"/>
                <a:gd name="T40" fmla="*/ 71 w 196"/>
                <a:gd name="T41" fmla="*/ 26 h 189"/>
                <a:gd name="T42" fmla="*/ 62 w 196"/>
                <a:gd name="T43" fmla="*/ 6 h 189"/>
                <a:gd name="T44" fmla="*/ 58 w 196"/>
                <a:gd name="T45" fmla="*/ 2 h 189"/>
                <a:gd name="T46" fmla="*/ 49 w 196"/>
                <a:gd name="T47" fmla="*/ 16 h 189"/>
                <a:gd name="T48" fmla="*/ 34 w 196"/>
                <a:gd name="T49" fmla="*/ 21 h 189"/>
                <a:gd name="T50" fmla="*/ 28 w 196"/>
                <a:gd name="T51" fmla="*/ 25 h 189"/>
                <a:gd name="T52" fmla="*/ 18 w 196"/>
                <a:gd name="T53" fmla="*/ 35 h 189"/>
                <a:gd name="T54" fmla="*/ 14 w 196"/>
                <a:gd name="T55" fmla="*/ 40 h 189"/>
                <a:gd name="T56" fmla="*/ 12 w 196"/>
                <a:gd name="T57" fmla="*/ 46 h 189"/>
                <a:gd name="T58" fmla="*/ 10 w 196"/>
                <a:gd name="T59" fmla="*/ 70 h 189"/>
                <a:gd name="T60" fmla="*/ 3 w 196"/>
                <a:gd name="T61" fmla="*/ 90 h 189"/>
                <a:gd name="T62" fmla="*/ 2 w 196"/>
                <a:gd name="T63" fmla="*/ 123 h 189"/>
                <a:gd name="T64" fmla="*/ 8 w 196"/>
                <a:gd name="T65" fmla="*/ 125 h 189"/>
                <a:gd name="T66" fmla="*/ 19 w 196"/>
                <a:gd name="T67" fmla="*/ 125 h 189"/>
                <a:gd name="T68" fmla="*/ 25 w 196"/>
                <a:gd name="T69" fmla="*/ 119 h 189"/>
                <a:gd name="T70" fmla="*/ 32 w 196"/>
                <a:gd name="T71" fmla="*/ 129 h 189"/>
                <a:gd name="T72" fmla="*/ 38 w 196"/>
                <a:gd name="T73" fmla="*/ 118 h 189"/>
                <a:gd name="T74" fmla="*/ 41 w 196"/>
                <a:gd name="T75" fmla="*/ 108 h 189"/>
                <a:gd name="T76" fmla="*/ 44 w 196"/>
                <a:gd name="T77" fmla="*/ 108 h 189"/>
                <a:gd name="T78" fmla="*/ 51 w 196"/>
                <a:gd name="T79" fmla="*/ 113 h 189"/>
                <a:gd name="T80" fmla="*/ 61 w 196"/>
                <a:gd name="T81" fmla="*/ 120 h 189"/>
                <a:gd name="T82" fmla="*/ 77 w 196"/>
                <a:gd name="T83" fmla="*/ 114 h 189"/>
                <a:gd name="T84" fmla="*/ 81 w 196"/>
                <a:gd name="T85" fmla="*/ 118 h 189"/>
                <a:gd name="T86" fmla="*/ 90 w 196"/>
                <a:gd name="T87" fmla="*/ 117 h 189"/>
                <a:gd name="T88" fmla="*/ 98 w 196"/>
                <a:gd name="T89" fmla="*/ 120 h 189"/>
                <a:gd name="T90" fmla="*/ 114 w 196"/>
                <a:gd name="T91" fmla="*/ 124 h 189"/>
                <a:gd name="T92" fmla="*/ 136 w 196"/>
                <a:gd name="T93" fmla="*/ 139 h 189"/>
                <a:gd name="T94" fmla="*/ 162 w 196"/>
                <a:gd name="T95" fmla="*/ 170 h 189"/>
                <a:gd name="T96" fmla="*/ 168 w 196"/>
                <a:gd name="T97" fmla="*/ 176 h 189"/>
                <a:gd name="T98" fmla="*/ 175 w 196"/>
                <a:gd name="T99" fmla="*/ 186 h 189"/>
                <a:gd name="T100" fmla="*/ 180 w 196"/>
                <a:gd name="T101" fmla="*/ 186 h 189"/>
                <a:gd name="T102" fmla="*/ 188 w 196"/>
                <a:gd name="T103" fmla="*/ 186 h 189"/>
                <a:gd name="T104" fmla="*/ 192 w 196"/>
                <a:gd name="T105" fmla="*/ 178 h 189"/>
                <a:gd name="T106" fmla="*/ 195 w 196"/>
                <a:gd name="T107" fmla="*/ 17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6" h="189">
                  <a:moveTo>
                    <a:pt x="195" y="173"/>
                  </a:moveTo>
                  <a:cubicBezTo>
                    <a:pt x="195" y="173"/>
                    <a:pt x="194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0" y="171"/>
                    <a:pt x="189" y="171"/>
                    <a:pt x="189" y="171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89" y="171"/>
                    <a:pt x="189" y="171"/>
                    <a:pt x="188" y="171"/>
                  </a:cubicBezTo>
                  <a:cubicBezTo>
                    <a:pt x="188" y="170"/>
                    <a:pt x="187" y="169"/>
                    <a:pt x="187" y="168"/>
                  </a:cubicBezTo>
                  <a:cubicBezTo>
                    <a:pt x="185" y="165"/>
                    <a:pt x="183" y="162"/>
                    <a:pt x="179" y="161"/>
                  </a:cubicBezTo>
                  <a:cubicBezTo>
                    <a:pt x="177" y="160"/>
                    <a:pt x="176" y="159"/>
                    <a:pt x="175" y="157"/>
                  </a:cubicBezTo>
                  <a:cubicBezTo>
                    <a:pt x="175" y="156"/>
                    <a:pt x="175" y="156"/>
                    <a:pt x="175" y="155"/>
                  </a:cubicBezTo>
                  <a:cubicBezTo>
                    <a:pt x="174" y="152"/>
                    <a:pt x="173" y="148"/>
                    <a:pt x="169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6" y="144"/>
                    <a:pt x="165" y="142"/>
                  </a:cubicBezTo>
                  <a:cubicBezTo>
                    <a:pt x="164" y="141"/>
                    <a:pt x="163" y="139"/>
                    <a:pt x="160" y="137"/>
                  </a:cubicBezTo>
                  <a:cubicBezTo>
                    <a:pt x="159" y="137"/>
                    <a:pt x="159" y="136"/>
                    <a:pt x="158" y="136"/>
                  </a:cubicBezTo>
                  <a:cubicBezTo>
                    <a:pt x="157" y="136"/>
                    <a:pt x="156" y="135"/>
                    <a:pt x="155" y="135"/>
                  </a:cubicBezTo>
                  <a:cubicBezTo>
                    <a:pt x="154" y="134"/>
                    <a:pt x="153" y="133"/>
                    <a:pt x="153" y="132"/>
                  </a:cubicBezTo>
                  <a:cubicBezTo>
                    <a:pt x="152" y="132"/>
                    <a:pt x="152" y="131"/>
                    <a:pt x="152" y="131"/>
                  </a:cubicBezTo>
                  <a:cubicBezTo>
                    <a:pt x="151" y="129"/>
                    <a:pt x="150" y="128"/>
                    <a:pt x="149" y="127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5" y="123"/>
                    <a:pt x="144" y="122"/>
                    <a:pt x="144" y="121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3" y="119"/>
                    <a:pt x="143" y="119"/>
                    <a:pt x="143" y="118"/>
                  </a:cubicBezTo>
                  <a:cubicBezTo>
                    <a:pt x="143" y="118"/>
                    <a:pt x="142" y="117"/>
                    <a:pt x="142" y="116"/>
                  </a:cubicBezTo>
                  <a:cubicBezTo>
                    <a:pt x="141" y="116"/>
                    <a:pt x="141" y="116"/>
                    <a:pt x="141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9" y="113"/>
                    <a:pt x="138" y="111"/>
                    <a:pt x="135" y="111"/>
                  </a:cubicBezTo>
                  <a:cubicBezTo>
                    <a:pt x="135" y="111"/>
                    <a:pt x="134" y="110"/>
                    <a:pt x="133" y="110"/>
                  </a:cubicBezTo>
                  <a:cubicBezTo>
                    <a:pt x="131" y="110"/>
                    <a:pt x="130" y="110"/>
                    <a:pt x="129" y="110"/>
                  </a:cubicBezTo>
                  <a:cubicBezTo>
                    <a:pt x="127" y="109"/>
                    <a:pt x="126" y="107"/>
                    <a:pt x="124" y="105"/>
                  </a:cubicBezTo>
                  <a:cubicBezTo>
                    <a:pt x="123" y="104"/>
                    <a:pt x="122" y="103"/>
                    <a:pt x="122" y="102"/>
                  </a:cubicBezTo>
                  <a:cubicBezTo>
                    <a:pt x="121" y="101"/>
                    <a:pt x="118" y="99"/>
                    <a:pt x="115" y="99"/>
                  </a:cubicBezTo>
                  <a:cubicBezTo>
                    <a:pt x="115" y="99"/>
                    <a:pt x="114" y="99"/>
                    <a:pt x="114" y="100"/>
                  </a:cubicBezTo>
                  <a:cubicBezTo>
                    <a:pt x="113" y="100"/>
                    <a:pt x="113" y="100"/>
                    <a:pt x="112" y="100"/>
                  </a:cubicBezTo>
                  <a:cubicBezTo>
                    <a:pt x="111" y="100"/>
                    <a:pt x="111" y="101"/>
                    <a:pt x="110" y="101"/>
                  </a:cubicBezTo>
                  <a:cubicBezTo>
                    <a:pt x="110" y="101"/>
                    <a:pt x="110" y="101"/>
                    <a:pt x="109" y="100"/>
                  </a:cubicBezTo>
                  <a:cubicBezTo>
                    <a:pt x="109" y="100"/>
                    <a:pt x="109" y="100"/>
                    <a:pt x="108" y="99"/>
                  </a:cubicBezTo>
                  <a:cubicBezTo>
                    <a:pt x="108" y="98"/>
                    <a:pt x="108" y="97"/>
                    <a:pt x="107" y="97"/>
                  </a:cubicBezTo>
                  <a:cubicBezTo>
                    <a:pt x="106" y="95"/>
                    <a:pt x="106" y="94"/>
                    <a:pt x="106" y="92"/>
                  </a:cubicBezTo>
                  <a:cubicBezTo>
                    <a:pt x="106" y="90"/>
                    <a:pt x="105" y="88"/>
                    <a:pt x="103" y="85"/>
                  </a:cubicBezTo>
                  <a:cubicBezTo>
                    <a:pt x="102" y="84"/>
                    <a:pt x="100" y="83"/>
                    <a:pt x="98" y="83"/>
                  </a:cubicBezTo>
                  <a:cubicBezTo>
                    <a:pt x="97" y="83"/>
                    <a:pt x="96" y="83"/>
                    <a:pt x="96" y="83"/>
                  </a:cubicBezTo>
                  <a:cubicBezTo>
                    <a:pt x="95" y="84"/>
                    <a:pt x="94" y="85"/>
                    <a:pt x="94" y="86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3" y="83"/>
                    <a:pt x="92" y="82"/>
                    <a:pt x="91" y="81"/>
                  </a:cubicBezTo>
                  <a:cubicBezTo>
                    <a:pt x="91" y="80"/>
                    <a:pt x="91" y="80"/>
                    <a:pt x="90" y="79"/>
                  </a:cubicBezTo>
                  <a:cubicBezTo>
                    <a:pt x="90" y="79"/>
                    <a:pt x="90" y="78"/>
                    <a:pt x="90" y="77"/>
                  </a:cubicBezTo>
                  <a:cubicBezTo>
                    <a:pt x="89" y="75"/>
                    <a:pt x="89" y="74"/>
                    <a:pt x="87" y="72"/>
                  </a:cubicBezTo>
                  <a:cubicBezTo>
                    <a:pt x="86" y="71"/>
                    <a:pt x="85" y="71"/>
                    <a:pt x="84" y="71"/>
                  </a:cubicBezTo>
                  <a:cubicBezTo>
                    <a:pt x="84" y="71"/>
                    <a:pt x="84" y="71"/>
                    <a:pt x="84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71"/>
                    <a:pt x="82" y="69"/>
                    <a:pt x="82" y="68"/>
                  </a:cubicBezTo>
                  <a:cubicBezTo>
                    <a:pt x="82" y="67"/>
                    <a:pt x="82" y="66"/>
                    <a:pt x="81" y="65"/>
                  </a:cubicBezTo>
                  <a:cubicBezTo>
                    <a:pt x="81" y="64"/>
                    <a:pt x="81" y="62"/>
                    <a:pt x="80" y="61"/>
                  </a:cubicBezTo>
                  <a:cubicBezTo>
                    <a:pt x="80" y="60"/>
                    <a:pt x="80" y="59"/>
                    <a:pt x="80" y="59"/>
                  </a:cubicBezTo>
                  <a:cubicBezTo>
                    <a:pt x="80" y="57"/>
                    <a:pt x="80" y="56"/>
                    <a:pt x="79" y="55"/>
                  </a:cubicBezTo>
                  <a:cubicBezTo>
                    <a:pt x="79" y="53"/>
                    <a:pt x="79" y="52"/>
                    <a:pt x="78" y="50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5"/>
                    <a:pt x="77" y="42"/>
                    <a:pt x="76" y="38"/>
                  </a:cubicBezTo>
                  <a:cubicBezTo>
                    <a:pt x="76" y="38"/>
                    <a:pt x="76" y="37"/>
                    <a:pt x="75" y="37"/>
                  </a:cubicBezTo>
                  <a:cubicBezTo>
                    <a:pt x="75" y="36"/>
                    <a:pt x="75" y="35"/>
                    <a:pt x="74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2" y="28"/>
                    <a:pt x="72" y="27"/>
                    <a:pt x="71" y="26"/>
                  </a:cubicBezTo>
                  <a:cubicBezTo>
                    <a:pt x="71" y="25"/>
                    <a:pt x="70" y="24"/>
                    <a:pt x="70" y="22"/>
                  </a:cubicBezTo>
                  <a:cubicBezTo>
                    <a:pt x="68" y="18"/>
                    <a:pt x="67" y="13"/>
                    <a:pt x="64" y="9"/>
                  </a:cubicBezTo>
                  <a:cubicBezTo>
                    <a:pt x="64" y="8"/>
                    <a:pt x="63" y="7"/>
                    <a:pt x="62" y="6"/>
                  </a:cubicBezTo>
                  <a:cubicBezTo>
                    <a:pt x="62" y="5"/>
                    <a:pt x="61" y="4"/>
                    <a:pt x="61" y="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6" y="3"/>
                    <a:pt x="55" y="5"/>
                    <a:pt x="54" y="6"/>
                  </a:cubicBezTo>
                  <a:cubicBezTo>
                    <a:pt x="53" y="8"/>
                    <a:pt x="52" y="9"/>
                    <a:pt x="52" y="11"/>
                  </a:cubicBezTo>
                  <a:cubicBezTo>
                    <a:pt x="52" y="13"/>
                    <a:pt x="51" y="15"/>
                    <a:pt x="49" y="16"/>
                  </a:cubicBezTo>
                  <a:cubicBezTo>
                    <a:pt x="47" y="18"/>
                    <a:pt x="45" y="18"/>
                    <a:pt x="43" y="18"/>
                  </a:cubicBezTo>
                  <a:cubicBezTo>
                    <a:pt x="41" y="18"/>
                    <a:pt x="40" y="18"/>
                    <a:pt x="38" y="19"/>
                  </a:cubicBezTo>
                  <a:cubicBezTo>
                    <a:pt x="37" y="19"/>
                    <a:pt x="36" y="20"/>
                    <a:pt x="34" y="21"/>
                  </a:cubicBezTo>
                  <a:cubicBezTo>
                    <a:pt x="33" y="23"/>
                    <a:pt x="31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7"/>
                    <a:pt x="27" y="28"/>
                    <a:pt x="27" y="30"/>
                  </a:cubicBezTo>
                  <a:cubicBezTo>
                    <a:pt x="26" y="33"/>
                    <a:pt x="26" y="34"/>
                    <a:pt x="20" y="35"/>
                  </a:cubicBezTo>
                  <a:cubicBezTo>
                    <a:pt x="19" y="35"/>
                    <a:pt x="19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5" y="35"/>
                    <a:pt x="14" y="35"/>
                    <a:pt x="14" y="38"/>
                  </a:cubicBezTo>
                  <a:cubicBezTo>
                    <a:pt x="13" y="39"/>
                    <a:pt x="13" y="39"/>
                    <a:pt x="14" y="40"/>
                  </a:cubicBezTo>
                  <a:cubicBezTo>
                    <a:pt x="14" y="41"/>
                    <a:pt x="14" y="42"/>
                    <a:pt x="14" y="42"/>
                  </a:cubicBezTo>
                  <a:cubicBezTo>
                    <a:pt x="13" y="43"/>
                    <a:pt x="13" y="44"/>
                    <a:pt x="13" y="45"/>
                  </a:cubicBezTo>
                  <a:cubicBezTo>
                    <a:pt x="12" y="45"/>
                    <a:pt x="12" y="45"/>
                    <a:pt x="12" y="46"/>
                  </a:cubicBezTo>
                  <a:cubicBezTo>
                    <a:pt x="10" y="50"/>
                    <a:pt x="11" y="52"/>
                    <a:pt x="12" y="55"/>
                  </a:cubicBezTo>
                  <a:cubicBezTo>
                    <a:pt x="12" y="56"/>
                    <a:pt x="13" y="58"/>
                    <a:pt x="13" y="61"/>
                  </a:cubicBezTo>
                  <a:cubicBezTo>
                    <a:pt x="12" y="64"/>
                    <a:pt x="11" y="67"/>
                    <a:pt x="10" y="70"/>
                  </a:cubicBezTo>
                  <a:cubicBezTo>
                    <a:pt x="9" y="72"/>
                    <a:pt x="8" y="74"/>
                    <a:pt x="7" y="76"/>
                  </a:cubicBezTo>
                  <a:cubicBezTo>
                    <a:pt x="7" y="78"/>
                    <a:pt x="6" y="79"/>
                    <a:pt x="6" y="81"/>
                  </a:cubicBezTo>
                  <a:cubicBezTo>
                    <a:pt x="6" y="84"/>
                    <a:pt x="5" y="87"/>
                    <a:pt x="3" y="90"/>
                  </a:cubicBezTo>
                  <a:cubicBezTo>
                    <a:pt x="0" y="96"/>
                    <a:pt x="0" y="98"/>
                    <a:pt x="1" y="105"/>
                  </a:cubicBezTo>
                  <a:cubicBezTo>
                    <a:pt x="2" y="108"/>
                    <a:pt x="2" y="111"/>
                    <a:pt x="2" y="114"/>
                  </a:cubicBezTo>
                  <a:cubicBezTo>
                    <a:pt x="1" y="117"/>
                    <a:pt x="1" y="120"/>
                    <a:pt x="2" y="123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5" y="125"/>
                    <a:pt x="7" y="125"/>
                    <a:pt x="8" y="125"/>
                  </a:cubicBezTo>
                  <a:cubicBezTo>
                    <a:pt x="10" y="126"/>
                    <a:pt x="12" y="126"/>
                    <a:pt x="14" y="126"/>
                  </a:cubicBezTo>
                  <a:cubicBezTo>
                    <a:pt x="15" y="126"/>
                    <a:pt x="16" y="126"/>
                    <a:pt x="17" y="126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3"/>
                    <a:pt x="19" y="122"/>
                    <a:pt x="20" y="121"/>
                  </a:cubicBezTo>
                  <a:cubicBezTo>
                    <a:pt x="21" y="120"/>
                    <a:pt x="23" y="119"/>
                    <a:pt x="25" y="119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19"/>
                    <a:pt x="27" y="119"/>
                    <a:pt x="27" y="119"/>
                  </a:cubicBezTo>
                  <a:cubicBezTo>
                    <a:pt x="29" y="123"/>
                    <a:pt x="31" y="127"/>
                    <a:pt x="32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5"/>
                    <a:pt x="37" y="121"/>
                    <a:pt x="38" y="118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39" y="114"/>
                    <a:pt x="39" y="114"/>
                    <a:pt x="39" y="113"/>
                  </a:cubicBezTo>
                  <a:cubicBezTo>
                    <a:pt x="40" y="111"/>
                    <a:pt x="40" y="108"/>
                    <a:pt x="41" y="108"/>
                  </a:cubicBezTo>
                  <a:cubicBezTo>
                    <a:pt x="41" y="107"/>
                    <a:pt x="42" y="10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3" y="107"/>
                    <a:pt x="43" y="107"/>
                    <a:pt x="44" y="108"/>
                  </a:cubicBezTo>
                  <a:cubicBezTo>
                    <a:pt x="44" y="109"/>
                    <a:pt x="44" y="109"/>
                    <a:pt x="45" y="110"/>
                  </a:cubicBezTo>
                  <a:cubicBezTo>
                    <a:pt x="47" y="112"/>
                    <a:pt x="48" y="112"/>
                    <a:pt x="49" y="113"/>
                  </a:cubicBezTo>
                  <a:cubicBezTo>
                    <a:pt x="50" y="113"/>
                    <a:pt x="51" y="113"/>
                    <a:pt x="51" y="113"/>
                  </a:cubicBezTo>
                  <a:cubicBezTo>
                    <a:pt x="54" y="114"/>
                    <a:pt x="54" y="115"/>
                    <a:pt x="56" y="116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8" y="119"/>
                    <a:pt x="59" y="120"/>
                    <a:pt x="61" y="120"/>
                  </a:cubicBezTo>
                  <a:cubicBezTo>
                    <a:pt x="62" y="120"/>
                    <a:pt x="64" y="119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71" y="115"/>
                    <a:pt x="74" y="114"/>
                    <a:pt x="77" y="114"/>
                  </a:cubicBezTo>
                  <a:cubicBezTo>
                    <a:pt x="78" y="114"/>
                    <a:pt x="78" y="114"/>
                    <a:pt x="79" y="114"/>
                  </a:cubicBezTo>
                  <a:cubicBezTo>
                    <a:pt x="80" y="115"/>
                    <a:pt x="80" y="115"/>
                    <a:pt x="81" y="117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4" y="118"/>
                    <a:pt x="85" y="118"/>
                    <a:pt x="86" y="118"/>
                  </a:cubicBezTo>
                  <a:cubicBezTo>
                    <a:pt x="88" y="117"/>
                    <a:pt x="89" y="117"/>
                    <a:pt x="90" y="117"/>
                  </a:cubicBezTo>
                  <a:cubicBezTo>
                    <a:pt x="91" y="117"/>
                    <a:pt x="92" y="117"/>
                    <a:pt x="93" y="118"/>
                  </a:cubicBezTo>
                  <a:cubicBezTo>
                    <a:pt x="93" y="118"/>
                    <a:pt x="94" y="118"/>
                    <a:pt x="95" y="119"/>
                  </a:cubicBezTo>
                  <a:cubicBezTo>
                    <a:pt x="96" y="119"/>
                    <a:pt x="97" y="120"/>
                    <a:pt x="98" y="120"/>
                  </a:cubicBezTo>
                  <a:cubicBezTo>
                    <a:pt x="100" y="120"/>
                    <a:pt x="102" y="120"/>
                    <a:pt x="104" y="121"/>
                  </a:cubicBezTo>
                  <a:cubicBezTo>
                    <a:pt x="107" y="121"/>
                    <a:pt x="110" y="121"/>
                    <a:pt x="113" y="123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6" y="126"/>
                    <a:pt x="118" y="128"/>
                    <a:pt x="121" y="129"/>
                  </a:cubicBezTo>
                  <a:cubicBezTo>
                    <a:pt x="123" y="130"/>
                    <a:pt x="124" y="131"/>
                    <a:pt x="126" y="131"/>
                  </a:cubicBezTo>
                  <a:cubicBezTo>
                    <a:pt x="130" y="133"/>
                    <a:pt x="133" y="135"/>
                    <a:pt x="136" y="139"/>
                  </a:cubicBezTo>
                  <a:cubicBezTo>
                    <a:pt x="139" y="145"/>
                    <a:pt x="144" y="150"/>
                    <a:pt x="149" y="155"/>
                  </a:cubicBezTo>
                  <a:cubicBezTo>
                    <a:pt x="153" y="159"/>
                    <a:pt x="157" y="163"/>
                    <a:pt x="161" y="168"/>
                  </a:cubicBezTo>
                  <a:cubicBezTo>
                    <a:pt x="161" y="169"/>
                    <a:pt x="162" y="169"/>
                    <a:pt x="162" y="170"/>
                  </a:cubicBezTo>
                  <a:cubicBezTo>
                    <a:pt x="162" y="171"/>
                    <a:pt x="163" y="172"/>
                    <a:pt x="164" y="173"/>
                  </a:cubicBezTo>
                  <a:cubicBezTo>
                    <a:pt x="164" y="174"/>
                    <a:pt x="165" y="174"/>
                    <a:pt x="166" y="174"/>
                  </a:cubicBezTo>
                  <a:cubicBezTo>
                    <a:pt x="167" y="175"/>
                    <a:pt x="168" y="175"/>
                    <a:pt x="168" y="176"/>
                  </a:cubicBezTo>
                  <a:cubicBezTo>
                    <a:pt x="169" y="177"/>
                    <a:pt x="170" y="179"/>
                    <a:pt x="171" y="180"/>
                  </a:cubicBezTo>
                  <a:cubicBezTo>
                    <a:pt x="171" y="182"/>
                    <a:pt x="172" y="184"/>
                    <a:pt x="173" y="185"/>
                  </a:cubicBezTo>
                  <a:cubicBezTo>
                    <a:pt x="175" y="186"/>
                    <a:pt x="175" y="186"/>
                    <a:pt x="175" y="186"/>
                  </a:cubicBezTo>
                  <a:cubicBezTo>
                    <a:pt x="176" y="185"/>
                    <a:pt x="176" y="185"/>
                    <a:pt x="176" y="185"/>
                  </a:cubicBezTo>
                  <a:cubicBezTo>
                    <a:pt x="176" y="184"/>
                    <a:pt x="177" y="184"/>
                    <a:pt x="177" y="183"/>
                  </a:cubicBezTo>
                  <a:cubicBezTo>
                    <a:pt x="178" y="184"/>
                    <a:pt x="179" y="185"/>
                    <a:pt x="180" y="186"/>
                  </a:cubicBezTo>
                  <a:cubicBezTo>
                    <a:pt x="182" y="188"/>
                    <a:pt x="183" y="189"/>
                    <a:pt x="184" y="189"/>
                  </a:cubicBezTo>
                  <a:cubicBezTo>
                    <a:pt x="185" y="189"/>
                    <a:pt x="185" y="189"/>
                    <a:pt x="185" y="189"/>
                  </a:cubicBezTo>
                  <a:cubicBezTo>
                    <a:pt x="186" y="189"/>
                    <a:pt x="187" y="188"/>
                    <a:pt x="188" y="186"/>
                  </a:cubicBezTo>
                  <a:cubicBezTo>
                    <a:pt x="188" y="185"/>
                    <a:pt x="188" y="184"/>
                    <a:pt x="188" y="183"/>
                  </a:cubicBezTo>
                  <a:cubicBezTo>
                    <a:pt x="188" y="182"/>
                    <a:pt x="189" y="181"/>
                    <a:pt x="190" y="180"/>
                  </a:cubicBezTo>
                  <a:cubicBezTo>
                    <a:pt x="190" y="179"/>
                    <a:pt x="191" y="178"/>
                    <a:pt x="192" y="178"/>
                  </a:cubicBezTo>
                  <a:cubicBezTo>
                    <a:pt x="193" y="177"/>
                    <a:pt x="194" y="177"/>
                    <a:pt x="195" y="176"/>
                  </a:cubicBezTo>
                  <a:cubicBezTo>
                    <a:pt x="196" y="174"/>
                    <a:pt x="196" y="174"/>
                    <a:pt x="196" y="174"/>
                  </a:cubicBezTo>
                  <a:lnTo>
                    <a:pt x="195" y="17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316FB056-3822-1D58-90D7-594A39815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542" y="2537115"/>
              <a:ext cx="1007475" cy="797937"/>
            </a:xfrm>
            <a:custGeom>
              <a:avLst/>
              <a:gdLst>
                <a:gd name="T0" fmla="*/ 316 w 438"/>
                <a:gd name="T1" fmla="*/ 189 h 377"/>
                <a:gd name="T2" fmla="*/ 301 w 438"/>
                <a:gd name="T3" fmla="*/ 174 h 377"/>
                <a:gd name="T4" fmla="*/ 296 w 438"/>
                <a:gd name="T5" fmla="*/ 165 h 377"/>
                <a:gd name="T6" fmla="*/ 292 w 438"/>
                <a:gd name="T7" fmla="*/ 163 h 377"/>
                <a:gd name="T8" fmla="*/ 288 w 438"/>
                <a:gd name="T9" fmla="*/ 157 h 377"/>
                <a:gd name="T10" fmla="*/ 283 w 438"/>
                <a:gd name="T11" fmla="*/ 146 h 377"/>
                <a:gd name="T12" fmla="*/ 285 w 438"/>
                <a:gd name="T13" fmla="*/ 128 h 377"/>
                <a:gd name="T14" fmla="*/ 279 w 438"/>
                <a:gd name="T15" fmla="*/ 124 h 377"/>
                <a:gd name="T16" fmla="*/ 269 w 438"/>
                <a:gd name="T17" fmla="*/ 127 h 377"/>
                <a:gd name="T18" fmla="*/ 253 w 438"/>
                <a:gd name="T19" fmla="*/ 129 h 377"/>
                <a:gd name="T20" fmla="*/ 252 w 438"/>
                <a:gd name="T21" fmla="*/ 116 h 377"/>
                <a:gd name="T22" fmla="*/ 263 w 438"/>
                <a:gd name="T23" fmla="*/ 92 h 377"/>
                <a:gd name="T24" fmla="*/ 269 w 438"/>
                <a:gd name="T25" fmla="*/ 80 h 377"/>
                <a:gd name="T26" fmla="*/ 263 w 438"/>
                <a:gd name="T27" fmla="*/ 69 h 377"/>
                <a:gd name="T28" fmla="*/ 256 w 438"/>
                <a:gd name="T29" fmla="*/ 64 h 377"/>
                <a:gd name="T30" fmla="*/ 230 w 438"/>
                <a:gd name="T31" fmla="*/ 33 h 377"/>
                <a:gd name="T32" fmla="*/ 208 w 438"/>
                <a:gd name="T33" fmla="*/ 18 h 377"/>
                <a:gd name="T34" fmla="*/ 192 w 438"/>
                <a:gd name="T35" fmla="*/ 14 h 377"/>
                <a:gd name="T36" fmla="*/ 184 w 438"/>
                <a:gd name="T37" fmla="*/ 11 h 377"/>
                <a:gd name="T38" fmla="*/ 176 w 438"/>
                <a:gd name="T39" fmla="*/ 12 h 377"/>
                <a:gd name="T40" fmla="*/ 171 w 438"/>
                <a:gd name="T41" fmla="*/ 7 h 377"/>
                <a:gd name="T42" fmla="*/ 155 w 438"/>
                <a:gd name="T43" fmla="*/ 14 h 377"/>
                <a:gd name="T44" fmla="*/ 145 w 438"/>
                <a:gd name="T45" fmla="*/ 7 h 377"/>
                <a:gd name="T46" fmla="*/ 138 w 438"/>
                <a:gd name="T47" fmla="*/ 2 h 377"/>
                <a:gd name="T48" fmla="*/ 134 w 438"/>
                <a:gd name="T49" fmla="*/ 2 h 377"/>
                <a:gd name="T50" fmla="*/ 133 w 438"/>
                <a:gd name="T51" fmla="*/ 9 h 377"/>
                <a:gd name="T52" fmla="*/ 122 w 438"/>
                <a:gd name="T53" fmla="*/ 14 h 377"/>
                <a:gd name="T54" fmla="*/ 114 w 438"/>
                <a:gd name="T55" fmla="*/ 15 h 377"/>
                <a:gd name="T56" fmla="*/ 102 w 438"/>
                <a:gd name="T57" fmla="*/ 19 h 377"/>
                <a:gd name="T58" fmla="*/ 96 w 438"/>
                <a:gd name="T59" fmla="*/ 21 h 377"/>
                <a:gd name="T60" fmla="*/ 88 w 438"/>
                <a:gd name="T61" fmla="*/ 61 h 377"/>
                <a:gd name="T62" fmla="*/ 77 w 438"/>
                <a:gd name="T63" fmla="*/ 72 h 377"/>
                <a:gd name="T64" fmla="*/ 63 w 438"/>
                <a:gd name="T65" fmla="*/ 97 h 377"/>
                <a:gd name="T66" fmla="*/ 57 w 438"/>
                <a:gd name="T67" fmla="*/ 108 h 377"/>
                <a:gd name="T68" fmla="*/ 55 w 438"/>
                <a:gd name="T69" fmla="*/ 127 h 377"/>
                <a:gd name="T70" fmla="*/ 49 w 438"/>
                <a:gd name="T71" fmla="*/ 133 h 377"/>
                <a:gd name="T72" fmla="*/ 36 w 438"/>
                <a:gd name="T73" fmla="*/ 146 h 377"/>
                <a:gd name="T74" fmla="*/ 31 w 438"/>
                <a:gd name="T75" fmla="*/ 166 h 377"/>
                <a:gd name="T76" fmla="*/ 31 w 438"/>
                <a:gd name="T77" fmla="*/ 193 h 377"/>
                <a:gd name="T78" fmla="*/ 20 w 438"/>
                <a:gd name="T79" fmla="*/ 214 h 377"/>
                <a:gd name="T80" fmla="*/ 6 w 438"/>
                <a:gd name="T81" fmla="*/ 214 h 377"/>
                <a:gd name="T82" fmla="*/ 3 w 438"/>
                <a:gd name="T83" fmla="*/ 224 h 377"/>
                <a:gd name="T84" fmla="*/ 12 w 438"/>
                <a:gd name="T85" fmla="*/ 237 h 377"/>
                <a:gd name="T86" fmla="*/ 19 w 438"/>
                <a:gd name="T87" fmla="*/ 236 h 377"/>
                <a:gd name="T88" fmla="*/ 32 w 438"/>
                <a:gd name="T89" fmla="*/ 251 h 377"/>
                <a:gd name="T90" fmla="*/ 44 w 438"/>
                <a:gd name="T91" fmla="*/ 265 h 377"/>
                <a:gd name="T92" fmla="*/ 56 w 438"/>
                <a:gd name="T93" fmla="*/ 280 h 377"/>
                <a:gd name="T94" fmla="*/ 63 w 438"/>
                <a:gd name="T95" fmla="*/ 302 h 377"/>
                <a:gd name="T96" fmla="*/ 69 w 438"/>
                <a:gd name="T97" fmla="*/ 312 h 377"/>
                <a:gd name="T98" fmla="*/ 72 w 438"/>
                <a:gd name="T99" fmla="*/ 313 h 377"/>
                <a:gd name="T100" fmla="*/ 79 w 438"/>
                <a:gd name="T101" fmla="*/ 313 h 377"/>
                <a:gd name="T102" fmla="*/ 83 w 438"/>
                <a:gd name="T103" fmla="*/ 335 h 377"/>
                <a:gd name="T104" fmla="*/ 89 w 438"/>
                <a:gd name="T105" fmla="*/ 344 h 377"/>
                <a:gd name="T106" fmla="*/ 193 w 438"/>
                <a:gd name="T107" fmla="*/ 377 h 377"/>
                <a:gd name="T108" fmla="*/ 241 w 438"/>
                <a:gd name="T109" fmla="*/ 359 h 377"/>
                <a:gd name="T110" fmla="*/ 252 w 438"/>
                <a:gd name="T111" fmla="*/ 359 h 377"/>
                <a:gd name="T112" fmla="*/ 270 w 438"/>
                <a:gd name="T113" fmla="*/ 353 h 377"/>
                <a:gd name="T114" fmla="*/ 292 w 438"/>
                <a:gd name="T115" fmla="*/ 344 h 377"/>
                <a:gd name="T116" fmla="*/ 308 w 438"/>
                <a:gd name="T117" fmla="*/ 332 h 377"/>
                <a:gd name="T118" fmla="*/ 320 w 438"/>
                <a:gd name="T119" fmla="*/ 328 h 377"/>
                <a:gd name="T120" fmla="*/ 410 w 438"/>
                <a:gd name="T121" fmla="*/ 22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8" h="377">
                  <a:moveTo>
                    <a:pt x="410" y="226"/>
                  </a:moveTo>
                  <a:cubicBezTo>
                    <a:pt x="320" y="192"/>
                    <a:pt x="320" y="192"/>
                    <a:pt x="320" y="192"/>
                  </a:cubicBezTo>
                  <a:cubicBezTo>
                    <a:pt x="319" y="191"/>
                    <a:pt x="316" y="189"/>
                    <a:pt x="316" y="189"/>
                  </a:cubicBezTo>
                  <a:cubicBezTo>
                    <a:pt x="315" y="187"/>
                    <a:pt x="313" y="185"/>
                    <a:pt x="311" y="184"/>
                  </a:cubicBezTo>
                  <a:cubicBezTo>
                    <a:pt x="310" y="183"/>
                    <a:pt x="308" y="182"/>
                    <a:pt x="307" y="181"/>
                  </a:cubicBezTo>
                  <a:cubicBezTo>
                    <a:pt x="305" y="179"/>
                    <a:pt x="302" y="178"/>
                    <a:pt x="301" y="174"/>
                  </a:cubicBezTo>
                  <a:cubicBezTo>
                    <a:pt x="301" y="174"/>
                    <a:pt x="301" y="174"/>
                    <a:pt x="301" y="174"/>
                  </a:cubicBezTo>
                  <a:cubicBezTo>
                    <a:pt x="300" y="173"/>
                    <a:pt x="300" y="173"/>
                    <a:pt x="300" y="173"/>
                  </a:cubicBezTo>
                  <a:cubicBezTo>
                    <a:pt x="298" y="172"/>
                    <a:pt x="297" y="168"/>
                    <a:pt x="296" y="165"/>
                  </a:cubicBezTo>
                  <a:cubicBezTo>
                    <a:pt x="296" y="163"/>
                    <a:pt x="296" y="163"/>
                    <a:pt x="296" y="163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3" y="163"/>
                    <a:pt x="292" y="163"/>
                    <a:pt x="292" y="163"/>
                  </a:cubicBezTo>
                  <a:cubicBezTo>
                    <a:pt x="291" y="162"/>
                    <a:pt x="291" y="161"/>
                    <a:pt x="291" y="161"/>
                  </a:cubicBezTo>
                  <a:cubicBezTo>
                    <a:pt x="291" y="160"/>
                    <a:pt x="291" y="160"/>
                    <a:pt x="290" y="159"/>
                  </a:cubicBezTo>
                  <a:cubicBezTo>
                    <a:pt x="290" y="158"/>
                    <a:pt x="289" y="157"/>
                    <a:pt x="288" y="157"/>
                  </a:cubicBezTo>
                  <a:cubicBezTo>
                    <a:pt x="287" y="156"/>
                    <a:pt x="287" y="155"/>
                    <a:pt x="286" y="154"/>
                  </a:cubicBezTo>
                  <a:cubicBezTo>
                    <a:pt x="285" y="153"/>
                    <a:pt x="285" y="151"/>
                    <a:pt x="284" y="149"/>
                  </a:cubicBezTo>
                  <a:cubicBezTo>
                    <a:pt x="284" y="148"/>
                    <a:pt x="283" y="147"/>
                    <a:pt x="283" y="146"/>
                  </a:cubicBezTo>
                  <a:cubicBezTo>
                    <a:pt x="279" y="139"/>
                    <a:pt x="281" y="136"/>
                    <a:pt x="285" y="131"/>
                  </a:cubicBezTo>
                  <a:cubicBezTo>
                    <a:pt x="286" y="129"/>
                    <a:pt x="286" y="129"/>
                    <a:pt x="286" y="129"/>
                  </a:cubicBezTo>
                  <a:cubicBezTo>
                    <a:pt x="285" y="128"/>
                    <a:pt x="285" y="128"/>
                    <a:pt x="285" y="128"/>
                  </a:cubicBezTo>
                  <a:cubicBezTo>
                    <a:pt x="284" y="128"/>
                    <a:pt x="284" y="127"/>
                    <a:pt x="284" y="127"/>
                  </a:cubicBezTo>
                  <a:cubicBezTo>
                    <a:pt x="282" y="125"/>
                    <a:pt x="282" y="125"/>
                    <a:pt x="281" y="124"/>
                  </a:cubicBezTo>
                  <a:cubicBezTo>
                    <a:pt x="280" y="124"/>
                    <a:pt x="280" y="124"/>
                    <a:pt x="279" y="124"/>
                  </a:cubicBezTo>
                  <a:cubicBezTo>
                    <a:pt x="278" y="124"/>
                    <a:pt x="277" y="124"/>
                    <a:pt x="276" y="125"/>
                  </a:cubicBezTo>
                  <a:cubicBezTo>
                    <a:pt x="275" y="125"/>
                    <a:pt x="274" y="126"/>
                    <a:pt x="274" y="126"/>
                  </a:cubicBezTo>
                  <a:cubicBezTo>
                    <a:pt x="272" y="126"/>
                    <a:pt x="270" y="127"/>
                    <a:pt x="269" y="127"/>
                  </a:cubicBezTo>
                  <a:cubicBezTo>
                    <a:pt x="266" y="127"/>
                    <a:pt x="263" y="127"/>
                    <a:pt x="260" y="131"/>
                  </a:cubicBezTo>
                  <a:cubicBezTo>
                    <a:pt x="259" y="130"/>
                    <a:pt x="258" y="130"/>
                    <a:pt x="257" y="130"/>
                  </a:cubicBezTo>
                  <a:cubicBezTo>
                    <a:pt x="255" y="130"/>
                    <a:pt x="253" y="130"/>
                    <a:pt x="253" y="129"/>
                  </a:cubicBezTo>
                  <a:cubicBezTo>
                    <a:pt x="251" y="127"/>
                    <a:pt x="252" y="124"/>
                    <a:pt x="252" y="122"/>
                  </a:cubicBezTo>
                  <a:cubicBezTo>
                    <a:pt x="252" y="121"/>
                    <a:pt x="252" y="120"/>
                    <a:pt x="252" y="120"/>
                  </a:cubicBezTo>
                  <a:cubicBezTo>
                    <a:pt x="252" y="119"/>
                    <a:pt x="252" y="118"/>
                    <a:pt x="252" y="116"/>
                  </a:cubicBezTo>
                  <a:cubicBezTo>
                    <a:pt x="252" y="112"/>
                    <a:pt x="252" y="108"/>
                    <a:pt x="255" y="104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59" y="98"/>
                    <a:pt x="261" y="95"/>
                    <a:pt x="263" y="92"/>
                  </a:cubicBezTo>
                  <a:cubicBezTo>
                    <a:pt x="263" y="91"/>
                    <a:pt x="264" y="89"/>
                    <a:pt x="264" y="88"/>
                  </a:cubicBezTo>
                  <a:cubicBezTo>
                    <a:pt x="265" y="86"/>
                    <a:pt x="267" y="84"/>
                    <a:pt x="268" y="81"/>
                  </a:cubicBezTo>
                  <a:cubicBezTo>
                    <a:pt x="269" y="80"/>
                    <a:pt x="269" y="80"/>
                    <a:pt x="269" y="80"/>
                  </a:cubicBezTo>
                  <a:cubicBezTo>
                    <a:pt x="267" y="79"/>
                    <a:pt x="267" y="79"/>
                    <a:pt x="267" y="79"/>
                  </a:cubicBezTo>
                  <a:cubicBezTo>
                    <a:pt x="266" y="78"/>
                    <a:pt x="265" y="76"/>
                    <a:pt x="265" y="74"/>
                  </a:cubicBezTo>
                  <a:cubicBezTo>
                    <a:pt x="264" y="72"/>
                    <a:pt x="264" y="71"/>
                    <a:pt x="263" y="69"/>
                  </a:cubicBezTo>
                  <a:cubicBezTo>
                    <a:pt x="262" y="69"/>
                    <a:pt x="261" y="68"/>
                    <a:pt x="260" y="68"/>
                  </a:cubicBezTo>
                  <a:cubicBezTo>
                    <a:pt x="259" y="68"/>
                    <a:pt x="259" y="67"/>
                    <a:pt x="258" y="66"/>
                  </a:cubicBezTo>
                  <a:cubicBezTo>
                    <a:pt x="257" y="66"/>
                    <a:pt x="257" y="65"/>
                    <a:pt x="256" y="64"/>
                  </a:cubicBezTo>
                  <a:cubicBezTo>
                    <a:pt x="256" y="63"/>
                    <a:pt x="256" y="62"/>
                    <a:pt x="255" y="62"/>
                  </a:cubicBezTo>
                  <a:cubicBezTo>
                    <a:pt x="252" y="57"/>
                    <a:pt x="247" y="52"/>
                    <a:pt x="243" y="48"/>
                  </a:cubicBezTo>
                  <a:cubicBezTo>
                    <a:pt x="238" y="44"/>
                    <a:pt x="234" y="39"/>
                    <a:pt x="230" y="33"/>
                  </a:cubicBezTo>
                  <a:cubicBezTo>
                    <a:pt x="227" y="28"/>
                    <a:pt x="224" y="27"/>
                    <a:pt x="220" y="25"/>
                  </a:cubicBezTo>
                  <a:cubicBezTo>
                    <a:pt x="218" y="24"/>
                    <a:pt x="217" y="24"/>
                    <a:pt x="215" y="23"/>
                  </a:cubicBezTo>
                  <a:cubicBezTo>
                    <a:pt x="213" y="21"/>
                    <a:pt x="210" y="19"/>
                    <a:pt x="208" y="18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4" y="14"/>
                    <a:pt x="201" y="14"/>
                    <a:pt x="198" y="14"/>
                  </a:cubicBezTo>
                  <a:cubicBezTo>
                    <a:pt x="196" y="14"/>
                    <a:pt x="194" y="14"/>
                    <a:pt x="192" y="14"/>
                  </a:cubicBezTo>
                  <a:cubicBezTo>
                    <a:pt x="191" y="13"/>
                    <a:pt x="190" y="13"/>
                    <a:pt x="189" y="12"/>
                  </a:cubicBezTo>
                  <a:cubicBezTo>
                    <a:pt x="188" y="12"/>
                    <a:pt x="188" y="11"/>
                    <a:pt x="187" y="11"/>
                  </a:cubicBezTo>
                  <a:cubicBezTo>
                    <a:pt x="186" y="11"/>
                    <a:pt x="185" y="11"/>
                    <a:pt x="184" y="11"/>
                  </a:cubicBezTo>
                  <a:cubicBezTo>
                    <a:pt x="183" y="11"/>
                    <a:pt x="182" y="11"/>
                    <a:pt x="180" y="11"/>
                  </a:cubicBezTo>
                  <a:cubicBezTo>
                    <a:pt x="179" y="12"/>
                    <a:pt x="178" y="12"/>
                    <a:pt x="176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5" y="11"/>
                    <a:pt x="175" y="9"/>
                    <a:pt x="173" y="8"/>
                  </a:cubicBezTo>
                  <a:cubicBezTo>
                    <a:pt x="173" y="7"/>
                    <a:pt x="172" y="7"/>
                    <a:pt x="171" y="7"/>
                  </a:cubicBezTo>
                  <a:cubicBezTo>
                    <a:pt x="169" y="7"/>
                    <a:pt x="166" y="8"/>
                    <a:pt x="162" y="11"/>
                  </a:cubicBezTo>
                  <a:cubicBezTo>
                    <a:pt x="161" y="11"/>
                    <a:pt x="160" y="12"/>
                    <a:pt x="159" y="12"/>
                  </a:cubicBezTo>
                  <a:cubicBezTo>
                    <a:pt x="158" y="13"/>
                    <a:pt x="156" y="14"/>
                    <a:pt x="155" y="14"/>
                  </a:cubicBezTo>
                  <a:cubicBezTo>
                    <a:pt x="154" y="14"/>
                    <a:pt x="152" y="13"/>
                    <a:pt x="151" y="11"/>
                  </a:cubicBezTo>
                  <a:cubicBezTo>
                    <a:pt x="150" y="11"/>
                    <a:pt x="150" y="10"/>
                    <a:pt x="150" y="10"/>
                  </a:cubicBezTo>
                  <a:cubicBezTo>
                    <a:pt x="148" y="8"/>
                    <a:pt x="148" y="8"/>
                    <a:pt x="145" y="7"/>
                  </a:cubicBezTo>
                  <a:cubicBezTo>
                    <a:pt x="145" y="7"/>
                    <a:pt x="144" y="6"/>
                    <a:pt x="144" y="6"/>
                  </a:cubicBezTo>
                  <a:cubicBezTo>
                    <a:pt x="142" y="6"/>
                    <a:pt x="141" y="5"/>
                    <a:pt x="139" y="4"/>
                  </a:cubicBezTo>
                  <a:cubicBezTo>
                    <a:pt x="139" y="3"/>
                    <a:pt x="138" y="3"/>
                    <a:pt x="138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3" y="3"/>
                    <a:pt x="133" y="7"/>
                  </a:cubicBezTo>
                  <a:cubicBezTo>
                    <a:pt x="133" y="8"/>
                    <a:pt x="133" y="8"/>
                    <a:pt x="133" y="9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1" y="16"/>
                    <a:pt x="130" y="21"/>
                    <a:pt x="129" y="25"/>
                  </a:cubicBezTo>
                  <a:cubicBezTo>
                    <a:pt x="127" y="24"/>
                    <a:pt x="124" y="20"/>
                    <a:pt x="122" y="1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8" y="13"/>
                    <a:pt x="115" y="13"/>
                    <a:pt x="114" y="15"/>
                  </a:cubicBezTo>
                  <a:cubicBezTo>
                    <a:pt x="113" y="16"/>
                    <a:pt x="112" y="17"/>
                    <a:pt x="112" y="19"/>
                  </a:cubicBezTo>
                  <a:cubicBezTo>
                    <a:pt x="111" y="20"/>
                    <a:pt x="110" y="20"/>
                    <a:pt x="108" y="20"/>
                  </a:cubicBezTo>
                  <a:cubicBezTo>
                    <a:pt x="106" y="20"/>
                    <a:pt x="104" y="19"/>
                    <a:pt x="102" y="19"/>
                  </a:cubicBezTo>
                  <a:cubicBezTo>
                    <a:pt x="101" y="19"/>
                    <a:pt x="100" y="18"/>
                    <a:pt x="99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5"/>
                    <a:pt x="98" y="29"/>
                    <a:pt x="96" y="33"/>
                  </a:cubicBezTo>
                  <a:cubicBezTo>
                    <a:pt x="94" y="40"/>
                    <a:pt x="92" y="45"/>
                    <a:pt x="90" y="51"/>
                  </a:cubicBezTo>
                  <a:cubicBezTo>
                    <a:pt x="88" y="55"/>
                    <a:pt x="88" y="58"/>
                    <a:pt x="88" y="61"/>
                  </a:cubicBezTo>
                  <a:cubicBezTo>
                    <a:pt x="88" y="63"/>
                    <a:pt x="89" y="65"/>
                    <a:pt x="88" y="67"/>
                  </a:cubicBezTo>
                  <a:cubicBezTo>
                    <a:pt x="87" y="71"/>
                    <a:pt x="85" y="71"/>
                    <a:pt x="82" y="71"/>
                  </a:cubicBezTo>
                  <a:cubicBezTo>
                    <a:pt x="81" y="71"/>
                    <a:pt x="79" y="71"/>
                    <a:pt x="77" y="72"/>
                  </a:cubicBezTo>
                  <a:cubicBezTo>
                    <a:pt x="74" y="74"/>
                    <a:pt x="73" y="76"/>
                    <a:pt x="72" y="78"/>
                  </a:cubicBezTo>
                  <a:cubicBezTo>
                    <a:pt x="72" y="79"/>
                    <a:pt x="70" y="83"/>
                    <a:pt x="70" y="83"/>
                  </a:cubicBezTo>
                  <a:cubicBezTo>
                    <a:pt x="68" y="88"/>
                    <a:pt x="66" y="94"/>
                    <a:pt x="63" y="97"/>
                  </a:cubicBezTo>
                  <a:cubicBezTo>
                    <a:pt x="62" y="99"/>
                    <a:pt x="61" y="99"/>
                    <a:pt x="60" y="99"/>
                  </a:cubicBezTo>
                  <a:cubicBezTo>
                    <a:pt x="59" y="100"/>
                    <a:pt x="58" y="101"/>
                    <a:pt x="57" y="103"/>
                  </a:cubicBezTo>
                  <a:cubicBezTo>
                    <a:pt x="57" y="105"/>
                    <a:pt x="57" y="107"/>
                    <a:pt x="57" y="108"/>
                  </a:cubicBezTo>
                  <a:cubicBezTo>
                    <a:pt x="57" y="110"/>
                    <a:pt x="56" y="111"/>
                    <a:pt x="56" y="113"/>
                  </a:cubicBezTo>
                  <a:cubicBezTo>
                    <a:pt x="55" y="117"/>
                    <a:pt x="55" y="120"/>
                    <a:pt x="55" y="124"/>
                  </a:cubicBezTo>
                  <a:cubicBezTo>
                    <a:pt x="55" y="125"/>
                    <a:pt x="55" y="126"/>
                    <a:pt x="55" y="127"/>
                  </a:cubicBezTo>
                  <a:cubicBezTo>
                    <a:pt x="55" y="130"/>
                    <a:pt x="55" y="133"/>
                    <a:pt x="55" y="134"/>
                  </a:cubicBezTo>
                  <a:cubicBezTo>
                    <a:pt x="54" y="135"/>
                    <a:pt x="53" y="135"/>
                    <a:pt x="53" y="135"/>
                  </a:cubicBezTo>
                  <a:cubicBezTo>
                    <a:pt x="51" y="135"/>
                    <a:pt x="50" y="134"/>
                    <a:pt x="49" y="133"/>
                  </a:cubicBezTo>
                  <a:cubicBezTo>
                    <a:pt x="47" y="132"/>
                    <a:pt x="46" y="131"/>
                    <a:pt x="44" y="131"/>
                  </a:cubicBezTo>
                  <a:cubicBezTo>
                    <a:pt x="44" y="131"/>
                    <a:pt x="43" y="131"/>
                    <a:pt x="43" y="131"/>
                  </a:cubicBezTo>
                  <a:cubicBezTo>
                    <a:pt x="38" y="133"/>
                    <a:pt x="37" y="141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5" y="153"/>
                    <a:pt x="34" y="158"/>
                    <a:pt x="32" y="163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0" y="171"/>
                    <a:pt x="30" y="176"/>
                    <a:pt x="30" y="181"/>
                  </a:cubicBezTo>
                  <a:cubicBezTo>
                    <a:pt x="30" y="183"/>
                    <a:pt x="31" y="185"/>
                    <a:pt x="31" y="186"/>
                  </a:cubicBezTo>
                  <a:cubicBezTo>
                    <a:pt x="31" y="188"/>
                    <a:pt x="31" y="191"/>
                    <a:pt x="31" y="193"/>
                  </a:cubicBezTo>
                  <a:cubicBezTo>
                    <a:pt x="32" y="198"/>
                    <a:pt x="33" y="204"/>
                    <a:pt x="30" y="208"/>
                  </a:cubicBezTo>
                  <a:cubicBezTo>
                    <a:pt x="29" y="210"/>
                    <a:pt x="26" y="214"/>
                    <a:pt x="22" y="214"/>
                  </a:cubicBezTo>
                  <a:cubicBezTo>
                    <a:pt x="21" y="214"/>
                    <a:pt x="21" y="214"/>
                    <a:pt x="20" y="214"/>
                  </a:cubicBezTo>
                  <a:cubicBezTo>
                    <a:pt x="19" y="213"/>
                    <a:pt x="18" y="213"/>
                    <a:pt x="17" y="212"/>
                  </a:cubicBezTo>
                  <a:cubicBezTo>
                    <a:pt x="15" y="211"/>
                    <a:pt x="13" y="210"/>
                    <a:pt x="11" y="210"/>
                  </a:cubicBezTo>
                  <a:cubicBezTo>
                    <a:pt x="9" y="210"/>
                    <a:pt x="7" y="212"/>
                    <a:pt x="6" y="214"/>
                  </a:cubicBezTo>
                  <a:cubicBezTo>
                    <a:pt x="5" y="215"/>
                    <a:pt x="5" y="217"/>
                    <a:pt x="5" y="218"/>
                  </a:cubicBezTo>
                  <a:cubicBezTo>
                    <a:pt x="5" y="219"/>
                    <a:pt x="5" y="221"/>
                    <a:pt x="5" y="222"/>
                  </a:cubicBezTo>
                  <a:cubicBezTo>
                    <a:pt x="5" y="223"/>
                    <a:pt x="4" y="224"/>
                    <a:pt x="3" y="224"/>
                  </a:cubicBezTo>
                  <a:cubicBezTo>
                    <a:pt x="3" y="225"/>
                    <a:pt x="2" y="226"/>
                    <a:pt x="1" y="227"/>
                  </a:cubicBezTo>
                  <a:cubicBezTo>
                    <a:pt x="0" y="232"/>
                    <a:pt x="6" y="235"/>
                    <a:pt x="10" y="236"/>
                  </a:cubicBezTo>
                  <a:cubicBezTo>
                    <a:pt x="11" y="237"/>
                    <a:pt x="12" y="237"/>
                    <a:pt x="12" y="237"/>
                  </a:cubicBezTo>
                  <a:cubicBezTo>
                    <a:pt x="13" y="237"/>
                    <a:pt x="14" y="237"/>
                    <a:pt x="15" y="236"/>
                  </a:cubicBezTo>
                  <a:cubicBezTo>
                    <a:pt x="15" y="236"/>
                    <a:pt x="16" y="236"/>
                    <a:pt x="17" y="236"/>
                  </a:cubicBezTo>
                  <a:cubicBezTo>
                    <a:pt x="18" y="236"/>
                    <a:pt x="18" y="236"/>
                    <a:pt x="19" y="236"/>
                  </a:cubicBezTo>
                  <a:cubicBezTo>
                    <a:pt x="20" y="237"/>
                    <a:pt x="22" y="238"/>
                    <a:pt x="23" y="240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7" y="243"/>
                    <a:pt x="30" y="247"/>
                    <a:pt x="32" y="251"/>
                  </a:cubicBezTo>
                  <a:cubicBezTo>
                    <a:pt x="34" y="255"/>
                    <a:pt x="37" y="258"/>
                    <a:pt x="40" y="261"/>
                  </a:cubicBezTo>
                  <a:cubicBezTo>
                    <a:pt x="40" y="261"/>
                    <a:pt x="41" y="262"/>
                    <a:pt x="41" y="262"/>
                  </a:cubicBezTo>
                  <a:cubicBezTo>
                    <a:pt x="42" y="263"/>
                    <a:pt x="43" y="264"/>
                    <a:pt x="44" y="265"/>
                  </a:cubicBezTo>
                  <a:cubicBezTo>
                    <a:pt x="45" y="267"/>
                    <a:pt x="45" y="267"/>
                    <a:pt x="45" y="267"/>
                  </a:cubicBezTo>
                  <a:cubicBezTo>
                    <a:pt x="46" y="269"/>
                    <a:pt x="47" y="269"/>
                    <a:pt x="49" y="270"/>
                  </a:cubicBezTo>
                  <a:cubicBezTo>
                    <a:pt x="53" y="273"/>
                    <a:pt x="54" y="276"/>
                    <a:pt x="56" y="280"/>
                  </a:cubicBezTo>
                  <a:cubicBezTo>
                    <a:pt x="56" y="281"/>
                    <a:pt x="56" y="281"/>
                    <a:pt x="56" y="281"/>
                  </a:cubicBezTo>
                  <a:cubicBezTo>
                    <a:pt x="58" y="287"/>
                    <a:pt x="60" y="293"/>
                    <a:pt x="62" y="298"/>
                  </a:cubicBezTo>
                  <a:cubicBezTo>
                    <a:pt x="62" y="299"/>
                    <a:pt x="63" y="301"/>
                    <a:pt x="63" y="302"/>
                  </a:cubicBezTo>
                  <a:cubicBezTo>
                    <a:pt x="63" y="303"/>
                    <a:pt x="64" y="305"/>
                    <a:pt x="65" y="306"/>
                  </a:cubicBezTo>
                  <a:cubicBezTo>
                    <a:pt x="65" y="308"/>
                    <a:pt x="66" y="308"/>
                    <a:pt x="67" y="309"/>
                  </a:cubicBezTo>
                  <a:cubicBezTo>
                    <a:pt x="68" y="310"/>
                    <a:pt x="69" y="311"/>
                    <a:pt x="69" y="312"/>
                  </a:cubicBezTo>
                  <a:cubicBezTo>
                    <a:pt x="70" y="313"/>
                    <a:pt x="70" y="313"/>
                    <a:pt x="70" y="313"/>
                  </a:cubicBezTo>
                  <a:cubicBezTo>
                    <a:pt x="70" y="313"/>
                    <a:pt x="70" y="313"/>
                    <a:pt x="70" y="313"/>
                  </a:cubicBezTo>
                  <a:cubicBezTo>
                    <a:pt x="71" y="313"/>
                    <a:pt x="71" y="313"/>
                    <a:pt x="72" y="313"/>
                  </a:cubicBezTo>
                  <a:cubicBezTo>
                    <a:pt x="73" y="313"/>
                    <a:pt x="73" y="313"/>
                    <a:pt x="74" y="313"/>
                  </a:cubicBezTo>
                  <a:cubicBezTo>
                    <a:pt x="75" y="313"/>
                    <a:pt x="76" y="313"/>
                    <a:pt x="76" y="313"/>
                  </a:cubicBezTo>
                  <a:cubicBezTo>
                    <a:pt x="77" y="313"/>
                    <a:pt x="78" y="313"/>
                    <a:pt x="79" y="313"/>
                  </a:cubicBezTo>
                  <a:cubicBezTo>
                    <a:pt x="83" y="315"/>
                    <a:pt x="83" y="318"/>
                    <a:pt x="83" y="323"/>
                  </a:cubicBezTo>
                  <a:cubicBezTo>
                    <a:pt x="83" y="324"/>
                    <a:pt x="83" y="325"/>
                    <a:pt x="83" y="326"/>
                  </a:cubicBezTo>
                  <a:cubicBezTo>
                    <a:pt x="82" y="329"/>
                    <a:pt x="82" y="332"/>
                    <a:pt x="83" y="335"/>
                  </a:cubicBezTo>
                  <a:cubicBezTo>
                    <a:pt x="84" y="337"/>
                    <a:pt x="85" y="339"/>
                    <a:pt x="87" y="340"/>
                  </a:cubicBezTo>
                  <a:cubicBezTo>
                    <a:pt x="87" y="341"/>
                    <a:pt x="88" y="342"/>
                    <a:pt x="89" y="343"/>
                  </a:cubicBezTo>
                  <a:cubicBezTo>
                    <a:pt x="89" y="344"/>
                    <a:pt x="89" y="344"/>
                    <a:pt x="89" y="344"/>
                  </a:cubicBezTo>
                  <a:cubicBezTo>
                    <a:pt x="118" y="344"/>
                    <a:pt x="118" y="344"/>
                    <a:pt x="118" y="344"/>
                  </a:cubicBezTo>
                  <a:cubicBezTo>
                    <a:pt x="153" y="371"/>
                    <a:pt x="153" y="371"/>
                    <a:pt x="153" y="371"/>
                  </a:cubicBezTo>
                  <a:cubicBezTo>
                    <a:pt x="193" y="377"/>
                    <a:pt x="193" y="377"/>
                    <a:pt x="193" y="377"/>
                  </a:cubicBezTo>
                  <a:cubicBezTo>
                    <a:pt x="205" y="359"/>
                    <a:pt x="205" y="359"/>
                    <a:pt x="205" y="359"/>
                  </a:cubicBezTo>
                  <a:cubicBezTo>
                    <a:pt x="229" y="349"/>
                    <a:pt x="229" y="349"/>
                    <a:pt x="229" y="349"/>
                  </a:cubicBezTo>
                  <a:cubicBezTo>
                    <a:pt x="241" y="359"/>
                    <a:pt x="241" y="359"/>
                    <a:pt x="241" y="359"/>
                  </a:cubicBezTo>
                  <a:cubicBezTo>
                    <a:pt x="242" y="359"/>
                    <a:pt x="242" y="359"/>
                    <a:pt x="242" y="359"/>
                  </a:cubicBezTo>
                  <a:cubicBezTo>
                    <a:pt x="243" y="359"/>
                    <a:pt x="245" y="359"/>
                    <a:pt x="246" y="359"/>
                  </a:cubicBezTo>
                  <a:cubicBezTo>
                    <a:pt x="248" y="359"/>
                    <a:pt x="250" y="359"/>
                    <a:pt x="252" y="359"/>
                  </a:cubicBezTo>
                  <a:cubicBezTo>
                    <a:pt x="253" y="359"/>
                    <a:pt x="255" y="359"/>
                    <a:pt x="257" y="359"/>
                  </a:cubicBezTo>
                  <a:cubicBezTo>
                    <a:pt x="260" y="359"/>
                    <a:pt x="262" y="357"/>
                    <a:pt x="264" y="356"/>
                  </a:cubicBezTo>
                  <a:cubicBezTo>
                    <a:pt x="266" y="354"/>
                    <a:pt x="268" y="353"/>
                    <a:pt x="270" y="353"/>
                  </a:cubicBezTo>
                  <a:cubicBezTo>
                    <a:pt x="272" y="352"/>
                    <a:pt x="274" y="352"/>
                    <a:pt x="277" y="352"/>
                  </a:cubicBezTo>
                  <a:cubicBezTo>
                    <a:pt x="280" y="351"/>
                    <a:pt x="284" y="351"/>
                    <a:pt x="287" y="349"/>
                  </a:cubicBezTo>
                  <a:cubicBezTo>
                    <a:pt x="289" y="348"/>
                    <a:pt x="291" y="346"/>
                    <a:pt x="292" y="344"/>
                  </a:cubicBezTo>
                  <a:cubicBezTo>
                    <a:pt x="293" y="342"/>
                    <a:pt x="293" y="341"/>
                    <a:pt x="295" y="340"/>
                  </a:cubicBezTo>
                  <a:cubicBezTo>
                    <a:pt x="297" y="337"/>
                    <a:pt x="302" y="335"/>
                    <a:pt x="306" y="333"/>
                  </a:cubicBezTo>
                  <a:cubicBezTo>
                    <a:pt x="306" y="333"/>
                    <a:pt x="307" y="332"/>
                    <a:pt x="308" y="332"/>
                  </a:cubicBezTo>
                  <a:cubicBezTo>
                    <a:pt x="312" y="330"/>
                    <a:pt x="316" y="328"/>
                    <a:pt x="319" y="328"/>
                  </a:cubicBezTo>
                  <a:cubicBezTo>
                    <a:pt x="319" y="328"/>
                    <a:pt x="320" y="328"/>
                    <a:pt x="320" y="328"/>
                  </a:cubicBezTo>
                  <a:cubicBezTo>
                    <a:pt x="320" y="328"/>
                    <a:pt x="320" y="328"/>
                    <a:pt x="320" y="328"/>
                  </a:cubicBezTo>
                  <a:cubicBezTo>
                    <a:pt x="352" y="328"/>
                    <a:pt x="352" y="328"/>
                    <a:pt x="352" y="328"/>
                  </a:cubicBezTo>
                  <a:cubicBezTo>
                    <a:pt x="438" y="225"/>
                    <a:pt x="438" y="225"/>
                    <a:pt x="438" y="225"/>
                  </a:cubicBezTo>
                  <a:lnTo>
                    <a:pt x="410" y="2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A5FF1ED8-F8A9-F0C9-3CEA-7B2AD9140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1283" y="4104991"/>
              <a:ext cx="34216" cy="31498"/>
            </a:xfrm>
            <a:custGeom>
              <a:avLst/>
              <a:gdLst>
                <a:gd name="T0" fmla="*/ 12 w 15"/>
                <a:gd name="T1" fmla="*/ 0 h 15"/>
                <a:gd name="T2" fmla="*/ 11 w 15"/>
                <a:gd name="T3" fmla="*/ 0 h 15"/>
                <a:gd name="T4" fmla="*/ 11 w 15"/>
                <a:gd name="T5" fmla="*/ 0 h 15"/>
                <a:gd name="T6" fmla="*/ 7 w 15"/>
                <a:gd name="T7" fmla="*/ 2 h 15"/>
                <a:gd name="T8" fmla="*/ 5 w 15"/>
                <a:gd name="T9" fmla="*/ 3 h 15"/>
                <a:gd name="T10" fmla="*/ 0 w 15"/>
                <a:gd name="T11" fmla="*/ 10 h 15"/>
                <a:gd name="T12" fmla="*/ 5 w 15"/>
                <a:gd name="T13" fmla="*/ 15 h 15"/>
                <a:gd name="T14" fmla="*/ 7 w 15"/>
                <a:gd name="T15" fmla="*/ 15 h 15"/>
                <a:gd name="T16" fmla="*/ 8 w 15"/>
                <a:gd name="T17" fmla="*/ 13 h 15"/>
                <a:gd name="T18" fmla="*/ 9 w 15"/>
                <a:gd name="T19" fmla="*/ 13 h 15"/>
                <a:gd name="T20" fmla="*/ 10 w 15"/>
                <a:gd name="T21" fmla="*/ 12 h 15"/>
                <a:gd name="T22" fmla="*/ 12 w 15"/>
                <a:gd name="T23" fmla="*/ 10 h 15"/>
                <a:gd name="T24" fmla="*/ 14 w 15"/>
                <a:gd name="T25" fmla="*/ 5 h 15"/>
                <a:gd name="T26" fmla="*/ 12 w 15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5"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7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6" y="15"/>
                    <a:pt x="6" y="15"/>
                    <a:pt x="7" y="15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5" y="1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926C1BBC-EF2C-CB18-8312-D6C11E28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937" y="3967336"/>
              <a:ext cx="36751" cy="61828"/>
            </a:xfrm>
            <a:custGeom>
              <a:avLst/>
              <a:gdLst>
                <a:gd name="T0" fmla="*/ 3 w 16"/>
                <a:gd name="T1" fmla="*/ 4 h 29"/>
                <a:gd name="T2" fmla="*/ 3 w 16"/>
                <a:gd name="T3" fmla="*/ 5 h 29"/>
                <a:gd name="T4" fmla="*/ 2 w 16"/>
                <a:gd name="T5" fmla="*/ 5 h 29"/>
                <a:gd name="T6" fmla="*/ 0 w 16"/>
                <a:gd name="T7" fmla="*/ 11 h 29"/>
                <a:gd name="T8" fmla="*/ 0 w 16"/>
                <a:gd name="T9" fmla="*/ 12 h 29"/>
                <a:gd name="T10" fmla="*/ 0 w 16"/>
                <a:gd name="T11" fmla="*/ 13 h 29"/>
                <a:gd name="T12" fmla="*/ 4 w 16"/>
                <a:gd name="T13" fmla="*/ 22 h 29"/>
                <a:gd name="T14" fmla="*/ 5 w 16"/>
                <a:gd name="T15" fmla="*/ 22 h 29"/>
                <a:gd name="T16" fmla="*/ 5 w 16"/>
                <a:gd name="T17" fmla="*/ 23 h 29"/>
                <a:gd name="T18" fmla="*/ 5 w 16"/>
                <a:gd name="T19" fmla="*/ 23 h 29"/>
                <a:gd name="T20" fmla="*/ 7 w 16"/>
                <a:gd name="T21" fmla="*/ 25 h 29"/>
                <a:gd name="T22" fmla="*/ 12 w 16"/>
                <a:gd name="T23" fmla="*/ 29 h 29"/>
                <a:gd name="T24" fmla="*/ 14 w 16"/>
                <a:gd name="T25" fmla="*/ 27 h 29"/>
                <a:gd name="T26" fmla="*/ 15 w 16"/>
                <a:gd name="T27" fmla="*/ 22 h 29"/>
                <a:gd name="T28" fmla="*/ 15 w 16"/>
                <a:gd name="T29" fmla="*/ 20 h 29"/>
                <a:gd name="T30" fmla="*/ 14 w 16"/>
                <a:gd name="T31" fmla="*/ 19 h 29"/>
                <a:gd name="T32" fmla="*/ 13 w 16"/>
                <a:gd name="T33" fmla="*/ 15 h 29"/>
                <a:gd name="T34" fmla="*/ 11 w 16"/>
                <a:gd name="T35" fmla="*/ 14 h 29"/>
                <a:gd name="T36" fmla="*/ 11 w 16"/>
                <a:gd name="T37" fmla="*/ 13 h 29"/>
                <a:gd name="T38" fmla="*/ 11 w 16"/>
                <a:gd name="T39" fmla="*/ 11 h 29"/>
                <a:gd name="T40" fmla="*/ 11 w 16"/>
                <a:gd name="T41" fmla="*/ 10 h 29"/>
                <a:gd name="T42" fmla="*/ 10 w 16"/>
                <a:gd name="T43" fmla="*/ 8 h 29"/>
                <a:gd name="T44" fmla="*/ 10 w 16"/>
                <a:gd name="T45" fmla="*/ 7 h 29"/>
                <a:gd name="T46" fmla="*/ 9 w 16"/>
                <a:gd name="T47" fmla="*/ 1 h 29"/>
                <a:gd name="T48" fmla="*/ 6 w 16"/>
                <a:gd name="T49" fmla="*/ 0 h 29"/>
                <a:gd name="T50" fmla="*/ 3 w 16"/>
                <a:gd name="T5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9">
                  <a:moveTo>
                    <a:pt x="3" y="4"/>
                  </a:move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0" y="7"/>
                    <a:pt x="0" y="9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6" y="24"/>
                    <a:pt x="7" y="25"/>
                  </a:cubicBezTo>
                  <a:cubicBezTo>
                    <a:pt x="8" y="26"/>
                    <a:pt x="9" y="29"/>
                    <a:pt x="12" y="29"/>
                  </a:cubicBezTo>
                  <a:cubicBezTo>
                    <a:pt x="12" y="29"/>
                    <a:pt x="13" y="28"/>
                    <a:pt x="14" y="27"/>
                  </a:cubicBezTo>
                  <a:cubicBezTo>
                    <a:pt x="16" y="26"/>
                    <a:pt x="16" y="24"/>
                    <a:pt x="15" y="22"/>
                  </a:cubicBezTo>
                  <a:cubicBezTo>
                    <a:pt x="15" y="22"/>
                    <a:pt x="15" y="21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6"/>
                    <a:pt x="13" y="15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0" y="9"/>
                    <a:pt x="10" y="9"/>
                    <a:pt x="10" y="8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1" y="5"/>
                    <a:pt x="11" y="3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4" y="0"/>
                    <a:pt x="3" y="3"/>
                    <a:pt x="3" y="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6D37CA2E-5AD6-9EF5-74B7-FD638AB5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5084" y="3907840"/>
              <a:ext cx="27880" cy="48996"/>
            </a:xfrm>
            <a:custGeom>
              <a:avLst/>
              <a:gdLst>
                <a:gd name="T0" fmla="*/ 3 w 12"/>
                <a:gd name="T1" fmla="*/ 13 h 23"/>
                <a:gd name="T2" fmla="*/ 2 w 12"/>
                <a:gd name="T3" fmla="*/ 14 h 23"/>
                <a:gd name="T4" fmla="*/ 2 w 12"/>
                <a:gd name="T5" fmla="*/ 21 h 23"/>
                <a:gd name="T6" fmla="*/ 5 w 12"/>
                <a:gd name="T7" fmla="*/ 23 h 23"/>
                <a:gd name="T8" fmla="*/ 6 w 12"/>
                <a:gd name="T9" fmla="*/ 23 h 23"/>
                <a:gd name="T10" fmla="*/ 8 w 12"/>
                <a:gd name="T11" fmla="*/ 22 h 23"/>
                <a:gd name="T12" fmla="*/ 10 w 12"/>
                <a:gd name="T13" fmla="*/ 16 h 23"/>
                <a:gd name="T14" fmla="*/ 11 w 12"/>
                <a:gd name="T15" fmla="*/ 16 h 23"/>
                <a:gd name="T16" fmla="*/ 11 w 12"/>
                <a:gd name="T17" fmla="*/ 14 h 23"/>
                <a:gd name="T18" fmla="*/ 11 w 12"/>
                <a:gd name="T19" fmla="*/ 11 h 23"/>
                <a:gd name="T20" fmla="*/ 10 w 12"/>
                <a:gd name="T21" fmla="*/ 9 h 23"/>
                <a:gd name="T22" fmla="*/ 11 w 12"/>
                <a:gd name="T23" fmla="*/ 8 h 23"/>
                <a:gd name="T24" fmla="*/ 12 w 12"/>
                <a:gd name="T25" fmla="*/ 4 h 23"/>
                <a:gd name="T26" fmla="*/ 9 w 12"/>
                <a:gd name="T27" fmla="*/ 1 h 23"/>
                <a:gd name="T28" fmla="*/ 7 w 12"/>
                <a:gd name="T29" fmla="*/ 2 h 23"/>
                <a:gd name="T30" fmla="*/ 7 w 12"/>
                <a:gd name="T31" fmla="*/ 2 h 23"/>
                <a:gd name="T32" fmla="*/ 7 w 12"/>
                <a:gd name="T33" fmla="*/ 2 h 23"/>
                <a:gd name="T34" fmla="*/ 4 w 12"/>
                <a:gd name="T35" fmla="*/ 0 h 23"/>
                <a:gd name="T36" fmla="*/ 4 w 12"/>
                <a:gd name="T37" fmla="*/ 0 h 23"/>
                <a:gd name="T38" fmla="*/ 2 w 12"/>
                <a:gd name="T39" fmla="*/ 1 h 23"/>
                <a:gd name="T40" fmla="*/ 1 w 12"/>
                <a:gd name="T41" fmla="*/ 5 h 23"/>
                <a:gd name="T42" fmla="*/ 2 w 12"/>
                <a:gd name="T43" fmla="*/ 8 h 23"/>
                <a:gd name="T44" fmla="*/ 3 w 12"/>
                <a:gd name="T45" fmla="*/ 10 h 23"/>
                <a:gd name="T46" fmla="*/ 3 w 12"/>
                <a:gd name="T47" fmla="*/ 11 h 23"/>
                <a:gd name="T48" fmla="*/ 3 w 12"/>
                <a:gd name="T4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23">
                  <a:moveTo>
                    <a:pt x="3" y="13"/>
                  </a:moveTo>
                  <a:cubicBezTo>
                    <a:pt x="3" y="13"/>
                    <a:pt x="2" y="13"/>
                    <a:pt x="2" y="14"/>
                  </a:cubicBezTo>
                  <a:cubicBezTo>
                    <a:pt x="0" y="16"/>
                    <a:pt x="0" y="19"/>
                    <a:pt x="2" y="21"/>
                  </a:cubicBezTo>
                  <a:cubicBezTo>
                    <a:pt x="3" y="22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10" y="21"/>
                    <a:pt x="10" y="18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0"/>
                    <a:pt x="10" y="9"/>
                    <a:pt x="10" y="9"/>
                  </a:cubicBezTo>
                  <a:cubicBezTo>
                    <a:pt x="10" y="9"/>
                    <a:pt x="11" y="8"/>
                    <a:pt x="11" y="8"/>
                  </a:cubicBezTo>
                  <a:cubicBezTo>
                    <a:pt x="11" y="7"/>
                    <a:pt x="12" y="6"/>
                    <a:pt x="12" y="4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6"/>
                    <a:pt x="2" y="7"/>
                    <a:pt x="2" y="8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7869038F-15DD-69E5-81A5-C2F1A66F8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1038" y="3639528"/>
              <a:ext cx="728677" cy="751274"/>
            </a:xfrm>
            <a:custGeom>
              <a:avLst/>
              <a:gdLst>
                <a:gd name="T0" fmla="*/ 291 w 317"/>
                <a:gd name="T1" fmla="*/ 275 h 355"/>
                <a:gd name="T2" fmla="*/ 285 w 317"/>
                <a:gd name="T3" fmla="*/ 252 h 355"/>
                <a:gd name="T4" fmla="*/ 287 w 317"/>
                <a:gd name="T5" fmla="*/ 232 h 355"/>
                <a:gd name="T6" fmla="*/ 282 w 317"/>
                <a:gd name="T7" fmla="*/ 219 h 355"/>
                <a:gd name="T8" fmla="*/ 282 w 317"/>
                <a:gd name="T9" fmla="*/ 189 h 355"/>
                <a:gd name="T10" fmla="*/ 270 w 317"/>
                <a:gd name="T11" fmla="*/ 176 h 355"/>
                <a:gd name="T12" fmla="*/ 275 w 317"/>
                <a:gd name="T13" fmla="*/ 147 h 355"/>
                <a:gd name="T14" fmla="*/ 280 w 317"/>
                <a:gd name="T15" fmla="*/ 130 h 355"/>
                <a:gd name="T16" fmla="*/ 240 w 317"/>
                <a:gd name="T17" fmla="*/ 92 h 355"/>
                <a:gd name="T18" fmla="*/ 235 w 317"/>
                <a:gd name="T19" fmla="*/ 79 h 355"/>
                <a:gd name="T20" fmla="*/ 181 w 317"/>
                <a:gd name="T21" fmla="*/ 34 h 355"/>
                <a:gd name="T22" fmla="*/ 127 w 317"/>
                <a:gd name="T23" fmla="*/ 1 h 355"/>
                <a:gd name="T24" fmla="*/ 122 w 317"/>
                <a:gd name="T25" fmla="*/ 12 h 355"/>
                <a:gd name="T26" fmla="*/ 116 w 317"/>
                <a:gd name="T27" fmla="*/ 21 h 355"/>
                <a:gd name="T28" fmla="*/ 113 w 317"/>
                <a:gd name="T29" fmla="*/ 25 h 355"/>
                <a:gd name="T30" fmla="*/ 109 w 317"/>
                <a:gd name="T31" fmla="*/ 32 h 355"/>
                <a:gd name="T32" fmla="*/ 114 w 317"/>
                <a:gd name="T33" fmla="*/ 42 h 355"/>
                <a:gd name="T34" fmla="*/ 114 w 317"/>
                <a:gd name="T35" fmla="*/ 46 h 355"/>
                <a:gd name="T36" fmla="*/ 107 w 317"/>
                <a:gd name="T37" fmla="*/ 49 h 355"/>
                <a:gd name="T38" fmla="*/ 93 w 317"/>
                <a:gd name="T39" fmla="*/ 49 h 355"/>
                <a:gd name="T40" fmla="*/ 85 w 317"/>
                <a:gd name="T41" fmla="*/ 47 h 355"/>
                <a:gd name="T42" fmla="*/ 73 w 317"/>
                <a:gd name="T43" fmla="*/ 46 h 355"/>
                <a:gd name="T44" fmla="*/ 67 w 317"/>
                <a:gd name="T45" fmla="*/ 51 h 355"/>
                <a:gd name="T46" fmla="*/ 62 w 317"/>
                <a:gd name="T47" fmla="*/ 43 h 355"/>
                <a:gd name="T48" fmla="*/ 62 w 317"/>
                <a:gd name="T49" fmla="*/ 33 h 355"/>
                <a:gd name="T50" fmla="*/ 66 w 317"/>
                <a:gd name="T51" fmla="*/ 18 h 355"/>
                <a:gd name="T52" fmla="*/ 66 w 317"/>
                <a:gd name="T53" fmla="*/ 1 h 355"/>
                <a:gd name="T54" fmla="*/ 52 w 317"/>
                <a:gd name="T55" fmla="*/ 0 h 355"/>
                <a:gd name="T56" fmla="*/ 32 w 317"/>
                <a:gd name="T57" fmla="*/ 3 h 355"/>
                <a:gd name="T58" fmla="*/ 27 w 317"/>
                <a:gd name="T59" fmla="*/ 7 h 355"/>
                <a:gd name="T60" fmla="*/ 37 w 317"/>
                <a:gd name="T61" fmla="*/ 27 h 355"/>
                <a:gd name="T62" fmla="*/ 29 w 317"/>
                <a:gd name="T63" fmla="*/ 46 h 355"/>
                <a:gd name="T64" fmla="*/ 28 w 317"/>
                <a:gd name="T65" fmla="*/ 47 h 355"/>
                <a:gd name="T66" fmla="*/ 30 w 317"/>
                <a:gd name="T67" fmla="*/ 65 h 355"/>
                <a:gd name="T68" fmla="*/ 26 w 317"/>
                <a:gd name="T69" fmla="*/ 85 h 355"/>
                <a:gd name="T70" fmla="*/ 13 w 317"/>
                <a:gd name="T71" fmla="*/ 109 h 355"/>
                <a:gd name="T72" fmla="*/ 7 w 317"/>
                <a:gd name="T73" fmla="*/ 114 h 355"/>
                <a:gd name="T74" fmla="*/ 2 w 317"/>
                <a:gd name="T75" fmla="*/ 132 h 355"/>
                <a:gd name="T76" fmla="*/ 3 w 317"/>
                <a:gd name="T77" fmla="*/ 165 h 355"/>
                <a:gd name="T78" fmla="*/ 27 w 317"/>
                <a:gd name="T79" fmla="*/ 208 h 355"/>
                <a:gd name="T80" fmla="*/ 33 w 317"/>
                <a:gd name="T81" fmla="*/ 228 h 355"/>
                <a:gd name="T82" fmla="*/ 53 w 317"/>
                <a:gd name="T83" fmla="*/ 254 h 355"/>
                <a:gd name="T84" fmla="*/ 69 w 317"/>
                <a:gd name="T85" fmla="*/ 265 h 355"/>
                <a:gd name="T86" fmla="*/ 73 w 317"/>
                <a:gd name="T87" fmla="*/ 268 h 355"/>
                <a:gd name="T88" fmla="*/ 86 w 317"/>
                <a:gd name="T89" fmla="*/ 273 h 355"/>
                <a:gd name="T90" fmla="*/ 100 w 317"/>
                <a:gd name="T91" fmla="*/ 282 h 355"/>
                <a:gd name="T92" fmla="*/ 116 w 317"/>
                <a:gd name="T93" fmla="*/ 284 h 355"/>
                <a:gd name="T94" fmla="*/ 129 w 317"/>
                <a:gd name="T95" fmla="*/ 283 h 355"/>
                <a:gd name="T96" fmla="*/ 143 w 317"/>
                <a:gd name="T97" fmla="*/ 327 h 355"/>
                <a:gd name="T98" fmla="*/ 151 w 317"/>
                <a:gd name="T99" fmla="*/ 351 h 355"/>
                <a:gd name="T100" fmla="*/ 165 w 317"/>
                <a:gd name="T101" fmla="*/ 351 h 355"/>
                <a:gd name="T102" fmla="*/ 187 w 317"/>
                <a:gd name="T103" fmla="*/ 351 h 355"/>
                <a:gd name="T104" fmla="*/ 199 w 317"/>
                <a:gd name="T105" fmla="*/ 354 h 355"/>
                <a:gd name="T106" fmla="*/ 211 w 317"/>
                <a:gd name="T107" fmla="*/ 351 h 355"/>
                <a:gd name="T108" fmla="*/ 236 w 317"/>
                <a:gd name="T109" fmla="*/ 347 h 355"/>
                <a:gd name="T110" fmla="*/ 255 w 317"/>
                <a:gd name="T111" fmla="*/ 345 h 355"/>
                <a:gd name="T112" fmla="*/ 275 w 317"/>
                <a:gd name="T113" fmla="*/ 337 h 355"/>
                <a:gd name="T114" fmla="*/ 297 w 317"/>
                <a:gd name="T115" fmla="*/ 326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7" h="355">
                  <a:moveTo>
                    <a:pt x="315" y="311"/>
                  </a:moveTo>
                  <a:cubicBezTo>
                    <a:pt x="314" y="308"/>
                    <a:pt x="312" y="306"/>
                    <a:pt x="308" y="305"/>
                  </a:cubicBezTo>
                  <a:cubicBezTo>
                    <a:pt x="305" y="304"/>
                    <a:pt x="303" y="303"/>
                    <a:pt x="300" y="301"/>
                  </a:cubicBezTo>
                  <a:cubicBezTo>
                    <a:pt x="297" y="298"/>
                    <a:pt x="296" y="294"/>
                    <a:pt x="294" y="289"/>
                  </a:cubicBezTo>
                  <a:cubicBezTo>
                    <a:pt x="293" y="285"/>
                    <a:pt x="292" y="280"/>
                    <a:pt x="291" y="275"/>
                  </a:cubicBezTo>
                  <a:cubicBezTo>
                    <a:pt x="291" y="272"/>
                    <a:pt x="290" y="269"/>
                    <a:pt x="289" y="267"/>
                  </a:cubicBezTo>
                  <a:cubicBezTo>
                    <a:pt x="289" y="265"/>
                    <a:pt x="288" y="264"/>
                    <a:pt x="288" y="262"/>
                  </a:cubicBezTo>
                  <a:cubicBezTo>
                    <a:pt x="287" y="260"/>
                    <a:pt x="286" y="258"/>
                    <a:pt x="286" y="256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5" y="254"/>
                    <a:pt x="285" y="253"/>
                    <a:pt x="285" y="252"/>
                  </a:cubicBezTo>
                  <a:cubicBezTo>
                    <a:pt x="284" y="251"/>
                    <a:pt x="284" y="250"/>
                    <a:pt x="283" y="250"/>
                  </a:cubicBezTo>
                  <a:cubicBezTo>
                    <a:pt x="283" y="250"/>
                    <a:pt x="283" y="249"/>
                    <a:pt x="283" y="249"/>
                  </a:cubicBezTo>
                  <a:cubicBezTo>
                    <a:pt x="282" y="248"/>
                    <a:pt x="282" y="245"/>
                    <a:pt x="283" y="244"/>
                  </a:cubicBezTo>
                  <a:cubicBezTo>
                    <a:pt x="283" y="242"/>
                    <a:pt x="284" y="241"/>
                    <a:pt x="285" y="239"/>
                  </a:cubicBezTo>
                  <a:cubicBezTo>
                    <a:pt x="286" y="237"/>
                    <a:pt x="287" y="235"/>
                    <a:pt x="287" y="232"/>
                  </a:cubicBezTo>
                  <a:cubicBezTo>
                    <a:pt x="287" y="229"/>
                    <a:pt x="287" y="226"/>
                    <a:pt x="286" y="225"/>
                  </a:cubicBezTo>
                  <a:cubicBezTo>
                    <a:pt x="285" y="224"/>
                    <a:pt x="284" y="223"/>
                    <a:pt x="284" y="222"/>
                  </a:cubicBezTo>
                  <a:cubicBezTo>
                    <a:pt x="283" y="222"/>
                    <a:pt x="283" y="222"/>
                    <a:pt x="283" y="222"/>
                  </a:cubicBezTo>
                  <a:cubicBezTo>
                    <a:pt x="282" y="221"/>
                    <a:pt x="282" y="221"/>
                    <a:pt x="282" y="220"/>
                  </a:cubicBezTo>
                  <a:cubicBezTo>
                    <a:pt x="282" y="220"/>
                    <a:pt x="282" y="220"/>
                    <a:pt x="282" y="219"/>
                  </a:cubicBezTo>
                  <a:cubicBezTo>
                    <a:pt x="282" y="216"/>
                    <a:pt x="283" y="213"/>
                    <a:pt x="285" y="210"/>
                  </a:cubicBezTo>
                  <a:cubicBezTo>
                    <a:pt x="285" y="210"/>
                    <a:pt x="286" y="209"/>
                    <a:pt x="286" y="209"/>
                  </a:cubicBezTo>
                  <a:cubicBezTo>
                    <a:pt x="288" y="206"/>
                    <a:pt x="290" y="203"/>
                    <a:pt x="290" y="200"/>
                  </a:cubicBezTo>
                  <a:cubicBezTo>
                    <a:pt x="290" y="196"/>
                    <a:pt x="287" y="193"/>
                    <a:pt x="285" y="191"/>
                  </a:cubicBezTo>
                  <a:cubicBezTo>
                    <a:pt x="284" y="190"/>
                    <a:pt x="283" y="189"/>
                    <a:pt x="282" y="189"/>
                  </a:cubicBezTo>
                  <a:cubicBezTo>
                    <a:pt x="282" y="188"/>
                    <a:pt x="281" y="187"/>
                    <a:pt x="281" y="186"/>
                  </a:cubicBezTo>
                  <a:cubicBezTo>
                    <a:pt x="280" y="185"/>
                    <a:pt x="279" y="184"/>
                    <a:pt x="278" y="183"/>
                  </a:cubicBezTo>
                  <a:cubicBezTo>
                    <a:pt x="277" y="181"/>
                    <a:pt x="275" y="181"/>
                    <a:pt x="274" y="181"/>
                  </a:cubicBezTo>
                  <a:cubicBezTo>
                    <a:pt x="273" y="180"/>
                    <a:pt x="273" y="180"/>
                    <a:pt x="272" y="180"/>
                  </a:cubicBezTo>
                  <a:cubicBezTo>
                    <a:pt x="271" y="180"/>
                    <a:pt x="271" y="178"/>
                    <a:pt x="270" y="176"/>
                  </a:cubicBezTo>
                  <a:cubicBezTo>
                    <a:pt x="270" y="176"/>
                    <a:pt x="270" y="175"/>
                    <a:pt x="270" y="174"/>
                  </a:cubicBezTo>
                  <a:cubicBezTo>
                    <a:pt x="270" y="172"/>
                    <a:pt x="270" y="171"/>
                    <a:pt x="270" y="169"/>
                  </a:cubicBezTo>
                  <a:cubicBezTo>
                    <a:pt x="269" y="167"/>
                    <a:pt x="269" y="166"/>
                    <a:pt x="269" y="164"/>
                  </a:cubicBezTo>
                  <a:cubicBezTo>
                    <a:pt x="269" y="161"/>
                    <a:pt x="270" y="158"/>
                    <a:pt x="272" y="155"/>
                  </a:cubicBezTo>
                  <a:cubicBezTo>
                    <a:pt x="274" y="153"/>
                    <a:pt x="274" y="150"/>
                    <a:pt x="275" y="147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76" y="143"/>
                    <a:pt x="277" y="141"/>
                    <a:pt x="277" y="140"/>
                  </a:cubicBezTo>
                  <a:cubicBezTo>
                    <a:pt x="278" y="138"/>
                    <a:pt x="278" y="137"/>
                    <a:pt x="279" y="135"/>
                  </a:cubicBezTo>
                  <a:cubicBezTo>
                    <a:pt x="279" y="134"/>
                    <a:pt x="279" y="134"/>
                    <a:pt x="279" y="134"/>
                  </a:cubicBezTo>
                  <a:cubicBezTo>
                    <a:pt x="280" y="133"/>
                    <a:pt x="280" y="132"/>
                    <a:pt x="280" y="130"/>
                  </a:cubicBezTo>
                  <a:cubicBezTo>
                    <a:pt x="281" y="129"/>
                    <a:pt x="281" y="128"/>
                    <a:pt x="281" y="127"/>
                  </a:cubicBezTo>
                  <a:cubicBezTo>
                    <a:pt x="282" y="125"/>
                    <a:pt x="282" y="125"/>
                    <a:pt x="282" y="125"/>
                  </a:cubicBezTo>
                  <a:cubicBezTo>
                    <a:pt x="244" y="94"/>
                    <a:pt x="244" y="94"/>
                    <a:pt x="244" y="94"/>
                  </a:cubicBezTo>
                  <a:cubicBezTo>
                    <a:pt x="244" y="94"/>
                    <a:pt x="243" y="94"/>
                    <a:pt x="243" y="94"/>
                  </a:cubicBezTo>
                  <a:cubicBezTo>
                    <a:pt x="242" y="93"/>
                    <a:pt x="241" y="93"/>
                    <a:pt x="240" y="92"/>
                  </a:cubicBezTo>
                  <a:cubicBezTo>
                    <a:pt x="240" y="91"/>
                    <a:pt x="240" y="90"/>
                    <a:pt x="240" y="89"/>
                  </a:cubicBezTo>
                  <a:cubicBezTo>
                    <a:pt x="240" y="89"/>
                    <a:pt x="240" y="88"/>
                    <a:pt x="239" y="87"/>
                  </a:cubicBezTo>
                  <a:cubicBezTo>
                    <a:pt x="239" y="86"/>
                    <a:pt x="238" y="86"/>
                    <a:pt x="236" y="85"/>
                  </a:cubicBezTo>
                  <a:cubicBezTo>
                    <a:pt x="235" y="85"/>
                    <a:pt x="234" y="84"/>
                    <a:pt x="234" y="83"/>
                  </a:cubicBezTo>
                  <a:cubicBezTo>
                    <a:pt x="233" y="82"/>
                    <a:pt x="234" y="80"/>
                    <a:pt x="235" y="79"/>
                  </a:cubicBezTo>
                  <a:cubicBezTo>
                    <a:pt x="235" y="77"/>
                    <a:pt x="236" y="76"/>
                    <a:pt x="236" y="75"/>
                  </a:cubicBezTo>
                  <a:cubicBezTo>
                    <a:pt x="236" y="72"/>
                    <a:pt x="234" y="69"/>
                    <a:pt x="232" y="66"/>
                  </a:cubicBezTo>
                  <a:cubicBezTo>
                    <a:pt x="230" y="63"/>
                    <a:pt x="226" y="61"/>
                    <a:pt x="223" y="59"/>
                  </a:cubicBezTo>
                  <a:cubicBezTo>
                    <a:pt x="221" y="59"/>
                    <a:pt x="220" y="58"/>
                    <a:pt x="218" y="57"/>
                  </a:cubicBezTo>
                  <a:cubicBezTo>
                    <a:pt x="206" y="49"/>
                    <a:pt x="193" y="41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74" y="29"/>
                    <a:pt x="167" y="25"/>
                    <a:pt x="160" y="21"/>
                  </a:cubicBezTo>
                  <a:cubicBezTo>
                    <a:pt x="156" y="18"/>
                    <a:pt x="151" y="16"/>
                    <a:pt x="147" y="13"/>
                  </a:cubicBezTo>
                  <a:cubicBezTo>
                    <a:pt x="141" y="9"/>
                    <a:pt x="135" y="6"/>
                    <a:pt x="129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5" y="5"/>
                    <a:pt x="125" y="6"/>
                    <a:pt x="124" y="7"/>
                  </a:cubicBezTo>
                  <a:cubicBezTo>
                    <a:pt x="124" y="7"/>
                    <a:pt x="124" y="8"/>
                    <a:pt x="124" y="8"/>
                  </a:cubicBezTo>
                  <a:cubicBezTo>
                    <a:pt x="122" y="9"/>
                    <a:pt x="122" y="11"/>
                    <a:pt x="122" y="12"/>
                  </a:cubicBezTo>
                  <a:cubicBezTo>
                    <a:pt x="122" y="13"/>
                    <a:pt x="121" y="14"/>
                    <a:pt x="121" y="14"/>
                  </a:cubicBezTo>
                  <a:cubicBezTo>
                    <a:pt x="121" y="15"/>
                    <a:pt x="120" y="15"/>
                    <a:pt x="120" y="15"/>
                  </a:cubicBezTo>
                  <a:cubicBezTo>
                    <a:pt x="119" y="15"/>
                    <a:pt x="117" y="16"/>
                    <a:pt x="116" y="18"/>
                  </a:cubicBezTo>
                  <a:cubicBezTo>
                    <a:pt x="115" y="19"/>
                    <a:pt x="116" y="20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15" y="22"/>
                    <a:pt x="115" y="22"/>
                    <a:pt x="115" y="23"/>
                  </a:cubicBezTo>
                  <a:cubicBezTo>
                    <a:pt x="115" y="23"/>
                    <a:pt x="114" y="23"/>
                    <a:pt x="114" y="23"/>
                  </a:cubicBezTo>
                  <a:cubicBezTo>
                    <a:pt x="114" y="24"/>
                    <a:pt x="113" y="24"/>
                    <a:pt x="113" y="25"/>
                  </a:cubicBezTo>
                  <a:cubicBezTo>
                    <a:pt x="113" y="25"/>
                    <a:pt x="113" y="26"/>
                    <a:pt x="113" y="27"/>
                  </a:cubicBezTo>
                  <a:cubicBezTo>
                    <a:pt x="112" y="27"/>
                    <a:pt x="111" y="27"/>
                    <a:pt x="110" y="28"/>
                  </a:cubicBezTo>
                  <a:cubicBezTo>
                    <a:pt x="110" y="29"/>
                    <a:pt x="110" y="30"/>
                    <a:pt x="110" y="31"/>
                  </a:cubicBezTo>
                  <a:cubicBezTo>
                    <a:pt x="109" y="31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8" y="32"/>
                  </a:cubicBezTo>
                  <a:cubicBezTo>
                    <a:pt x="107" y="32"/>
                    <a:pt x="107" y="32"/>
                    <a:pt x="106" y="32"/>
                  </a:cubicBezTo>
                  <a:cubicBezTo>
                    <a:pt x="104" y="34"/>
                    <a:pt x="104" y="36"/>
                    <a:pt x="104" y="37"/>
                  </a:cubicBezTo>
                  <a:cubicBezTo>
                    <a:pt x="105" y="40"/>
                    <a:pt x="110" y="41"/>
                    <a:pt x="113" y="42"/>
                  </a:cubicBezTo>
                  <a:cubicBezTo>
                    <a:pt x="113" y="42"/>
                    <a:pt x="114" y="42"/>
                    <a:pt x="114" y="42"/>
                  </a:cubicBezTo>
                  <a:cubicBezTo>
                    <a:pt x="116" y="42"/>
                    <a:pt x="117" y="42"/>
                    <a:pt x="119" y="41"/>
                  </a:cubicBezTo>
                  <a:cubicBezTo>
                    <a:pt x="120" y="41"/>
                    <a:pt x="120" y="41"/>
                    <a:pt x="121" y="40"/>
                  </a:cubicBezTo>
                  <a:cubicBezTo>
                    <a:pt x="121" y="42"/>
                    <a:pt x="120" y="43"/>
                    <a:pt x="117" y="45"/>
                  </a:cubicBezTo>
                  <a:cubicBezTo>
                    <a:pt x="117" y="45"/>
                    <a:pt x="116" y="45"/>
                    <a:pt x="116" y="45"/>
                  </a:cubicBezTo>
                  <a:cubicBezTo>
                    <a:pt x="115" y="46"/>
                    <a:pt x="114" y="46"/>
                    <a:pt x="114" y="46"/>
                  </a:cubicBezTo>
                  <a:cubicBezTo>
                    <a:pt x="113" y="47"/>
                    <a:pt x="112" y="48"/>
                    <a:pt x="112" y="48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7" y="50"/>
                    <a:pt x="107" y="50"/>
                    <a:pt x="107" y="49"/>
                  </a:cubicBezTo>
                  <a:cubicBezTo>
                    <a:pt x="107" y="49"/>
                    <a:pt x="106" y="48"/>
                    <a:pt x="105" y="47"/>
                  </a:cubicBezTo>
                  <a:cubicBezTo>
                    <a:pt x="104" y="46"/>
                    <a:pt x="103" y="45"/>
                    <a:pt x="101" y="45"/>
                  </a:cubicBezTo>
                  <a:cubicBezTo>
                    <a:pt x="99" y="45"/>
                    <a:pt x="98" y="47"/>
                    <a:pt x="97" y="48"/>
                  </a:cubicBezTo>
                  <a:cubicBezTo>
                    <a:pt x="96" y="49"/>
                    <a:pt x="95" y="49"/>
                    <a:pt x="95" y="49"/>
                  </a:cubicBezTo>
                  <a:cubicBezTo>
                    <a:pt x="95" y="49"/>
                    <a:pt x="93" y="49"/>
                    <a:pt x="93" y="49"/>
                  </a:cubicBezTo>
                  <a:cubicBezTo>
                    <a:pt x="92" y="49"/>
                    <a:pt x="91" y="48"/>
                    <a:pt x="91" y="48"/>
                  </a:cubicBezTo>
                  <a:cubicBezTo>
                    <a:pt x="91" y="48"/>
                    <a:pt x="90" y="48"/>
                    <a:pt x="90" y="48"/>
                  </a:cubicBezTo>
                  <a:cubicBezTo>
                    <a:pt x="89" y="48"/>
                    <a:pt x="88" y="48"/>
                    <a:pt x="88" y="47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7"/>
                    <a:pt x="84" y="48"/>
                    <a:pt x="84" y="48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5"/>
                    <a:pt x="84" y="43"/>
                    <a:pt x="82" y="42"/>
                  </a:cubicBezTo>
                  <a:cubicBezTo>
                    <a:pt x="82" y="41"/>
                    <a:pt x="81" y="41"/>
                    <a:pt x="80" y="41"/>
                  </a:cubicBezTo>
                  <a:cubicBezTo>
                    <a:pt x="77" y="41"/>
                    <a:pt x="75" y="44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2" y="47"/>
                    <a:pt x="72" y="47"/>
                    <a:pt x="71" y="48"/>
                  </a:cubicBezTo>
                  <a:cubicBezTo>
                    <a:pt x="71" y="48"/>
                    <a:pt x="70" y="48"/>
                    <a:pt x="70" y="49"/>
                  </a:cubicBezTo>
                  <a:cubicBezTo>
                    <a:pt x="70" y="49"/>
                    <a:pt x="69" y="49"/>
                    <a:pt x="69" y="50"/>
                  </a:cubicBezTo>
                  <a:cubicBezTo>
                    <a:pt x="68" y="50"/>
                    <a:pt x="67" y="51"/>
                    <a:pt x="67" y="51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5" y="53"/>
                    <a:pt x="65" y="52"/>
                    <a:pt x="65" y="52"/>
                  </a:cubicBezTo>
                  <a:cubicBezTo>
                    <a:pt x="65" y="51"/>
                    <a:pt x="65" y="50"/>
                    <a:pt x="65" y="50"/>
                  </a:cubicBezTo>
                  <a:cubicBezTo>
                    <a:pt x="65" y="48"/>
                    <a:pt x="66" y="46"/>
                    <a:pt x="64" y="45"/>
                  </a:cubicBezTo>
                  <a:cubicBezTo>
                    <a:pt x="64" y="44"/>
                    <a:pt x="63" y="44"/>
                    <a:pt x="62" y="43"/>
                  </a:cubicBezTo>
                  <a:cubicBezTo>
                    <a:pt x="63" y="43"/>
                    <a:pt x="63" y="42"/>
                    <a:pt x="63" y="42"/>
                  </a:cubicBezTo>
                  <a:cubicBezTo>
                    <a:pt x="63" y="40"/>
                    <a:pt x="64" y="39"/>
                    <a:pt x="64" y="37"/>
                  </a:cubicBezTo>
                  <a:cubicBezTo>
                    <a:pt x="63" y="36"/>
                    <a:pt x="63" y="35"/>
                    <a:pt x="62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4"/>
                    <a:pt x="62" y="33"/>
                    <a:pt x="62" y="33"/>
                  </a:cubicBezTo>
                  <a:cubicBezTo>
                    <a:pt x="62" y="33"/>
                    <a:pt x="62" y="32"/>
                    <a:pt x="63" y="31"/>
                  </a:cubicBezTo>
                  <a:cubicBezTo>
                    <a:pt x="63" y="30"/>
                    <a:pt x="63" y="30"/>
                    <a:pt x="63" y="29"/>
                  </a:cubicBezTo>
                  <a:cubicBezTo>
                    <a:pt x="63" y="27"/>
                    <a:pt x="63" y="26"/>
                    <a:pt x="64" y="25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2"/>
                    <a:pt x="66" y="21"/>
                    <a:pt x="66" y="18"/>
                  </a:cubicBezTo>
                  <a:cubicBezTo>
                    <a:pt x="66" y="16"/>
                    <a:pt x="67" y="15"/>
                    <a:pt x="67" y="13"/>
                  </a:cubicBezTo>
                  <a:cubicBezTo>
                    <a:pt x="68" y="10"/>
                    <a:pt x="69" y="7"/>
                    <a:pt x="68" y="4"/>
                  </a:cubicBezTo>
                  <a:cubicBezTo>
                    <a:pt x="68" y="3"/>
                    <a:pt x="68" y="3"/>
                    <a:pt x="68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4" y="1"/>
                    <a:pt x="63" y="1"/>
                    <a:pt x="63" y="1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4" y="0"/>
                    <a:pt x="52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8" y="1"/>
                    <a:pt x="47" y="1"/>
                  </a:cubicBezTo>
                  <a:cubicBezTo>
                    <a:pt x="44" y="1"/>
                    <a:pt x="41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4" y="2"/>
                    <a:pt x="32" y="3"/>
                  </a:cubicBezTo>
                  <a:cubicBezTo>
                    <a:pt x="32" y="3"/>
                    <a:pt x="31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9"/>
                    <a:pt x="28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1" y="13"/>
                    <a:pt x="32" y="13"/>
                    <a:pt x="33" y="14"/>
                  </a:cubicBezTo>
                  <a:cubicBezTo>
                    <a:pt x="35" y="17"/>
                    <a:pt x="36" y="22"/>
                    <a:pt x="36" y="25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33"/>
                    <a:pt x="39" y="45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1" y="46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7" y="48"/>
                    <a:pt x="27" y="50"/>
                    <a:pt x="27" y="51"/>
                  </a:cubicBezTo>
                  <a:cubicBezTo>
                    <a:pt x="27" y="52"/>
                    <a:pt x="27" y="53"/>
                    <a:pt x="27" y="53"/>
                  </a:cubicBezTo>
                  <a:cubicBezTo>
                    <a:pt x="27" y="54"/>
                    <a:pt x="27" y="55"/>
                    <a:pt x="26" y="56"/>
                  </a:cubicBezTo>
                  <a:cubicBezTo>
                    <a:pt x="26" y="59"/>
                    <a:pt x="25" y="62"/>
                    <a:pt x="27" y="64"/>
                  </a:cubicBezTo>
                  <a:cubicBezTo>
                    <a:pt x="28" y="65"/>
                    <a:pt x="29" y="65"/>
                    <a:pt x="30" y="65"/>
                  </a:cubicBezTo>
                  <a:cubicBezTo>
                    <a:pt x="31" y="65"/>
                    <a:pt x="31" y="65"/>
                    <a:pt x="32" y="65"/>
                  </a:cubicBezTo>
                  <a:cubicBezTo>
                    <a:pt x="33" y="66"/>
                    <a:pt x="35" y="68"/>
                    <a:pt x="35" y="69"/>
                  </a:cubicBezTo>
                  <a:cubicBezTo>
                    <a:pt x="38" y="72"/>
                    <a:pt x="36" y="74"/>
                    <a:pt x="33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0"/>
                    <a:pt x="27" y="82"/>
                    <a:pt x="26" y="85"/>
                  </a:cubicBezTo>
                  <a:cubicBezTo>
                    <a:pt x="25" y="88"/>
                    <a:pt x="23" y="91"/>
                    <a:pt x="22" y="94"/>
                  </a:cubicBezTo>
                  <a:cubicBezTo>
                    <a:pt x="20" y="96"/>
                    <a:pt x="19" y="98"/>
                    <a:pt x="18" y="101"/>
                  </a:cubicBezTo>
                  <a:cubicBezTo>
                    <a:pt x="18" y="101"/>
                    <a:pt x="18" y="102"/>
                    <a:pt x="18" y="103"/>
                  </a:cubicBezTo>
                  <a:cubicBezTo>
                    <a:pt x="17" y="104"/>
                    <a:pt x="17" y="106"/>
                    <a:pt x="16" y="107"/>
                  </a:cubicBezTo>
                  <a:cubicBezTo>
                    <a:pt x="15" y="107"/>
                    <a:pt x="14" y="108"/>
                    <a:pt x="13" y="109"/>
                  </a:cubicBezTo>
                  <a:cubicBezTo>
                    <a:pt x="13" y="110"/>
                    <a:pt x="12" y="110"/>
                    <a:pt x="11" y="111"/>
                  </a:cubicBezTo>
                  <a:cubicBezTo>
                    <a:pt x="11" y="111"/>
                    <a:pt x="10" y="111"/>
                    <a:pt x="10" y="112"/>
                  </a:cubicBezTo>
                  <a:cubicBezTo>
                    <a:pt x="10" y="112"/>
                    <a:pt x="9" y="112"/>
                    <a:pt x="9" y="112"/>
                  </a:cubicBezTo>
                  <a:cubicBezTo>
                    <a:pt x="8" y="112"/>
                    <a:pt x="8" y="113"/>
                    <a:pt x="7" y="113"/>
                  </a:cubicBezTo>
                  <a:cubicBezTo>
                    <a:pt x="7" y="113"/>
                    <a:pt x="7" y="113"/>
                    <a:pt x="7" y="114"/>
                  </a:cubicBezTo>
                  <a:cubicBezTo>
                    <a:pt x="6" y="115"/>
                    <a:pt x="4" y="115"/>
                    <a:pt x="3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9"/>
                    <a:pt x="0" y="120"/>
                  </a:cubicBezTo>
                  <a:cubicBezTo>
                    <a:pt x="0" y="124"/>
                    <a:pt x="0" y="127"/>
                    <a:pt x="2" y="132"/>
                  </a:cubicBezTo>
                  <a:cubicBezTo>
                    <a:pt x="3" y="135"/>
                    <a:pt x="4" y="138"/>
                    <a:pt x="4" y="142"/>
                  </a:cubicBezTo>
                  <a:cubicBezTo>
                    <a:pt x="4" y="145"/>
                    <a:pt x="4" y="148"/>
                    <a:pt x="5" y="151"/>
                  </a:cubicBezTo>
                  <a:cubicBezTo>
                    <a:pt x="5" y="152"/>
                    <a:pt x="5" y="152"/>
                    <a:pt x="6" y="153"/>
                  </a:cubicBezTo>
                  <a:cubicBezTo>
                    <a:pt x="8" y="159"/>
                    <a:pt x="9" y="163"/>
                    <a:pt x="4" y="165"/>
                  </a:cubicBezTo>
                  <a:cubicBezTo>
                    <a:pt x="3" y="165"/>
                    <a:pt x="3" y="165"/>
                    <a:pt x="3" y="165"/>
                  </a:cubicBezTo>
                  <a:cubicBezTo>
                    <a:pt x="3" y="166"/>
                    <a:pt x="3" y="166"/>
                    <a:pt x="3" y="166"/>
                  </a:cubicBezTo>
                  <a:cubicBezTo>
                    <a:pt x="2" y="174"/>
                    <a:pt x="5" y="182"/>
                    <a:pt x="13" y="185"/>
                  </a:cubicBezTo>
                  <a:cubicBezTo>
                    <a:pt x="21" y="188"/>
                    <a:pt x="24" y="194"/>
                    <a:pt x="25" y="202"/>
                  </a:cubicBezTo>
                  <a:cubicBezTo>
                    <a:pt x="25" y="204"/>
                    <a:pt x="26" y="205"/>
                    <a:pt x="26" y="206"/>
                  </a:cubicBezTo>
                  <a:cubicBezTo>
                    <a:pt x="27" y="206"/>
                    <a:pt x="27" y="207"/>
                    <a:pt x="27" y="208"/>
                  </a:cubicBezTo>
                  <a:cubicBezTo>
                    <a:pt x="28" y="209"/>
                    <a:pt x="27" y="210"/>
                    <a:pt x="27" y="211"/>
                  </a:cubicBezTo>
                  <a:cubicBezTo>
                    <a:pt x="27" y="212"/>
                    <a:pt x="27" y="214"/>
                    <a:pt x="27" y="215"/>
                  </a:cubicBezTo>
                  <a:cubicBezTo>
                    <a:pt x="28" y="217"/>
                    <a:pt x="28" y="218"/>
                    <a:pt x="29" y="220"/>
                  </a:cubicBezTo>
                  <a:cubicBezTo>
                    <a:pt x="29" y="220"/>
                    <a:pt x="29" y="220"/>
                    <a:pt x="30" y="221"/>
                  </a:cubicBezTo>
                  <a:cubicBezTo>
                    <a:pt x="31" y="224"/>
                    <a:pt x="32" y="226"/>
                    <a:pt x="33" y="228"/>
                  </a:cubicBezTo>
                  <a:cubicBezTo>
                    <a:pt x="34" y="233"/>
                    <a:pt x="36" y="238"/>
                    <a:pt x="39" y="242"/>
                  </a:cubicBezTo>
                  <a:cubicBezTo>
                    <a:pt x="41" y="246"/>
                    <a:pt x="43" y="248"/>
                    <a:pt x="43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50" y="252"/>
                    <a:pt x="52" y="252"/>
                    <a:pt x="53" y="254"/>
                  </a:cubicBezTo>
                  <a:cubicBezTo>
                    <a:pt x="55" y="255"/>
                    <a:pt x="56" y="256"/>
                    <a:pt x="56" y="257"/>
                  </a:cubicBezTo>
                  <a:cubicBezTo>
                    <a:pt x="57" y="259"/>
                    <a:pt x="58" y="261"/>
                    <a:pt x="60" y="262"/>
                  </a:cubicBezTo>
                  <a:cubicBezTo>
                    <a:pt x="62" y="263"/>
                    <a:pt x="64" y="264"/>
                    <a:pt x="65" y="264"/>
                  </a:cubicBezTo>
                  <a:cubicBezTo>
                    <a:pt x="67" y="264"/>
                    <a:pt x="68" y="265"/>
                    <a:pt x="69" y="265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9" y="266"/>
                    <a:pt x="69" y="266"/>
                    <a:pt x="69" y="266"/>
                  </a:cubicBezTo>
                  <a:cubicBezTo>
                    <a:pt x="70" y="267"/>
                    <a:pt x="70" y="267"/>
                    <a:pt x="70" y="267"/>
                  </a:cubicBezTo>
                  <a:cubicBezTo>
                    <a:pt x="70" y="267"/>
                    <a:pt x="71" y="268"/>
                    <a:pt x="72" y="268"/>
                  </a:cubicBezTo>
                  <a:cubicBezTo>
                    <a:pt x="72" y="268"/>
                    <a:pt x="72" y="268"/>
                    <a:pt x="73" y="268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5" y="268"/>
                    <a:pt x="75" y="268"/>
                    <a:pt x="75" y="268"/>
                  </a:cubicBezTo>
                  <a:cubicBezTo>
                    <a:pt x="76" y="269"/>
                    <a:pt x="77" y="270"/>
                    <a:pt x="78" y="270"/>
                  </a:cubicBezTo>
                  <a:cubicBezTo>
                    <a:pt x="79" y="270"/>
                    <a:pt x="80" y="271"/>
                    <a:pt x="81" y="271"/>
                  </a:cubicBezTo>
                  <a:cubicBezTo>
                    <a:pt x="81" y="271"/>
                    <a:pt x="82" y="271"/>
                    <a:pt x="83" y="271"/>
                  </a:cubicBezTo>
                  <a:cubicBezTo>
                    <a:pt x="84" y="272"/>
                    <a:pt x="85" y="273"/>
                    <a:pt x="86" y="273"/>
                  </a:cubicBezTo>
                  <a:cubicBezTo>
                    <a:pt x="86" y="274"/>
                    <a:pt x="87" y="274"/>
                    <a:pt x="87" y="275"/>
                  </a:cubicBezTo>
                  <a:cubicBezTo>
                    <a:pt x="89" y="276"/>
                    <a:pt x="90" y="276"/>
                    <a:pt x="92" y="276"/>
                  </a:cubicBezTo>
                  <a:cubicBezTo>
                    <a:pt x="94" y="276"/>
                    <a:pt x="96" y="277"/>
                    <a:pt x="97" y="278"/>
                  </a:cubicBezTo>
                  <a:cubicBezTo>
                    <a:pt x="98" y="278"/>
                    <a:pt x="98" y="279"/>
                    <a:pt x="99" y="280"/>
                  </a:cubicBezTo>
                  <a:cubicBezTo>
                    <a:pt x="99" y="280"/>
                    <a:pt x="99" y="281"/>
                    <a:pt x="100" y="282"/>
                  </a:cubicBezTo>
                  <a:cubicBezTo>
                    <a:pt x="101" y="282"/>
                    <a:pt x="102" y="282"/>
                    <a:pt x="103" y="282"/>
                  </a:cubicBezTo>
                  <a:cubicBezTo>
                    <a:pt x="104" y="282"/>
                    <a:pt x="104" y="282"/>
                    <a:pt x="105" y="282"/>
                  </a:cubicBezTo>
                  <a:cubicBezTo>
                    <a:pt x="105" y="282"/>
                    <a:pt x="106" y="282"/>
                    <a:pt x="106" y="282"/>
                  </a:cubicBezTo>
                  <a:cubicBezTo>
                    <a:pt x="107" y="282"/>
                    <a:pt x="107" y="282"/>
                    <a:pt x="107" y="282"/>
                  </a:cubicBezTo>
                  <a:cubicBezTo>
                    <a:pt x="111" y="282"/>
                    <a:pt x="113" y="283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9" y="285"/>
                    <a:pt x="121" y="286"/>
                    <a:pt x="123" y="286"/>
                  </a:cubicBezTo>
                  <a:cubicBezTo>
                    <a:pt x="123" y="286"/>
                    <a:pt x="124" y="286"/>
                    <a:pt x="124" y="286"/>
                  </a:cubicBezTo>
                  <a:cubicBezTo>
                    <a:pt x="125" y="286"/>
                    <a:pt x="125" y="285"/>
                    <a:pt x="126" y="284"/>
                  </a:cubicBezTo>
                  <a:cubicBezTo>
                    <a:pt x="127" y="284"/>
                    <a:pt x="127" y="283"/>
                    <a:pt x="129" y="283"/>
                  </a:cubicBezTo>
                  <a:cubicBezTo>
                    <a:pt x="130" y="283"/>
                    <a:pt x="132" y="283"/>
                    <a:pt x="133" y="288"/>
                  </a:cubicBezTo>
                  <a:cubicBezTo>
                    <a:pt x="133" y="289"/>
                    <a:pt x="133" y="289"/>
                    <a:pt x="133" y="289"/>
                  </a:cubicBezTo>
                  <a:cubicBezTo>
                    <a:pt x="134" y="289"/>
                    <a:pt x="134" y="289"/>
                    <a:pt x="134" y="289"/>
                  </a:cubicBezTo>
                  <a:cubicBezTo>
                    <a:pt x="141" y="295"/>
                    <a:pt x="144" y="317"/>
                    <a:pt x="144" y="324"/>
                  </a:cubicBezTo>
                  <a:cubicBezTo>
                    <a:pt x="144" y="325"/>
                    <a:pt x="143" y="326"/>
                    <a:pt x="143" y="327"/>
                  </a:cubicBezTo>
                  <a:cubicBezTo>
                    <a:pt x="142" y="330"/>
                    <a:pt x="141" y="333"/>
                    <a:pt x="142" y="336"/>
                  </a:cubicBezTo>
                  <a:cubicBezTo>
                    <a:pt x="144" y="338"/>
                    <a:pt x="145" y="339"/>
                    <a:pt x="146" y="340"/>
                  </a:cubicBezTo>
                  <a:cubicBezTo>
                    <a:pt x="148" y="342"/>
                    <a:pt x="149" y="344"/>
                    <a:pt x="150" y="346"/>
                  </a:cubicBezTo>
                  <a:cubicBezTo>
                    <a:pt x="150" y="347"/>
                    <a:pt x="150" y="348"/>
                    <a:pt x="151" y="349"/>
                  </a:cubicBezTo>
                  <a:cubicBezTo>
                    <a:pt x="151" y="351"/>
                    <a:pt x="151" y="351"/>
                    <a:pt x="151" y="351"/>
                  </a:cubicBezTo>
                  <a:cubicBezTo>
                    <a:pt x="154" y="351"/>
                    <a:pt x="154" y="351"/>
                    <a:pt x="154" y="351"/>
                  </a:cubicBezTo>
                  <a:cubicBezTo>
                    <a:pt x="155" y="351"/>
                    <a:pt x="157" y="351"/>
                    <a:pt x="158" y="351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51"/>
                    <a:pt x="160" y="351"/>
                    <a:pt x="160" y="351"/>
                  </a:cubicBezTo>
                  <a:cubicBezTo>
                    <a:pt x="162" y="351"/>
                    <a:pt x="164" y="351"/>
                    <a:pt x="165" y="351"/>
                  </a:cubicBezTo>
                  <a:cubicBezTo>
                    <a:pt x="168" y="351"/>
                    <a:pt x="170" y="351"/>
                    <a:pt x="173" y="350"/>
                  </a:cubicBezTo>
                  <a:cubicBezTo>
                    <a:pt x="174" y="349"/>
                    <a:pt x="175" y="348"/>
                    <a:pt x="176" y="348"/>
                  </a:cubicBezTo>
                  <a:cubicBezTo>
                    <a:pt x="178" y="347"/>
                    <a:pt x="179" y="346"/>
                    <a:pt x="180" y="346"/>
                  </a:cubicBezTo>
                  <a:cubicBezTo>
                    <a:pt x="181" y="346"/>
                    <a:pt x="182" y="347"/>
                    <a:pt x="184" y="347"/>
                  </a:cubicBezTo>
                  <a:cubicBezTo>
                    <a:pt x="185" y="348"/>
                    <a:pt x="186" y="350"/>
                    <a:pt x="187" y="351"/>
                  </a:cubicBezTo>
                  <a:cubicBezTo>
                    <a:pt x="189" y="353"/>
                    <a:pt x="190" y="354"/>
                    <a:pt x="194" y="354"/>
                  </a:cubicBezTo>
                  <a:cubicBezTo>
                    <a:pt x="194" y="354"/>
                    <a:pt x="195" y="354"/>
                    <a:pt x="196" y="354"/>
                  </a:cubicBezTo>
                  <a:cubicBezTo>
                    <a:pt x="196" y="354"/>
                    <a:pt x="197" y="353"/>
                    <a:pt x="197" y="353"/>
                  </a:cubicBezTo>
                  <a:cubicBezTo>
                    <a:pt x="197" y="353"/>
                    <a:pt x="197" y="353"/>
                    <a:pt x="197" y="353"/>
                  </a:cubicBezTo>
                  <a:cubicBezTo>
                    <a:pt x="198" y="353"/>
                    <a:pt x="198" y="354"/>
                    <a:pt x="199" y="354"/>
                  </a:cubicBezTo>
                  <a:cubicBezTo>
                    <a:pt x="199" y="354"/>
                    <a:pt x="200" y="355"/>
                    <a:pt x="201" y="355"/>
                  </a:cubicBezTo>
                  <a:cubicBezTo>
                    <a:pt x="201" y="355"/>
                    <a:pt x="201" y="355"/>
                    <a:pt x="202" y="354"/>
                  </a:cubicBezTo>
                  <a:cubicBezTo>
                    <a:pt x="203" y="354"/>
                    <a:pt x="204" y="354"/>
                    <a:pt x="205" y="353"/>
                  </a:cubicBezTo>
                  <a:cubicBezTo>
                    <a:pt x="205" y="352"/>
                    <a:pt x="206" y="352"/>
                    <a:pt x="207" y="351"/>
                  </a:cubicBezTo>
                  <a:cubicBezTo>
                    <a:pt x="208" y="351"/>
                    <a:pt x="209" y="351"/>
                    <a:pt x="211" y="351"/>
                  </a:cubicBezTo>
                  <a:cubicBezTo>
                    <a:pt x="213" y="351"/>
                    <a:pt x="215" y="352"/>
                    <a:pt x="218" y="353"/>
                  </a:cubicBezTo>
                  <a:cubicBezTo>
                    <a:pt x="220" y="354"/>
                    <a:pt x="220" y="354"/>
                    <a:pt x="220" y="354"/>
                  </a:cubicBezTo>
                  <a:cubicBezTo>
                    <a:pt x="222" y="355"/>
                    <a:pt x="223" y="355"/>
                    <a:pt x="225" y="355"/>
                  </a:cubicBezTo>
                  <a:cubicBezTo>
                    <a:pt x="228" y="355"/>
                    <a:pt x="230" y="354"/>
                    <a:pt x="233" y="351"/>
                  </a:cubicBezTo>
                  <a:cubicBezTo>
                    <a:pt x="235" y="350"/>
                    <a:pt x="235" y="348"/>
                    <a:pt x="236" y="347"/>
                  </a:cubicBezTo>
                  <a:cubicBezTo>
                    <a:pt x="237" y="345"/>
                    <a:pt x="238" y="343"/>
                    <a:pt x="240" y="342"/>
                  </a:cubicBezTo>
                  <a:cubicBezTo>
                    <a:pt x="242" y="341"/>
                    <a:pt x="243" y="340"/>
                    <a:pt x="244" y="340"/>
                  </a:cubicBezTo>
                  <a:cubicBezTo>
                    <a:pt x="246" y="340"/>
                    <a:pt x="247" y="341"/>
                    <a:pt x="249" y="342"/>
                  </a:cubicBezTo>
                  <a:cubicBezTo>
                    <a:pt x="250" y="343"/>
                    <a:pt x="251" y="343"/>
                    <a:pt x="252" y="344"/>
                  </a:cubicBezTo>
                  <a:cubicBezTo>
                    <a:pt x="253" y="344"/>
                    <a:pt x="254" y="345"/>
                    <a:pt x="255" y="345"/>
                  </a:cubicBezTo>
                  <a:cubicBezTo>
                    <a:pt x="258" y="345"/>
                    <a:pt x="259" y="343"/>
                    <a:pt x="261" y="341"/>
                  </a:cubicBezTo>
                  <a:cubicBezTo>
                    <a:pt x="262" y="341"/>
                    <a:pt x="263" y="340"/>
                    <a:pt x="264" y="339"/>
                  </a:cubicBezTo>
                  <a:cubicBezTo>
                    <a:pt x="266" y="337"/>
                    <a:pt x="268" y="337"/>
                    <a:pt x="269" y="337"/>
                  </a:cubicBezTo>
                  <a:cubicBezTo>
                    <a:pt x="270" y="337"/>
                    <a:pt x="271" y="337"/>
                    <a:pt x="272" y="337"/>
                  </a:cubicBezTo>
                  <a:cubicBezTo>
                    <a:pt x="273" y="337"/>
                    <a:pt x="274" y="337"/>
                    <a:pt x="275" y="337"/>
                  </a:cubicBezTo>
                  <a:cubicBezTo>
                    <a:pt x="275" y="337"/>
                    <a:pt x="276" y="337"/>
                    <a:pt x="276" y="337"/>
                  </a:cubicBezTo>
                  <a:cubicBezTo>
                    <a:pt x="279" y="337"/>
                    <a:pt x="281" y="335"/>
                    <a:pt x="283" y="334"/>
                  </a:cubicBezTo>
                  <a:cubicBezTo>
                    <a:pt x="283" y="333"/>
                    <a:pt x="284" y="332"/>
                    <a:pt x="286" y="331"/>
                  </a:cubicBezTo>
                  <a:cubicBezTo>
                    <a:pt x="288" y="330"/>
                    <a:pt x="289" y="329"/>
                    <a:pt x="291" y="329"/>
                  </a:cubicBezTo>
                  <a:cubicBezTo>
                    <a:pt x="293" y="328"/>
                    <a:pt x="295" y="328"/>
                    <a:pt x="297" y="326"/>
                  </a:cubicBezTo>
                  <a:cubicBezTo>
                    <a:pt x="299" y="325"/>
                    <a:pt x="301" y="323"/>
                    <a:pt x="303" y="322"/>
                  </a:cubicBezTo>
                  <a:cubicBezTo>
                    <a:pt x="306" y="319"/>
                    <a:pt x="310" y="315"/>
                    <a:pt x="314" y="314"/>
                  </a:cubicBezTo>
                  <a:cubicBezTo>
                    <a:pt x="317" y="313"/>
                    <a:pt x="317" y="313"/>
                    <a:pt x="317" y="313"/>
                  </a:cubicBezTo>
                  <a:lnTo>
                    <a:pt x="315" y="3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827C3CC1-108D-5A0E-44C3-F3B7D3B01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9414" y="2681770"/>
              <a:ext cx="114054" cy="132990"/>
            </a:xfrm>
            <a:custGeom>
              <a:avLst/>
              <a:gdLst>
                <a:gd name="T0" fmla="*/ 36 w 50"/>
                <a:gd name="T1" fmla="*/ 36 h 63"/>
                <a:gd name="T2" fmla="*/ 40 w 50"/>
                <a:gd name="T3" fmla="*/ 34 h 63"/>
                <a:gd name="T4" fmla="*/ 42 w 50"/>
                <a:gd name="T5" fmla="*/ 32 h 63"/>
                <a:gd name="T6" fmla="*/ 49 w 50"/>
                <a:gd name="T7" fmla="*/ 21 h 63"/>
                <a:gd name="T8" fmla="*/ 45 w 50"/>
                <a:gd name="T9" fmla="*/ 10 h 63"/>
                <a:gd name="T10" fmla="*/ 43 w 50"/>
                <a:gd name="T11" fmla="*/ 7 h 63"/>
                <a:gd name="T12" fmla="*/ 41 w 50"/>
                <a:gd name="T13" fmla="*/ 3 h 63"/>
                <a:gd name="T14" fmla="*/ 39 w 50"/>
                <a:gd name="T15" fmla="*/ 0 h 63"/>
                <a:gd name="T16" fmla="*/ 37 w 50"/>
                <a:gd name="T17" fmla="*/ 2 h 63"/>
                <a:gd name="T18" fmla="*/ 35 w 50"/>
                <a:gd name="T19" fmla="*/ 3 h 63"/>
                <a:gd name="T20" fmla="*/ 32 w 50"/>
                <a:gd name="T21" fmla="*/ 5 h 63"/>
                <a:gd name="T22" fmla="*/ 31 w 50"/>
                <a:gd name="T23" fmla="*/ 9 h 63"/>
                <a:gd name="T24" fmla="*/ 30 w 50"/>
                <a:gd name="T25" fmla="*/ 12 h 63"/>
                <a:gd name="T26" fmla="*/ 27 w 50"/>
                <a:gd name="T27" fmla="*/ 14 h 63"/>
                <a:gd name="T28" fmla="*/ 23 w 50"/>
                <a:gd name="T29" fmla="*/ 12 h 63"/>
                <a:gd name="T30" fmla="*/ 22 w 50"/>
                <a:gd name="T31" fmla="*/ 10 h 63"/>
                <a:gd name="T32" fmla="*/ 20 w 50"/>
                <a:gd name="T33" fmla="*/ 9 h 63"/>
                <a:gd name="T34" fmla="*/ 19 w 50"/>
                <a:gd name="T35" fmla="*/ 10 h 63"/>
                <a:gd name="T36" fmla="*/ 13 w 50"/>
                <a:gd name="T37" fmla="*/ 20 h 63"/>
                <a:gd name="T38" fmla="*/ 11 w 50"/>
                <a:gd name="T39" fmla="*/ 24 h 63"/>
                <a:gd name="T40" fmla="*/ 5 w 50"/>
                <a:gd name="T41" fmla="*/ 33 h 63"/>
                <a:gd name="T42" fmla="*/ 3 w 50"/>
                <a:gd name="T43" fmla="*/ 35 h 63"/>
                <a:gd name="T44" fmla="*/ 1 w 50"/>
                <a:gd name="T45" fmla="*/ 49 h 63"/>
                <a:gd name="T46" fmla="*/ 1 w 50"/>
                <a:gd name="T47" fmla="*/ 52 h 63"/>
                <a:gd name="T48" fmla="*/ 1 w 50"/>
                <a:gd name="T49" fmla="*/ 54 h 63"/>
                <a:gd name="T50" fmla="*/ 1 w 50"/>
                <a:gd name="T51" fmla="*/ 61 h 63"/>
                <a:gd name="T52" fmla="*/ 6 w 50"/>
                <a:gd name="T53" fmla="*/ 62 h 63"/>
                <a:gd name="T54" fmla="*/ 8 w 50"/>
                <a:gd name="T55" fmla="*/ 63 h 63"/>
                <a:gd name="T56" fmla="*/ 9 w 50"/>
                <a:gd name="T57" fmla="*/ 63 h 63"/>
                <a:gd name="T58" fmla="*/ 10 w 50"/>
                <a:gd name="T59" fmla="*/ 62 h 63"/>
                <a:gd name="T60" fmla="*/ 18 w 50"/>
                <a:gd name="T61" fmla="*/ 59 h 63"/>
                <a:gd name="T62" fmla="*/ 23 w 50"/>
                <a:gd name="T63" fmla="*/ 58 h 63"/>
                <a:gd name="T64" fmla="*/ 25 w 50"/>
                <a:gd name="T65" fmla="*/ 57 h 63"/>
                <a:gd name="T66" fmla="*/ 28 w 50"/>
                <a:gd name="T67" fmla="*/ 56 h 63"/>
                <a:gd name="T68" fmla="*/ 30 w 50"/>
                <a:gd name="T69" fmla="*/ 57 h 63"/>
                <a:gd name="T70" fmla="*/ 32 w 50"/>
                <a:gd name="T71" fmla="*/ 59 h 63"/>
                <a:gd name="T72" fmla="*/ 34 w 50"/>
                <a:gd name="T73" fmla="*/ 58 h 63"/>
                <a:gd name="T74" fmla="*/ 33 w 50"/>
                <a:gd name="T75" fmla="*/ 59 h 63"/>
                <a:gd name="T76" fmla="*/ 33 w 50"/>
                <a:gd name="T77" fmla="*/ 60 h 63"/>
                <a:gd name="T78" fmla="*/ 34 w 50"/>
                <a:gd name="T79" fmla="*/ 60 h 63"/>
                <a:gd name="T80" fmla="*/ 34 w 50"/>
                <a:gd name="T81" fmla="*/ 60 h 63"/>
                <a:gd name="T82" fmla="*/ 36 w 50"/>
                <a:gd name="T83" fmla="*/ 60 h 63"/>
                <a:gd name="T84" fmla="*/ 40 w 50"/>
                <a:gd name="T85" fmla="*/ 54 h 63"/>
                <a:gd name="T86" fmla="*/ 46 w 50"/>
                <a:gd name="T87" fmla="*/ 45 h 63"/>
                <a:gd name="T88" fmla="*/ 47 w 50"/>
                <a:gd name="T89" fmla="*/ 43 h 63"/>
                <a:gd name="T90" fmla="*/ 46 w 50"/>
                <a:gd name="T91" fmla="*/ 42 h 63"/>
                <a:gd name="T92" fmla="*/ 37 w 50"/>
                <a:gd name="T93" fmla="*/ 37 h 63"/>
                <a:gd name="T94" fmla="*/ 36 w 50"/>
                <a:gd name="T95" fmla="*/ 37 h 63"/>
                <a:gd name="T96" fmla="*/ 34 w 50"/>
                <a:gd name="T97" fmla="*/ 37 h 63"/>
                <a:gd name="T98" fmla="*/ 33 w 50"/>
                <a:gd name="T99" fmla="*/ 37 h 63"/>
                <a:gd name="T100" fmla="*/ 34 w 50"/>
                <a:gd name="T101" fmla="*/ 37 h 63"/>
                <a:gd name="T102" fmla="*/ 36 w 50"/>
                <a:gd name="T10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" h="63">
                  <a:moveTo>
                    <a:pt x="36" y="36"/>
                  </a:moveTo>
                  <a:cubicBezTo>
                    <a:pt x="37" y="35"/>
                    <a:pt x="39" y="34"/>
                    <a:pt x="40" y="34"/>
                  </a:cubicBezTo>
                  <a:cubicBezTo>
                    <a:pt x="41" y="33"/>
                    <a:pt x="41" y="33"/>
                    <a:pt x="42" y="32"/>
                  </a:cubicBezTo>
                  <a:cubicBezTo>
                    <a:pt x="46" y="30"/>
                    <a:pt x="49" y="25"/>
                    <a:pt x="49" y="21"/>
                  </a:cubicBezTo>
                  <a:cubicBezTo>
                    <a:pt x="50" y="17"/>
                    <a:pt x="47" y="13"/>
                    <a:pt x="45" y="10"/>
                  </a:cubicBezTo>
                  <a:cubicBezTo>
                    <a:pt x="45" y="9"/>
                    <a:pt x="44" y="8"/>
                    <a:pt x="43" y="7"/>
                  </a:cubicBezTo>
                  <a:cubicBezTo>
                    <a:pt x="43" y="6"/>
                    <a:pt x="42" y="5"/>
                    <a:pt x="41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3"/>
                    <a:pt x="35" y="3"/>
                  </a:cubicBezTo>
                  <a:cubicBezTo>
                    <a:pt x="34" y="4"/>
                    <a:pt x="33" y="4"/>
                    <a:pt x="32" y="5"/>
                  </a:cubicBezTo>
                  <a:cubicBezTo>
                    <a:pt x="31" y="7"/>
                    <a:pt x="31" y="8"/>
                    <a:pt x="31" y="9"/>
                  </a:cubicBezTo>
                  <a:cubicBezTo>
                    <a:pt x="31" y="10"/>
                    <a:pt x="31" y="11"/>
                    <a:pt x="30" y="12"/>
                  </a:cubicBezTo>
                  <a:cubicBezTo>
                    <a:pt x="29" y="14"/>
                    <a:pt x="28" y="14"/>
                    <a:pt x="27" y="14"/>
                  </a:cubicBezTo>
                  <a:cubicBezTo>
                    <a:pt x="26" y="14"/>
                    <a:pt x="25" y="13"/>
                    <a:pt x="23" y="12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3"/>
                    <a:pt x="15" y="17"/>
                    <a:pt x="13" y="20"/>
                  </a:cubicBezTo>
                  <a:cubicBezTo>
                    <a:pt x="12" y="21"/>
                    <a:pt x="12" y="22"/>
                    <a:pt x="11" y="24"/>
                  </a:cubicBezTo>
                  <a:cubicBezTo>
                    <a:pt x="10" y="27"/>
                    <a:pt x="7" y="30"/>
                    <a:pt x="5" y="33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40"/>
                    <a:pt x="1" y="44"/>
                    <a:pt x="1" y="49"/>
                  </a:cubicBezTo>
                  <a:cubicBezTo>
                    <a:pt x="1" y="50"/>
                    <a:pt x="1" y="51"/>
                    <a:pt x="1" y="52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2" y="62"/>
                    <a:pt x="4" y="62"/>
                    <a:pt x="6" y="62"/>
                  </a:cubicBezTo>
                  <a:cubicBezTo>
                    <a:pt x="6" y="63"/>
                    <a:pt x="7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2" y="60"/>
                    <a:pt x="15" y="59"/>
                    <a:pt x="18" y="59"/>
                  </a:cubicBezTo>
                  <a:cubicBezTo>
                    <a:pt x="19" y="59"/>
                    <a:pt x="21" y="59"/>
                    <a:pt x="23" y="58"/>
                  </a:cubicBezTo>
                  <a:cubicBezTo>
                    <a:pt x="24" y="58"/>
                    <a:pt x="24" y="58"/>
                    <a:pt x="25" y="57"/>
                  </a:cubicBezTo>
                  <a:cubicBezTo>
                    <a:pt x="26" y="57"/>
                    <a:pt x="27" y="56"/>
                    <a:pt x="28" y="56"/>
                  </a:cubicBezTo>
                  <a:cubicBezTo>
                    <a:pt x="29" y="56"/>
                    <a:pt x="29" y="56"/>
                    <a:pt x="30" y="57"/>
                  </a:cubicBezTo>
                  <a:cubicBezTo>
                    <a:pt x="31" y="57"/>
                    <a:pt x="32" y="58"/>
                    <a:pt x="32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1"/>
                    <a:pt x="44" y="48"/>
                    <a:pt x="46" y="45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4" y="40"/>
                    <a:pt x="42" y="38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5" y="37"/>
                    <a:pt x="34" y="37"/>
                  </a:cubicBezTo>
                  <a:cubicBezTo>
                    <a:pt x="34" y="37"/>
                    <a:pt x="33" y="37"/>
                    <a:pt x="33" y="37"/>
                  </a:cubicBezTo>
                  <a:cubicBezTo>
                    <a:pt x="33" y="37"/>
                    <a:pt x="34" y="37"/>
                    <a:pt x="34" y="37"/>
                  </a:cubicBezTo>
                  <a:cubicBezTo>
                    <a:pt x="35" y="36"/>
                    <a:pt x="35" y="36"/>
                    <a:pt x="36" y="3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40B07739-077A-5D46-D464-A7542BA2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932" y="4807270"/>
              <a:ext cx="601950" cy="636950"/>
            </a:xfrm>
            <a:custGeom>
              <a:avLst/>
              <a:gdLst>
                <a:gd name="T0" fmla="*/ 260 w 262"/>
                <a:gd name="T1" fmla="*/ 142 h 301"/>
                <a:gd name="T2" fmla="*/ 259 w 262"/>
                <a:gd name="T3" fmla="*/ 137 h 301"/>
                <a:gd name="T4" fmla="*/ 237 w 262"/>
                <a:gd name="T5" fmla="*/ 129 h 301"/>
                <a:gd name="T6" fmla="*/ 231 w 262"/>
                <a:gd name="T7" fmla="*/ 128 h 301"/>
                <a:gd name="T8" fmla="*/ 225 w 262"/>
                <a:gd name="T9" fmla="*/ 118 h 301"/>
                <a:gd name="T10" fmla="*/ 221 w 262"/>
                <a:gd name="T11" fmla="*/ 104 h 301"/>
                <a:gd name="T12" fmla="*/ 220 w 262"/>
                <a:gd name="T13" fmla="*/ 92 h 301"/>
                <a:gd name="T14" fmla="*/ 210 w 262"/>
                <a:gd name="T15" fmla="*/ 89 h 301"/>
                <a:gd name="T16" fmla="*/ 200 w 262"/>
                <a:gd name="T17" fmla="*/ 76 h 301"/>
                <a:gd name="T18" fmla="*/ 191 w 262"/>
                <a:gd name="T19" fmla="*/ 70 h 301"/>
                <a:gd name="T20" fmla="*/ 183 w 262"/>
                <a:gd name="T21" fmla="*/ 62 h 301"/>
                <a:gd name="T22" fmla="*/ 174 w 262"/>
                <a:gd name="T23" fmla="*/ 48 h 301"/>
                <a:gd name="T24" fmla="*/ 171 w 262"/>
                <a:gd name="T25" fmla="*/ 37 h 301"/>
                <a:gd name="T26" fmla="*/ 154 w 262"/>
                <a:gd name="T27" fmla="*/ 10 h 301"/>
                <a:gd name="T28" fmla="*/ 153 w 262"/>
                <a:gd name="T29" fmla="*/ 0 h 301"/>
                <a:gd name="T30" fmla="*/ 141 w 262"/>
                <a:gd name="T31" fmla="*/ 5 h 301"/>
                <a:gd name="T32" fmla="*/ 131 w 262"/>
                <a:gd name="T33" fmla="*/ 10 h 301"/>
                <a:gd name="T34" fmla="*/ 120 w 262"/>
                <a:gd name="T35" fmla="*/ 13 h 301"/>
                <a:gd name="T36" fmla="*/ 98 w 262"/>
                <a:gd name="T37" fmla="*/ 7 h 301"/>
                <a:gd name="T38" fmla="*/ 29 w 262"/>
                <a:gd name="T39" fmla="*/ 140 h 301"/>
                <a:gd name="T40" fmla="*/ 1 w 262"/>
                <a:gd name="T41" fmla="*/ 234 h 301"/>
                <a:gd name="T42" fmla="*/ 22 w 262"/>
                <a:gd name="T43" fmla="*/ 269 h 301"/>
                <a:gd name="T44" fmla="*/ 17 w 262"/>
                <a:gd name="T45" fmla="*/ 299 h 301"/>
                <a:gd name="T46" fmla="*/ 21 w 262"/>
                <a:gd name="T47" fmla="*/ 300 h 301"/>
                <a:gd name="T48" fmla="*/ 32 w 262"/>
                <a:gd name="T49" fmla="*/ 301 h 301"/>
                <a:gd name="T50" fmla="*/ 39 w 262"/>
                <a:gd name="T51" fmla="*/ 301 h 301"/>
                <a:gd name="T52" fmla="*/ 46 w 262"/>
                <a:gd name="T53" fmla="*/ 301 h 301"/>
                <a:gd name="T54" fmla="*/ 52 w 262"/>
                <a:gd name="T55" fmla="*/ 296 h 301"/>
                <a:gd name="T56" fmla="*/ 59 w 262"/>
                <a:gd name="T57" fmla="*/ 291 h 301"/>
                <a:gd name="T58" fmla="*/ 65 w 262"/>
                <a:gd name="T59" fmla="*/ 285 h 301"/>
                <a:gd name="T60" fmla="*/ 75 w 262"/>
                <a:gd name="T61" fmla="*/ 274 h 301"/>
                <a:gd name="T62" fmla="*/ 80 w 262"/>
                <a:gd name="T63" fmla="*/ 259 h 301"/>
                <a:gd name="T64" fmla="*/ 100 w 262"/>
                <a:gd name="T65" fmla="*/ 252 h 301"/>
                <a:gd name="T66" fmla="*/ 115 w 262"/>
                <a:gd name="T67" fmla="*/ 261 h 301"/>
                <a:gd name="T68" fmla="*/ 122 w 262"/>
                <a:gd name="T69" fmla="*/ 263 h 301"/>
                <a:gd name="T70" fmla="*/ 135 w 262"/>
                <a:gd name="T71" fmla="*/ 267 h 301"/>
                <a:gd name="T72" fmla="*/ 145 w 262"/>
                <a:gd name="T73" fmla="*/ 264 h 301"/>
                <a:gd name="T74" fmla="*/ 152 w 262"/>
                <a:gd name="T75" fmla="*/ 265 h 301"/>
                <a:gd name="T76" fmla="*/ 161 w 262"/>
                <a:gd name="T77" fmla="*/ 252 h 301"/>
                <a:gd name="T78" fmla="*/ 168 w 262"/>
                <a:gd name="T79" fmla="*/ 233 h 301"/>
                <a:gd name="T80" fmla="*/ 183 w 262"/>
                <a:gd name="T81" fmla="*/ 226 h 301"/>
                <a:gd name="T82" fmla="*/ 195 w 262"/>
                <a:gd name="T83" fmla="*/ 213 h 301"/>
                <a:gd name="T84" fmla="*/ 209 w 262"/>
                <a:gd name="T85" fmla="*/ 189 h 301"/>
                <a:gd name="T86" fmla="*/ 225 w 262"/>
                <a:gd name="T87" fmla="*/ 176 h 301"/>
                <a:gd name="T88" fmla="*/ 233 w 262"/>
                <a:gd name="T89" fmla="*/ 166 h 301"/>
                <a:gd name="T90" fmla="*/ 243 w 262"/>
                <a:gd name="T91" fmla="*/ 161 h 301"/>
                <a:gd name="T92" fmla="*/ 251 w 262"/>
                <a:gd name="T93" fmla="*/ 158 h 301"/>
                <a:gd name="T94" fmla="*/ 256 w 262"/>
                <a:gd name="T95" fmla="*/ 153 h 301"/>
                <a:gd name="T96" fmla="*/ 260 w 262"/>
                <a:gd name="T97" fmla="*/ 148 h 301"/>
                <a:gd name="T98" fmla="*/ 261 w 262"/>
                <a:gd name="T99" fmla="*/ 14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2" h="301">
                  <a:moveTo>
                    <a:pt x="261" y="143"/>
                  </a:moveTo>
                  <a:cubicBezTo>
                    <a:pt x="261" y="143"/>
                    <a:pt x="261" y="143"/>
                    <a:pt x="261" y="143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59" y="142"/>
                    <a:pt x="259" y="141"/>
                    <a:pt x="259" y="140"/>
                  </a:cubicBezTo>
                  <a:cubicBezTo>
                    <a:pt x="259" y="140"/>
                    <a:pt x="259" y="140"/>
                    <a:pt x="259" y="139"/>
                  </a:cubicBezTo>
                  <a:cubicBezTo>
                    <a:pt x="259" y="138"/>
                    <a:pt x="259" y="138"/>
                    <a:pt x="259" y="137"/>
                  </a:cubicBezTo>
                  <a:cubicBezTo>
                    <a:pt x="258" y="134"/>
                    <a:pt x="254" y="133"/>
                    <a:pt x="252" y="132"/>
                  </a:cubicBezTo>
                  <a:cubicBezTo>
                    <a:pt x="251" y="131"/>
                    <a:pt x="250" y="131"/>
                    <a:pt x="250" y="131"/>
                  </a:cubicBezTo>
                  <a:cubicBezTo>
                    <a:pt x="246" y="129"/>
                    <a:pt x="242" y="129"/>
                    <a:pt x="237" y="129"/>
                  </a:cubicBezTo>
                  <a:cubicBezTo>
                    <a:pt x="237" y="129"/>
                    <a:pt x="236" y="129"/>
                    <a:pt x="236" y="129"/>
                  </a:cubicBezTo>
                  <a:cubicBezTo>
                    <a:pt x="235" y="129"/>
                    <a:pt x="235" y="129"/>
                    <a:pt x="234" y="129"/>
                  </a:cubicBezTo>
                  <a:cubicBezTo>
                    <a:pt x="233" y="129"/>
                    <a:pt x="232" y="129"/>
                    <a:pt x="231" y="128"/>
                  </a:cubicBezTo>
                  <a:cubicBezTo>
                    <a:pt x="230" y="128"/>
                    <a:pt x="230" y="126"/>
                    <a:pt x="230" y="125"/>
                  </a:cubicBezTo>
                  <a:cubicBezTo>
                    <a:pt x="229" y="124"/>
                    <a:pt x="229" y="124"/>
                    <a:pt x="229" y="123"/>
                  </a:cubicBezTo>
                  <a:cubicBezTo>
                    <a:pt x="228" y="122"/>
                    <a:pt x="227" y="120"/>
                    <a:pt x="225" y="118"/>
                  </a:cubicBezTo>
                  <a:cubicBezTo>
                    <a:pt x="225" y="117"/>
                    <a:pt x="224" y="117"/>
                    <a:pt x="223" y="116"/>
                  </a:cubicBezTo>
                  <a:cubicBezTo>
                    <a:pt x="222" y="115"/>
                    <a:pt x="221" y="114"/>
                    <a:pt x="221" y="111"/>
                  </a:cubicBezTo>
                  <a:cubicBezTo>
                    <a:pt x="220" y="109"/>
                    <a:pt x="221" y="107"/>
                    <a:pt x="221" y="104"/>
                  </a:cubicBezTo>
                  <a:cubicBezTo>
                    <a:pt x="221" y="103"/>
                    <a:pt x="221" y="102"/>
                    <a:pt x="222" y="101"/>
                  </a:cubicBezTo>
                  <a:cubicBezTo>
                    <a:pt x="222" y="101"/>
                    <a:pt x="222" y="100"/>
                    <a:pt x="222" y="99"/>
                  </a:cubicBezTo>
                  <a:cubicBezTo>
                    <a:pt x="222" y="96"/>
                    <a:pt x="223" y="93"/>
                    <a:pt x="220" y="92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10" y="91"/>
                    <a:pt x="210" y="90"/>
                    <a:pt x="210" y="89"/>
                  </a:cubicBezTo>
                  <a:cubicBezTo>
                    <a:pt x="211" y="85"/>
                    <a:pt x="211" y="80"/>
                    <a:pt x="206" y="77"/>
                  </a:cubicBezTo>
                  <a:cubicBezTo>
                    <a:pt x="205" y="77"/>
                    <a:pt x="204" y="76"/>
                    <a:pt x="203" y="76"/>
                  </a:cubicBezTo>
                  <a:cubicBezTo>
                    <a:pt x="202" y="76"/>
                    <a:pt x="201" y="76"/>
                    <a:pt x="200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7" y="73"/>
                    <a:pt x="195" y="73"/>
                  </a:cubicBezTo>
                  <a:cubicBezTo>
                    <a:pt x="193" y="73"/>
                    <a:pt x="192" y="71"/>
                    <a:pt x="191" y="70"/>
                  </a:cubicBezTo>
                  <a:cubicBezTo>
                    <a:pt x="190" y="70"/>
                    <a:pt x="190" y="70"/>
                    <a:pt x="190" y="69"/>
                  </a:cubicBezTo>
                  <a:cubicBezTo>
                    <a:pt x="188" y="68"/>
                    <a:pt x="186" y="67"/>
                    <a:pt x="185" y="65"/>
                  </a:cubicBezTo>
                  <a:cubicBezTo>
                    <a:pt x="184" y="64"/>
                    <a:pt x="184" y="63"/>
                    <a:pt x="183" y="62"/>
                  </a:cubicBezTo>
                  <a:cubicBezTo>
                    <a:pt x="183" y="61"/>
                    <a:pt x="182" y="61"/>
                    <a:pt x="182" y="60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78" y="56"/>
                    <a:pt x="176" y="52"/>
                    <a:pt x="174" y="48"/>
                  </a:cubicBezTo>
                  <a:cubicBezTo>
                    <a:pt x="174" y="47"/>
                    <a:pt x="174" y="45"/>
                    <a:pt x="174" y="44"/>
                  </a:cubicBezTo>
                  <a:cubicBezTo>
                    <a:pt x="174" y="43"/>
                    <a:pt x="174" y="41"/>
                    <a:pt x="173" y="40"/>
                  </a:cubicBezTo>
                  <a:cubicBezTo>
                    <a:pt x="173" y="39"/>
                    <a:pt x="172" y="38"/>
                    <a:pt x="171" y="37"/>
                  </a:cubicBezTo>
                  <a:cubicBezTo>
                    <a:pt x="171" y="36"/>
                    <a:pt x="170" y="36"/>
                    <a:pt x="170" y="35"/>
                  </a:cubicBezTo>
                  <a:cubicBezTo>
                    <a:pt x="167" y="29"/>
                    <a:pt x="164" y="25"/>
                    <a:pt x="162" y="21"/>
                  </a:cubicBezTo>
                  <a:cubicBezTo>
                    <a:pt x="159" y="17"/>
                    <a:pt x="156" y="14"/>
                    <a:pt x="154" y="10"/>
                  </a:cubicBezTo>
                  <a:cubicBezTo>
                    <a:pt x="154" y="9"/>
                    <a:pt x="154" y="7"/>
                    <a:pt x="154" y="6"/>
                  </a:cubicBezTo>
                  <a:cubicBezTo>
                    <a:pt x="154" y="5"/>
                    <a:pt x="154" y="5"/>
                    <a:pt x="154" y="4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9" y="4"/>
                    <a:pt x="147" y="4"/>
                    <a:pt x="145" y="4"/>
                  </a:cubicBezTo>
                  <a:cubicBezTo>
                    <a:pt x="143" y="4"/>
                    <a:pt x="142" y="4"/>
                    <a:pt x="141" y="5"/>
                  </a:cubicBezTo>
                  <a:cubicBezTo>
                    <a:pt x="138" y="6"/>
                    <a:pt x="135" y="8"/>
                    <a:pt x="135" y="11"/>
                  </a:cubicBezTo>
                  <a:cubicBezTo>
                    <a:pt x="134" y="11"/>
                    <a:pt x="134" y="11"/>
                    <a:pt x="134" y="11"/>
                  </a:cubicBezTo>
                  <a:cubicBezTo>
                    <a:pt x="133" y="11"/>
                    <a:pt x="132" y="10"/>
                    <a:pt x="131" y="10"/>
                  </a:cubicBezTo>
                  <a:cubicBezTo>
                    <a:pt x="130" y="9"/>
                    <a:pt x="130" y="8"/>
                    <a:pt x="128" y="8"/>
                  </a:cubicBezTo>
                  <a:cubicBezTo>
                    <a:pt x="128" y="8"/>
                    <a:pt x="127" y="8"/>
                    <a:pt x="127" y="9"/>
                  </a:cubicBezTo>
                  <a:cubicBezTo>
                    <a:pt x="124" y="9"/>
                    <a:pt x="122" y="11"/>
                    <a:pt x="120" y="13"/>
                  </a:cubicBezTo>
                  <a:cubicBezTo>
                    <a:pt x="119" y="14"/>
                    <a:pt x="119" y="14"/>
                    <a:pt x="118" y="15"/>
                  </a:cubicBezTo>
                  <a:cubicBezTo>
                    <a:pt x="114" y="18"/>
                    <a:pt x="111" y="21"/>
                    <a:pt x="107" y="24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10" y="236"/>
                    <a:pt x="15" y="246"/>
                    <a:pt x="18" y="255"/>
                  </a:cubicBezTo>
                  <a:cubicBezTo>
                    <a:pt x="19" y="258"/>
                    <a:pt x="20" y="262"/>
                    <a:pt x="21" y="265"/>
                  </a:cubicBezTo>
                  <a:cubicBezTo>
                    <a:pt x="22" y="269"/>
                    <a:pt x="22" y="269"/>
                    <a:pt x="22" y="269"/>
                  </a:cubicBezTo>
                  <a:cubicBezTo>
                    <a:pt x="24" y="274"/>
                    <a:pt x="25" y="278"/>
                    <a:pt x="21" y="283"/>
                  </a:cubicBezTo>
                  <a:cubicBezTo>
                    <a:pt x="17" y="287"/>
                    <a:pt x="17" y="292"/>
                    <a:pt x="17" y="297"/>
                  </a:cubicBezTo>
                  <a:cubicBezTo>
                    <a:pt x="17" y="297"/>
                    <a:pt x="17" y="298"/>
                    <a:pt x="17" y="299"/>
                  </a:cubicBezTo>
                  <a:cubicBezTo>
                    <a:pt x="17" y="301"/>
                    <a:pt x="17" y="301"/>
                    <a:pt x="17" y="301"/>
                  </a:cubicBezTo>
                  <a:cubicBezTo>
                    <a:pt x="20" y="301"/>
                    <a:pt x="20" y="301"/>
                    <a:pt x="20" y="301"/>
                  </a:cubicBezTo>
                  <a:cubicBezTo>
                    <a:pt x="20" y="301"/>
                    <a:pt x="21" y="301"/>
                    <a:pt x="21" y="300"/>
                  </a:cubicBezTo>
                  <a:cubicBezTo>
                    <a:pt x="23" y="300"/>
                    <a:pt x="24" y="299"/>
                    <a:pt x="25" y="299"/>
                  </a:cubicBezTo>
                  <a:cubicBezTo>
                    <a:pt x="27" y="299"/>
                    <a:pt x="28" y="300"/>
                    <a:pt x="29" y="300"/>
                  </a:cubicBezTo>
                  <a:cubicBezTo>
                    <a:pt x="30" y="301"/>
                    <a:pt x="31" y="301"/>
                    <a:pt x="32" y="301"/>
                  </a:cubicBezTo>
                  <a:cubicBezTo>
                    <a:pt x="33" y="301"/>
                    <a:pt x="33" y="301"/>
                    <a:pt x="34" y="301"/>
                  </a:cubicBezTo>
                  <a:cubicBezTo>
                    <a:pt x="34" y="301"/>
                    <a:pt x="35" y="301"/>
                    <a:pt x="36" y="301"/>
                  </a:cubicBezTo>
                  <a:cubicBezTo>
                    <a:pt x="37" y="301"/>
                    <a:pt x="38" y="301"/>
                    <a:pt x="39" y="301"/>
                  </a:cubicBezTo>
                  <a:cubicBezTo>
                    <a:pt x="40" y="301"/>
                    <a:pt x="41" y="301"/>
                    <a:pt x="42" y="301"/>
                  </a:cubicBezTo>
                  <a:cubicBezTo>
                    <a:pt x="43" y="301"/>
                    <a:pt x="43" y="301"/>
                    <a:pt x="44" y="301"/>
                  </a:cubicBezTo>
                  <a:cubicBezTo>
                    <a:pt x="45" y="301"/>
                    <a:pt x="45" y="301"/>
                    <a:pt x="46" y="301"/>
                  </a:cubicBezTo>
                  <a:cubicBezTo>
                    <a:pt x="47" y="301"/>
                    <a:pt x="48" y="300"/>
                    <a:pt x="48" y="299"/>
                  </a:cubicBezTo>
                  <a:cubicBezTo>
                    <a:pt x="48" y="298"/>
                    <a:pt x="48" y="297"/>
                    <a:pt x="49" y="297"/>
                  </a:cubicBezTo>
                  <a:cubicBezTo>
                    <a:pt x="49" y="296"/>
                    <a:pt x="50" y="296"/>
                    <a:pt x="52" y="296"/>
                  </a:cubicBezTo>
                  <a:cubicBezTo>
                    <a:pt x="53" y="296"/>
                    <a:pt x="53" y="296"/>
                    <a:pt x="53" y="296"/>
                  </a:cubicBezTo>
                  <a:cubicBezTo>
                    <a:pt x="53" y="296"/>
                    <a:pt x="54" y="296"/>
                    <a:pt x="55" y="295"/>
                  </a:cubicBezTo>
                  <a:cubicBezTo>
                    <a:pt x="57" y="295"/>
                    <a:pt x="58" y="293"/>
                    <a:pt x="59" y="291"/>
                  </a:cubicBezTo>
                  <a:cubicBezTo>
                    <a:pt x="59" y="291"/>
                    <a:pt x="59" y="291"/>
                    <a:pt x="59" y="290"/>
                  </a:cubicBezTo>
                  <a:cubicBezTo>
                    <a:pt x="60" y="288"/>
                    <a:pt x="60" y="287"/>
                    <a:pt x="62" y="286"/>
                  </a:cubicBezTo>
                  <a:cubicBezTo>
                    <a:pt x="63" y="285"/>
                    <a:pt x="64" y="285"/>
                    <a:pt x="65" y="285"/>
                  </a:cubicBezTo>
                  <a:cubicBezTo>
                    <a:pt x="66" y="284"/>
                    <a:pt x="67" y="284"/>
                    <a:pt x="69" y="282"/>
                  </a:cubicBezTo>
                  <a:cubicBezTo>
                    <a:pt x="70" y="281"/>
                    <a:pt x="71" y="279"/>
                    <a:pt x="72" y="277"/>
                  </a:cubicBezTo>
                  <a:cubicBezTo>
                    <a:pt x="73" y="276"/>
                    <a:pt x="74" y="275"/>
                    <a:pt x="75" y="274"/>
                  </a:cubicBezTo>
                  <a:cubicBezTo>
                    <a:pt x="76" y="272"/>
                    <a:pt x="77" y="271"/>
                    <a:pt x="78" y="269"/>
                  </a:cubicBezTo>
                  <a:cubicBezTo>
                    <a:pt x="79" y="266"/>
                    <a:pt x="80" y="263"/>
                    <a:pt x="80" y="260"/>
                  </a:cubicBezTo>
                  <a:cubicBezTo>
                    <a:pt x="80" y="259"/>
                    <a:pt x="80" y="259"/>
                    <a:pt x="80" y="259"/>
                  </a:cubicBezTo>
                  <a:cubicBezTo>
                    <a:pt x="81" y="253"/>
                    <a:pt x="84" y="249"/>
                    <a:pt x="88" y="249"/>
                  </a:cubicBezTo>
                  <a:cubicBezTo>
                    <a:pt x="89" y="248"/>
                    <a:pt x="91" y="248"/>
                    <a:pt x="92" y="248"/>
                  </a:cubicBezTo>
                  <a:cubicBezTo>
                    <a:pt x="95" y="248"/>
                    <a:pt x="98" y="249"/>
                    <a:pt x="100" y="252"/>
                  </a:cubicBezTo>
                  <a:cubicBezTo>
                    <a:pt x="103" y="255"/>
                    <a:pt x="107" y="259"/>
                    <a:pt x="111" y="260"/>
                  </a:cubicBezTo>
                  <a:cubicBezTo>
                    <a:pt x="112" y="261"/>
                    <a:pt x="112" y="261"/>
                    <a:pt x="113" y="261"/>
                  </a:cubicBezTo>
                  <a:cubicBezTo>
                    <a:pt x="114" y="261"/>
                    <a:pt x="114" y="261"/>
                    <a:pt x="115" y="261"/>
                  </a:cubicBezTo>
                  <a:cubicBezTo>
                    <a:pt x="116" y="261"/>
                    <a:pt x="117" y="260"/>
                    <a:pt x="118" y="260"/>
                  </a:cubicBezTo>
                  <a:cubicBezTo>
                    <a:pt x="118" y="260"/>
                    <a:pt x="118" y="260"/>
                    <a:pt x="118" y="260"/>
                  </a:cubicBezTo>
                  <a:cubicBezTo>
                    <a:pt x="120" y="260"/>
                    <a:pt x="121" y="261"/>
                    <a:pt x="122" y="263"/>
                  </a:cubicBezTo>
                  <a:cubicBezTo>
                    <a:pt x="125" y="266"/>
                    <a:pt x="129" y="266"/>
                    <a:pt x="133" y="267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35" y="267"/>
                    <a:pt x="135" y="267"/>
                    <a:pt x="135" y="267"/>
                  </a:cubicBezTo>
                  <a:cubicBezTo>
                    <a:pt x="137" y="267"/>
                    <a:pt x="138" y="266"/>
                    <a:pt x="140" y="266"/>
                  </a:cubicBezTo>
                  <a:cubicBezTo>
                    <a:pt x="141" y="265"/>
                    <a:pt x="142" y="264"/>
                    <a:pt x="143" y="264"/>
                  </a:cubicBezTo>
                  <a:cubicBezTo>
                    <a:pt x="144" y="264"/>
                    <a:pt x="145" y="264"/>
                    <a:pt x="145" y="264"/>
                  </a:cubicBezTo>
                  <a:cubicBezTo>
                    <a:pt x="146" y="265"/>
                    <a:pt x="146" y="265"/>
                    <a:pt x="147" y="265"/>
                  </a:cubicBezTo>
                  <a:cubicBezTo>
                    <a:pt x="148" y="265"/>
                    <a:pt x="149" y="266"/>
                    <a:pt x="150" y="266"/>
                  </a:cubicBezTo>
                  <a:cubicBezTo>
                    <a:pt x="151" y="266"/>
                    <a:pt x="151" y="266"/>
                    <a:pt x="152" y="265"/>
                  </a:cubicBezTo>
                  <a:cubicBezTo>
                    <a:pt x="154" y="264"/>
                    <a:pt x="156" y="262"/>
                    <a:pt x="157" y="260"/>
                  </a:cubicBezTo>
                  <a:cubicBezTo>
                    <a:pt x="158" y="260"/>
                    <a:pt x="158" y="260"/>
                    <a:pt x="158" y="260"/>
                  </a:cubicBezTo>
                  <a:cubicBezTo>
                    <a:pt x="160" y="257"/>
                    <a:pt x="160" y="254"/>
                    <a:pt x="161" y="252"/>
                  </a:cubicBezTo>
                  <a:cubicBezTo>
                    <a:pt x="162" y="250"/>
                    <a:pt x="162" y="248"/>
                    <a:pt x="163" y="246"/>
                  </a:cubicBezTo>
                  <a:cubicBezTo>
                    <a:pt x="164" y="244"/>
                    <a:pt x="165" y="242"/>
                    <a:pt x="165" y="239"/>
                  </a:cubicBezTo>
                  <a:cubicBezTo>
                    <a:pt x="166" y="237"/>
                    <a:pt x="167" y="235"/>
                    <a:pt x="168" y="233"/>
                  </a:cubicBezTo>
                  <a:cubicBezTo>
                    <a:pt x="169" y="230"/>
                    <a:pt x="172" y="229"/>
                    <a:pt x="175" y="228"/>
                  </a:cubicBezTo>
                  <a:cubicBezTo>
                    <a:pt x="176" y="228"/>
                    <a:pt x="177" y="228"/>
                    <a:pt x="178" y="228"/>
                  </a:cubicBezTo>
                  <a:cubicBezTo>
                    <a:pt x="179" y="228"/>
                    <a:pt x="181" y="228"/>
                    <a:pt x="183" y="226"/>
                  </a:cubicBezTo>
                  <a:cubicBezTo>
                    <a:pt x="185" y="224"/>
                    <a:pt x="188" y="222"/>
                    <a:pt x="191" y="220"/>
                  </a:cubicBezTo>
                  <a:cubicBezTo>
                    <a:pt x="192" y="219"/>
                    <a:pt x="192" y="219"/>
                    <a:pt x="192" y="219"/>
                  </a:cubicBezTo>
                  <a:cubicBezTo>
                    <a:pt x="195" y="217"/>
                    <a:pt x="195" y="216"/>
                    <a:pt x="195" y="213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6" y="206"/>
                    <a:pt x="197" y="199"/>
                    <a:pt x="201" y="195"/>
                  </a:cubicBezTo>
                  <a:cubicBezTo>
                    <a:pt x="204" y="193"/>
                    <a:pt x="207" y="191"/>
                    <a:pt x="209" y="189"/>
                  </a:cubicBezTo>
                  <a:cubicBezTo>
                    <a:pt x="212" y="187"/>
                    <a:pt x="215" y="185"/>
                    <a:pt x="218" y="183"/>
                  </a:cubicBezTo>
                  <a:cubicBezTo>
                    <a:pt x="219" y="182"/>
                    <a:pt x="220" y="181"/>
                    <a:pt x="221" y="180"/>
                  </a:cubicBezTo>
                  <a:cubicBezTo>
                    <a:pt x="223" y="179"/>
                    <a:pt x="224" y="178"/>
                    <a:pt x="225" y="17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29" y="172"/>
                    <a:pt x="230" y="170"/>
                    <a:pt x="231" y="168"/>
                  </a:cubicBezTo>
                  <a:cubicBezTo>
                    <a:pt x="232" y="168"/>
                    <a:pt x="232" y="167"/>
                    <a:pt x="233" y="166"/>
                  </a:cubicBezTo>
                  <a:cubicBezTo>
                    <a:pt x="235" y="164"/>
                    <a:pt x="237" y="162"/>
                    <a:pt x="239" y="161"/>
                  </a:cubicBezTo>
                  <a:cubicBezTo>
                    <a:pt x="240" y="161"/>
                    <a:pt x="240" y="160"/>
                    <a:pt x="241" y="160"/>
                  </a:cubicBezTo>
                  <a:cubicBezTo>
                    <a:pt x="242" y="160"/>
                    <a:pt x="243" y="161"/>
                    <a:pt x="243" y="161"/>
                  </a:cubicBezTo>
                  <a:cubicBezTo>
                    <a:pt x="244" y="161"/>
                    <a:pt x="245" y="161"/>
                    <a:pt x="246" y="161"/>
                  </a:cubicBezTo>
                  <a:cubicBezTo>
                    <a:pt x="247" y="161"/>
                    <a:pt x="248" y="160"/>
                    <a:pt x="249" y="160"/>
                  </a:cubicBezTo>
                  <a:cubicBezTo>
                    <a:pt x="250" y="159"/>
                    <a:pt x="250" y="159"/>
                    <a:pt x="251" y="158"/>
                  </a:cubicBezTo>
                  <a:cubicBezTo>
                    <a:pt x="252" y="157"/>
                    <a:pt x="252" y="157"/>
                    <a:pt x="253" y="156"/>
                  </a:cubicBezTo>
                  <a:cubicBezTo>
                    <a:pt x="254" y="156"/>
                    <a:pt x="254" y="156"/>
                    <a:pt x="254" y="156"/>
                  </a:cubicBezTo>
                  <a:cubicBezTo>
                    <a:pt x="255" y="155"/>
                    <a:pt x="256" y="154"/>
                    <a:pt x="256" y="153"/>
                  </a:cubicBezTo>
                  <a:cubicBezTo>
                    <a:pt x="257" y="152"/>
                    <a:pt x="257" y="152"/>
                    <a:pt x="257" y="152"/>
                  </a:cubicBezTo>
                  <a:cubicBezTo>
                    <a:pt x="257" y="151"/>
                    <a:pt x="257" y="150"/>
                    <a:pt x="258" y="149"/>
                  </a:cubicBezTo>
                  <a:cubicBezTo>
                    <a:pt x="259" y="149"/>
                    <a:pt x="259" y="148"/>
                    <a:pt x="260" y="148"/>
                  </a:cubicBezTo>
                  <a:cubicBezTo>
                    <a:pt x="261" y="147"/>
                    <a:pt x="262" y="147"/>
                    <a:pt x="262" y="145"/>
                  </a:cubicBezTo>
                  <a:cubicBezTo>
                    <a:pt x="262" y="144"/>
                    <a:pt x="262" y="144"/>
                    <a:pt x="262" y="144"/>
                  </a:cubicBezTo>
                  <a:lnTo>
                    <a:pt x="261" y="14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79C85216-26B4-78C6-ADFF-FAE1797E8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543" y="3977835"/>
              <a:ext cx="822454" cy="844600"/>
            </a:xfrm>
            <a:custGeom>
              <a:avLst/>
              <a:gdLst>
                <a:gd name="T0" fmla="*/ 356 w 358"/>
                <a:gd name="T1" fmla="*/ 194 h 399"/>
                <a:gd name="T2" fmla="*/ 357 w 358"/>
                <a:gd name="T3" fmla="*/ 180 h 399"/>
                <a:gd name="T4" fmla="*/ 353 w 358"/>
                <a:gd name="T5" fmla="*/ 171 h 399"/>
                <a:gd name="T6" fmla="*/ 343 w 358"/>
                <a:gd name="T7" fmla="*/ 169 h 399"/>
                <a:gd name="T8" fmla="*/ 329 w 358"/>
                <a:gd name="T9" fmla="*/ 175 h 399"/>
                <a:gd name="T10" fmla="*/ 323 w 358"/>
                <a:gd name="T11" fmla="*/ 172 h 399"/>
                <a:gd name="T12" fmla="*/ 316 w 358"/>
                <a:gd name="T13" fmla="*/ 173 h 399"/>
                <a:gd name="T14" fmla="*/ 306 w 358"/>
                <a:gd name="T15" fmla="*/ 175 h 399"/>
                <a:gd name="T16" fmla="*/ 307 w 358"/>
                <a:gd name="T17" fmla="*/ 164 h 399"/>
                <a:gd name="T18" fmla="*/ 304 w 358"/>
                <a:gd name="T19" fmla="*/ 138 h 399"/>
                <a:gd name="T20" fmla="*/ 294 w 358"/>
                <a:gd name="T21" fmla="*/ 105 h 399"/>
                <a:gd name="T22" fmla="*/ 295 w 358"/>
                <a:gd name="T23" fmla="*/ 51 h 399"/>
                <a:gd name="T24" fmla="*/ 262 w 358"/>
                <a:gd name="T25" fmla="*/ 47 h 399"/>
                <a:gd name="T26" fmla="*/ 257 w 358"/>
                <a:gd name="T27" fmla="*/ 35 h 399"/>
                <a:gd name="T28" fmla="*/ 250 w 358"/>
                <a:gd name="T29" fmla="*/ 37 h 399"/>
                <a:gd name="T30" fmla="*/ 227 w 358"/>
                <a:gd name="T31" fmla="*/ 39 h 399"/>
                <a:gd name="T32" fmla="*/ 223 w 358"/>
                <a:gd name="T33" fmla="*/ 67 h 399"/>
                <a:gd name="T34" fmla="*/ 207 w 358"/>
                <a:gd name="T35" fmla="*/ 71 h 399"/>
                <a:gd name="T36" fmla="*/ 204 w 358"/>
                <a:gd name="T37" fmla="*/ 68 h 399"/>
                <a:gd name="T38" fmla="*/ 194 w 358"/>
                <a:gd name="T39" fmla="*/ 71 h 399"/>
                <a:gd name="T40" fmla="*/ 185 w 358"/>
                <a:gd name="T41" fmla="*/ 74 h 399"/>
                <a:gd name="T42" fmla="*/ 174 w 358"/>
                <a:gd name="T43" fmla="*/ 73 h 399"/>
                <a:gd name="T44" fmla="*/ 158 w 358"/>
                <a:gd name="T45" fmla="*/ 52 h 399"/>
                <a:gd name="T46" fmla="*/ 149 w 358"/>
                <a:gd name="T47" fmla="*/ 30 h 399"/>
                <a:gd name="T48" fmla="*/ 146 w 358"/>
                <a:gd name="T49" fmla="*/ 19 h 399"/>
                <a:gd name="T50" fmla="*/ 143 w 358"/>
                <a:gd name="T51" fmla="*/ 8 h 399"/>
                <a:gd name="T52" fmla="*/ 130 w 358"/>
                <a:gd name="T53" fmla="*/ 0 h 399"/>
                <a:gd name="T54" fmla="*/ 67 w 358"/>
                <a:gd name="T55" fmla="*/ 0 h 399"/>
                <a:gd name="T56" fmla="*/ 29 w 358"/>
                <a:gd name="T57" fmla="*/ 5 h 399"/>
                <a:gd name="T58" fmla="*/ 24 w 358"/>
                <a:gd name="T59" fmla="*/ 6 h 399"/>
                <a:gd name="T60" fmla="*/ 15 w 358"/>
                <a:gd name="T61" fmla="*/ 7 h 399"/>
                <a:gd name="T62" fmla="*/ 30 w 358"/>
                <a:gd name="T63" fmla="*/ 35 h 399"/>
                <a:gd name="T64" fmla="*/ 35 w 358"/>
                <a:gd name="T65" fmla="*/ 54 h 399"/>
                <a:gd name="T66" fmla="*/ 45 w 358"/>
                <a:gd name="T67" fmla="*/ 77 h 399"/>
                <a:gd name="T68" fmla="*/ 48 w 358"/>
                <a:gd name="T69" fmla="*/ 90 h 399"/>
                <a:gd name="T70" fmla="*/ 37 w 358"/>
                <a:gd name="T71" fmla="*/ 110 h 399"/>
                <a:gd name="T72" fmla="*/ 42 w 358"/>
                <a:gd name="T73" fmla="*/ 122 h 399"/>
                <a:gd name="T74" fmla="*/ 46 w 358"/>
                <a:gd name="T75" fmla="*/ 134 h 399"/>
                <a:gd name="T76" fmla="*/ 51 w 358"/>
                <a:gd name="T77" fmla="*/ 149 h 399"/>
                <a:gd name="T78" fmla="*/ 60 w 358"/>
                <a:gd name="T79" fmla="*/ 166 h 399"/>
                <a:gd name="T80" fmla="*/ 58 w 358"/>
                <a:gd name="T81" fmla="*/ 194 h 399"/>
                <a:gd name="T82" fmla="*/ 41 w 358"/>
                <a:gd name="T83" fmla="*/ 223 h 399"/>
                <a:gd name="T84" fmla="*/ 32 w 358"/>
                <a:gd name="T85" fmla="*/ 237 h 399"/>
                <a:gd name="T86" fmla="*/ 21 w 358"/>
                <a:gd name="T87" fmla="*/ 263 h 399"/>
                <a:gd name="T88" fmla="*/ 17 w 358"/>
                <a:gd name="T89" fmla="*/ 278 h 399"/>
                <a:gd name="T90" fmla="*/ 9 w 358"/>
                <a:gd name="T91" fmla="*/ 316 h 399"/>
                <a:gd name="T92" fmla="*/ 2 w 358"/>
                <a:gd name="T93" fmla="*/ 337 h 399"/>
                <a:gd name="T94" fmla="*/ 3 w 358"/>
                <a:gd name="T95" fmla="*/ 376 h 399"/>
                <a:gd name="T96" fmla="*/ 23 w 358"/>
                <a:gd name="T97" fmla="*/ 376 h 399"/>
                <a:gd name="T98" fmla="*/ 46 w 358"/>
                <a:gd name="T99" fmla="*/ 366 h 399"/>
                <a:gd name="T100" fmla="*/ 86 w 358"/>
                <a:gd name="T101" fmla="*/ 381 h 399"/>
                <a:gd name="T102" fmla="*/ 215 w 358"/>
                <a:gd name="T103" fmla="*/ 395 h 399"/>
                <a:gd name="T104" fmla="*/ 247 w 358"/>
                <a:gd name="T105" fmla="*/ 395 h 399"/>
                <a:gd name="T106" fmla="*/ 269 w 358"/>
                <a:gd name="T107" fmla="*/ 398 h 399"/>
                <a:gd name="T108" fmla="*/ 288 w 358"/>
                <a:gd name="T109" fmla="*/ 398 h 399"/>
                <a:gd name="T110" fmla="*/ 335 w 358"/>
                <a:gd name="T111" fmla="*/ 388 h 399"/>
                <a:gd name="T112" fmla="*/ 346 w 358"/>
                <a:gd name="T113" fmla="*/ 236 h 399"/>
                <a:gd name="T114" fmla="*/ 354 w 358"/>
                <a:gd name="T115" fmla="*/ 23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8" h="399">
                  <a:moveTo>
                    <a:pt x="357" y="213"/>
                  </a:moveTo>
                  <a:cubicBezTo>
                    <a:pt x="357" y="212"/>
                    <a:pt x="357" y="212"/>
                    <a:pt x="356" y="211"/>
                  </a:cubicBezTo>
                  <a:cubicBezTo>
                    <a:pt x="356" y="211"/>
                    <a:pt x="355" y="210"/>
                    <a:pt x="355" y="209"/>
                  </a:cubicBezTo>
                  <a:cubicBezTo>
                    <a:pt x="355" y="205"/>
                    <a:pt x="355" y="201"/>
                    <a:pt x="355" y="197"/>
                  </a:cubicBezTo>
                  <a:cubicBezTo>
                    <a:pt x="356" y="194"/>
                    <a:pt x="356" y="194"/>
                    <a:pt x="356" y="194"/>
                  </a:cubicBezTo>
                  <a:cubicBezTo>
                    <a:pt x="356" y="193"/>
                    <a:pt x="356" y="193"/>
                    <a:pt x="356" y="192"/>
                  </a:cubicBezTo>
                  <a:cubicBezTo>
                    <a:pt x="356" y="191"/>
                    <a:pt x="355" y="190"/>
                    <a:pt x="356" y="189"/>
                  </a:cubicBezTo>
                  <a:cubicBezTo>
                    <a:pt x="356" y="188"/>
                    <a:pt x="356" y="188"/>
                    <a:pt x="356" y="187"/>
                  </a:cubicBezTo>
                  <a:cubicBezTo>
                    <a:pt x="357" y="187"/>
                    <a:pt x="357" y="186"/>
                    <a:pt x="357" y="185"/>
                  </a:cubicBezTo>
                  <a:cubicBezTo>
                    <a:pt x="358" y="183"/>
                    <a:pt x="358" y="182"/>
                    <a:pt x="357" y="180"/>
                  </a:cubicBezTo>
                  <a:cubicBezTo>
                    <a:pt x="357" y="179"/>
                    <a:pt x="357" y="178"/>
                    <a:pt x="357" y="176"/>
                  </a:cubicBezTo>
                  <a:cubicBezTo>
                    <a:pt x="357" y="175"/>
                    <a:pt x="357" y="173"/>
                    <a:pt x="356" y="172"/>
                  </a:cubicBezTo>
                  <a:cubicBezTo>
                    <a:pt x="356" y="168"/>
                    <a:pt x="356" y="168"/>
                    <a:pt x="356" y="168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1"/>
                    <a:pt x="351" y="171"/>
                    <a:pt x="350" y="171"/>
                  </a:cubicBezTo>
                  <a:cubicBezTo>
                    <a:pt x="348" y="171"/>
                    <a:pt x="347" y="171"/>
                    <a:pt x="346" y="171"/>
                  </a:cubicBezTo>
                  <a:cubicBezTo>
                    <a:pt x="345" y="171"/>
                    <a:pt x="345" y="170"/>
                    <a:pt x="344" y="170"/>
                  </a:cubicBezTo>
                  <a:cubicBezTo>
                    <a:pt x="344" y="169"/>
                    <a:pt x="344" y="169"/>
                    <a:pt x="344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342" y="169"/>
                    <a:pt x="342" y="169"/>
                    <a:pt x="341" y="169"/>
                  </a:cubicBezTo>
                  <a:cubicBezTo>
                    <a:pt x="340" y="169"/>
                    <a:pt x="338" y="169"/>
                    <a:pt x="338" y="169"/>
                  </a:cubicBezTo>
                  <a:cubicBezTo>
                    <a:pt x="337" y="170"/>
                    <a:pt x="336" y="171"/>
                    <a:pt x="335" y="171"/>
                  </a:cubicBezTo>
                  <a:cubicBezTo>
                    <a:pt x="335" y="172"/>
                    <a:pt x="335" y="173"/>
                    <a:pt x="334" y="173"/>
                  </a:cubicBezTo>
                  <a:cubicBezTo>
                    <a:pt x="332" y="175"/>
                    <a:pt x="330" y="175"/>
                    <a:pt x="329" y="175"/>
                  </a:cubicBezTo>
                  <a:cubicBezTo>
                    <a:pt x="328" y="175"/>
                    <a:pt x="327" y="175"/>
                    <a:pt x="327" y="175"/>
                  </a:cubicBezTo>
                  <a:cubicBezTo>
                    <a:pt x="326" y="174"/>
                    <a:pt x="326" y="174"/>
                    <a:pt x="326" y="173"/>
                  </a:cubicBezTo>
                  <a:cubicBezTo>
                    <a:pt x="325" y="172"/>
                    <a:pt x="325" y="172"/>
                    <a:pt x="325" y="172"/>
                  </a:cubicBezTo>
                  <a:cubicBezTo>
                    <a:pt x="324" y="172"/>
                    <a:pt x="324" y="172"/>
                    <a:pt x="324" y="172"/>
                  </a:cubicBezTo>
                  <a:cubicBezTo>
                    <a:pt x="323" y="172"/>
                    <a:pt x="323" y="172"/>
                    <a:pt x="323" y="172"/>
                  </a:cubicBezTo>
                  <a:cubicBezTo>
                    <a:pt x="322" y="173"/>
                    <a:pt x="322" y="173"/>
                    <a:pt x="322" y="173"/>
                  </a:cubicBezTo>
                  <a:cubicBezTo>
                    <a:pt x="321" y="174"/>
                    <a:pt x="321" y="174"/>
                    <a:pt x="320" y="175"/>
                  </a:cubicBezTo>
                  <a:cubicBezTo>
                    <a:pt x="320" y="175"/>
                    <a:pt x="319" y="174"/>
                    <a:pt x="318" y="174"/>
                  </a:cubicBezTo>
                  <a:cubicBezTo>
                    <a:pt x="318" y="173"/>
                    <a:pt x="317" y="173"/>
                    <a:pt x="317" y="173"/>
                  </a:cubicBezTo>
                  <a:cubicBezTo>
                    <a:pt x="316" y="173"/>
                    <a:pt x="316" y="173"/>
                    <a:pt x="316" y="173"/>
                  </a:cubicBezTo>
                  <a:cubicBezTo>
                    <a:pt x="314" y="173"/>
                    <a:pt x="309" y="175"/>
                    <a:pt x="308" y="177"/>
                  </a:cubicBezTo>
                  <a:cubicBezTo>
                    <a:pt x="307" y="177"/>
                    <a:pt x="307" y="178"/>
                    <a:pt x="307" y="178"/>
                  </a:cubicBezTo>
                  <a:cubicBezTo>
                    <a:pt x="307" y="179"/>
                    <a:pt x="306" y="180"/>
                    <a:pt x="306" y="180"/>
                  </a:cubicBezTo>
                  <a:cubicBezTo>
                    <a:pt x="306" y="180"/>
                    <a:pt x="305" y="179"/>
                    <a:pt x="305" y="178"/>
                  </a:cubicBezTo>
                  <a:cubicBezTo>
                    <a:pt x="305" y="178"/>
                    <a:pt x="305" y="176"/>
                    <a:pt x="306" y="175"/>
                  </a:cubicBezTo>
                  <a:cubicBezTo>
                    <a:pt x="306" y="174"/>
                    <a:pt x="306" y="173"/>
                    <a:pt x="306" y="172"/>
                  </a:cubicBezTo>
                  <a:cubicBezTo>
                    <a:pt x="306" y="171"/>
                    <a:pt x="306" y="170"/>
                    <a:pt x="305" y="170"/>
                  </a:cubicBezTo>
                  <a:cubicBezTo>
                    <a:pt x="304" y="168"/>
                    <a:pt x="304" y="167"/>
                    <a:pt x="304" y="166"/>
                  </a:cubicBezTo>
                  <a:cubicBezTo>
                    <a:pt x="304" y="166"/>
                    <a:pt x="305" y="165"/>
                    <a:pt x="306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07" y="161"/>
                    <a:pt x="307" y="160"/>
                    <a:pt x="307" y="157"/>
                  </a:cubicBezTo>
                  <a:cubicBezTo>
                    <a:pt x="307" y="155"/>
                    <a:pt x="307" y="152"/>
                    <a:pt x="307" y="150"/>
                  </a:cubicBezTo>
                  <a:cubicBezTo>
                    <a:pt x="308" y="147"/>
                    <a:pt x="306" y="144"/>
                    <a:pt x="305" y="141"/>
                  </a:cubicBezTo>
                  <a:cubicBezTo>
                    <a:pt x="305" y="140"/>
                    <a:pt x="304" y="139"/>
                    <a:pt x="304" y="138"/>
                  </a:cubicBezTo>
                  <a:cubicBezTo>
                    <a:pt x="303" y="135"/>
                    <a:pt x="301" y="132"/>
                    <a:pt x="299" y="130"/>
                  </a:cubicBezTo>
                  <a:cubicBezTo>
                    <a:pt x="296" y="127"/>
                    <a:pt x="293" y="124"/>
                    <a:pt x="293" y="120"/>
                  </a:cubicBezTo>
                  <a:cubicBezTo>
                    <a:pt x="293" y="117"/>
                    <a:pt x="293" y="115"/>
                    <a:pt x="294" y="113"/>
                  </a:cubicBezTo>
                  <a:cubicBezTo>
                    <a:pt x="294" y="111"/>
                    <a:pt x="294" y="110"/>
                    <a:pt x="294" y="108"/>
                  </a:cubicBezTo>
                  <a:cubicBezTo>
                    <a:pt x="294" y="105"/>
                    <a:pt x="294" y="105"/>
                    <a:pt x="294" y="105"/>
                  </a:cubicBezTo>
                  <a:cubicBezTo>
                    <a:pt x="294" y="102"/>
                    <a:pt x="294" y="98"/>
                    <a:pt x="295" y="95"/>
                  </a:cubicBezTo>
                  <a:cubicBezTo>
                    <a:pt x="297" y="88"/>
                    <a:pt x="296" y="83"/>
                    <a:pt x="294" y="78"/>
                  </a:cubicBezTo>
                  <a:cubicBezTo>
                    <a:pt x="294" y="76"/>
                    <a:pt x="293" y="74"/>
                    <a:pt x="293" y="72"/>
                  </a:cubicBezTo>
                  <a:cubicBezTo>
                    <a:pt x="292" y="68"/>
                    <a:pt x="293" y="65"/>
                    <a:pt x="294" y="62"/>
                  </a:cubicBezTo>
                  <a:cubicBezTo>
                    <a:pt x="295" y="58"/>
                    <a:pt x="296" y="55"/>
                    <a:pt x="295" y="51"/>
                  </a:cubicBezTo>
                  <a:cubicBezTo>
                    <a:pt x="294" y="47"/>
                    <a:pt x="289" y="47"/>
                    <a:pt x="285" y="47"/>
                  </a:cubicBezTo>
                  <a:cubicBezTo>
                    <a:pt x="283" y="47"/>
                    <a:pt x="281" y="47"/>
                    <a:pt x="279" y="47"/>
                  </a:cubicBezTo>
                  <a:cubicBezTo>
                    <a:pt x="277" y="47"/>
                    <a:pt x="275" y="48"/>
                    <a:pt x="274" y="48"/>
                  </a:cubicBezTo>
                  <a:cubicBezTo>
                    <a:pt x="271" y="48"/>
                    <a:pt x="268" y="48"/>
                    <a:pt x="265" y="47"/>
                  </a:cubicBezTo>
                  <a:cubicBezTo>
                    <a:pt x="265" y="47"/>
                    <a:pt x="263" y="47"/>
                    <a:pt x="262" y="47"/>
                  </a:cubicBezTo>
                  <a:cubicBezTo>
                    <a:pt x="260" y="47"/>
                    <a:pt x="258" y="48"/>
                    <a:pt x="257" y="48"/>
                  </a:cubicBezTo>
                  <a:cubicBezTo>
                    <a:pt x="257" y="47"/>
                    <a:pt x="257" y="44"/>
                    <a:pt x="258" y="42"/>
                  </a:cubicBezTo>
                  <a:cubicBezTo>
                    <a:pt x="258" y="40"/>
                    <a:pt x="259" y="39"/>
                    <a:pt x="259" y="37"/>
                  </a:cubicBezTo>
                  <a:cubicBezTo>
                    <a:pt x="259" y="35"/>
                    <a:pt x="259" y="35"/>
                    <a:pt x="259" y="35"/>
                  </a:cubicBezTo>
                  <a:cubicBezTo>
                    <a:pt x="257" y="35"/>
                    <a:pt x="257" y="35"/>
                    <a:pt x="257" y="35"/>
                  </a:cubicBezTo>
                  <a:cubicBezTo>
                    <a:pt x="256" y="35"/>
                    <a:pt x="255" y="35"/>
                    <a:pt x="254" y="35"/>
                  </a:cubicBezTo>
                  <a:cubicBezTo>
                    <a:pt x="254" y="35"/>
                    <a:pt x="253" y="35"/>
                    <a:pt x="253" y="34"/>
                  </a:cubicBezTo>
                  <a:cubicBezTo>
                    <a:pt x="251" y="34"/>
                    <a:pt x="251" y="34"/>
                    <a:pt x="251" y="34"/>
                  </a:cubicBezTo>
                  <a:cubicBezTo>
                    <a:pt x="250" y="36"/>
                    <a:pt x="250" y="36"/>
                    <a:pt x="250" y="36"/>
                  </a:cubicBezTo>
                  <a:cubicBezTo>
                    <a:pt x="250" y="37"/>
                    <a:pt x="250" y="37"/>
                    <a:pt x="250" y="37"/>
                  </a:cubicBezTo>
                  <a:cubicBezTo>
                    <a:pt x="249" y="38"/>
                    <a:pt x="247" y="38"/>
                    <a:pt x="246" y="38"/>
                  </a:cubicBezTo>
                  <a:cubicBezTo>
                    <a:pt x="245" y="38"/>
                    <a:pt x="240" y="37"/>
                    <a:pt x="239" y="37"/>
                  </a:cubicBezTo>
                  <a:cubicBezTo>
                    <a:pt x="233" y="37"/>
                    <a:pt x="229" y="38"/>
                    <a:pt x="228" y="39"/>
                  </a:cubicBezTo>
                  <a:cubicBezTo>
                    <a:pt x="227" y="39"/>
                    <a:pt x="227" y="39"/>
                    <a:pt x="227" y="39"/>
                  </a:cubicBezTo>
                  <a:cubicBezTo>
                    <a:pt x="227" y="39"/>
                    <a:pt x="227" y="39"/>
                    <a:pt x="227" y="39"/>
                  </a:cubicBezTo>
                  <a:cubicBezTo>
                    <a:pt x="226" y="40"/>
                    <a:pt x="226" y="42"/>
                    <a:pt x="226" y="48"/>
                  </a:cubicBezTo>
                  <a:cubicBezTo>
                    <a:pt x="226" y="50"/>
                    <a:pt x="226" y="51"/>
                    <a:pt x="226" y="52"/>
                  </a:cubicBezTo>
                  <a:cubicBezTo>
                    <a:pt x="226" y="54"/>
                    <a:pt x="225" y="55"/>
                    <a:pt x="225" y="57"/>
                  </a:cubicBezTo>
                  <a:cubicBezTo>
                    <a:pt x="224" y="58"/>
                    <a:pt x="223" y="59"/>
                    <a:pt x="223" y="60"/>
                  </a:cubicBezTo>
                  <a:cubicBezTo>
                    <a:pt x="222" y="62"/>
                    <a:pt x="222" y="65"/>
                    <a:pt x="223" y="67"/>
                  </a:cubicBezTo>
                  <a:cubicBezTo>
                    <a:pt x="223" y="68"/>
                    <a:pt x="223" y="70"/>
                    <a:pt x="223" y="71"/>
                  </a:cubicBezTo>
                  <a:cubicBezTo>
                    <a:pt x="222" y="71"/>
                    <a:pt x="221" y="71"/>
                    <a:pt x="220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7" y="72"/>
                    <a:pt x="214" y="72"/>
                    <a:pt x="212" y="72"/>
                  </a:cubicBezTo>
                  <a:cubicBezTo>
                    <a:pt x="210" y="72"/>
                    <a:pt x="208" y="72"/>
                    <a:pt x="207" y="71"/>
                  </a:cubicBezTo>
                  <a:cubicBezTo>
                    <a:pt x="207" y="71"/>
                    <a:pt x="207" y="70"/>
                    <a:pt x="206" y="70"/>
                  </a:cubicBezTo>
                  <a:cubicBezTo>
                    <a:pt x="206" y="70"/>
                    <a:pt x="206" y="69"/>
                    <a:pt x="206" y="69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05" y="68"/>
                    <a:pt x="205" y="68"/>
                    <a:pt x="205" y="68"/>
                  </a:cubicBezTo>
                  <a:cubicBezTo>
                    <a:pt x="204" y="68"/>
                    <a:pt x="204" y="68"/>
                    <a:pt x="204" y="68"/>
                  </a:cubicBezTo>
                  <a:cubicBezTo>
                    <a:pt x="202" y="68"/>
                    <a:pt x="201" y="69"/>
                    <a:pt x="199" y="70"/>
                  </a:cubicBezTo>
                  <a:cubicBezTo>
                    <a:pt x="199" y="70"/>
                    <a:pt x="198" y="71"/>
                    <a:pt x="198" y="71"/>
                  </a:cubicBezTo>
                  <a:cubicBezTo>
                    <a:pt x="198" y="71"/>
                    <a:pt x="198" y="71"/>
                    <a:pt x="197" y="71"/>
                  </a:cubicBezTo>
                  <a:cubicBezTo>
                    <a:pt x="197" y="71"/>
                    <a:pt x="196" y="71"/>
                    <a:pt x="196" y="71"/>
                  </a:cubicBezTo>
                  <a:cubicBezTo>
                    <a:pt x="195" y="71"/>
                    <a:pt x="194" y="71"/>
                    <a:pt x="194" y="71"/>
                  </a:cubicBezTo>
                  <a:cubicBezTo>
                    <a:pt x="193" y="71"/>
                    <a:pt x="192" y="71"/>
                    <a:pt x="191" y="71"/>
                  </a:cubicBezTo>
                  <a:cubicBezTo>
                    <a:pt x="191" y="71"/>
                    <a:pt x="190" y="71"/>
                    <a:pt x="190" y="71"/>
                  </a:cubicBezTo>
                  <a:cubicBezTo>
                    <a:pt x="188" y="71"/>
                    <a:pt x="188" y="72"/>
                    <a:pt x="187" y="73"/>
                  </a:cubicBezTo>
                  <a:cubicBezTo>
                    <a:pt x="187" y="73"/>
                    <a:pt x="186" y="73"/>
                    <a:pt x="186" y="74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5" y="74"/>
                    <a:pt x="184" y="74"/>
                    <a:pt x="184" y="74"/>
                  </a:cubicBezTo>
                  <a:cubicBezTo>
                    <a:pt x="184" y="73"/>
                    <a:pt x="183" y="73"/>
                    <a:pt x="182" y="73"/>
                  </a:cubicBezTo>
                  <a:cubicBezTo>
                    <a:pt x="182" y="72"/>
                    <a:pt x="181" y="72"/>
                    <a:pt x="180" y="72"/>
                  </a:cubicBezTo>
                  <a:cubicBezTo>
                    <a:pt x="179" y="72"/>
                    <a:pt x="178" y="72"/>
                    <a:pt x="177" y="73"/>
                  </a:cubicBezTo>
                  <a:cubicBezTo>
                    <a:pt x="176" y="73"/>
                    <a:pt x="175" y="73"/>
                    <a:pt x="174" y="73"/>
                  </a:cubicBezTo>
                  <a:cubicBezTo>
                    <a:pt x="174" y="73"/>
                    <a:pt x="172" y="73"/>
                    <a:pt x="171" y="71"/>
                  </a:cubicBezTo>
                  <a:cubicBezTo>
                    <a:pt x="169" y="69"/>
                    <a:pt x="167" y="67"/>
                    <a:pt x="166" y="64"/>
                  </a:cubicBezTo>
                  <a:cubicBezTo>
                    <a:pt x="165" y="62"/>
                    <a:pt x="164" y="61"/>
                    <a:pt x="163" y="59"/>
                  </a:cubicBezTo>
                  <a:cubicBezTo>
                    <a:pt x="163" y="59"/>
                    <a:pt x="162" y="58"/>
                    <a:pt x="161" y="57"/>
                  </a:cubicBezTo>
                  <a:cubicBezTo>
                    <a:pt x="160" y="55"/>
                    <a:pt x="159" y="54"/>
                    <a:pt x="158" y="52"/>
                  </a:cubicBezTo>
                  <a:cubicBezTo>
                    <a:pt x="158" y="52"/>
                    <a:pt x="157" y="51"/>
                    <a:pt x="156" y="50"/>
                  </a:cubicBezTo>
                  <a:cubicBezTo>
                    <a:pt x="155" y="49"/>
                    <a:pt x="154" y="48"/>
                    <a:pt x="153" y="47"/>
                  </a:cubicBezTo>
                  <a:cubicBezTo>
                    <a:pt x="153" y="45"/>
                    <a:pt x="153" y="44"/>
                    <a:pt x="153" y="43"/>
                  </a:cubicBezTo>
                  <a:cubicBezTo>
                    <a:pt x="153" y="42"/>
                    <a:pt x="153" y="41"/>
                    <a:pt x="153" y="40"/>
                  </a:cubicBezTo>
                  <a:cubicBezTo>
                    <a:pt x="152" y="37"/>
                    <a:pt x="151" y="34"/>
                    <a:pt x="149" y="30"/>
                  </a:cubicBezTo>
                  <a:cubicBezTo>
                    <a:pt x="149" y="30"/>
                    <a:pt x="148" y="29"/>
                    <a:pt x="148" y="28"/>
                  </a:cubicBezTo>
                  <a:cubicBezTo>
                    <a:pt x="148" y="27"/>
                    <a:pt x="147" y="27"/>
                    <a:pt x="147" y="26"/>
                  </a:cubicBezTo>
                  <a:cubicBezTo>
                    <a:pt x="147" y="26"/>
                    <a:pt x="146" y="25"/>
                    <a:pt x="146" y="24"/>
                  </a:cubicBezTo>
                  <a:cubicBezTo>
                    <a:pt x="146" y="23"/>
                    <a:pt x="146" y="22"/>
                    <a:pt x="146" y="21"/>
                  </a:cubicBezTo>
                  <a:cubicBezTo>
                    <a:pt x="146" y="20"/>
                    <a:pt x="146" y="20"/>
                    <a:pt x="146" y="19"/>
                  </a:cubicBezTo>
                  <a:cubicBezTo>
                    <a:pt x="146" y="17"/>
                    <a:pt x="146" y="15"/>
                    <a:pt x="145" y="13"/>
                  </a:cubicBezTo>
                  <a:cubicBezTo>
                    <a:pt x="145" y="12"/>
                    <a:pt x="145" y="11"/>
                    <a:pt x="145" y="1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4"/>
                    <a:pt x="142" y="0"/>
                    <a:pt x="138" y="0"/>
                  </a:cubicBezTo>
                  <a:cubicBezTo>
                    <a:pt x="137" y="0"/>
                    <a:pt x="137" y="0"/>
                    <a:pt x="136" y="1"/>
                  </a:cubicBezTo>
                  <a:cubicBezTo>
                    <a:pt x="136" y="1"/>
                    <a:pt x="135" y="1"/>
                    <a:pt x="135" y="1"/>
                  </a:cubicBezTo>
                  <a:cubicBezTo>
                    <a:pt x="133" y="1"/>
                    <a:pt x="132" y="0"/>
                    <a:pt x="130" y="0"/>
                  </a:cubicBezTo>
                  <a:cubicBezTo>
                    <a:pt x="129" y="0"/>
                    <a:pt x="128" y="0"/>
                    <a:pt x="127" y="0"/>
                  </a:cubicBezTo>
                  <a:cubicBezTo>
                    <a:pt x="122" y="0"/>
                    <a:pt x="116" y="0"/>
                    <a:pt x="111" y="0"/>
                  </a:cubicBezTo>
                  <a:cubicBezTo>
                    <a:pt x="102" y="0"/>
                    <a:pt x="94" y="0"/>
                    <a:pt x="8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3" y="0"/>
                    <a:pt x="70" y="0"/>
                    <a:pt x="6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0"/>
                    <a:pt x="38" y="1"/>
                    <a:pt x="36" y="2"/>
                  </a:cubicBezTo>
                  <a:cubicBezTo>
                    <a:pt x="35" y="2"/>
                    <a:pt x="34" y="3"/>
                    <a:pt x="34" y="3"/>
                  </a:cubicBezTo>
                  <a:cubicBezTo>
                    <a:pt x="33" y="4"/>
                    <a:pt x="32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6" y="5"/>
                    <a:pt x="26" y="5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6" y="11"/>
                    <a:pt x="16" y="12"/>
                    <a:pt x="17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8"/>
                    <a:pt x="22" y="22"/>
                    <a:pt x="23" y="25"/>
                  </a:cubicBezTo>
                  <a:cubicBezTo>
                    <a:pt x="25" y="29"/>
                    <a:pt x="27" y="32"/>
                    <a:pt x="30" y="35"/>
                  </a:cubicBezTo>
                  <a:cubicBezTo>
                    <a:pt x="31" y="36"/>
                    <a:pt x="31" y="36"/>
                    <a:pt x="31" y="38"/>
                  </a:cubicBezTo>
                  <a:cubicBezTo>
                    <a:pt x="31" y="38"/>
                    <a:pt x="31" y="39"/>
                    <a:pt x="31" y="40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1" y="45"/>
                    <a:pt x="32" y="47"/>
                    <a:pt x="33" y="49"/>
                  </a:cubicBezTo>
                  <a:cubicBezTo>
                    <a:pt x="34" y="51"/>
                    <a:pt x="34" y="52"/>
                    <a:pt x="35" y="54"/>
                  </a:cubicBezTo>
                  <a:cubicBezTo>
                    <a:pt x="35" y="57"/>
                    <a:pt x="37" y="60"/>
                    <a:pt x="38" y="63"/>
                  </a:cubicBezTo>
                  <a:cubicBezTo>
                    <a:pt x="39" y="65"/>
                    <a:pt x="39" y="66"/>
                    <a:pt x="40" y="68"/>
                  </a:cubicBezTo>
                  <a:cubicBezTo>
                    <a:pt x="40" y="69"/>
                    <a:pt x="41" y="70"/>
                    <a:pt x="41" y="71"/>
                  </a:cubicBezTo>
                  <a:cubicBezTo>
                    <a:pt x="42" y="73"/>
                    <a:pt x="43" y="74"/>
                    <a:pt x="43" y="75"/>
                  </a:cubicBezTo>
                  <a:cubicBezTo>
                    <a:pt x="44" y="76"/>
                    <a:pt x="44" y="76"/>
                    <a:pt x="45" y="77"/>
                  </a:cubicBezTo>
                  <a:cubicBezTo>
                    <a:pt x="45" y="79"/>
                    <a:pt x="46" y="80"/>
                    <a:pt x="46" y="82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7" y="83"/>
                    <a:pt x="47" y="84"/>
                    <a:pt x="46" y="85"/>
                  </a:cubicBezTo>
                  <a:cubicBezTo>
                    <a:pt x="46" y="86"/>
                    <a:pt x="46" y="87"/>
                    <a:pt x="46" y="88"/>
                  </a:cubicBezTo>
                  <a:cubicBezTo>
                    <a:pt x="47" y="89"/>
                    <a:pt x="47" y="90"/>
                    <a:pt x="48" y="90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8" y="92"/>
                    <a:pt x="48" y="94"/>
                    <a:pt x="47" y="94"/>
                  </a:cubicBezTo>
                  <a:cubicBezTo>
                    <a:pt x="46" y="96"/>
                    <a:pt x="44" y="97"/>
                    <a:pt x="42" y="98"/>
                  </a:cubicBezTo>
                  <a:cubicBezTo>
                    <a:pt x="42" y="99"/>
                    <a:pt x="41" y="99"/>
                    <a:pt x="40" y="100"/>
                  </a:cubicBezTo>
                  <a:cubicBezTo>
                    <a:pt x="37" y="102"/>
                    <a:pt x="36" y="106"/>
                    <a:pt x="37" y="110"/>
                  </a:cubicBezTo>
                  <a:cubicBezTo>
                    <a:pt x="38" y="111"/>
                    <a:pt x="38" y="111"/>
                    <a:pt x="38" y="112"/>
                  </a:cubicBezTo>
                  <a:cubicBezTo>
                    <a:pt x="39" y="113"/>
                    <a:pt x="39" y="113"/>
                    <a:pt x="39" y="114"/>
                  </a:cubicBezTo>
                  <a:cubicBezTo>
                    <a:pt x="40" y="114"/>
                    <a:pt x="40" y="115"/>
                    <a:pt x="40" y="115"/>
                  </a:cubicBezTo>
                  <a:cubicBezTo>
                    <a:pt x="40" y="116"/>
                    <a:pt x="40" y="117"/>
                    <a:pt x="41" y="119"/>
                  </a:cubicBezTo>
                  <a:cubicBezTo>
                    <a:pt x="42" y="120"/>
                    <a:pt x="42" y="121"/>
                    <a:pt x="42" y="122"/>
                  </a:cubicBezTo>
                  <a:cubicBezTo>
                    <a:pt x="42" y="123"/>
                    <a:pt x="42" y="123"/>
                    <a:pt x="42" y="124"/>
                  </a:cubicBezTo>
                  <a:cubicBezTo>
                    <a:pt x="42" y="125"/>
                    <a:pt x="42" y="127"/>
                    <a:pt x="43" y="129"/>
                  </a:cubicBezTo>
                  <a:cubicBezTo>
                    <a:pt x="43" y="130"/>
                    <a:pt x="44" y="130"/>
                    <a:pt x="44" y="131"/>
                  </a:cubicBezTo>
                  <a:cubicBezTo>
                    <a:pt x="45" y="131"/>
                    <a:pt x="45" y="132"/>
                    <a:pt x="45" y="132"/>
                  </a:cubicBezTo>
                  <a:cubicBezTo>
                    <a:pt x="46" y="133"/>
                    <a:pt x="46" y="134"/>
                    <a:pt x="46" y="134"/>
                  </a:cubicBezTo>
                  <a:cubicBezTo>
                    <a:pt x="46" y="135"/>
                    <a:pt x="46" y="136"/>
                    <a:pt x="46" y="137"/>
                  </a:cubicBezTo>
                  <a:cubicBezTo>
                    <a:pt x="47" y="138"/>
                    <a:pt x="48" y="140"/>
                    <a:pt x="48" y="141"/>
                  </a:cubicBezTo>
                  <a:cubicBezTo>
                    <a:pt x="49" y="143"/>
                    <a:pt x="49" y="144"/>
                    <a:pt x="50" y="145"/>
                  </a:cubicBezTo>
                  <a:cubicBezTo>
                    <a:pt x="50" y="145"/>
                    <a:pt x="50" y="146"/>
                    <a:pt x="50" y="146"/>
                  </a:cubicBezTo>
                  <a:cubicBezTo>
                    <a:pt x="50" y="147"/>
                    <a:pt x="50" y="148"/>
                    <a:pt x="51" y="149"/>
                  </a:cubicBezTo>
                  <a:cubicBezTo>
                    <a:pt x="52" y="151"/>
                    <a:pt x="53" y="152"/>
                    <a:pt x="54" y="153"/>
                  </a:cubicBezTo>
                  <a:cubicBezTo>
                    <a:pt x="55" y="154"/>
                    <a:pt x="56" y="155"/>
                    <a:pt x="56" y="156"/>
                  </a:cubicBezTo>
                  <a:cubicBezTo>
                    <a:pt x="57" y="157"/>
                    <a:pt x="57" y="158"/>
                    <a:pt x="57" y="160"/>
                  </a:cubicBezTo>
                  <a:cubicBezTo>
                    <a:pt x="57" y="161"/>
                    <a:pt x="57" y="162"/>
                    <a:pt x="57" y="163"/>
                  </a:cubicBezTo>
                  <a:cubicBezTo>
                    <a:pt x="58" y="165"/>
                    <a:pt x="59" y="166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61" y="169"/>
                    <a:pt x="60" y="171"/>
                    <a:pt x="60" y="174"/>
                  </a:cubicBezTo>
                  <a:cubicBezTo>
                    <a:pt x="59" y="175"/>
                    <a:pt x="59" y="177"/>
                    <a:pt x="59" y="179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59" y="185"/>
                    <a:pt x="59" y="189"/>
                    <a:pt x="58" y="194"/>
                  </a:cubicBezTo>
                  <a:cubicBezTo>
                    <a:pt x="58" y="198"/>
                    <a:pt x="57" y="201"/>
                    <a:pt x="56" y="206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4" y="212"/>
                    <a:pt x="50" y="216"/>
                    <a:pt x="47" y="219"/>
                  </a:cubicBezTo>
                  <a:cubicBezTo>
                    <a:pt x="45" y="220"/>
                    <a:pt x="44" y="221"/>
                    <a:pt x="42" y="222"/>
                  </a:cubicBezTo>
                  <a:cubicBezTo>
                    <a:pt x="42" y="222"/>
                    <a:pt x="41" y="223"/>
                    <a:pt x="41" y="223"/>
                  </a:cubicBezTo>
                  <a:cubicBezTo>
                    <a:pt x="40" y="223"/>
                    <a:pt x="38" y="224"/>
                    <a:pt x="37" y="225"/>
                  </a:cubicBezTo>
                  <a:cubicBezTo>
                    <a:pt x="35" y="228"/>
                    <a:pt x="35" y="230"/>
                    <a:pt x="35" y="233"/>
                  </a:cubicBezTo>
                  <a:cubicBezTo>
                    <a:pt x="35" y="234"/>
                    <a:pt x="35" y="234"/>
                    <a:pt x="35" y="234"/>
                  </a:cubicBezTo>
                  <a:cubicBezTo>
                    <a:pt x="35" y="235"/>
                    <a:pt x="35" y="235"/>
                    <a:pt x="34" y="235"/>
                  </a:cubicBezTo>
                  <a:cubicBezTo>
                    <a:pt x="33" y="236"/>
                    <a:pt x="33" y="236"/>
                    <a:pt x="32" y="237"/>
                  </a:cubicBezTo>
                  <a:cubicBezTo>
                    <a:pt x="31" y="238"/>
                    <a:pt x="30" y="240"/>
                    <a:pt x="29" y="241"/>
                  </a:cubicBezTo>
                  <a:cubicBezTo>
                    <a:pt x="28" y="242"/>
                    <a:pt x="27" y="243"/>
                    <a:pt x="26" y="244"/>
                  </a:cubicBezTo>
                  <a:cubicBezTo>
                    <a:pt x="24" y="247"/>
                    <a:pt x="22" y="250"/>
                    <a:pt x="22" y="253"/>
                  </a:cubicBezTo>
                  <a:cubicBezTo>
                    <a:pt x="22" y="255"/>
                    <a:pt x="22" y="256"/>
                    <a:pt x="22" y="257"/>
                  </a:cubicBezTo>
                  <a:cubicBezTo>
                    <a:pt x="22" y="259"/>
                    <a:pt x="22" y="261"/>
                    <a:pt x="21" y="263"/>
                  </a:cubicBezTo>
                  <a:cubicBezTo>
                    <a:pt x="21" y="263"/>
                    <a:pt x="21" y="264"/>
                    <a:pt x="20" y="264"/>
                  </a:cubicBezTo>
                  <a:cubicBezTo>
                    <a:pt x="20" y="265"/>
                    <a:pt x="20" y="265"/>
                    <a:pt x="20" y="265"/>
                  </a:cubicBezTo>
                  <a:cubicBezTo>
                    <a:pt x="19" y="267"/>
                    <a:pt x="18" y="268"/>
                    <a:pt x="18" y="269"/>
                  </a:cubicBezTo>
                  <a:cubicBezTo>
                    <a:pt x="17" y="271"/>
                    <a:pt x="17" y="273"/>
                    <a:pt x="17" y="275"/>
                  </a:cubicBezTo>
                  <a:cubicBezTo>
                    <a:pt x="17" y="276"/>
                    <a:pt x="17" y="277"/>
                    <a:pt x="17" y="278"/>
                  </a:cubicBezTo>
                  <a:cubicBezTo>
                    <a:pt x="17" y="279"/>
                    <a:pt x="17" y="280"/>
                    <a:pt x="17" y="280"/>
                  </a:cubicBezTo>
                  <a:cubicBezTo>
                    <a:pt x="16" y="282"/>
                    <a:pt x="16" y="284"/>
                    <a:pt x="16" y="286"/>
                  </a:cubicBezTo>
                  <a:cubicBezTo>
                    <a:pt x="16" y="290"/>
                    <a:pt x="15" y="295"/>
                    <a:pt x="13" y="299"/>
                  </a:cubicBezTo>
                  <a:cubicBezTo>
                    <a:pt x="11" y="303"/>
                    <a:pt x="9" y="308"/>
                    <a:pt x="9" y="314"/>
                  </a:cubicBezTo>
                  <a:cubicBezTo>
                    <a:pt x="9" y="315"/>
                    <a:pt x="9" y="315"/>
                    <a:pt x="9" y="316"/>
                  </a:cubicBezTo>
                  <a:cubicBezTo>
                    <a:pt x="9" y="317"/>
                    <a:pt x="9" y="318"/>
                    <a:pt x="8" y="320"/>
                  </a:cubicBezTo>
                  <a:cubicBezTo>
                    <a:pt x="7" y="320"/>
                    <a:pt x="6" y="321"/>
                    <a:pt x="5" y="322"/>
                  </a:cubicBezTo>
                  <a:cubicBezTo>
                    <a:pt x="4" y="323"/>
                    <a:pt x="3" y="325"/>
                    <a:pt x="2" y="327"/>
                  </a:cubicBezTo>
                  <a:cubicBezTo>
                    <a:pt x="0" y="330"/>
                    <a:pt x="1" y="333"/>
                    <a:pt x="1" y="335"/>
                  </a:cubicBezTo>
                  <a:cubicBezTo>
                    <a:pt x="1" y="336"/>
                    <a:pt x="2" y="337"/>
                    <a:pt x="2" y="337"/>
                  </a:cubicBezTo>
                  <a:cubicBezTo>
                    <a:pt x="2" y="342"/>
                    <a:pt x="3" y="346"/>
                    <a:pt x="3" y="350"/>
                  </a:cubicBezTo>
                  <a:cubicBezTo>
                    <a:pt x="3" y="353"/>
                    <a:pt x="3" y="356"/>
                    <a:pt x="2" y="358"/>
                  </a:cubicBezTo>
                  <a:cubicBezTo>
                    <a:pt x="1" y="364"/>
                    <a:pt x="0" y="368"/>
                    <a:pt x="0" y="373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3" y="376"/>
                    <a:pt x="3" y="376"/>
                    <a:pt x="3" y="376"/>
                  </a:cubicBezTo>
                  <a:cubicBezTo>
                    <a:pt x="7" y="374"/>
                    <a:pt x="10" y="372"/>
                    <a:pt x="13" y="372"/>
                  </a:cubicBezTo>
                  <a:cubicBezTo>
                    <a:pt x="14" y="372"/>
                    <a:pt x="14" y="372"/>
                    <a:pt x="15" y="372"/>
                  </a:cubicBezTo>
                  <a:cubicBezTo>
                    <a:pt x="16" y="372"/>
                    <a:pt x="17" y="373"/>
                    <a:pt x="18" y="374"/>
                  </a:cubicBezTo>
                  <a:cubicBezTo>
                    <a:pt x="19" y="375"/>
                    <a:pt x="20" y="375"/>
                    <a:pt x="22" y="376"/>
                  </a:cubicBezTo>
                  <a:cubicBezTo>
                    <a:pt x="22" y="376"/>
                    <a:pt x="22" y="376"/>
                    <a:pt x="23" y="376"/>
                  </a:cubicBezTo>
                  <a:cubicBezTo>
                    <a:pt x="25" y="376"/>
                    <a:pt x="29" y="375"/>
                    <a:pt x="31" y="374"/>
                  </a:cubicBezTo>
                  <a:cubicBezTo>
                    <a:pt x="32" y="373"/>
                    <a:pt x="33" y="372"/>
                    <a:pt x="34" y="371"/>
                  </a:cubicBezTo>
                  <a:cubicBezTo>
                    <a:pt x="35" y="369"/>
                    <a:pt x="36" y="368"/>
                    <a:pt x="37" y="368"/>
                  </a:cubicBezTo>
                  <a:cubicBezTo>
                    <a:pt x="38" y="367"/>
                    <a:pt x="44" y="366"/>
                    <a:pt x="46" y="366"/>
                  </a:cubicBezTo>
                  <a:cubicBezTo>
                    <a:pt x="46" y="366"/>
                    <a:pt x="46" y="366"/>
                    <a:pt x="46" y="366"/>
                  </a:cubicBezTo>
                  <a:cubicBezTo>
                    <a:pt x="50" y="366"/>
                    <a:pt x="53" y="369"/>
                    <a:pt x="55" y="372"/>
                  </a:cubicBezTo>
                  <a:cubicBezTo>
                    <a:pt x="56" y="374"/>
                    <a:pt x="57" y="375"/>
                    <a:pt x="58" y="376"/>
                  </a:cubicBezTo>
                  <a:cubicBezTo>
                    <a:pt x="60" y="377"/>
                    <a:pt x="63" y="379"/>
                    <a:pt x="65" y="380"/>
                  </a:cubicBezTo>
                  <a:cubicBezTo>
                    <a:pt x="68" y="381"/>
                    <a:pt x="71" y="382"/>
                    <a:pt x="76" y="382"/>
                  </a:cubicBezTo>
                  <a:cubicBezTo>
                    <a:pt x="80" y="382"/>
                    <a:pt x="83" y="381"/>
                    <a:pt x="86" y="381"/>
                  </a:cubicBezTo>
                  <a:cubicBezTo>
                    <a:pt x="88" y="381"/>
                    <a:pt x="90" y="381"/>
                    <a:pt x="92" y="381"/>
                  </a:cubicBezTo>
                  <a:cubicBezTo>
                    <a:pt x="195" y="381"/>
                    <a:pt x="195" y="381"/>
                    <a:pt x="195" y="381"/>
                  </a:cubicBezTo>
                  <a:cubicBezTo>
                    <a:pt x="198" y="385"/>
                    <a:pt x="200" y="390"/>
                    <a:pt x="204" y="393"/>
                  </a:cubicBezTo>
                  <a:cubicBezTo>
                    <a:pt x="206" y="395"/>
                    <a:pt x="210" y="396"/>
                    <a:pt x="212" y="396"/>
                  </a:cubicBezTo>
                  <a:cubicBezTo>
                    <a:pt x="213" y="396"/>
                    <a:pt x="214" y="396"/>
                    <a:pt x="215" y="395"/>
                  </a:cubicBezTo>
                  <a:cubicBezTo>
                    <a:pt x="216" y="395"/>
                    <a:pt x="217" y="395"/>
                    <a:pt x="218" y="395"/>
                  </a:cubicBezTo>
                  <a:cubicBezTo>
                    <a:pt x="223" y="395"/>
                    <a:pt x="227" y="396"/>
                    <a:pt x="231" y="397"/>
                  </a:cubicBezTo>
                  <a:cubicBezTo>
                    <a:pt x="232" y="397"/>
                    <a:pt x="233" y="397"/>
                    <a:pt x="234" y="397"/>
                  </a:cubicBezTo>
                  <a:cubicBezTo>
                    <a:pt x="237" y="397"/>
                    <a:pt x="239" y="396"/>
                    <a:pt x="242" y="396"/>
                  </a:cubicBezTo>
                  <a:cubicBezTo>
                    <a:pt x="243" y="395"/>
                    <a:pt x="245" y="395"/>
                    <a:pt x="247" y="395"/>
                  </a:cubicBezTo>
                  <a:cubicBezTo>
                    <a:pt x="248" y="395"/>
                    <a:pt x="248" y="395"/>
                    <a:pt x="248" y="395"/>
                  </a:cubicBezTo>
                  <a:cubicBezTo>
                    <a:pt x="251" y="395"/>
                    <a:pt x="254" y="396"/>
                    <a:pt x="256" y="397"/>
                  </a:cubicBezTo>
                  <a:cubicBezTo>
                    <a:pt x="258" y="397"/>
                    <a:pt x="260" y="398"/>
                    <a:pt x="262" y="398"/>
                  </a:cubicBezTo>
                  <a:cubicBezTo>
                    <a:pt x="263" y="399"/>
                    <a:pt x="264" y="399"/>
                    <a:pt x="264" y="399"/>
                  </a:cubicBezTo>
                  <a:cubicBezTo>
                    <a:pt x="266" y="399"/>
                    <a:pt x="268" y="398"/>
                    <a:pt x="269" y="398"/>
                  </a:cubicBezTo>
                  <a:cubicBezTo>
                    <a:pt x="270" y="398"/>
                    <a:pt x="272" y="398"/>
                    <a:pt x="273" y="398"/>
                  </a:cubicBezTo>
                  <a:cubicBezTo>
                    <a:pt x="274" y="398"/>
                    <a:pt x="275" y="398"/>
                    <a:pt x="276" y="398"/>
                  </a:cubicBezTo>
                  <a:cubicBezTo>
                    <a:pt x="278" y="398"/>
                    <a:pt x="278" y="398"/>
                    <a:pt x="278" y="398"/>
                  </a:cubicBezTo>
                  <a:cubicBezTo>
                    <a:pt x="280" y="399"/>
                    <a:pt x="281" y="399"/>
                    <a:pt x="283" y="399"/>
                  </a:cubicBezTo>
                  <a:cubicBezTo>
                    <a:pt x="285" y="399"/>
                    <a:pt x="286" y="399"/>
                    <a:pt x="288" y="398"/>
                  </a:cubicBezTo>
                  <a:cubicBezTo>
                    <a:pt x="292" y="397"/>
                    <a:pt x="296" y="395"/>
                    <a:pt x="300" y="395"/>
                  </a:cubicBezTo>
                  <a:cubicBezTo>
                    <a:pt x="304" y="394"/>
                    <a:pt x="304" y="394"/>
                    <a:pt x="304" y="394"/>
                  </a:cubicBezTo>
                  <a:cubicBezTo>
                    <a:pt x="312" y="394"/>
                    <a:pt x="319" y="393"/>
                    <a:pt x="326" y="390"/>
                  </a:cubicBezTo>
                  <a:cubicBezTo>
                    <a:pt x="328" y="390"/>
                    <a:pt x="330" y="389"/>
                    <a:pt x="332" y="389"/>
                  </a:cubicBezTo>
                  <a:cubicBezTo>
                    <a:pt x="335" y="388"/>
                    <a:pt x="335" y="388"/>
                    <a:pt x="335" y="388"/>
                  </a:cubicBezTo>
                  <a:cubicBezTo>
                    <a:pt x="302" y="351"/>
                    <a:pt x="302" y="351"/>
                    <a:pt x="302" y="351"/>
                  </a:cubicBezTo>
                  <a:cubicBezTo>
                    <a:pt x="302" y="350"/>
                    <a:pt x="302" y="343"/>
                    <a:pt x="297" y="341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331" y="236"/>
                    <a:pt x="331" y="236"/>
                    <a:pt x="331" y="236"/>
                  </a:cubicBezTo>
                  <a:cubicBezTo>
                    <a:pt x="336" y="236"/>
                    <a:pt x="341" y="236"/>
                    <a:pt x="346" y="236"/>
                  </a:cubicBezTo>
                  <a:cubicBezTo>
                    <a:pt x="352" y="236"/>
                    <a:pt x="352" y="236"/>
                    <a:pt x="352" y="236"/>
                  </a:cubicBezTo>
                  <a:cubicBezTo>
                    <a:pt x="352" y="236"/>
                    <a:pt x="353" y="236"/>
                    <a:pt x="353" y="236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55" y="233"/>
                    <a:pt x="354" y="233"/>
                    <a:pt x="354" y="232"/>
                  </a:cubicBezTo>
                  <a:cubicBezTo>
                    <a:pt x="353" y="231"/>
                    <a:pt x="353" y="230"/>
                    <a:pt x="353" y="228"/>
                  </a:cubicBezTo>
                  <a:cubicBezTo>
                    <a:pt x="353" y="226"/>
                    <a:pt x="354" y="223"/>
                    <a:pt x="356" y="220"/>
                  </a:cubicBezTo>
                  <a:cubicBezTo>
                    <a:pt x="357" y="218"/>
                    <a:pt x="358" y="216"/>
                    <a:pt x="357" y="21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146B4C44-139F-CD62-17A3-FE77327FD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800" y="4236814"/>
              <a:ext cx="204029" cy="530792"/>
            </a:xfrm>
            <a:custGeom>
              <a:avLst/>
              <a:gdLst>
                <a:gd name="T0" fmla="*/ 88 w 89"/>
                <a:gd name="T1" fmla="*/ 192 h 251"/>
                <a:gd name="T2" fmla="*/ 88 w 89"/>
                <a:gd name="T3" fmla="*/ 188 h 251"/>
                <a:gd name="T4" fmla="*/ 69 w 89"/>
                <a:gd name="T5" fmla="*/ 144 h 251"/>
                <a:gd name="T6" fmla="*/ 67 w 89"/>
                <a:gd name="T7" fmla="*/ 148 h 251"/>
                <a:gd name="T8" fmla="*/ 69 w 89"/>
                <a:gd name="T9" fmla="*/ 156 h 251"/>
                <a:gd name="T10" fmla="*/ 62 w 89"/>
                <a:gd name="T11" fmla="*/ 148 h 251"/>
                <a:gd name="T12" fmla="*/ 57 w 89"/>
                <a:gd name="T13" fmla="*/ 154 h 251"/>
                <a:gd name="T14" fmla="*/ 52 w 89"/>
                <a:gd name="T15" fmla="*/ 134 h 251"/>
                <a:gd name="T16" fmla="*/ 46 w 89"/>
                <a:gd name="T17" fmla="*/ 108 h 251"/>
                <a:gd name="T18" fmla="*/ 45 w 89"/>
                <a:gd name="T19" fmla="*/ 78 h 251"/>
                <a:gd name="T20" fmla="*/ 47 w 89"/>
                <a:gd name="T21" fmla="*/ 56 h 251"/>
                <a:gd name="T22" fmla="*/ 47 w 89"/>
                <a:gd name="T23" fmla="*/ 40 h 251"/>
                <a:gd name="T24" fmla="*/ 44 w 89"/>
                <a:gd name="T25" fmla="*/ 21 h 251"/>
                <a:gd name="T26" fmla="*/ 40 w 89"/>
                <a:gd name="T27" fmla="*/ 7 h 251"/>
                <a:gd name="T28" fmla="*/ 46 w 89"/>
                <a:gd name="T29" fmla="*/ 6 h 251"/>
                <a:gd name="T30" fmla="*/ 41 w 89"/>
                <a:gd name="T31" fmla="*/ 0 h 251"/>
                <a:gd name="T32" fmla="*/ 36 w 89"/>
                <a:gd name="T33" fmla="*/ 3 h 251"/>
                <a:gd name="T34" fmla="*/ 30 w 89"/>
                <a:gd name="T35" fmla="*/ 2 h 251"/>
                <a:gd name="T36" fmla="*/ 19 w 89"/>
                <a:gd name="T37" fmla="*/ 0 h 251"/>
                <a:gd name="T38" fmla="*/ 17 w 89"/>
                <a:gd name="T39" fmla="*/ 0 h 251"/>
                <a:gd name="T40" fmla="*/ 14 w 89"/>
                <a:gd name="T41" fmla="*/ 3 h 251"/>
                <a:gd name="T42" fmla="*/ 19 w 89"/>
                <a:gd name="T43" fmla="*/ 9 h 251"/>
                <a:gd name="T44" fmla="*/ 19 w 89"/>
                <a:gd name="T45" fmla="*/ 16 h 251"/>
                <a:gd name="T46" fmla="*/ 26 w 89"/>
                <a:gd name="T47" fmla="*/ 22 h 251"/>
                <a:gd name="T48" fmla="*/ 30 w 89"/>
                <a:gd name="T49" fmla="*/ 32 h 251"/>
                <a:gd name="T50" fmla="*/ 20 w 89"/>
                <a:gd name="T51" fmla="*/ 42 h 251"/>
                <a:gd name="T52" fmla="*/ 18 w 89"/>
                <a:gd name="T53" fmla="*/ 49 h 251"/>
                <a:gd name="T54" fmla="*/ 19 w 89"/>
                <a:gd name="T55" fmla="*/ 57 h 251"/>
                <a:gd name="T56" fmla="*/ 18 w 89"/>
                <a:gd name="T57" fmla="*/ 66 h 251"/>
                <a:gd name="T58" fmla="*/ 18 w 89"/>
                <a:gd name="T59" fmla="*/ 77 h 251"/>
                <a:gd name="T60" fmla="*/ 21 w 89"/>
                <a:gd name="T61" fmla="*/ 91 h 251"/>
                <a:gd name="T62" fmla="*/ 15 w 89"/>
                <a:gd name="T63" fmla="*/ 101 h 251"/>
                <a:gd name="T64" fmla="*/ 8 w 89"/>
                <a:gd name="T65" fmla="*/ 103 h 251"/>
                <a:gd name="T66" fmla="*/ 8 w 89"/>
                <a:gd name="T67" fmla="*/ 111 h 251"/>
                <a:gd name="T68" fmla="*/ 4 w 89"/>
                <a:gd name="T69" fmla="*/ 129 h 251"/>
                <a:gd name="T70" fmla="*/ 2 w 89"/>
                <a:gd name="T71" fmla="*/ 140 h 251"/>
                <a:gd name="T72" fmla="*/ 4 w 89"/>
                <a:gd name="T73" fmla="*/ 144 h 251"/>
                <a:gd name="T74" fmla="*/ 10 w 89"/>
                <a:gd name="T75" fmla="*/ 148 h 251"/>
                <a:gd name="T76" fmla="*/ 12 w 89"/>
                <a:gd name="T77" fmla="*/ 148 h 251"/>
                <a:gd name="T78" fmla="*/ 18 w 89"/>
                <a:gd name="T79" fmla="*/ 156 h 251"/>
                <a:gd name="T80" fmla="*/ 27 w 89"/>
                <a:gd name="T81" fmla="*/ 166 h 251"/>
                <a:gd name="T82" fmla="*/ 44 w 89"/>
                <a:gd name="T83" fmla="*/ 161 h 251"/>
                <a:gd name="T84" fmla="*/ 49 w 89"/>
                <a:gd name="T85" fmla="*/ 194 h 251"/>
                <a:gd name="T86" fmla="*/ 46 w 89"/>
                <a:gd name="T87" fmla="*/ 203 h 251"/>
                <a:gd name="T88" fmla="*/ 45 w 89"/>
                <a:gd name="T89" fmla="*/ 212 h 251"/>
                <a:gd name="T90" fmla="*/ 48 w 89"/>
                <a:gd name="T91" fmla="*/ 218 h 251"/>
                <a:gd name="T92" fmla="*/ 48 w 89"/>
                <a:gd name="T93" fmla="*/ 223 h 251"/>
                <a:gd name="T94" fmla="*/ 61 w 89"/>
                <a:gd name="T95" fmla="*/ 237 h 251"/>
                <a:gd name="T96" fmla="*/ 64 w 89"/>
                <a:gd name="T97" fmla="*/ 247 h 251"/>
                <a:gd name="T98" fmla="*/ 67 w 89"/>
                <a:gd name="T99" fmla="*/ 251 h 251"/>
                <a:gd name="T100" fmla="*/ 71 w 89"/>
                <a:gd name="T101" fmla="*/ 251 h 251"/>
                <a:gd name="T102" fmla="*/ 70 w 89"/>
                <a:gd name="T103" fmla="*/ 239 h 251"/>
                <a:gd name="T104" fmla="*/ 71 w 89"/>
                <a:gd name="T105" fmla="*/ 225 h 251"/>
                <a:gd name="T106" fmla="*/ 78 w 89"/>
                <a:gd name="T107" fmla="*/ 218 h 251"/>
                <a:gd name="T108" fmla="*/ 89 w 89"/>
                <a:gd name="T109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" h="251">
                  <a:moveTo>
                    <a:pt x="88" y="199"/>
                  </a:moveTo>
                  <a:cubicBezTo>
                    <a:pt x="88" y="197"/>
                    <a:pt x="88" y="194"/>
                    <a:pt x="88" y="192"/>
                  </a:cubicBezTo>
                  <a:cubicBezTo>
                    <a:pt x="88" y="191"/>
                    <a:pt x="88" y="190"/>
                    <a:pt x="88" y="189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8" y="184"/>
                    <a:pt x="89" y="181"/>
                    <a:pt x="88" y="178"/>
                  </a:cubicBezTo>
                  <a:cubicBezTo>
                    <a:pt x="86" y="168"/>
                    <a:pt x="81" y="150"/>
                    <a:pt x="69" y="144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8" y="151"/>
                    <a:pt x="70" y="155"/>
                    <a:pt x="69" y="156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69" y="156"/>
                    <a:pt x="68" y="155"/>
                    <a:pt x="68" y="153"/>
                  </a:cubicBezTo>
                  <a:cubicBezTo>
                    <a:pt x="67" y="151"/>
                    <a:pt x="66" y="148"/>
                    <a:pt x="62" y="148"/>
                  </a:cubicBezTo>
                  <a:cubicBezTo>
                    <a:pt x="59" y="148"/>
                    <a:pt x="58" y="151"/>
                    <a:pt x="58" y="152"/>
                  </a:cubicBezTo>
                  <a:cubicBezTo>
                    <a:pt x="57" y="153"/>
                    <a:pt x="57" y="153"/>
                    <a:pt x="57" y="154"/>
                  </a:cubicBezTo>
                  <a:cubicBezTo>
                    <a:pt x="57" y="154"/>
                    <a:pt x="55" y="153"/>
                    <a:pt x="54" y="148"/>
                  </a:cubicBezTo>
                  <a:cubicBezTo>
                    <a:pt x="52" y="144"/>
                    <a:pt x="52" y="139"/>
                    <a:pt x="52" y="134"/>
                  </a:cubicBezTo>
                  <a:cubicBezTo>
                    <a:pt x="51" y="131"/>
                    <a:pt x="51" y="127"/>
                    <a:pt x="51" y="124"/>
                  </a:cubicBezTo>
                  <a:cubicBezTo>
                    <a:pt x="50" y="119"/>
                    <a:pt x="48" y="113"/>
                    <a:pt x="46" y="108"/>
                  </a:cubicBezTo>
                  <a:cubicBezTo>
                    <a:pt x="45" y="103"/>
                    <a:pt x="43" y="98"/>
                    <a:pt x="42" y="93"/>
                  </a:cubicBezTo>
                  <a:cubicBezTo>
                    <a:pt x="42" y="88"/>
                    <a:pt x="43" y="83"/>
                    <a:pt x="45" y="78"/>
                  </a:cubicBezTo>
                  <a:cubicBezTo>
                    <a:pt x="47" y="74"/>
                    <a:pt x="48" y="69"/>
                    <a:pt x="48" y="64"/>
                  </a:cubicBezTo>
                  <a:cubicBezTo>
                    <a:pt x="48" y="61"/>
                    <a:pt x="47" y="58"/>
                    <a:pt x="47" y="56"/>
                  </a:cubicBezTo>
                  <a:cubicBezTo>
                    <a:pt x="46" y="53"/>
                    <a:pt x="46" y="50"/>
                    <a:pt x="46" y="48"/>
                  </a:cubicBezTo>
                  <a:cubicBezTo>
                    <a:pt x="46" y="45"/>
                    <a:pt x="46" y="43"/>
                    <a:pt x="47" y="40"/>
                  </a:cubicBezTo>
                  <a:cubicBezTo>
                    <a:pt x="48" y="35"/>
                    <a:pt x="48" y="30"/>
                    <a:pt x="46" y="25"/>
                  </a:cubicBezTo>
                  <a:cubicBezTo>
                    <a:pt x="46" y="24"/>
                    <a:pt x="45" y="23"/>
                    <a:pt x="44" y="21"/>
                  </a:cubicBezTo>
                  <a:cubicBezTo>
                    <a:pt x="41" y="17"/>
                    <a:pt x="38" y="12"/>
                    <a:pt x="38" y="9"/>
                  </a:cubicBezTo>
                  <a:cubicBezTo>
                    <a:pt x="39" y="8"/>
                    <a:pt x="39" y="7"/>
                    <a:pt x="40" y="7"/>
                  </a:cubicBezTo>
                  <a:cubicBezTo>
                    <a:pt x="41" y="6"/>
                    <a:pt x="42" y="6"/>
                    <a:pt x="43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1"/>
                    <a:pt x="42" y="0"/>
                    <a:pt x="41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3" y="3"/>
                    <a:pt x="31" y="3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5" y="1"/>
                    <a:pt x="23" y="0"/>
                    <a:pt x="19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6" y="5"/>
                    <a:pt x="16" y="6"/>
                  </a:cubicBezTo>
                  <a:cubicBezTo>
                    <a:pt x="17" y="7"/>
                    <a:pt x="18" y="8"/>
                    <a:pt x="19" y="9"/>
                  </a:cubicBezTo>
                  <a:cubicBezTo>
                    <a:pt x="21" y="11"/>
                    <a:pt x="20" y="12"/>
                    <a:pt x="20" y="13"/>
                  </a:cubicBezTo>
                  <a:cubicBezTo>
                    <a:pt x="19" y="13"/>
                    <a:pt x="19" y="14"/>
                    <a:pt x="19" y="16"/>
                  </a:cubicBezTo>
                  <a:cubicBezTo>
                    <a:pt x="19" y="19"/>
                    <a:pt x="20" y="20"/>
                    <a:pt x="23" y="21"/>
                  </a:cubicBezTo>
                  <a:cubicBezTo>
                    <a:pt x="24" y="21"/>
                    <a:pt x="25" y="21"/>
                    <a:pt x="26" y="22"/>
                  </a:cubicBezTo>
                  <a:cubicBezTo>
                    <a:pt x="27" y="23"/>
                    <a:pt x="27" y="25"/>
                    <a:pt x="27" y="26"/>
                  </a:cubicBezTo>
                  <a:cubicBezTo>
                    <a:pt x="27" y="28"/>
                    <a:pt x="27" y="31"/>
                    <a:pt x="30" y="32"/>
                  </a:cubicBezTo>
                  <a:cubicBezTo>
                    <a:pt x="30" y="37"/>
                    <a:pt x="27" y="39"/>
                    <a:pt x="23" y="41"/>
                  </a:cubicBezTo>
                  <a:cubicBezTo>
                    <a:pt x="22" y="41"/>
                    <a:pt x="21" y="42"/>
                    <a:pt x="20" y="42"/>
                  </a:cubicBezTo>
                  <a:cubicBezTo>
                    <a:pt x="18" y="43"/>
                    <a:pt x="17" y="44"/>
                    <a:pt x="17" y="45"/>
                  </a:cubicBezTo>
                  <a:cubicBezTo>
                    <a:pt x="17" y="46"/>
                    <a:pt x="17" y="47"/>
                    <a:pt x="18" y="49"/>
                  </a:cubicBezTo>
                  <a:cubicBezTo>
                    <a:pt x="19" y="50"/>
                    <a:pt x="20" y="51"/>
                    <a:pt x="21" y="53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8"/>
                    <a:pt x="18" y="59"/>
                    <a:pt x="18" y="60"/>
                  </a:cubicBezTo>
                  <a:cubicBezTo>
                    <a:pt x="17" y="62"/>
                    <a:pt x="18" y="64"/>
                    <a:pt x="18" y="66"/>
                  </a:cubicBezTo>
                  <a:cubicBezTo>
                    <a:pt x="18" y="66"/>
                    <a:pt x="18" y="67"/>
                    <a:pt x="19" y="68"/>
                  </a:cubicBezTo>
                  <a:cubicBezTo>
                    <a:pt x="19" y="71"/>
                    <a:pt x="18" y="74"/>
                    <a:pt x="18" y="77"/>
                  </a:cubicBezTo>
                  <a:cubicBezTo>
                    <a:pt x="17" y="80"/>
                    <a:pt x="17" y="82"/>
                    <a:pt x="17" y="84"/>
                  </a:cubicBezTo>
                  <a:cubicBezTo>
                    <a:pt x="16" y="89"/>
                    <a:pt x="19" y="90"/>
                    <a:pt x="21" y="91"/>
                  </a:cubicBezTo>
                  <a:cubicBezTo>
                    <a:pt x="23" y="91"/>
                    <a:pt x="24" y="92"/>
                    <a:pt x="25" y="93"/>
                  </a:cubicBezTo>
                  <a:cubicBezTo>
                    <a:pt x="25" y="98"/>
                    <a:pt x="21" y="99"/>
                    <a:pt x="15" y="101"/>
                  </a:cubicBezTo>
                  <a:cubicBezTo>
                    <a:pt x="13" y="101"/>
                    <a:pt x="11" y="102"/>
                    <a:pt x="9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7"/>
                    <a:pt x="8" y="109"/>
                    <a:pt x="8" y="111"/>
                  </a:cubicBezTo>
                  <a:cubicBezTo>
                    <a:pt x="9" y="116"/>
                    <a:pt x="9" y="120"/>
                    <a:pt x="6" y="126"/>
                  </a:cubicBezTo>
                  <a:cubicBezTo>
                    <a:pt x="6" y="127"/>
                    <a:pt x="5" y="128"/>
                    <a:pt x="4" y="129"/>
                  </a:cubicBezTo>
                  <a:cubicBezTo>
                    <a:pt x="2" y="131"/>
                    <a:pt x="1" y="132"/>
                    <a:pt x="0" y="133"/>
                  </a:cubicBezTo>
                  <a:cubicBezTo>
                    <a:pt x="0" y="136"/>
                    <a:pt x="1" y="138"/>
                    <a:pt x="2" y="140"/>
                  </a:cubicBezTo>
                  <a:cubicBezTo>
                    <a:pt x="2" y="141"/>
                    <a:pt x="3" y="141"/>
                    <a:pt x="3" y="142"/>
                  </a:cubicBezTo>
                  <a:cubicBezTo>
                    <a:pt x="3" y="143"/>
                    <a:pt x="4" y="143"/>
                    <a:pt x="4" y="144"/>
                  </a:cubicBezTo>
                  <a:cubicBezTo>
                    <a:pt x="5" y="146"/>
                    <a:pt x="5" y="148"/>
                    <a:pt x="9" y="148"/>
                  </a:cubicBezTo>
                  <a:cubicBezTo>
                    <a:pt x="9" y="148"/>
                    <a:pt x="9" y="148"/>
                    <a:pt x="10" y="148"/>
                  </a:cubicBezTo>
                  <a:cubicBezTo>
                    <a:pt x="11" y="148"/>
                    <a:pt x="11" y="148"/>
                    <a:pt x="12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3" y="148"/>
                    <a:pt x="14" y="149"/>
                    <a:pt x="15" y="150"/>
                  </a:cubicBezTo>
                  <a:cubicBezTo>
                    <a:pt x="16" y="151"/>
                    <a:pt x="17" y="154"/>
                    <a:pt x="18" y="156"/>
                  </a:cubicBezTo>
                  <a:cubicBezTo>
                    <a:pt x="21" y="161"/>
                    <a:pt x="24" y="165"/>
                    <a:pt x="27" y="166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30" y="166"/>
                    <a:pt x="33" y="164"/>
                    <a:pt x="36" y="163"/>
                  </a:cubicBezTo>
                  <a:cubicBezTo>
                    <a:pt x="38" y="162"/>
                    <a:pt x="41" y="161"/>
                    <a:pt x="44" y="161"/>
                  </a:cubicBezTo>
                  <a:cubicBezTo>
                    <a:pt x="46" y="161"/>
                    <a:pt x="48" y="163"/>
                    <a:pt x="50" y="165"/>
                  </a:cubicBezTo>
                  <a:cubicBezTo>
                    <a:pt x="56" y="174"/>
                    <a:pt x="53" y="186"/>
                    <a:pt x="49" y="194"/>
                  </a:cubicBezTo>
                  <a:cubicBezTo>
                    <a:pt x="49" y="195"/>
                    <a:pt x="48" y="197"/>
                    <a:pt x="48" y="198"/>
                  </a:cubicBezTo>
                  <a:cubicBezTo>
                    <a:pt x="48" y="200"/>
                    <a:pt x="47" y="202"/>
                    <a:pt x="46" y="203"/>
                  </a:cubicBezTo>
                  <a:cubicBezTo>
                    <a:pt x="46" y="204"/>
                    <a:pt x="45" y="205"/>
                    <a:pt x="45" y="205"/>
                  </a:cubicBezTo>
                  <a:cubicBezTo>
                    <a:pt x="43" y="208"/>
                    <a:pt x="43" y="209"/>
                    <a:pt x="45" y="212"/>
                  </a:cubicBezTo>
                  <a:cubicBezTo>
                    <a:pt x="45" y="213"/>
                    <a:pt x="46" y="214"/>
                    <a:pt x="46" y="214"/>
                  </a:cubicBezTo>
                  <a:cubicBezTo>
                    <a:pt x="47" y="215"/>
                    <a:pt x="47" y="216"/>
                    <a:pt x="48" y="218"/>
                  </a:cubicBezTo>
                  <a:cubicBezTo>
                    <a:pt x="48" y="219"/>
                    <a:pt x="48" y="219"/>
                    <a:pt x="48" y="220"/>
                  </a:cubicBezTo>
                  <a:cubicBezTo>
                    <a:pt x="48" y="221"/>
                    <a:pt x="48" y="222"/>
                    <a:pt x="48" y="223"/>
                  </a:cubicBezTo>
                  <a:cubicBezTo>
                    <a:pt x="50" y="228"/>
                    <a:pt x="54" y="231"/>
                    <a:pt x="58" y="234"/>
                  </a:cubicBezTo>
                  <a:cubicBezTo>
                    <a:pt x="59" y="235"/>
                    <a:pt x="60" y="236"/>
                    <a:pt x="61" y="237"/>
                  </a:cubicBezTo>
                  <a:cubicBezTo>
                    <a:pt x="65" y="240"/>
                    <a:pt x="64" y="241"/>
                    <a:pt x="64" y="243"/>
                  </a:cubicBezTo>
                  <a:cubicBezTo>
                    <a:pt x="64" y="244"/>
                    <a:pt x="64" y="245"/>
                    <a:pt x="64" y="247"/>
                  </a:cubicBezTo>
                  <a:cubicBezTo>
                    <a:pt x="64" y="249"/>
                    <a:pt x="64" y="250"/>
                    <a:pt x="65" y="251"/>
                  </a:cubicBezTo>
                  <a:cubicBezTo>
                    <a:pt x="66" y="251"/>
                    <a:pt x="66" y="251"/>
                    <a:pt x="67" y="251"/>
                  </a:cubicBezTo>
                  <a:cubicBezTo>
                    <a:pt x="68" y="251"/>
                    <a:pt x="69" y="251"/>
                    <a:pt x="70" y="251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71" y="245"/>
                    <a:pt x="71" y="242"/>
                    <a:pt x="70" y="239"/>
                  </a:cubicBezTo>
                  <a:cubicBezTo>
                    <a:pt x="69" y="237"/>
                    <a:pt x="69" y="236"/>
                    <a:pt x="68" y="234"/>
                  </a:cubicBezTo>
                  <a:cubicBezTo>
                    <a:pt x="68" y="231"/>
                    <a:pt x="69" y="228"/>
                    <a:pt x="71" y="225"/>
                  </a:cubicBezTo>
                  <a:cubicBezTo>
                    <a:pt x="71" y="225"/>
                    <a:pt x="72" y="223"/>
                    <a:pt x="72" y="222"/>
                  </a:cubicBezTo>
                  <a:cubicBezTo>
                    <a:pt x="74" y="219"/>
                    <a:pt x="76" y="219"/>
                    <a:pt x="78" y="218"/>
                  </a:cubicBezTo>
                  <a:cubicBezTo>
                    <a:pt x="79" y="218"/>
                    <a:pt x="81" y="218"/>
                    <a:pt x="83" y="217"/>
                  </a:cubicBezTo>
                  <a:cubicBezTo>
                    <a:pt x="87" y="216"/>
                    <a:pt x="88" y="212"/>
                    <a:pt x="89" y="206"/>
                  </a:cubicBezTo>
                  <a:cubicBezTo>
                    <a:pt x="89" y="204"/>
                    <a:pt x="89" y="202"/>
                    <a:pt x="88" y="1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3779A0FE-8ADB-96A6-157C-7D7E0DC0A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598" y="4145822"/>
              <a:ext cx="783169" cy="687113"/>
            </a:xfrm>
            <a:custGeom>
              <a:avLst/>
              <a:gdLst>
                <a:gd name="T0" fmla="*/ 329 w 341"/>
                <a:gd name="T1" fmla="*/ 59 h 325"/>
                <a:gd name="T2" fmla="*/ 322 w 341"/>
                <a:gd name="T3" fmla="*/ 42 h 325"/>
                <a:gd name="T4" fmla="*/ 309 w 341"/>
                <a:gd name="T5" fmla="*/ 35 h 325"/>
                <a:gd name="T6" fmla="*/ 296 w 341"/>
                <a:gd name="T7" fmla="*/ 29 h 325"/>
                <a:gd name="T8" fmla="*/ 292 w 341"/>
                <a:gd name="T9" fmla="*/ 27 h 325"/>
                <a:gd name="T10" fmla="*/ 279 w 341"/>
                <a:gd name="T11" fmla="*/ 18 h 325"/>
                <a:gd name="T12" fmla="*/ 265 w 341"/>
                <a:gd name="T13" fmla="*/ 15 h 325"/>
                <a:gd name="T14" fmla="*/ 254 w 341"/>
                <a:gd name="T15" fmla="*/ 8 h 325"/>
                <a:gd name="T16" fmla="*/ 252 w 341"/>
                <a:gd name="T17" fmla="*/ 0 h 325"/>
                <a:gd name="T18" fmla="*/ 187 w 341"/>
                <a:gd name="T19" fmla="*/ 35 h 325"/>
                <a:gd name="T20" fmla="*/ 195 w 341"/>
                <a:gd name="T21" fmla="*/ 53 h 325"/>
                <a:gd name="T22" fmla="*/ 189 w 341"/>
                <a:gd name="T23" fmla="*/ 95 h 325"/>
                <a:gd name="T24" fmla="*/ 201 w 341"/>
                <a:gd name="T25" fmla="*/ 129 h 325"/>
                <a:gd name="T26" fmla="*/ 218 w 341"/>
                <a:gd name="T27" fmla="*/ 134 h 325"/>
                <a:gd name="T28" fmla="*/ 227 w 341"/>
                <a:gd name="T29" fmla="*/ 157 h 325"/>
                <a:gd name="T30" fmla="*/ 219 w 341"/>
                <a:gd name="T31" fmla="*/ 165 h 325"/>
                <a:gd name="T32" fmla="*/ 203 w 341"/>
                <a:gd name="T33" fmla="*/ 169 h 325"/>
                <a:gd name="T34" fmla="*/ 186 w 341"/>
                <a:gd name="T35" fmla="*/ 141 h 325"/>
                <a:gd name="T36" fmla="*/ 170 w 341"/>
                <a:gd name="T37" fmla="*/ 133 h 325"/>
                <a:gd name="T38" fmla="*/ 162 w 341"/>
                <a:gd name="T39" fmla="*/ 131 h 325"/>
                <a:gd name="T40" fmla="*/ 153 w 341"/>
                <a:gd name="T41" fmla="*/ 118 h 325"/>
                <a:gd name="T42" fmla="*/ 145 w 341"/>
                <a:gd name="T43" fmla="*/ 117 h 325"/>
                <a:gd name="T44" fmla="*/ 109 w 341"/>
                <a:gd name="T45" fmla="*/ 117 h 325"/>
                <a:gd name="T46" fmla="*/ 97 w 341"/>
                <a:gd name="T47" fmla="*/ 98 h 325"/>
                <a:gd name="T48" fmla="*/ 76 w 341"/>
                <a:gd name="T49" fmla="*/ 105 h 325"/>
                <a:gd name="T50" fmla="*/ 68 w 341"/>
                <a:gd name="T51" fmla="*/ 92 h 325"/>
                <a:gd name="T52" fmla="*/ 59 w 341"/>
                <a:gd name="T53" fmla="*/ 91 h 325"/>
                <a:gd name="T54" fmla="*/ 58 w 341"/>
                <a:gd name="T55" fmla="*/ 110 h 325"/>
                <a:gd name="T56" fmla="*/ 59 w 341"/>
                <a:gd name="T57" fmla="*/ 133 h 325"/>
                <a:gd name="T58" fmla="*/ 58 w 341"/>
                <a:gd name="T59" fmla="*/ 156 h 325"/>
                <a:gd name="T60" fmla="*/ 0 w 341"/>
                <a:gd name="T61" fmla="*/ 262 h 325"/>
                <a:gd name="T62" fmla="*/ 40 w 341"/>
                <a:gd name="T63" fmla="*/ 308 h 325"/>
                <a:gd name="T64" fmla="*/ 59 w 341"/>
                <a:gd name="T65" fmla="*/ 306 h 325"/>
                <a:gd name="T66" fmla="*/ 76 w 341"/>
                <a:gd name="T67" fmla="*/ 306 h 325"/>
                <a:gd name="T68" fmla="*/ 83 w 341"/>
                <a:gd name="T69" fmla="*/ 308 h 325"/>
                <a:gd name="T70" fmla="*/ 91 w 341"/>
                <a:gd name="T71" fmla="*/ 313 h 325"/>
                <a:gd name="T72" fmla="*/ 101 w 341"/>
                <a:gd name="T73" fmla="*/ 318 h 325"/>
                <a:gd name="T74" fmla="*/ 109 w 341"/>
                <a:gd name="T75" fmla="*/ 319 h 325"/>
                <a:gd name="T76" fmla="*/ 128 w 341"/>
                <a:gd name="T77" fmla="*/ 322 h 325"/>
                <a:gd name="T78" fmla="*/ 142 w 341"/>
                <a:gd name="T79" fmla="*/ 321 h 325"/>
                <a:gd name="T80" fmla="*/ 162 w 341"/>
                <a:gd name="T81" fmla="*/ 296 h 325"/>
                <a:gd name="T82" fmla="*/ 177 w 341"/>
                <a:gd name="T83" fmla="*/ 282 h 325"/>
                <a:gd name="T84" fmla="*/ 202 w 341"/>
                <a:gd name="T85" fmla="*/ 255 h 325"/>
                <a:gd name="T86" fmla="*/ 224 w 341"/>
                <a:gd name="T87" fmla="*/ 245 h 325"/>
                <a:gd name="T88" fmla="*/ 237 w 341"/>
                <a:gd name="T89" fmla="*/ 244 h 325"/>
                <a:gd name="T90" fmla="*/ 237 w 341"/>
                <a:gd name="T91" fmla="*/ 224 h 325"/>
                <a:gd name="T92" fmla="*/ 314 w 341"/>
                <a:gd name="T93" fmla="*/ 187 h 325"/>
                <a:gd name="T94" fmla="*/ 317 w 341"/>
                <a:gd name="T95" fmla="*/ 169 h 325"/>
                <a:gd name="T96" fmla="*/ 336 w 341"/>
                <a:gd name="T97" fmla="*/ 136 h 325"/>
                <a:gd name="T98" fmla="*/ 329 w 341"/>
                <a:gd name="T99" fmla="*/ 111 h 325"/>
                <a:gd name="T100" fmla="*/ 329 w 341"/>
                <a:gd name="T101" fmla="*/ 91 h 325"/>
                <a:gd name="T102" fmla="*/ 341 w 341"/>
                <a:gd name="T103" fmla="*/ 7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1" h="325">
                  <a:moveTo>
                    <a:pt x="339" y="74"/>
                  </a:moveTo>
                  <a:cubicBezTo>
                    <a:pt x="337" y="73"/>
                    <a:pt x="337" y="71"/>
                    <a:pt x="337" y="69"/>
                  </a:cubicBezTo>
                  <a:cubicBezTo>
                    <a:pt x="337" y="68"/>
                    <a:pt x="337" y="66"/>
                    <a:pt x="336" y="65"/>
                  </a:cubicBezTo>
                  <a:cubicBezTo>
                    <a:pt x="335" y="64"/>
                    <a:pt x="334" y="63"/>
                    <a:pt x="333" y="63"/>
                  </a:cubicBezTo>
                  <a:cubicBezTo>
                    <a:pt x="331" y="63"/>
                    <a:pt x="329" y="62"/>
                    <a:pt x="329" y="59"/>
                  </a:cubicBezTo>
                  <a:cubicBezTo>
                    <a:pt x="329" y="57"/>
                    <a:pt x="330" y="56"/>
                    <a:pt x="330" y="56"/>
                  </a:cubicBezTo>
                  <a:cubicBezTo>
                    <a:pt x="331" y="54"/>
                    <a:pt x="330" y="53"/>
                    <a:pt x="329" y="51"/>
                  </a:cubicBezTo>
                  <a:cubicBezTo>
                    <a:pt x="328" y="50"/>
                    <a:pt x="327" y="49"/>
                    <a:pt x="327" y="48"/>
                  </a:cubicBezTo>
                  <a:cubicBezTo>
                    <a:pt x="325" y="47"/>
                    <a:pt x="324" y="45"/>
                    <a:pt x="323" y="43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42"/>
                    <a:pt x="321" y="41"/>
                    <a:pt x="321" y="40"/>
                  </a:cubicBezTo>
                  <a:cubicBezTo>
                    <a:pt x="321" y="40"/>
                    <a:pt x="320" y="39"/>
                    <a:pt x="320" y="38"/>
                  </a:cubicBezTo>
                  <a:cubicBezTo>
                    <a:pt x="318" y="37"/>
                    <a:pt x="316" y="37"/>
                    <a:pt x="314" y="37"/>
                  </a:cubicBezTo>
                  <a:cubicBezTo>
                    <a:pt x="313" y="37"/>
                    <a:pt x="311" y="36"/>
                    <a:pt x="309" y="35"/>
                  </a:cubicBezTo>
                  <a:cubicBezTo>
                    <a:pt x="309" y="35"/>
                    <a:pt x="308" y="34"/>
                    <a:pt x="308" y="34"/>
                  </a:cubicBezTo>
                  <a:cubicBezTo>
                    <a:pt x="307" y="33"/>
                    <a:pt x="306" y="33"/>
                    <a:pt x="305" y="32"/>
                  </a:cubicBezTo>
                  <a:cubicBezTo>
                    <a:pt x="304" y="32"/>
                    <a:pt x="304" y="32"/>
                    <a:pt x="303" y="31"/>
                  </a:cubicBezTo>
                  <a:cubicBezTo>
                    <a:pt x="302" y="31"/>
                    <a:pt x="301" y="31"/>
                    <a:pt x="301" y="31"/>
                  </a:cubicBezTo>
                  <a:cubicBezTo>
                    <a:pt x="299" y="30"/>
                    <a:pt x="298" y="29"/>
                    <a:pt x="296" y="29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3" y="28"/>
                    <a:pt x="293" y="28"/>
                    <a:pt x="293" y="28"/>
                  </a:cubicBezTo>
                  <a:cubicBezTo>
                    <a:pt x="292" y="28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91" y="26"/>
                    <a:pt x="291" y="26"/>
                    <a:pt x="291" y="26"/>
                  </a:cubicBezTo>
                  <a:cubicBezTo>
                    <a:pt x="290" y="25"/>
                    <a:pt x="289" y="25"/>
                    <a:pt x="287" y="25"/>
                  </a:cubicBezTo>
                  <a:cubicBezTo>
                    <a:pt x="286" y="24"/>
                    <a:pt x="284" y="24"/>
                    <a:pt x="282" y="23"/>
                  </a:cubicBezTo>
                  <a:cubicBezTo>
                    <a:pt x="281" y="22"/>
                    <a:pt x="280" y="20"/>
                    <a:pt x="279" y="18"/>
                  </a:cubicBezTo>
                  <a:cubicBezTo>
                    <a:pt x="278" y="17"/>
                    <a:pt x="277" y="15"/>
                    <a:pt x="276" y="14"/>
                  </a:cubicBezTo>
                  <a:cubicBezTo>
                    <a:pt x="274" y="13"/>
                    <a:pt x="272" y="13"/>
                    <a:pt x="269" y="13"/>
                  </a:cubicBezTo>
                  <a:cubicBezTo>
                    <a:pt x="267" y="13"/>
                    <a:pt x="267" y="13"/>
                    <a:pt x="267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5" y="13"/>
                    <a:pt x="265" y="15"/>
                    <a:pt x="265" y="15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3" y="15"/>
                    <a:pt x="261" y="15"/>
                    <a:pt x="260" y="13"/>
                  </a:cubicBezTo>
                  <a:cubicBezTo>
                    <a:pt x="259" y="13"/>
                    <a:pt x="259" y="12"/>
                    <a:pt x="259" y="11"/>
                  </a:cubicBezTo>
                  <a:cubicBezTo>
                    <a:pt x="258" y="10"/>
                    <a:pt x="257" y="9"/>
                    <a:pt x="256" y="8"/>
                  </a:cubicBezTo>
                  <a:cubicBezTo>
                    <a:pt x="255" y="8"/>
                    <a:pt x="255" y="8"/>
                    <a:pt x="254" y="8"/>
                  </a:cubicBezTo>
                  <a:cubicBezTo>
                    <a:pt x="253" y="8"/>
                    <a:pt x="252" y="8"/>
                    <a:pt x="252" y="8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0" y="8"/>
                    <a:pt x="250" y="8"/>
                    <a:pt x="249" y="7"/>
                  </a:cubicBezTo>
                  <a:cubicBezTo>
                    <a:pt x="249" y="7"/>
                    <a:pt x="250" y="5"/>
                    <a:pt x="250" y="4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3" y="10"/>
                    <a:pt x="203" y="10"/>
                    <a:pt x="203" y="10"/>
                  </a:cubicBezTo>
                  <a:cubicBezTo>
                    <a:pt x="203" y="14"/>
                    <a:pt x="203" y="17"/>
                    <a:pt x="201" y="20"/>
                  </a:cubicBezTo>
                  <a:cubicBezTo>
                    <a:pt x="198" y="25"/>
                    <a:pt x="195" y="29"/>
                    <a:pt x="189" y="33"/>
                  </a:cubicBezTo>
                  <a:cubicBezTo>
                    <a:pt x="188" y="33"/>
                    <a:pt x="188" y="34"/>
                    <a:pt x="187" y="35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9" y="38"/>
                  </a:cubicBezTo>
                  <a:cubicBezTo>
                    <a:pt x="189" y="38"/>
                    <a:pt x="190" y="39"/>
                    <a:pt x="190" y="39"/>
                  </a:cubicBezTo>
                  <a:cubicBezTo>
                    <a:pt x="192" y="43"/>
                    <a:pt x="195" y="48"/>
                    <a:pt x="195" y="53"/>
                  </a:cubicBezTo>
                  <a:cubicBezTo>
                    <a:pt x="195" y="55"/>
                    <a:pt x="194" y="57"/>
                    <a:pt x="194" y="59"/>
                  </a:cubicBezTo>
                  <a:cubicBezTo>
                    <a:pt x="193" y="62"/>
                    <a:pt x="192" y="65"/>
                    <a:pt x="193" y="68"/>
                  </a:cubicBezTo>
                  <a:cubicBezTo>
                    <a:pt x="193" y="70"/>
                    <a:pt x="193" y="72"/>
                    <a:pt x="194" y="74"/>
                  </a:cubicBezTo>
                  <a:cubicBezTo>
                    <a:pt x="194" y="78"/>
                    <a:pt x="195" y="81"/>
                    <a:pt x="192" y="86"/>
                  </a:cubicBezTo>
                  <a:cubicBezTo>
                    <a:pt x="190" y="89"/>
                    <a:pt x="190" y="91"/>
                    <a:pt x="189" y="95"/>
                  </a:cubicBezTo>
                  <a:cubicBezTo>
                    <a:pt x="189" y="97"/>
                    <a:pt x="188" y="99"/>
                    <a:pt x="187" y="101"/>
                  </a:cubicBezTo>
                  <a:cubicBezTo>
                    <a:pt x="187" y="102"/>
                    <a:pt x="186" y="102"/>
                    <a:pt x="186" y="103"/>
                  </a:cubicBezTo>
                  <a:cubicBezTo>
                    <a:pt x="184" y="107"/>
                    <a:pt x="186" y="116"/>
                    <a:pt x="188" y="119"/>
                  </a:cubicBezTo>
                  <a:cubicBezTo>
                    <a:pt x="190" y="121"/>
                    <a:pt x="192" y="122"/>
                    <a:pt x="194" y="123"/>
                  </a:cubicBezTo>
                  <a:cubicBezTo>
                    <a:pt x="197" y="125"/>
                    <a:pt x="199" y="126"/>
                    <a:pt x="201" y="129"/>
                  </a:cubicBezTo>
                  <a:cubicBezTo>
                    <a:pt x="202" y="130"/>
                    <a:pt x="202" y="131"/>
                    <a:pt x="203" y="132"/>
                  </a:cubicBezTo>
                  <a:cubicBezTo>
                    <a:pt x="203" y="134"/>
                    <a:pt x="204" y="135"/>
                    <a:pt x="205" y="136"/>
                  </a:cubicBezTo>
                  <a:cubicBezTo>
                    <a:pt x="207" y="138"/>
                    <a:pt x="212" y="139"/>
                    <a:pt x="214" y="139"/>
                  </a:cubicBezTo>
                  <a:cubicBezTo>
                    <a:pt x="217" y="139"/>
                    <a:pt x="217" y="137"/>
                    <a:pt x="218" y="136"/>
                  </a:cubicBezTo>
                  <a:cubicBezTo>
                    <a:pt x="218" y="135"/>
                    <a:pt x="218" y="134"/>
                    <a:pt x="218" y="134"/>
                  </a:cubicBezTo>
                  <a:cubicBezTo>
                    <a:pt x="219" y="132"/>
                    <a:pt x="221" y="132"/>
                    <a:pt x="223" y="132"/>
                  </a:cubicBezTo>
                  <a:cubicBezTo>
                    <a:pt x="223" y="132"/>
                    <a:pt x="224" y="132"/>
                    <a:pt x="224" y="132"/>
                  </a:cubicBezTo>
                  <a:cubicBezTo>
                    <a:pt x="226" y="132"/>
                    <a:pt x="226" y="134"/>
                    <a:pt x="226" y="136"/>
                  </a:cubicBezTo>
                  <a:cubicBezTo>
                    <a:pt x="226" y="136"/>
                    <a:pt x="226" y="137"/>
                    <a:pt x="226" y="137"/>
                  </a:cubicBezTo>
                  <a:cubicBezTo>
                    <a:pt x="226" y="144"/>
                    <a:pt x="227" y="151"/>
                    <a:pt x="227" y="157"/>
                  </a:cubicBezTo>
                  <a:cubicBezTo>
                    <a:pt x="227" y="157"/>
                    <a:pt x="227" y="158"/>
                    <a:pt x="227" y="159"/>
                  </a:cubicBezTo>
                  <a:cubicBezTo>
                    <a:pt x="227" y="161"/>
                    <a:pt x="228" y="164"/>
                    <a:pt x="226" y="165"/>
                  </a:cubicBezTo>
                  <a:cubicBezTo>
                    <a:pt x="226" y="166"/>
                    <a:pt x="225" y="166"/>
                    <a:pt x="224" y="166"/>
                  </a:cubicBezTo>
                  <a:cubicBezTo>
                    <a:pt x="223" y="166"/>
                    <a:pt x="222" y="166"/>
                    <a:pt x="221" y="166"/>
                  </a:cubicBezTo>
                  <a:cubicBezTo>
                    <a:pt x="221" y="166"/>
                    <a:pt x="220" y="165"/>
                    <a:pt x="219" y="165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5" y="166"/>
                    <a:pt x="213" y="169"/>
                    <a:pt x="213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8" y="170"/>
                    <a:pt x="208" y="170"/>
                    <a:pt x="208" y="170"/>
                  </a:cubicBezTo>
                  <a:cubicBezTo>
                    <a:pt x="206" y="170"/>
                    <a:pt x="204" y="170"/>
                    <a:pt x="203" y="169"/>
                  </a:cubicBezTo>
                  <a:cubicBezTo>
                    <a:pt x="202" y="167"/>
                    <a:pt x="202" y="165"/>
                    <a:pt x="201" y="163"/>
                  </a:cubicBezTo>
                  <a:cubicBezTo>
                    <a:pt x="201" y="161"/>
                    <a:pt x="201" y="160"/>
                    <a:pt x="200" y="159"/>
                  </a:cubicBezTo>
                  <a:cubicBezTo>
                    <a:pt x="199" y="156"/>
                    <a:pt x="197" y="154"/>
                    <a:pt x="194" y="153"/>
                  </a:cubicBezTo>
                  <a:cubicBezTo>
                    <a:pt x="191" y="151"/>
                    <a:pt x="191" y="150"/>
                    <a:pt x="190" y="146"/>
                  </a:cubicBezTo>
                  <a:cubicBezTo>
                    <a:pt x="189" y="143"/>
                    <a:pt x="189" y="142"/>
                    <a:pt x="186" y="141"/>
                  </a:cubicBezTo>
                  <a:cubicBezTo>
                    <a:pt x="186" y="140"/>
                    <a:pt x="185" y="140"/>
                    <a:pt x="185" y="140"/>
                  </a:cubicBezTo>
                  <a:cubicBezTo>
                    <a:pt x="184" y="139"/>
                    <a:pt x="183" y="139"/>
                    <a:pt x="182" y="138"/>
                  </a:cubicBezTo>
                  <a:cubicBezTo>
                    <a:pt x="181" y="137"/>
                    <a:pt x="180" y="136"/>
                    <a:pt x="177" y="136"/>
                  </a:cubicBezTo>
                  <a:cubicBezTo>
                    <a:pt x="175" y="136"/>
                    <a:pt x="174" y="135"/>
                    <a:pt x="173" y="134"/>
                  </a:cubicBezTo>
                  <a:cubicBezTo>
                    <a:pt x="172" y="134"/>
                    <a:pt x="171" y="133"/>
                    <a:pt x="170" y="133"/>
                  </a:cubicBezTo>
                  <a:cubicBezTo>
                    <a:pt x="169" y="133"/>
                    <a:pt x="169" y="133"/>
                    <a:pt x="169" y="133"/>
                  </a:cubicBezTo>
                  <a:cubicBezTo>
                    <a:pt x="168" y="133"/>
                    <a:pt x="168" y="133"/>
                    <a:pt x="167" y="134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166" y="134"/>
                    <a:pt x="166" y="134"/>
                    <a:pt x="166" y="134"/>
                  </a:cubicBezTo>
                  <a:cubicBezTo>
                    <a:pt x="165" y="133"/>
                    <a:pt x="162" y="132"/>
                    <a:pt x="162" y="131"/>
                  </a:cubicBezTo>
                  <a:cubicBezTo>
                    <a:pt x="161" y="130"/>
                    <a:pt x="161" y="128"/>
                    <a:pt x="160" y="127"/>
                  </a:cubicBezTo>
                  <a:cubicBezTo>
                    <a:pt x="160" y="125"/>
                    <a:pt x="160" y="124"/>
                    <a:pt x="159" y="123"/>
                  </a:cubicBezTo>
                  <a:cubicBezTo>
                    <a:pt x="158" y="121"/>
                    <a:pt x="156" y="120"/>
                    <a:pt x="154" y="119"/>
                  </a:cubicBezTo>
                  <a:cubicBezTo>
                    <a:pt x="154" y="119"/>
                    <a:pt x="153" y="118"/>
                    <a:pt x="153" y="118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154" y="114"/>
                    <a:pt x="154" y="112"/>
                    <a:pt x="153" y="111"/>
                  </a:cubicBezTo>
                  <a:cubicBezTo>
                    <a:pt x="152" y="111"/>
                    <a:pt x="151" y="110"/>
                    <a:pt x="151" y="110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48" y="111"/>
                    <a:pt x="147" y="113"/>
                    <a:pt x="146" y="116"/>
                  </a:cubicBezTo>
                  <a:cubicBezTo>
                    <a:pt x="146" y="116"/>
                    <a:pt x="145" y="117"/>
                    <a:pt x="145" y="117"/>
                  </a:cubicBezTo>
                  <a:cubicBezTo>
                    <a:pt x="144" y="120"/>
                    <a:pt x="141" y="124"/>
                    <a:pt x="136" y="124"/>
                  </a:cubicBezTo>
                  <a:cubicBezTo>
                    <a:pt x="135" y="124"/>
                    <a:pt x="134" y="124"/>
                    <a:pt x="132" y="123"/>
                  </a:cubicBezTo>
                  <a:cubicBezTo>
                    <a:pt x="130" y="122"/>
                    <a:pt x="128" y="122"/>
                    <a:pt x="125" y="122"/>
                  </a:cubicBezTo>
                  <a:cubicBezTo>
                    <a:pt x="122" y="122"/>
                    <a:pt x="119" y="121"/>
                    <a:pt x="116" y="120"/>
                  </a:cubicBezTo>
                  <a:cubicBezTo>
                    <a:pt x="114" y="118"/>
                    <a:pt x="112" y="118"/>
                    <a:pt x="109" y="117"/>
                  </a:cubicBezTo>
                  <a:cubicBezTo>
                    <a:pt x="108" y="117"/>
                    <a:pt x="108" y="117"/>
                    <a:pt x="108" y="117"/>
                  </a:cubicBezTo>
                  <a:cubicBezTo>
                    <a:pt x="106" y="116"/>
                    <a:pt x="103" y="116"/>
                    <a:pt x="101" y="114"/>
                  </a:cubicBezTo>
                  <a:cubicBezTo>
                    <a:pt x="97" y="111"/>
                    <a:pt x="97" y="107"/>
                    <a:pt x="98" y="102"/>
                  </a:cubicBezTo>
                  <a:cubicBezTo>
                    <a:pt x="98" y="100"/>
                    <a:pt x="98" y="100"/>
                    <a:pt x="98" y="100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2" y="98"/>
                    <a:pt x="89" y="99"/>
                    <a:pt x="86" y="100"/>
                  </a:cubicBezTo>
                  <a:cubicBezTo>
                    <a:pt x="85" y="100"/>
                    <a:pt x="84" y="101"/>
                    <a:pt x="83" y="101"/>
                  </a:cubicBezTo>
                  <a:cubicBezTo>
                    <a:pt x="81" y="102"/>
                    <a:pt x="79" y="102"/>
                    <a:pt x="77" y="103"/>
                  </a:cubicBezTo>
                  <a:cubicBezTo>
                    <a:pt x="77" y="104"/>
                    <a:pt x="76" y="104"/>
                    <a:pt x="76" y="105"/>
                  </a:cubicBezTo>
                  <a:cubicBezTo>
                    <a:pt x="75" y="106"/>
                    <a:pt x="74" y="107"/>
                    <a:pt x="73" y="107"/>
                  </a:cubicBezTo>
                  <a:cubicBezTo>
                    <a:pt x="71" y="107"/>
                    <a:pt x="71" y="105"/>
                    <a:pt x="71" y="104"/>
                  </a:cubicBezTo>
                  <a:cubicBezTo>
                    <a:pt x="70" y="102"/>
                    <a:pt x="71" y="101"/>
                    <a:pt x="71" y="100"/>
                  </a:cubicBezTo>
                  <a:cubicBezTo>
                    <a:pt x="71" y="98"/>
                    <a:pt x="72" y="95"/>
                    <a:pt x="70" y="93"/>
                  </a:cubicBezTo>
                  <a:cubicBezTo>
                    <a:pt x="69" y="93"/>
                    <a:pt x="69" y="93"/>
                    <a:pt x="68" y="92"/>
                  </a:cubicBezTo>
                  <a:cubicBezTo>
                    <a:pt x="67" y="92"/>
                    <a:pt x="66" y="92"/>
                    <a:pt x="66" y="91"/>
                  </a:cubicBezTo>
                  <a:cubicBezTo>
                    <a:pt x="65" y="91"/>
                    <a:pt x="65" y="91"/>
                    <a:pt x="64" y="90"/>
                  </a:cubicBezTo>
                  <a:cubicBezTo>
                    <a:pt x="63" y="88"/>
                    <a:pt x="61" y="87"/>
                    <a:pt x="60" y="87"/>
                  </a:cubicBezTo>
                  <a:cubicBezTo>
                    <a:pt x="60" y="87"/>
                    <a:pt x="58" y="88"/>
                    <a:pt x="58" y="88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93"/>
                    <a:pt x="59" y="95"/>
                    <a:pt x="59" y="97"/>
                  </a:cubicBezTo>
                  <a:cubicBezTo>
                    <a:pt x="59" y="99"/>
                    <a:pt x="60" y="100"/>
                    <a:pt x="60" y="101"/>
                  </a:cubicBezTo>
                  <a:cubicBezTo>
                    <a:pt x="60" y="103"/>
                    <a:pt x="61" y="104"/>
                    <a:pt x="60" y="106"/>
                  </a:cubicBezTo>
                  <a:cubicBezTo>
                    <a:pt x="60" y="107"/>
                    <a:pt x="59" y="107"/>
                    <a:pt x="59" y="108"/>
                  </a:cubicBezTo>
                  <a:cubicBezTo>
                    <a:pt x="59" y="109"/>
                    <a:pt x="58" y="109"/>
                    <a:pt x="58" y="110"/>
                  </a:cubicBezTo>
                  <a:cubicBezTo>
                    <a:pt x="58" y="111"/>
                    <a:pt x="58" y="112"/>
                    <a:pt x="58" y="113"/>
                  </a:cubicBezTo>
                  <a:cubicBezTo>
                    <a:pt x="58" y="114"/>
                    <a:pt x="58" y="114"/>
                    <a:pt x="58" y="115"/>
                  </a:cubicBezTo>
                  <a:cubicBezTo>
                    <a:pt x="58" y="116"/>
                    <a:pt x="58" y="117"/>
                    <a:pt x="58" y="118"/>
                  </a:cubicBezTo>
                  <a:cubicBezTo>
                    <a:pt x="58" y="122"/>
                    <a:pt x="57" y="126"/>
                    <a:pt x="58" y="130"/>
                  </a:cubicBezTo>
                  <a:cubicBezTo>
                    <a:pt x="58" y="131"/>
                    <a:pt x="59" y="132"/>
                    <a:pt x="59" y="133"/>
                  </a:cubicBezTo>
                  <a:cubicBezTo>
                    <a:pt x="59" y="133"/>
                    <a:pt x="59" y="133"/>
                    <a:pt x="60" y="134"/>
                  </a:cubicBezTo>
                  <a:cubicBezTo>
                    <a:pt x="61" y="137"/>
                    <a:pt x="60" y="139"/>
                    <a:pt x="58" y="141"/>
                  </a:cubicBezTo>
                  <a:cubicBezTo>
                    <a:pt x="56" y="144"/>
                    <a:pt x="56" y="147"/>
                    <a:pt x="56" y="149"/>
                  </a:cubicBezTo>
                  <a:cubicBezTo>
                    <a:pt x="56" y="151"/>
                    <a:pt x="56" y="152"/>
                    <a:pt x="57" y="153"/>
                  </a:cubicBezTo>
                  <a:cubicBezTo>
                    <a:pt x="57" y="154"/>
                    <a:pt x="58" y="156"/>
                    <a:pt x="58" y="156"/>
                  </a:cubicBezTo>
                  <a:cubicBezTo>
                    <a:pt x="57" y="157"/>
                    <a:pt x="56" y="157"/>
                    <a:pt x="55" y="157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3" y="157"/>
                    <a:pt x="38" y="157"/>
                    <a:pt x="32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1" y="262"/>
                    <a:pt x="1" y="262"/>
                    <a:pt x="1" y="262"/>
                  </a:cubicBezTo>
                  <a:cubicBezTo>
                    <a:pt x="4" y="265"/>
                    <a:pt x="4" y="269"/>
                    <a:pt x="4" y="271"/>
                  </a:cubicBezTo>
                  <a:cubicBezTo>
                    <a:pt x="4" y="272"/>
                    <a:pt x="4" y="272"/>
                    <a:pt x="4" y="272"/>
                  </a:cubicBezTo>
                  <a:cubicBezTo>
                    <a:pt x="38" y="309"/>
                    <a:pt x="38" y="309"/>
                    <a:pt x="38" y="309"/>
                  </a:cubicBezTo>
                  <a:cubicBezTo>
                    <a:pt x="40" y="308"/>
                    <a:pt x="40" y="308"/>
                    <a:pt x="40" y="308"/>
                  </a:cubicBezTo>
                  <a:cubicBezTo>
                    <a:pt x="41" y="308"/>
                    <a:pt x="42" y="308"/>
                    <a:pt x="43" y="308"/>
                  </a:cubicBezTo>
                  <a:cubicBezTo>
                    <a:pt x="45" y="307"/>
                    <a:pt x="47" y="307"/>
                    <a:pt x="50" y="307"/>
                  </a:cubicBezTo>
                  <a:cubicBezTo>
                    <a:pt x="50" y="307"/>
                    <a:pt x="50" y="307"/>
                    <a:pt x="50" y="307"/>
                  </a:cubicBezTo>
                  <a:cubicBezTo>
                    <a:pt x="52" y="307"/>
                    <a:pt x="54" y="307"/>
                    <a:pt x="55" y="306"/>
                  </a:cubicBezTo>
                  <a:cubicBezTo>
                    <a:pt x="57" y="306"/>
                    <a:pt x="58" y="306"/>
                    <a:pt x="59" y="306"/>
                  </a:cubicBezTo>
                  <a:cubicBezTo>
                    <a:pt x="61" y="306"/>
                    <a:pt x="63" y="306"/>
                    <a:pt x="65" y="305"/>
                  </a:cubicBezTo>
                  <a:cubicBezTo>
                    <a:pt x="66" y="305"/>
                    <a:pt x="68" y="305"/>
                    <a:pt x="69" y="305"/>
                  </a:cubicBezTo>
                  <a:cubicBezTo>
                    <a:pt x="71" y="305"/>
                    <a:pt x="72" y="305"/>
                    <a:pt x="74" y="305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5" y="306"/>
                    <a:pt x="76" y="306"/>
                    <a:pt x="76" y="306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9" y="306"/>
                  </a:cubicBezTo>
                  <a:cubicBezTo>
                    <a:pt x="79" y="306"/>
                    <a:pt x="80" y="306"/>
                    <a:pt x="80" y="306"/>
                  </a:cubicBezTo>
                  <a:cubicBezTo>
                    <a:pt x="81" y="306"/>
                    <a:pt x="81" y="306"/>
                    <a:pt x="82" y="307"/>
                  </a:cubicBezTo>
                  <a:cubicBezTo>
                    <a:pt x="82" y="307"/>
                    <a:pt x="83" y="308"/>
                    <a:pt x="83" y="308"/>
                  </a:cubicBezTo>
                  <a:cubicBezTo>
                    <a:pt x="84" y="308"/>
                    <a:pt x="85" y="308"/>
                    <a:pt x="85" y="309"/>
                  </a:cubicBezTo>
                  <a:cubicBezTo>
                    <a:pt x="86" y="309"/>
                    <a:pt x="87" y="309"/>
                    <a:pt x="87" y="309"/>
                  </a:cubicBezTo>
                  <a:cubicBezTo>
                    <a:pt x="89" y="310"/>
                    <a:pt x="90" y="311"/>
                    <a:pt x="90" y="312"/>
                  </a:cubicBezTo>
                  <a:cubicBezTo>
                    <a:pt x="90" y="313"/>
                    <a:pt x="90" y="313"/>
                    <a:pt x="90" y="313"/>
                  </a:cubicBezTo>
                  <a:cubicBezTo>
                    <a:pt x="91" y="313"/>
                    <a:pt x="91" y="313"/>
                    <a:pt x="91" y="313"/>
                  </a:cubicBezTo>
                  <a:cubicBezTo>
                    <a:pt x="93" y="314"/>
                    <a:pt x="94" y="315"/>
                    <a:pt x="96" y="316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98" y="317"/>
                    <a:pt x="99" y="318"/>
                    <a:pt x="100" y="318"/>
                  </a:cubicBezTo>
                  <a:cubicBezTo>
                    <a:pt x="100" y="318"/>
                    <a:pt x="100" y="318"/>
                    <a:pt x="100" y="318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101" y="318"/>
                    <a:pt x="101" y="317"/>
                    <a:pt x="101" y="317"/>
                  </a:cubicBezTo>
                  <a:cubicBezTo>
                    <a:pt x="102" y="317"/>
                    <a:pt x="102" y="316"/>
                    <a:pt x="103" y="316"/>
                  </a:cubicBezTo>
                  <a:cubicBezTo>
                    <a:pt x="103" y="316"/>
                    <a:pt x="104" y="316"/>
                    <a:pt x="104" y="316"/>
                  </a:cubicBezTo>
                  <a:cubicBezTo>
                    <a:pt x="106" y="316"/>
                    <a:pt x="107" y="318"/>
                    <a:pt x="109" y="319"/>
                  </a:cubicBezTo>
                  <a:cubicBezTo>
                    <a:pt x="110" y="321"/>
                    <a:pt x="111" y="323"/>
                    <a:pt x="114" y="323"/>
                  </a:cubicBezTo>
                  <a:cubicBezTo>
                    <a:pt x="115" y="323"/>
                    <a:pt x="117" y="322"/>
                    <a:pt x="118" y="321"/>
                  </a:cubicBezTo>
                  <a:cubicBezTo>
                    <a:pt x="119" y="320"/>
                    <a:pt x="121" y="319"/>
                    <a:pt x="122" y="319"/>
                  </a:cubicBezTo>
                  <a:cubicBezTo>
                    <a:pt x="123" y="319"/>
                    <a:pt x="123" y="319"/>
                    <a:pt x="123" y="319"/>
                  </a:cubicBezTo>
                  <a:cubicBezTo>
                    <a:pt x="125" y="319"/>
                    <a:pt x="127" y="320"/>
                    <a:pt x="128" y="322"/>
                  </a:cubicBezTo>
                  <a:cubicBezTo>
                    <a:pt x="130" y="323"/>
                    <a:pt x="131" y="325"/>
                    <a:pt x="134" y="325"/>
                  </a:cubicBezTo>
                  <a:cubicBezTo>
                    <a:pt x="134" y="325"/>
                    <a:pt x="134" y="325"/>
                    <a:pt x="134" y="325"/>
                  </a:cubicBezTo>
                  <a:cubicBezTo>
                    <a:pt x="135" y="325"/>
                    <a:pt x="136" y="324"/>
                    <a:pt x="137" y="323"/>
                  </a:cubicBezTo>
                  <a:cubicBezTo>
                    <a:pt x="138" y="323"/>
                    <a:pt x="138" y="323"/>
                    <a:pt x="138" y="322"/>
                  </a:cubicBezTo>
                  <a:cubicBezTo>
                    <a:pt x="139" y="322"/>
                    <a:pt x="141" y="321"/>
                    <a:pt x="142" y="321"/>
                  </a:cubicBezTo>
                  <a:cubicBezTo>
                    <a:pt x="143" y="320"/>
                    <a:pt x="144" y="320"/>
                    <a:pt x="145" y="320"/>
                  </a:cubicBezTo>
                  <a:cubicBezTo>
                    <a:pt x="148" y="318"/>
                    <a:pt x="150" y="314"/>
                    <a:pt x="152" y="311"/>
                  </a:cubicBezTo>
                  <a:cubicBezTo>
                    <a:pt x="152" y="310"/>
                    <a:pt x="153" y="309"/>
                    <a:pt x="153" y="309"/>
                  </a:cubicBezTo>
                  <a:cubicBezTo>
                    <a:pt x="154" y="307"/>
                    <a:pt x="156" y="306"/>
                    <a:pt x="157" y="304"/>
                  </a:cubicBezTo>
                  <a:cubicBezTo>
                    <a:pt x="159" y="302"/>
                    <a:pt x="161" y="299"/>
                    <a:pt x="162" y="296"/>
                  </a:cubicBezTo>
                  <a:cubicBezTo>
                    <a:pt x="162" y="296"/>
                    <a:pt x="163" y="295"/>
                    <a:pt x="163" y="294"/>
                  </a:cubicBezTo>
                  <a:cubicBezTo>
                    <a:pt x="164" y="293"/>
                    <a:pt x="164" y="291"/>
                    <a:pt x="165" y="290"/>
                  </a:cubicBezTo>
                  <a:cubicBezTo>
                    <a:pt x="167" y="288"/>
                    <a:pt x="168" y="287"/>
                    <a:pt x="170" y="286"/>
                  </a:cubicBezTo>
                  <a:cubicBezTo>
                    <a:pt x="170" y="286"/>
                    <a:pt x="171" y="286"/>
                    <a:pt x="172" y="285"/>
                  </a:cubicBezTo>
                  <a:cubicBezTo>
                    <a:pt x="173" y="284"/>
                    <a:pt x="175" y="283"/>
                    <a:pt x="177" y="282"/>
                  </a:cubicBezTo>
                  <a:cubicBezTo>
                    <a:pt x="178" y="281"/>
                    <a:pt x="181" y="279"/>
                    <a:pt x="183" y="278"/>
                  </a:cubicBezTo>
                  <a:cubicBezTo>
                    <a:pt x="187" y="276"/>
                    <a:pt x="191" y="274"/>
                    <a:pt x="194" y="273"/>
                  </a:cubicBezTo>
                  <a:cubicBezTo>
                    <a:pt x="199" y="271"/>
                    <a:pt x="199" y="268"/>
                    <a:pt x="198" y="264"/>
                  </a:cubicBezTo>
                  <a:cubicBezTo>
                    <a:pt x="198" y="262"/>
                    <a:pt x="198" y="261"/>
                    <a:pt x="198" y="259"/>
                  </a:cubicBezTo>
                  <a:cubicBezTo>
                    <a:pt x="199" y="257"/>
                    <a:pt x="200" y="256"/>
                    <a:pt x="202" y="255"/>
                  </a:cubicBezTo>
                  <a:cubicBezTo>
                    <a:pt x="202" y="255"/>
                    <a:pt x="203" y="254"/>
                    <a:pt x="203" y="254"/>
                  </a:cubicBezTo>
                  <a:cubicBezTo>
                    <a:pt x="204" y="253"/>
                    <a:pt x="205" y="252"/>
                    <a:pt x="206" y="251"/>
                  </a:cubicBezTo>
                  <a:cubicBezTo>
                    <a:pt x="209" y="248"/>
                    <a:pt x="212" y="246"/>
                    <a:pt x="216" y="246"/>
                  </a:cubicBezTo>
                  <a:cubicBezTo>
                    <a:pt x="218" y="246"/>
                    <a:pt x="218" y="246"/>
                    <a:pt x="218" y="246"/>
                  </a:cubicBezTo>
                  <a:cubicBezTo>
                    <a:pt x="220" y="246"/>
                    <a:pt x="222" y="245"/>
                    <a:pt x="224" y="245"/>
                  </a:cubicBezTo>
                  <a:cubicBezTo>
                    <a:pt x="226" y="244"/>
                    <a:pt x="227" y="244"/>
                    <a:pt x="229" y="244"/>
                  </a:cubicBezTo>
                  <a:cubicBezTo>
                    <a:pt x="230" y="244"/>
                    <a:pt x="231" y="244"/>
                    <a:pt x="233" y="244"/>
                  </a:cubicBezTo>
                  <a:cubicBezTo>
                    <a:pt x="233" y="244"/>
                    <a:pt x="233" y="244"/>
                    <a:pt x="234" y="244"/>
                  </a:cubicBezTo>
                  <a:cubicBezTo>
                    <a:pt x="234" y="244"/>
                    <a:pt x="235" y="244"/>
                    <a:pt x="236" y="244"/>
                  </a:cubicBezTo>
                  <a:cubicBezTo>
                    <a:pt x="236" y="244"/>
                    <a:pt x="237" y="244"/>
                    <a:pt x="237" y="244"/>
                  </a:cubicBezTo>
                  <a:cubicBezTo>
                    <a:pt x="238" y="244"/>
                    <a:pt x="239" y="244"/>
                    <a:pt x="240" y="244"/>
                  </a:cubicBezTo>
                  <a:cubicBezTo>
                    <a:pt x="242" y="245"/>
                    <a:pt x="242" y="245"/>
                    <a:pt x="242" y="245"/>
                  </a:cubicBezTo>
                  <a:cubicBezTo>
                    <a:pt x="242" y="240"/>
                    <a:pt x="242" y="240"/>
                    <a:pt x="242" y="240"/>
                  </a:cubicBezTo>
                  <a:cubicBezTo>
                    <a:pt x="242" y="237"/>
                    <a:pt x="241" y="234"/>
                    <a:pt x="239" y="231"/>
                  </a:cubicBezTo>
                  <a:cubicBezTo>
                    <a:pt x="238" y="230"/>
                    <a:pt x="236" y="225"/>
                    <a:pt x="237" y="224"/>
                  </a:cubicBezTo>
                  <a:cubicBezTo>
                    <a:pt x="237" y="224"/>
                    <a:pt x="238" y="224"/>
                    <a:pt x="238" y="224"/>
                  </a:cubicBezTo>
                  <a:cubicBezTo>
                    <a:pt x="239" y="224"/>
                    <a:pt x="239" y="224"/>
                    <a:pt x="239" y="224"/>
                  </a:cubicBezTo>
                  <a:cubicBezTo>
                    <a:pt x="318" y="192"/>
                    <a:pt x="318" y="192"/>
                    <a:pt x="318" y="192"/>
                  </a:cubicBezTo>
                  <a:cubicBezTo>
                    <a:pt x="316" y="190"/>
                    <a:pt x="316" y="190"/>
                    <a:pt x="316" y="190"/>
                  </a:cubicBezTo>
                  <a:cubicBezTo>
                    <a:pt x="315" y="189"/>
                    <a:pt x="315" y="188"/>
                    <a:pt x="314" y="187"/>
                  </a:cubicBezTo>
                  <a:cubicBezTo>
                    <a:pt x="314" y="186"/>
                    <a:pt x="314" y="186"/>
                    <a:pt x="313" y="185"/>
                  </a:cubicBezTo>
                  <a:cubicBezTo>
                    <a:pt x="313" y="184"/>
                    <a:pt x="313" y="183"/>
                    <a:pt x="312" y="183"/>
                  </a:cubicBezTo>
                  <a:cubicBezTo>
                    <a:pt x="311" y="181"/>
                    <a:pt x="310" y="179"/>
                    <a:pt x="311" y="176"/>
                  </a:cubicBezTo>
                  <a:cubicBezTo>
                    <a:pt x="311" y="175"/>
                    <a:pt x="313" y="174"/>
                    <a:pt x="314" y="173"/>
                  </a:cubicBezTo>
                  <a:cubicBezTo>
                    <a:pt x="315" y="172"/>
                    <a:pt x="316" y="170"/>
                    <a:pt x="317" y="169"/>
                  </a:cubicBezTo>
                  <a:cubicBezTo>
                    <a:pt x="320" y="163"/>
                    <a:pt x="319" y="159"/>
                    <a:pt x="319" y="154"/>
                  </a:cubicBezTo>
                  <a:cubicBezTo>
                    <a:pt x="319" y="152"/>
                    <a:pt x="318" y="149"/>
                    <a:pt x="318" y="147"/>
                  </a:cubicBezTo>
                  <a:cubicBezTo>
                    <a:pt x="320" y="145"/>
                    <a:pt x="323" y="145"/>
                    <a:pt x="325" y="144"/>
                  </a:cubicBezTo>
                  <a:cubicBezTo>
                    <a:pt x="330" y="143"/>
                    <a:pt x="334" y="142"/>
                    <a:pt x="335" y="137"/>
                  </a:cubicBezTo>
                  <a:cubicBezTo>
                    <a:pt x="336" y="136"/>
                    <a:pt x="336" y="136"/>
                    <a:pt x="336" y="136"/>
                  </a:cubicBezTo>
                  <a:cubicBezTo>
                    <a:pt x="335" y="135"/>
                    <a:pt x="335" y="135"/>
                    <a:pt x="335" y="135"/>
                  </a:cubicBezTo>
                  <a:cubicBezTo>
                    <a:pt x="334" y="134"/>
                    <a:pt x="332" y="134"/>
                    <a:pt x="331" y="133"/>
                  </a:cubicBezTo>
                  <a:cubicBezTo>
                    <a:pt x="329" y="132"/>
                    <a:pt x="327" y="131"/>
                    <a:pt x="327" y="127"/>
                  </a:cubicBezTo>
                  <a:cubicBezTo>
                    <a:pt x="327" y="125"/>
                    <a:pt x="328" y="122"/>
                    <a:pt x="328" y="120"/>
                  </a:cubicBezTo>
                  <a:cubicBezTo>
                    <a:pt x="329" y="117"/>
                    <a:pt x="329" y="114"/>
                    <a:pt x="329" y="111"/>
                  </a:cubicBezTo>
                  <a:cubicBezTo>
                    <a:pt x="329" y="110"/>
                    <a:pt x="329" y="109"/>
                    <a:pt x="329" y="108"/>
                  </a:cubicBezTo>
                  <a:cubicBezTo>
                    <a:pt x="328" y="107"/>
                    <a:pt x="328" y="105"/>
                    <a:pt x="329" y="103"/>
                  </a:cubicBezTo>
                  <a:cubicBezTo>
                    <a:pt x="329" y="102"/>
                    <a:pt x="329" y="101"/>
                    <a:pt x="330" y="101"/>
                  </a:cubicBezTo>
                  <a:cubicBezTo>
                    <a:pt x="330" y="99"/>
                    <a:pt x="331" y="98"/>
                    <a:pt x="331" y="96"/>
                  </a:cubicBezTo>
                  <a:cubicBezTo>
                    <a:pt x="331" y="94"/>
                    <a:pt x="329" y="93"/>
                    <a:pt x="329" y="91"/>
                  </a:cubicBezTo>
                  <a:cubicBezTo>
                    <a:pt x="328" y="90"/>
                    <a:pt x="327" y="89"/>
                    <a:pt x="327" y="88"/>
                  </a:cubicBezTo>
                  <a:cubicBezTo>
                    <a:pt x="328" y="88"/>
                    <a:pt x="328" y="87"/>
                    <a:pt x="330" y="86"/>
                  </a:cubicBezTo>
                  <a:cubicBezTo>
                    <a:pt x="331" y="85"/>
                    <a:pt x="332" y="84"/>
                    <a:pt x="333" y="84"/>
                  </a:cubicBezTo>
                  <a:cubicBezTo>
                    <a:pt x="337" y="82"/>
                    <a:pt x="340" y="81"/>
                    <a:pt x="340" y="76"/>
                  </a:cubicBezTo>
                  <a:cubicBezTo>
                    <a:pt x="341" y="75"/>
                    <a:pt x="341" y="75"/>
                    <a:pt x="341" y="75"/>
                  </a:cubicBezTo>
                  <a:lnTo>
                    <a:pt x="339" y="7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D0F1C6E2-7E6A-3EC2-B670-C37484234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3231" y="4661448"/>
              <a:ext cx="514509" cy="475963"/>
            </a:xfrm>
            <a:custGeom>
              <a:avLst/>
              <a:gdLst>
                <a:gd name="T0" fmla="*/ 223 w 224"/>
                <a:gd name="T1" fmla="*/ 52 h 225"/>
                <a:gd name="T2" fmla="*/ 221 w 224"/>
                <a:gd name="T3" fmla="*/ 41 h 225"/>
                <a:gd name="T4" fmla="*/ 211 w 224"/>
                <a:gd name="T5" fmla="*/ 28 h 225"/>
                <a:gd name="T6" fmla="*/ 199 w 224"/>
                <a:gd name="T7" fmla="*/ 27 h 225"/>
                <a:gd name="T8" fmla="*/ 182 w 224"/>
                <a:gd name="T9" fmla="*/ 18 h 225"/>
                <a:gd name="T10" fmla="*/ 173 w 224"/>
                <a:gd name="T11" fmla="*/ 13 h 225"/>
                <a:gd name="T12" fmla="*/ 149 w 224"/>
                <a:gd name="T13" fmla="*/ 0 h 225"/>
                <a:gd name="T14" fmla="*/ 142 w 224"/>
                <a:gd name="T15" fmla="*/ 0 h 225"/>
                <a:gd name="T16" fmla="*/ 132 w 224"/>
                <a:gd name="T17" fmla="*/ 0 h 225"/>
                <a:gd name="T18" fmla="*/ 115 w 224"/>
                <a:gd name="T19" fmla="*/ 6 h 225"/>
                <a:gd name="T20" fmla="*/ 109 w 224"/>
                <a:gd name="T21" fmla="*/ 11 h 225"/>
                <a:gd name="T22" fmla="*/ 102 w 224"/>
                <a:gd name="T23" fmla="*/ 28 h 225"/>
                <a:gd name="T24" fmla="*/ 79 w 224"/>
                <a:gd name="T25" fmla="*/ 41 h 225"/>
                <a:gd name="T26" fmla="*/ 71 w 224"/>
                <a:gd name="T27" fmla="*/ 50 h 225"/>
                <a:gd name="T28" fmla="*/ 61 w 224"/>
                <a:gd name="T29" fmla="*/ 65 h 225"/>
                <a:gd name="T30" fmla="*/ 50 w 224"/>
                <a:gd name="T31" fmla="*/ 76 h 225"/>
                <a:gd name="T32" fmla="*/ 42 w 224"/>
                <a:gd name="T33" fmla="*/ 81 h 225"/>
                <a:gd name="T34" fmla="*/ 31 w 224"/>
                <a:gd name="T35" fmla="*/ 74 h 225"/>
                <a:gd name="T36" fmla="*/ 22 w 224"/>
                <a:gd name="T37" fmla="*/ 78 h 225"/>
                <a:gd name="T38" fmla="*/ 11 w 224"/>
                <a:gd name="T39" fmla="*/ 72 h 225"/>
                <a:gd name="T40" fmla="*/ 5 w 224"/>
                <a:gd name="T41" fmla="*/ 72 h 225"/>
                <a:gd name="T42" fmla="*/ 0 w 224"/>
                <a:gd name="T43" fmla="*/ 73 h 225"/>
                <a:gd name="T44" fmla="*/ 8 w 224"/>
                <a:gd name="T45" fmla="*/ 90 h 225"/>
                <a:gd name="T46" fmla="*/ 20 w 224"/>
                <a:gd name="T47" fmla="*/ 109 h 225"/>
                <a:gd name="T48" fmla="*/ 28 w 224"/>
                <a:gd name="T49" fmla="*/ 129 h 225"/>
                <a:gd name="T50" fmla="*/ 32 w 224"/>
                <a:gd name="T51" fmla="*/ 135 h 225"/>
                <a:gd name="T52" fmla="*/ 42 w 224"/>
                <a:gd name="T53" fmla="*/ 142 h 225"/>
                <a:gd name="T54" fmla="*/ 50 w 224"/>
                <a:gd name="T55" fmla="*/ 146 h 225"/>
                <a:gd name="T56" fmla="*/ 57 w 224"/>
                <a:gd name="T57" fmla="*/ 161 h 225"/>
                <a:gd name="T58" fmla="*/ 68 w 224"/>
                <a:gd name="T59" fmla="*/ 170 h 225"/>
                <a:gd name="T60" fmla="*/ 70 w 224"/>
                <a:gd name="T61" fmla="*/ 185 h 225"/>
                <a:gd name="T62" fmla="*/ 76 w 224"/>
                <a:gd name="T63" fmla="*/ 194 h 225"/>
                <a:gd name="T64" fmla="*/ 83 w 224"/>
                <a:gd name="T65" fmla="*/ 198 h 225"/>
                <a:gd name="T66" fmla="*/ 97 w 224"/>
                <a:gd name="T67" fmla="*/ 200 h 225"/>
                <a:gd name="T68" fmla="*/ 105 w 224"/>
                <a:gd name="T69" fmla="*/ 208 h 225"/>
                <a:gd name="T70" fmla="*/ 108 w 224"/>
                <a:gd name="T71" fmla="*/ 212 h 225"/>
                <a:gd name="T72" fmla="*/ 109 w 224"/>
                <a:gd name="T73" fmla="*/ 214 h 225"/>
                <a:gd name="T74" fmla="*/ 118 w 224"/>
                <a:gd name="T75" fmla="*/ 217 h 225"/>
                <a:gd name="T76" fmla="*/ 130 w 224"/>
                <a:gd name="T77" fmla="*/ 217 h 225"/>
                <a:gd name="T78" fmla="*/ 144 w 224"/>
                <a:gd name="T79" fmla="*/ 222 h 225"/>
                <a:gd name="T80" fmla="*/ 158 w 224"/>
                <a:gd name="T81" fmla="*/ 220 h 225"/>
                <a:gd name="T82" fmla="*/ 170 w 224"/>
                <a:gd name="T83" fmla="*/ 225 h 225"/>
                <a:gd name="T84" fmla="*/ 202 w 224"/>
                <a:gd name="T85" fmla="*/ 191 h 225"/>
                <a:gd name="T86" fmla="*/ 204 w 224"/>
                <a:gd name="T87" fmla="*/ 180 h 225"/>
                <a:gd name="T88" fmla="*/ 206 w 224"/>
                <a:gd name="T89" fmla="*/ 167 h 225"/>
                <a:gd name="T90" fmla="*/ 213 w 224"/>
                <a:gd name="T91" fmla="*/ 160 h 225"/>
                <a:gd name="T92" fmla="*/ 223 w 224"/>
                <a:gd name="T93" fmla="*/ 140 h 225"/>
                <a:gd name="T94" fmla="*/ 218 w 224"/>
                <a:gd name="T95" fmla="*/ 120 h 225"/>
                <a:gd name="T96" fmla="*/ 216 w 224"/>
                <a:gd name="T97" fmla="*/ 111 h 225"/>
                <a:gd name="T98" fmla="*/ 219 w 224"/>
                <a:gd name="T99" fmla="*/ 104 h 225"/>
                <a:gd name="T100" fmla="*/ 221 w 224"/>
                <a:gd name="T101" fmla="*/ 95 h 225"/>
                <a:gd name="T102" fmla="*/ 223 w 224"/>
                <a:gd name="T103" fmla="*/ 8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225">
                  <a:moveTo>
                    <a:pt x="223" y="62"/>
                  </a:moveTo>
                  <a:cubicBezTo>
                    <a:pt x="223" y="61"/>
                    <a:pt x="224" y="60"/>
                    <a:pt x="224" y="59"/>
                  </a:cubicBezTo>
                  <a:cubicBezTo>
                    <a:pt x="224" y="57"/>
                    <a:pt x="224" y="55"/>
                    <a:pt x="223" y="52"/>
                  </a:cubicBezTo>
                  <a:cubicBezTo>
                    <a:pt x="223" y="51"/>
                    <a:pt x="222" y="50"/>
                    <a:pt x="222" y="49"/>
                  </a:cubicBezTo>
                  <a:cubicBezTo>
                    <a:pt x="221" y="47"/>
                    <a:pt x="220" y="46"/>
                    <a:pt x="221" y="43"/>
                  </a:cubicBezTo>
                  <a:cubicBezTo>
                    <a:pt x="221" y="42"/>
                    <a:pt x="221" y="41"/>
                    <a:pt x="221" y="41"/>
                  </a:cubicBezTo>
                  <a:cubicBezTo>
                    <a:pt x="222" y="37"/>
                    <a:pt x="221" y="37"/>
                    <a:pt x="219" y="35"/>
                  </a:cubicBezTo>
                  <a:cubicBezTo>
                    <a:pt x="217" y="34"/>
                    <a:pt x="216" y="33"/>
                    <a:pt x="215" y="32"/>
                  </a:cubicBezTo>
                  <a:cubicBezTo>
                    <a:pt x="214" y="31"/>
                    <a:pt x="212" y="29"/>
                    <a:pt x="211" y="28"/>
                  </a:cubicBezTo>
                  <a:cubicBezTo>
                    <a:pt x="209" y="28"/>
                    <a:pt x="207" y="27"/>
                    <a:pt x="205" y="27"/>
                  </a:cubicBezTo>
                  <a:cubicBezTo>
                    <a:pt x="204" y="27"/>
                    <a:pt x="203" y="27"/>
                    <a:pt x="202" y="27"/>
                  </a:cubicBezTo>
                  <a:cubicBezTo>
                    <a:pt x="201" y="27"/>
                    <a:pt x="200" y="27"/>
                    <a:pt x="199" y="27"/>
                  </a:cubicBezTo>
                  <a:cubicBezTo>
                    <a:pt x="196" y="27"/>
                    <a:pt x="195" y="26"/>
                    <a:pt x="193" y="24"/>
                  </a:cubicBezTo>
                  <a:cubicBezTo>
                    <a:pt x="192" y="23"/>
                    <a:pt x="192" y="23"/>
                    <a:pt x="192" y="23"/>
                  </a:cubicBezTo>
                  <a:cubicBezTo>
                    <a:pt x="189" y="19"/>
                    <a:pt x="186" y="18"/>
                    <a:pt x="182" y="18"/>
                  </a:cubicBezTo>
                  <a:cubicBezTo>
                    <a:pt x="179" y="17"/>
                    <a:pt x="178" y="16"/>
                    <a:pt x="176" y="15"/>
                  </a:cubicBezTo>
                  <a:cubicBezTo>
                    <a:pt x="175" y="14"/>
                    <a:pt x="174" y="14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8" y="0"/>
                    <a:pt x="147" y="0"/>
                    <a:pt x="146" y="0"/>
                  </a:cubicBezTo>
                  <a:cubicBezTo>
                    <a:pt x="145" y="0"/>
                    <a:pt x="144" y="0"/>
                    <a:pt x="144" y="0"/>
                  </a:cubicBezTo>
                  <a:cubicBezTo>
                    <a:pt x="143" y="0"/>
                    <a:pt x="142" y="0"/>
                    <a:pt x="14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39" y="0"/>
                    <a:pt x="138" y="0"/>
                    <a:pt x="137" y="0"/>
                  </a:cubicBezTo>
                  <a:cubicBezTo>
                    <a:pt x="135" y="0"/>
                    <a:pt x="134" y="0"/>
                    <a:pt x="132" y="0"/>
                  </a:cubicBezTo>
                  <a:cubicBezTo>
                    <a:pt x="129" y="1"/>
                    <a:pt x="128" y="1"/>
                    <a:pt x="126" y="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0" y="1"/>
                    <a:pt x="117" y="4"/>
                    <a:pt x="115" y="6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3" y="8"/>
                    <a:pt x="112" y="9"/>
                    <a:pt x="111" y="10"/>
                  </a:cubicBezTo>
                  <a:cubicBezTo>
                    <a:pt x="110" y="10"/>
                    <a:pt x="110" y="10"/>
                    <a:pt x="109" y="11"/>
                  </a:cubicBezTo>
                  <a:cubicBezTo>
                    <a:pt x="108" y="12"/>
                    <a:pt x="106" y="13"/>
                    <a:pt x="106" y="15"/>
                  </a:cubicBezTo>
                  <a:cubicBezTo>
                    <a:pt x="106" y="17"/>
                    <a:pt x="106" y="18"/>
                    <a:pt x="106" y="20"/>
                  </a:cubicBezTo>
                  <a:cubicBezTo>
                    <a:pt x="106" y="24"/>
                    <a:pt x="106" y="27"/>
                    <a:pt x="102" y="28"/>
                  </a:cubicBezTo>
                  <a:cubicBezTo>
                    <a:pt x="99" y="29"/>
                    <a:pt x="95" y="31"/>
                    <a:pt x="91" y="34"/>
                  </a:cubicBezTo>
                  <a:cubicBezTo>
                    <a:pt x="88" y="35"/>
                    <a:pt x="86" y="36"/>
                    <a:pt x="84" y="38"/>
                  </a:cubicBezTo>
                  <a:cubicBezTo>
                    <a:pt x="83" y="39"/>
                    <a:pt x="81" y="40"/>
                    <a:pt x="79" y="41"/>
                  </a:cubicBezTo>
                  <a:cubicBezTo>
                    <a:pt x="79" y="41"/>
                    <a:pt x="78" y="42"/>
                    <a:pt x="78" y="42"/>
                  </a:cubicBezTo>
                  <a:cubicBezTo>
                    <a:pt x="76" y="43"/>
                    <a:pt x="74" y="44"/>
                    <a:pt x="73" y="46"/>
                  </a:cubicBezTo>
                  <a:cubicBezTo>
                    <a:pt x="72" y="47"/>
                    <a:pt x="71" y="49"/>
                    <a:pt x="71" y="50"/>
                  </a:cubicBezTo>
                  <a:cubicBezTo>
                    <a:pt x="70" y="51"/>
                    <a:pt x="70" y="51"/>
                    <a:pt x="70" y="52"/>
                  </a:cubicBezTo>
                  <a:cubicBezTo>
                    <a:pt x="68" y="55"/>
                    <a:pt x="67" y="57"/>
                    <a:pt x="65" y="60"/>
                  </a:cubicBezTo>
                  <a:cubicBezTo>
                    <a:pt x="63" y="61"/>
                    <a:pt x="62" y="63"/>
                    <a:pt x="61" y="65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8" y="70"/>
                    <a:pt x="55" y="74"/>
                    <a:pt x="52" y="75"/>
                  </a:cubicBezTo>
                  <a:cubicBezTo>
                    <a:pt x="52" y="76"/>
                    <a:pt x="51" y="76"/>
                    <a:pt x="50" y="76"/>
                  </a:cubicBezTo>
                  <a:cubicBezTo>
                    <a:pt x="49" y="77"/>
                    <a:pt x="47" y="77"/>
                    <a:pt x="46" y="78"/>
                  </a:cubicBezTo>
                  <a:cubicBezTo>
                    <a:pt x="46" y="78"/>
                    <a:pt x="45" y="79"/>
                    <a:pt x="45" y="79"/>
                  </a:cubicBezTo>
                  <a:cubicBezTo>
                    <a:pt x="44" y="80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39" y="80"/>
                    <a:pt x="38" y="79"/>
                    <a:pt x="36" y="77"/>
                  </a:cubicBezTo>
                  <a:cubicBezTo>
                    <a:pt x="35" y="76"/>
                    <a:pt x="33" y="74"/>
                    <a:pt x="31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7" y="75"/>
                    <a:pt x="26" y="76"/>
                  </a:cubicBezTo>
                  <a:cubicBezTo>
                    <a:pt x="24" y="78"/>
                    <a:pt x="23" y="78"/>
                    <a:pt x="22" y="78"/>
                  </a:cubicBezTo>
                  <a:cubicBezTo>
                    <a:pt x="20" y="78"/>
                    <a:pt x="19" y="77"/>
                    <a:pt x="17" y="75"/>
                  </a:cubicBezTo>
                  <a:cubicBezTo>
                    <a:pt x="16" y="73"/>
                    <a:pt x="14" y="72"/>
                    <a:pt x="12" y="72"/>
                  </a:cubicBezTo>
                  <a:cubicBezTo>
                    <a:pt x="12" y="72"/>
                    <a:pt x="11" y="72"/>
                    <a:pt x="11" y="72"/>
                  </a:cubicBezTo>
                  <a:cubicBezTo>
                    <a:pt x="10" y="72"/>
                    <a:pt x="10" y="72"/>
                    <a:pt x="9" y="73"/>
                  </a:cubicBezTo>
                  <a:cubicBezTo>
                    <a:pt x="9" y="73"/>
                    <a:pt x="8" y="73"/>
                    <a:pt x="8" y="73"/>
                  </a:cubicBezTo>
                  <a:cubicBezTo>
                    <a:pt x="7" y="73"/>
                    <a:pt x="6" y="73"/>
                    <a:pt x="5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3"/>
                    <a:pt x="6" y="86"/>
                    <a:pt x="8" y="90"/>
                  </a:cubicBezTo>
                  <a:cubicBezTo>
                    <a:pt x="11" y="94"/>
                    <a:pt x="14" y="99"/>
                    <a:pt x="16" y="104"/>
                  </a:cubicBezTo>
                  <a:cubicBezTo>
                    <a:pt x="17" y="105"/>
                    <a:pt x="17" y="106"/>
                    <a:pt x="18" y="106"/>
                  </a:cubicBezTo>
                  <a:cubicBezTo>
                    <a:pt x="19" y="107"/>
                    <a:pt x="19" y="108"/>
                    <a:pt x="20" y="109"/>
                  </a:cubicBezTo>
                  <a:cubicBezTo>
                    <a:pt x="20" y="110"/>
                    <a:pt x="20" y="112"/>
                    <a:pt x="20" y="113"/>
                  </a:cubicBezTo>
                  <a:cubicBezTo>
                    <a:pt x="20" y="114"/>
                    <a:pt x="20" y="116"/>
                    <a:pt x="21" y="117"/>
                  </a:cubicBezTo>
                  <a:cubicBezTo>
                    <a:pt x="22" y="122"/>
                    <a:pt x="25" y="125"/>
                    <a:pt x="28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9" y="130"/>
                    <a:pt x="29" y="131"/>
                    <a:pt x="30" y="132"/>
                  </a:cubicBezTo>
                  <a:cubicBezTo>
                    <a:pt x="30" y="133"/>
                    <a:pt x="31" y="134"/>
                    <a:pt x="32" y="135"/>
                  </a:cubicBezTo>
                  <a:cubicBezTo>
                    <a:pt x="33" y="136"/>
                    <a:pt x="34" y="137"/>
                    <a:pt x="36" y="139"/>
                  </a:cubicBezTo>
                  <a:cubicBezTo>
                    <a:pt x="37" y="139"/>
                    <a:pt x="37" y="139"/>
                    <a:pt x="37" y="140"/>
                  </a:cubicBezTo>
                  <a:cubicBezTo>
                    <a:pt x="39" y="141"/>
                    <a:pt x="40" y="142"/>
                    <a:pt x="42" y="142"/>
                  </a:cubicBezTo>
                  <a:cubicBezTo>
                    <a:pt x="43" y="143"/>
                    <a:pt x="44" y="143"/>
                    <a:pt x="46" y="144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6"/>
                    <a:pt x="50" y="146"/>
                  </a:cubicBezTo>
                  <a:cubicBezTo>
                    <a:pt x="51" y="146"/>
                    <a:pt x="52" y="146"/>
                    <a:pt x="53" y="147"/>
                  </a:cubicBezTo>
                  <a:cubicBezTo>
                    <a:pt x="57" y="149"/>
                    <a:pt x="57" y="153"/>
                    <a:pt x="57" y="158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66" y="161"/>
                    <a:pt x="66" y="161"/>
                    <a:pt x="66" y="161"/>
                  </a:cubicBezTo>
                  <a:cubicBezTo>
                    <a:pt x="69" y="162"/>
                    <a:pt x="69" y="164"/>
                    <a:pt x="68" y="168"/>
                  </a:cubicBezTo>
                  <a:cubicBezTo>
                    <a:pt x="68" y="169"/>
                    <a:pt x="68" y="170"/>
                    <a:pt x="68" y="170"/>
                  </a:cubicBezTo>
                  <a:cubicBezTo>
                    <a:pt x="68" y="171"/>
                    <a:pt x="68" y="172"/>
                    <a:pt x="68" y="173"/>
                  </a:cubicBezTo>
                  <a:cubicBezTo>
                    <a:pt x="67" y="176"/>
                    <a:pt x="67" y="178"/>
                    <a:pt x="67" y="180"/>
                  </a:cubicBezTo>
                  <a:cubicBezTo>
                    <a:pt x="67" y="183"/>
                    <a:pt x="69" y="184"/>
                    <a:pt x="70" y="185"/>
                  </a:cubicBezTo>
                  <a:cubicBezTo>
                    <a:pt x="71" y="186"/>
                    <a:pt x="71" y="186"/>
                    <a:pt x="72" y="187"/>
                  </a:cubicBezTo>
                  <a:cubicBezTo>
                    <a:pt x="73" y="188"/>
                    <a:pt x="75" y="190"/>
                    <a:pt x="76" y="192"/>
                  </a:cubicBezTo>
                  <a:cubicBezTo>
                    <a:pt x="76" y="193"/>
                    <a:pt x="76" y="194"/>
                    <a:pt x="76" y="194"/>
                  </a:cubicBezTo>
                  <a:cubicBezTo>
                    <a:pt x="77" y="196"/>
                    <a:pt x="77" y="197"/>
                    <a:pt x="78" y="198"/>
                  </a:cubicBezTo>
                  <a:cubicBezTo>
                    <a:pt x="79" y="198"/>
                    <a:pt x="80" y="198"/>
                    <a:pt x="81" y="198"/>
                  </a:cubicBezTo>
                  <a:cubicBezTo>
                    <a:pt x="82" y="198"/>
                    <a:pt x="82" y="198"/>
                    <a:pt x="83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8"/>
                    <a:pt x="85" y="198"/>
                    <a:pt x="85" y="198"/>
                  </a:cubicBezTo>
                  <a:cubicBezTo>
                    <a:pt x="89" y="198"/>
                    <a:pt x="93" y="199"/>
                    <a:pt x="97" y="200"/>
                  </a:cubicBezTo>
                  <a:cubicBezTo>
                    <a:pt x="97" y="201"/>
                    <a:pt x="98" y="201"/>
                    <a:pt x="98" y="201"/>
                  </a:cubicBezTo>
                  <a:cubicBezTo>
                    <a:pt x="101" y="202"/>
                    <a:pt x="105" y="204"/>
                    <a:pt x="105" y="206"/>
                  </a:cubicBezTo>
                  <a:cubicBezTo>
                    <a:pt x="105" y="207"/>
                    <a:pt x="105" y="207"/>
                    <a:pt x="105" y="208"/>
                  </a:cubicBezTo>
                  <a:cubicBezTo>
                    <a:pt x="105" y="208"/>
                    <a:pt x="105" y="208"/>
                    <a:pt x="105" y="209"/>
                  </a:cubicBezTo>
                  <a:cubicBezTo>
                    <a:pt x="104" y="210"/>
                    <a:pt x="104" y="210"/>
                    <a:pt x="104" y="210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112" y="214"/>
                    <a:pt x="113" y="215"/>
                    <a:pt x="115" y="216"/>
                  </a:cubicBezTo>
                  <a:cubicBezTo>
                    <a:pt x="116" y="216"/>
                    <a:pt x="117" y="217"/>
                    <a:pt x="118" y="217"/>
                  </a:cubicBezTo>
                  <a:cubicBezTo>
                    <a:pt x="119" y="217"/>
                    <a:pt x="121" y="217"/>
                    <a:pt x="122" y="217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27" y="217"/>
                    <a:pt x="128" y="217"/>
                    <a:pt x="130" y="217"/>
                  </a:cubicBezTo>
                  <a:cubicBezTo>
                    <a:pt x="132" y="217"/>
                    <a:pt x="133" y="218"/>
                    <a:pt x="134" y="219"/>
                  </a:cubicBezTo>
                  <a:cubicBezTo>
                    <a:pt x="135" y="220"/>
                    <a:pt x="137" y="221"/>
                    <a:pt x="139" y="222"/>
                  </a:cubicBezTo>
                  <a:cubicBezTo>
                    <a:pt x="141" y="222"/>
                    <a:pt x="142" y="222"/>
                    <a:pt x="144" y="222"/>
                  </a:cubicBezTo>
                  <a:cubicBezTo>
                    <a:pt x="145" y="222"/>
                    <a:pt x="147" y="222"/>
                    <a:pt x="148" y="222"/>
                  </a:cubicBezTo>
                  <a:cubicBezTo>
                    <a:pt x="149" y="222"/>
                    <a:pt x="150" y="221"/>
                    <a:pt x="151" y="221"/>
                  </a:cubicBezTo>
                  <a:cubicBezTo>
                    <a:pt x="153" y="220"/>
                    <a:pt x="155" y="220"/>
                    <a:pt x="158" y="220"/>
                  </a:cubicBezTo>
                  <a:cubicBezTo>
                    <a:pt x="158" y="220"/>
                    <a:pt x="159" y="220"/>
                    <a:pt x="160" y="220"/>
                  </a:cubicBezTo>
                  <a:cubicBezTo>
                    <a:pt x="163" y="221"/>
                    <a:pt x="165" y="222"/>
                    <a:pt x="168" y="224"/>
                  </a:cubicBezTo>
                  <a:cubicBezTo>
                    <a:pt x="170" y="225"/>
                    <a:pt x="170" y="225"/>
                    <a:pt x="170" y="225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198" y="194"/>
                    <a:pt x="199" y="194"/>
                    <a:pt x="200" y="193"/>
                  </a:cubicBezTo>
                  <a:cubicBezTo>
                    <a:pt x="200" y="193"/>
                    <a:pt x="201" y="192"/>
                    <a:pt x="202" y="191"/>
                  </a:cubicBezTo>
                  <a:cubicBezTo>
                    <a:pt x="203" y="189"/>
                    <a:pt x="203" y="188"/>
                    <a:pt x="203" y="185"/>
                  </a:cubicBezTo>
                  <a:cubicBezTo>
                    <a:pt x="203" y="185"/>
                    <a:pt x="203" y="184"/>
                    <a:pt x="203" y="183"/>
                  </a:cubicBezTo>
                  <a:cubicBezTo>
                    <a:pt x="203" y="181"/>
                    <a:pt x="203" y="181"/>
                    <a:pt x="204" y="180"/>
                  </a:cubicBezTo>
                  <a:cubicBezTo>
                    <a:pt x="204" y="180"/>
                    <a:pt x="205" y="179"/>
                    <a:pt x="205" y="179"/>
                  </a:cubicBezTo>
                  <a:cubicBezTo>
                    <a:pt x="207" y="176"/>
                    <a:pt x="206" y="174"/>
                    <a:pt x="206" y="171"/>
                  </a:cubicBezTo>
                  <a:cubicBezTo>
                    <a:pt x="206" y="170"/>
                    <a:pt x="206" y="169"/>
                    <a:pt x="206" y="167"/>
                  </a:cubicBezTo>
                  <a:cubicBezTo>
                    <a:pt x="206" y="165"/>
                    <a:pt x="207" y="165"/>
                    <a:pt x="208" y="164"/>
                  </a:cubicBezTo>
                  <a:cubicBezTo>
                    <a:pt x="209" y="163"/>
                    <a:pt x="210" y="163"/>
                    <a:pt x="210" y="163"/>
                  </a:cubicBezTo>
                  <a:cubicBezTo>
                    <a:pt x="211" y="162"/>
                    <a:pt x="212" y="162"/>
                    <a:pt x="213" y="160"/>
                  </a:cubicBezTo>
                  <a:cubicBezTo>
                    <a:pt x="215" y="157"/>
                    <a:pt x="216" y="154"/>
                    <a:pt x="218" y="151"/>
                  </a:cubicBezTo>
                  <a:cubicBezTo>
                    <a:pt x="218" y="149"/>
                    <a:pt x="219" y="148"/>
                    <a:pt x="220" y="147"/>
                  </a:cubicBezTo>
                  <a:cubicBezTo>
                    <a:pt x="221" y="145"/>
                    <a:pt x="223" y="143"/>
                    <a:pt x="223" y="140"/>
                  </a:cubicBezTo>
                  <a:cubicBezTo>
                    <a:pt x="223" y="137"/>
                    <a:pt x="222" y="135"/>
                    <a:pt x="220" y="134"/>
                  </a:cubicBezTo>
                  <a:cubicBezTo>
                    <a:pt x="219" y="133"/>
                    <a:pt x="219" y="132"/>
                    <a:pt x="218" y="131"/>
                  </a:cubicBezTo>
                  <a:cubicBezTo>
                    <a:pt x="216" y="128"/>
                    <a:pt x="217" y="123"/>
                    <a:pt x="218" y="120"/>
                  </a:cubicBezTo>
                  <a:cubicBezTo>
                    <a:pt x="218" y="119"/>
                    <a:pt x="218" y="119"/>
                    <a:pt x="218" y="118"/>
                  </a:cubicBezTo>
                  <a:cubicBezTo>
                    <a:pt x="218" y="117"/>
                    <a:pt x="219" y="116"/>
                    <a:pt x="218" y="114"/>
                  </a:cubicBezTo>
                  <a:cubicBezTo>
                    <a:pt x="218" y="113"/>
                    <a:pt x="217" y="112"/>
                    <a:pt x="216" y="111"/>
                  </a:cubicBezTo>
                  <a:cubicBezTo>
                    <a:pt x="215" y="110"/>
                    <a:pt x="215" y="109"/>
                    <a:pt x="215" y="108"/>
                  </a:cubicBezTo>
                  <a:cubicBezTo>
                    <a:pt x="214" y="106"/>
                    <a:pt x="215" y="106"/>
                    <a:pt x="217" y="105"/>
                  </a:cubicBezTo>
                  <a:cubicBezTo>
                    <a:pt x="217" y="105"/>
                    <a:pt x="218" y="105"/>
                    <a:pt x="219" y="104"/>
                  </a:cubicBezTo>
                  <a:cubicBezTo>
                    <a:pt x="219" y="103"/>
                    <a:pt x="219" y="102"/>
                    <a:pt x="219" y="100"/>
                  </a:cubicBezTo>
                  <a:cubicBezTo>
                    <a:pt x="219" y="99"/>
                    <a:pt x="219" y="98"/>
                    <a:pt x="220" y="97"/>
                  </a:cubicBezTo>
                  <a:cubicBezTo>
                    <a:pt x="220" y="96"/>
                    <a:pt x="221" y="95"/>
                    <a:pt x="221" y="95"/>
                  </a:cubicBezTo>
                  <a:cubicBezTo>
                    <a:pt x="222" y="94"/>
                    <a:pt x="222" y="93"/>
                    <a:pt x="223" y="93"/>
                  </a:cubicBezTo>
                  <a:cubicBezTo>
                    <a:pt x="224" y="91"/>
                    <a:pt x="224" y="88"/>
                    <a:pt x="223" y="84"/>
                  </a:cubicBezTo>
                  <a:cubicBezTo>
                    <a:pt x="223" y="83"/>
                    <a:pt x="223" y="81"/>
                    <a:pt x="223" y="80"/>
                  </a:cubicBezTo>
                  <a:cubicBezTo>
                    <a:pt x="223" y="77"/>
                    <a:pt x="223" y="74"/>
                    <a:pt x="223" y="71"/>
                  </a:cubicBezTo>
                  <a:cubicBezTo>
                    <a:pt x="223" y="68"/>
                    <a:pt x="223" y="65"/>
                    <a:pt x="223" y="6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20391ACB-0F95-59C5-6337-B9F56A1C3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581" y="1930496"/>
              <a:ext cx="1044225" cy="822435"/>
            </a:xfrm>
            <a:custGeom>
              <a:avLst/>
              <a:gdLst>
                <a:gd name="T0" fmla="*/ 424 w 454"/>
                <a:gd name="T1" fmla="*/ 22 h 389"/>
                <a:gd name="T2" fmla="*/ 383 w 454"/>
                <a:gd name="T3" fmla="*/ 13 h 389"/>
                <a:gd name="T4" fmla="*/ 164 w 454"/>
                <a:gd name="T5" fmla="*/ 134 h 389"/>
                <a:gd name="T6" fmla="*/ 117 w 454"/>
                <a:gd name="T7" fmla="*/ 155 h 389"/>
                <a:gd name="T8" fmla="*/ 116 w 454"/>
                <a:gd name="T9" fmla="*/ 224 h 389"/>
                <a:gd name="T10" fmla="*/ 104 w 454"/>
                <a:gd name="T11" fmla="*/ 259 h 389"/>
                <a:gd name="T12" fmla="*/ 94 w 454"/>
                <a:gd name="T13" fmla="*/ 267 h 389"/>
                <a:gd name="T14" fmla="*/ 82 w 454"/>
                <a:gd name="T15" fmla="*/ 268 h 389"/>
                <a:gd name="T16" fmla="*/ 72 w 454"/>
                <a:gd name="T17" fmla="*/ 270 h 389"/>
                <a:gd name="T18" fmla="*/ 56 w 454"/>
                <a:gd name="T19" fmla="*/ 270 h 389"/>
                <a:gd name="T20" fmla="*/ 28 w 454"/>
                <a:gd name="T21" fmla="*/ 277 h 389"/>
                <a:gd name="T22" fmla="*/ 9 w 454"/>
                <a:gd name="T23" fmla="*/ 281 h 389"/>
                <a:gd name="T24" fmla="*/ 1 w 454"/>
                <a:gd name="T25" fmla="*/ 293 h 389"/>
                <a:gd name="T26" fmla="*/ 3 w 454"/>
                <a:gd name="T27" fmla="*/ 301 h 389"/>
                <a:gd name="T28" fmla="*/ 7 w 454"/>
                <a:gd name="T29" fmla="*/ 310 h 389"/>
                <a:gd name="T30" fmla="*/ 24 w 454"/>
                <a:gd name="T31" fmla="*/ 328 h 389"/>
                <a:gd name="T32" fmla="*/ 23 w 454"/>
                <a:gd name="T33" fmla="*/ 337 h 389"/>
                <a:gd name="T34" fmla="*/ 25 w 454"/>
                <a:gd name="T35" fmla="*/ 345 h 389"/>
                <a:gd name="T36" fmla="*/ 48 w 454"/>
                <a:gd name="T37" fmla="*/ 359 h 389"/>
                <a:gd name="T38" fmla="*/ 60 w 454"/>
                <a:gd name="T39" fmla="*/ 363 h 389"/>
                <a:gd name="T40" fmla="*/ 60 w 454"/>
                <a:gd name="T41" fmla="*/ 377 h 389"/>
                <a:gd name="T42" fmla="*/ 66 w 454"/>
                <a:gd name="T43" fmla="*/ 379 h 389"/>
                <a:gd name="T44" fmla="*/ 68 w 454"/>
                <a:gd name="T45" fmla="*/ 369 h 389"/>
                <a:gd name="T46" fmla="*/ 76 w 454"/>
                <a:gd name="T47" fmla="*/ 366 h 389"/>
                <a:gd name="T48" fmla="*/ 87 w 454"/>
                <a:gd name="T49" fmla="*/ 377 h 389"/>
                <a:gd name="T50" fmla="*/ 97 w 454"/>
                <a:gd name="T51" fmla="*/ 387 h 389"/>
                <a:gd name="T52" fmla="*/ 100 w 454"/>
                <a:gd name="T53" fmla="*/ 386 h 389"/>
                <a:gd name="T54" fmla="*/ 104 w 454"/>
                <a:gd name="T55" fmla="*/ 358 h 389"/>
                <a:gd name="T56" fmla="*/ 114 w 454"/>
                <a:gd name="T57" fmla="*/ 340 h 389"/>
                <a:gd name="T58" fmla="*/ 121 w 454"/>
                <a:gd name="T59" fmla="*/ 325 h 389"/>
                <a:gd name="T60" fmla="*/ 139 w 454"/>
                <a:gd name="T61" fmla="*/ 323 h 389"/>
                <a:gd name="T62" fmla="*/ 154 w 454"/>
                <a:gd name="T63" fmla="*/ 318 h 389"/>
                <a:gd name="T64" fmla="*/ 170 w 454"/>
                <a:gd name="T65" fmla="*/ 325 h 389"/>
                <a:gd name="T66" fmla="*/ 176 w 454"/>
                <a:gd name="T67" fmla="*/ 325 h 389"/>
                <a:gd name="T68" fmla="*/ 199 w 454"/>
                <a:gd name="T69" fmla="*/ 346 h 389"/>
                <a:gd name="T70" fmla="*/ 225 w 454"/>
                <a:gd name="T71" fmla="*/ 336 h 389"/>
                <a:gd name="T72" fmla="*/ 254 w 454"/>
                <a:gd name="T73" fmla="*/ 352 h 389"/>
                <a:gd name="T74" fmla="*/ 267 w 454"/>
                <a:gd name="T75" fmla="*/ 352 h 389"/>
                <a:gd name="T76" fmla="*/ 271 w 454"/>
                <a:gd name="T77" fmla="*/ 350 h 389"/>
                <a:gd name="T78" fmla="*/ 276 w 454"/>
                <a:gd name="T79" fmla="*/ 348 h 389"/>
                <a:gd name="T80" fmla="*/ 321 w 454"/>
                <a:gd name="T81" fmla="*/ 335 h 389"/>
                <a:gd name="T82" fmla="*/ 341 w 454"/>
                <a:gd name="T83" fmla="*/ 342 h 389"/>
                <a:gd name="T84" fmla="*/ 359 w 454"/>
                <a:gd name="T85" fmla="*/ 339 h 389"/>
                <a:gd name="T86" fmla="*/ 374 w 454"/>
                <a:gd name="T87" fmla="*/ 328 h 389"/>
                <a:gd name="T88" fmla="*/ 385 w 454"/>
                <a:gd name="T89" fmla="*/ 324 h 389"/>
                <a:gd name="T90" fmla="*/ 383 w 454"/>
                <a:gd name="T91" fmla="*/ 297 h 389"/>
                <a:gd name="T92" fmla="*/ 400 w 454"/>
                <a:gd name="T93" fmla="*/ 271 h 389"/>
                <a:gd name="T94" fmla="*/ 434 w 454"/>
                <a:gd name="T95" fmla="*/ 225 h 389"/>
                <a:gd name="T96" fmla="*/ 454 w 454"/>
                <a:gd name="T97" fmla="*/ 10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4" h="389">
                  <a:moveTo>
                    <a:pt x="443" y="90"/>
                  </a:moveTo>
                  <a:cubicBezTo>
                    <a:pt x="440" y="82"/>
                    <a:pt x="440" y="82"/>
                    <a:pt x="440" y="82"/>
                  </a:cubicBezTo>
                  <a:cubicBezTo>
                    <a:pt x="429" y="65"/>
                    <a:pt x="429" y="65"/>
                    <a:pt x="429" y="65"/>
                  </a:cubicBezTo>
                  <a:cubicBezTo>
                    <a:pt x="429" y="64"/>
                    <a:pt x="429" y="41"/>
                    <a:pt x="424" y="22"/>
                  </a:cubicBezTo>
                  <a:cubicBezTo>
                    <a:pt x="423" y="19"/>
                    <a:pt x="423" y="19"/>
                    <a:pt x="423" y="19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02" y="31"/>
                    <a:pt x="402" y="31"/>
                    <a:pt x="402" y="31"/>
                  </a:cubicBezTo>
                  <a:cubicBezTo>
                    <a:pt x="383" y="13"/>
                    <a:pt x="383" y="13"/>
                    <a:pt x="383" y="13"/>
                  </a:cubicBezTo>
                  <a:cubicBezTo>
                    <a:pt x="379" y="9"/>
                    <a:pt x="338" y="1"/>
                    <a:pt x="337" y="1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03" y="90"/>
                    <a:pt x="164" y="134"/>
                    <a:pt x="164" y="134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8" y="148"/>
                    <a:pt x="117" y="150"/>
                    <a:pt x="117" y="152"/>
                  </a:cubicBezTo>
                  <a:cubicBezTo>
                    <a:pt x="117" y="153"/>
                    <a:pt x="117" y="154"/>
                    <a:pt x="117" y="155"/>
                  </a:cubicBezTo>
                  <a:cubicBezTo>
                    <a:pt x="116" y="159"/>
                    <a:pt x="117" y="162"/>
                    <a:pt x="117" y="166"/>
                  </a:cubicBezTo>
                  <a:cubicBezTo>
                    <a:pt x="117" y="169"/>
                    <a:pt x="117" y="172"/>
                    <a:pt x="117" y="176"/>
                  </a:cubicBezTo>
                  <a:cubicBezTo>
                    <a:pt x="116" y="190"/>
                    <a:pt x="116" y="204"/>
                    <a:pt x="116" y="218"/>
                  </a:cubicBezTo>
                  <a:cubicBezTo>
                    <a:pt x="116" y="224"/>
                    <a:pt x="116" y="224"/>
                    <a:pt x="116" y="224"/>
                  </a:cubicBezTo>
                  <a:cubicBezTo>
                    <a:pt x="116" y="230"/>
                    <a:pt x="114" y="235"/>
                    <a:pt x="111" y="240"/>
                  </a:cubicBezTo>
                  <a:cubicBezTo>
                    <a:pt x="110" y="242"/>
                    <a:pt x="110" y="245"/>
                    <a:pt x="109" y="248"/>
                  </a:cubicBezTo>
                  <a:cubicBezTo>
                    <a:pt x="109" y="251"/>
                    <a:pt x="109" y="254"/>
                    <a:pt x="107" y="256"/>
                  </a:cubicBezTo>
                  <a:cubicBezTo>
                    <a:pt x="106" y="258"/>
                    <a:pt x="105" y="258"/>
                    <a:pt x="104" y="259"/>
                  </a:cubicBezTo>
                  <a:cubicBezTo>
                    <a:pt x="103" y="259"/>
                    <a:pt x="102" y="259"/>
                    <a:pt x="102" y="260"/>
                  </a:cubicBezTo>
                  <a:cubicBezTo>
                    <a:pt x="100" y="261"/>
                    <a:pt x="100" y="262"/>
                    <a:pt x="99" y="263"/>
                  </a:cubicBezTo>
                  <a:cubicBezTo>
                    <a:pt x="99" y="264"/>
                    <a:pt x="98" y="265"/>
                    <a:pt x="98" y="265"/>
                  </a:cubicBezTo>
                  <a:cubicBezTo>
                    <a:pt x="97" y="267"/>
                    <a:pt x="96" y="267"/>
                    <a:pt x="94" y="267"/>
                  </a:cubicBezTo>
                  <a:cubicBezTo>
                    <a:pt x="93" y="267"/>
                    <a:pt x="92" y="267"/>
                    <a:pt x="91" y="267"/>
                  </a:cubicBezTo>
                  <a:cubicBezTo>
                    <a:pt x="90" y="267"/>
                    <a:pt x="88" y="266"/>
                    <a:pt x="87" y="266"/>
                  </a:cubicBezTo>
                  <a:cubicBezTo>
                    <a:pt x="86" y="266"/>
                    <a:pt x="86" y="266"/>
                    <a:pt x="85" y="267"/>
                  </a:cubicBezTo>
                  <a:cubicBezTo>
                    <a:pt x="84" y="267"/>
                    <a:pt x="83" y="268"/>
                    <a:pt x="82" y="268"/>
                  </a:cubicBezTo>
                  <a:cubicBezTo>
                    <a:pt x="81" y="269"/>
                    <a:pt x="80" y="269"/>
                    <a:pt x="79" y="270"/>
                  </a:cubicBezTo>
                  <a:cubicBezTo>
                    <a:pt x="78" y="270"/>
                    <a:pt x="77" y="270"/>
                    <a:pt x="75" y="270"/>
                  </a:cubicBezTo>
                  <a:cubicBezTo>
                    <a:pt x="75" y="270"/>
                    <a:pt x="74" y="270"/>
                    <a:pt x="73" y="270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71" y="270"/>
                    <a:pt x="70" y="270"/>
                    <a:pt x="70" y="270"/>
                  </a:cubicBezTo>
                  <a:cubicBezTo>
                    <a:pt x="67" y="270"/>
                    <a:pt x="65" y="270"/>
                    <a:pt x="63" y="270"/>
                  </a:cubicBezTo>
                  <a:cubicBezTo>
                    <a:pt x="61" y="270"/>
                    <a:pt x="59" y="270"/>
                    <a:pt x="57" y="270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54" y="270"/>
                    <a:pt x="53" y="270"/>
                    <a:pt x="51" y="270"/>
                  </a:cubicBezTo>
                  <a:cubicBezTo>
                    <a:pt x="49" y="270"/>
                    <a:pt x="47" y="270"/>
                    <a:pt x="45" y="270"/>
                  </a:cubicBezTo>
                  <a:cubicBezTo>
                    <a:pt x="44" y="270"/>
                    <a:pt x="42" y="270"/>
                    <a:pt x="40" y="270"/>
                  </a:cubicBezTo>
                  <a:cubicBezTo>
                    <a:pt x="34" y="271"/>
                    <a:pt x="32" y="273"/>
                    <a:pt x="28" y="277"/>
                  </a:cubicBezTo>
                  <a:cubicBezTo>
                    <a:pt x="26" y="280"/>
                    <a:pt x="23" y="281"/>
                    <a:pt x="19" y="281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5" y="281"/>
                    <a:pt x="14" y="281"/>
                    <a:pt x="13" y="281"/>
                  </a:cubicBezTo>
                  <a:cubicBezTo>
                    <a:pt x="12" y="281"/>
                    <a:pt x="11" y="281"/>
                    <a:pt x="9" y="281"/>
                  </a:cubicBezTo>
                  <a:cubicBezTo>
                    <a:pt x="8" y="281"/>
                    <a:pt x="6" y="281"/>
                    <a:pt x="4" y="280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2" y="283"/>
                    <a:pt x="2" y="283"/>
                    <a:pt x="2" y="283"/>
                  </a:cubicBezTo>
                  <a:cubicBezTo>
                    <a:pt x="2" y="286"/>
                    <a:pt x="1" y="290"/>
                    <a:pt x="1" y="293"/>
                  </a:cubicBezTo>
                  <a:cubicBezTo>
                    <a:pt x="1" y="294"/>
                    <a:pt x="1" y="294"/>
                    <a:pt x="1" y="294"/>
                  </a:cubicBezTo>
                  <a:cubicBezTo>
                    <a:pt x="1" y="294"/>
                    <a:pt x="0" y="295"/>
                    <a:pt x="0" y="295"/>
                  </a:cubicBezTo>
                  <a:cubicBezTo>
                    <a:pt x="0" y="297"/>
                    <a:pt x="0" y="298"/>
                    <a:pt x="1" y="299"/>
                  </a:cubicBezTo>
                  <a:cubicBezTo>
                    <a:pt x="2" y="300"/>
                    <a:pt x="2" y="300"/>
                    <a:pt x="3" y="301"/>
                  </a:cubicBezTo>
                  <a:cubicBezTo>
                    <a:pt x="4" y="301"/>
                    <a:pt x="5" y="301"/>
                    <a:pt x="5" y="302"/>
                  </a:cubicBezTo>
                  <a:cubicBezTo>
                    <a:pt x="6" y="303"/>
                    <a:pt x="6" y="304"/>
                    <a:pt x="6" y="306"/>
                  </a:cubicBezTo>
                  <a:cubicBezTo>
                    <a:pt x="6" y="306"/>
                    <a:pt x="6" y="306"/>
                    <a:pt x="6" y="306"/>
                  </a:cubicBezTo>
                  <a:cubicBezTo>
                    <a:pt x="7" y="308"/>
                    <a:pt x="7" y="309"/>
                    <a:pt x="7" y="310"/>
                  </a:cubicBezTo>
                  <a:cubicBezTo>
                    <a:pt x="7" y="313"/>
                    <a:pt x="7" y="315"/>
                    <a:pt x="10" y="318"/>
                  </a:cubicBezTo>
                  <a:cubicBezTo>
                    <a:pt x="12" y="319"/>
                    <a:pt x="12" y="319"/>
                    <a:pt x="12" y="319"/>
                  </a:cubicBezTo>
                  <a:cubicBezTo>
                    <a:pt x="15" y="322"/>
                    <a:pt x="18" y="324"/>
                    <a:pt x="21" y="326"/>
                  </a:cubicBezTo>
                  <a:cubicBezTo>
                    <a:pt x="22" y="327"/>
                    <a:pt x="23" y="328"/>
                    <a:pt x="24" y="328"/>
                  </a:cubicBezTo>
                  <a:cubicBezTo>
                    <a:pt x="26" y="329"/>
                    <a:pt x="28" y="330"/>
                    <a:pt x="30" y="332"/>
                  </a:cubicBezTo>
                  <a:cubicBezTo>
                    <a:pt x="31" y="334"/>
                    <a:pt x="32" y="335"/>
                    <a:pt x="32" y="335"/>
                  </a:cubicBezTo>
                  <a:cubicBezTo>
                    <a:pt x="31" y="337"/>
                    <a:pt x="27" y="337"/>
                    <a:pt x="26" y="337"/>
                  </a:cubicBezTo>
                  <a:cubicBezTo>
                    <a:pt x="23" y="337"/>
                    <a:pt x="23" y="337"/>
                    <a:pt x="23" y="337"/>
                  </a:cubicBezTo>
                  <a:cubicBezTo>
                    <a:pt x="23" y="339"/>
                    <a:pt x="23" y="339"/>
                    <a:pt x="23" y="339"/>
                  </a:cubicBezTo>
                  <a:cubicBezTo>
                    <a:pt x="23" y="341"/>
                    <a:pt x="24" y="342"/>
                    <a:pt x="24" y="344"/>
                  </a:cubicBezTo>
                  <a:cubicBezTo>
                    <a:pt x="24" y="345"/>
                    <a:pt x="24" y="345"/>
                    <a:pt x="24" y="34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0" y="346"/>
                    <a:pt x="32" y="350"/>
                    <a:pt x="35" y="353"/>
                  </a:cubicBezTo>
                  <a:cubicBezTo>
                    <a:pt x="37" y="355"/>
                    <a:pt x="38" y="356"/>
                    <a:pt x="39" y="357"/>
                  </a:cubicBezTo>
                  <a:cubicBezTo>
                    <a:pt x="41" y="359"/>
                    <a:pt x="43" y="360"/>
                    <a:pt x="45" y="360"/>
                  </a:cubicBezTo>
                  <a:cubicBezTo>
                    <a:pt x="46" y="360"/>
                    <a:pt x="47" y="360"/>
                    <a:pt x="48" y="359"/>
                  </a:cubicBezTo>
                  <a:cubicBezTo>
                    <a:pt x="48" y="359"/>
                    <a:pt x="49" y="358"/>
                    <a:pt x="50" y="358"/>
                  </a:cubicBezTo>
                  <a:cubicBezTo>
                    <a:pt x="51" y="357"/>
                    <a:pt x="53" y="355"/>
                    <a:pt x="54" y="355"/>
                  </a:cubicBezTo>
                  <a:cubicBezTo>
                    <a:pt x="55" y="355"/>
                    <a:pt x="55" y="355"/>
                    <a:pt x="55" y="355"/>
                  </a:cubicBezTo>
                  <a:cubicBezTo>
                    <a:pt x="57" y="356"/>
                    <a:pt x="60" y="361"/>
                    <a:pt x="60" y="363"/>
                  </a:cubicBezTo>
                  <a:cubicBezTo>
                    <a:pt x="60" y="364"/>
                    <a:pt x="59" y="365"/>
                    <a:pt x="57" y="366"/>
                  </a:cubicBezTo>
                  <a:cubicBezTo>
                    <a:pt x="56" y="367"/>
                    <a:pt x="55" y="367"/>
                    <a:pt x="55" y="369"/>
                  </a:cubicBezTo>
                  <a:cubicBezTo>
                    <a:pt x="55" y="371"/>
                    <a:pt x="56" y="372"/>
                    <a:pt x="59" y="375"/>
                  </a:cubicBezTo>
                  <a:cubicBezTo>
                    <a:pt x="59" y="376"/>
                    <a:pt x="60" y="376"/>
                    <a:pt x="60" y="377"/>
                  </a:cubicBezTo>
                  <a:cubicBezTo>
                    <a:pt x="61" y="378"/>
                    <a:pt x="61" y="378"/>
                    <a:pt x="61" y="378"/>
                  </a:cubicBezTo>
                  <a:cubicBezTo>
                    <a:pt x="62" y="378"/>
                    <a:pt x="62" y="379"/>
                    <a:pt x="63" y="380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66" y="379"/>
                    <a:pt x="66" y="379"/>
                    <a:pt x="66" y="379"/>
                  </a:cubicBezTo>
                  <a:cubicBezTo>
                    <a:pt x="66" y="378"/>
                    <a:pt x="66" y="377"/>
                    <a:pt x="66" y="376"/>
                  </a:cubicBezTo>
                  <a:cubicBezTo>
                    <a:pt x="66" y="376"/>
                    <a:pt x="66" y="375"/>
                    <a:pt x="65" y="375"/>
                  </a:cubicBezTo>
                  <a:cubicBezTo>
                    <a:pt x="64" y="373"/>
                    <a:pt x="64" y="372"/>
                    <a:pt x="64" y="371"/>
                  </a:cubicBezTo>
                  <a:cubicBezTo>
                    <a:pt x="65" y="371"/>
                    <a:pt x="67" y="370"/>
                    <a:pt x="68" y="369"/>
                  </a:cubicBezTo>
                  <a:cubicBezTo>
                    <a:pt x="68" y="369"/>
                    <a:pt x="69" y="369"/>
                    <a:pt x="69" y="369"/>
                  </a:cubicBezTo>
                  <a:cubicBezTo>
                    <a:pt x="70" y="368"/>
                    <a:pt x="70" y="368"/>
                    <a:pt x="70" y="368"/>
                  </a:cubicBezTo>
                  <a:cubicBezTo>
                    <a:pt x="72" y="367"/>
                    <a:pt x="74" y="366"/>
                    <a:pt x="75" y="366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77" y="366"/>
                    <a:pt x="79" y="368"/>
                    <a:pt x="80" y="369"/>
                  </a:cubicBezTo>
                  <a:cubicBezTo>
                    <a:pt x="80" y="370"/>
                    <a:pt x="81" y="370"/>
                    <a:pt x="81" y="371"/>
                  </a:cubicBezTo>
                  <a:cubicBezTo>
                    <a:pt x="83" y="372"/>
                    <a:pt x="84" y="373"/>
                    <a:pt x="85" y="375"/>
                  </a:cubicBezTo>
                  <a:cubicBezTo>
                    <a:pt x="87" y="377"/>
                    <a:pt x="87" y="377"/>
                    <a:pt x="87" y="377"/>
                  </a:cubicBezTo>
                  <a:cubicBezTo>
                    <a:pt x="88" y="378"/>
                    <a:pt x="89" y="379"/>
                    <a:pt x="90" y="380"/>
                  </a:cubicBezTo>
                  <a:cubicBezTo>
                    <a:pt x="91" y="381"/>
                    <a:pt x="92" y="382"/>
                    <a:pt x="93" y="383"/>
                  </a:cubicBezTo>
                  <a:cubicBezTo>
                    <a:pt x="94" y="384"/>
                    <a:pt x="94" y="384"/>
                    <a:pt x="94" y="384"/>
                  </a:cubicBezTo>
                  <a:cubicBezTo>
                    <a:pt x="95" y="385"/>
                    <a:pt x="96" y="386"/>
                    <a:pt x="97" y="387"/>
                  </a:cubicBezTo>
                  <a:cubicBezTo>
                    <a:pt x="98" y="385"/>
                    <a:pt x="98" y="385"/>
                    <a:pt x="98" y="385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99" y="389"/>
                    <a:pt x="99" y="389"/>
                    <a:pt x="99" y="389"/>
                  </a:cubicBezTo>
                  <a:cubicBezTo>
                    <a:pt x="100" y="386"/>
                    <a:pt x="100" y="386"/>
                    <a:pt x="100" y="386"/>
                  </a:cubicBezTo>
                  <a:cubicBezTo>
                    <a:pt x="102" y="382"/>
                    <a:pt x="101" y="377"/>
                    <a:pt x="100" y="373"/>
                  </a:cubicBezTo>
                  <a:cubicBezTo>
                    <a:pt x="100" y="372"/>
                    <a:pt x="100" y="370"/>
                    <a:pt x="99" y="369"/>
                  </a:cubicBezTo>
                  <a:cubicBezTo>
                    <a:pt x="99" y="365"/>
                    <a:pt x="99" y="362"/>
                    <a:pt x="101" y="360"/>
                  </a:cubicBezTo>
                  <a:cubicBezTo>
                    <a:pt x="102" y="359"/>
                    <a:pt x="103" y="359"/>
                    <a:pt x="104" y="358"/>
                  </a:cubicBezTo>
                  <a:cubicBezTo>
                    <a:pt x="105" y="357"/>
                    <a:pt x="106" y="356"/>
                    <a:pt x="107" y="355"/>
                  </a:cubicBezTo>
                  <a:cubicBezTo>
                    <a:pt x="108" y="354"/>
                    <a:pt x="108" y="353"/>
                    <a:pt x="109" y="352"/>
                  </a:cubicBezTo>
                  <a:cubicBezTo>
                    <a:pt x="110" y="351"/>
                    <a:pt x="112" y="349"/>
                    <a:pt x="113" y="348"/>
                  </a:cubicBezTo>
                  <a:cubicBezTo>
                    <a:pt x="114" y="345"/>
                    <a:pt x="114" y="343"/>
                    <a:pt x="114" y="340"/>
                  </a:cubicBezTo>
                  <a:cubicBezTo>
                    <a:pt x="114" y="340"/>
                    <a:pt x="114" y="339"/>
                    <a:pt x="114" y="339"/>
                  </a:cubicBezTo>
                  <a:cubicBezTo>
                    <a:pt x="114" y="338"/>
                    <a:pt x="114" y="337"/>
                    <a:pt x="114" y="337"/>
                  </a:cubicBezTo>
                  <a:cubicBezTo>
                    <a:pt x="114" y="334"/>
                    <a:pt x="114" y="331"/>
                    <a:pt x="115" y="330"/>
                  </a:cubicBezTo>
                  <a:cubicBezTo>
                    <a:pt x="116" y="328"/>
                    <a:pt x="118" y="326"/>
                    <a:pt x="121" y="325"/>
                  </a:cubicBezTo>
                  <a:cubicBezTo>
                    <a:pt x="122" y="325"/>
                    <a:pt x="122" y="324"/>
                    <a:pt x="123" y="324"/>
                  </a:cubicBezTo>
                  <a:cubicBezTo>
                    <a:pt x="125" y="323"/>
                    <a:pt x="127" y="322"/>
                    <a:pt x="130" y="322"/>
                  </a:cubicBezTo>
                  <a:cubicBezTo>
                    <a:pt x="132" y="322"/>
                    <a:pt x="133" y="322"/>
                    <a:pt x="135" y="323"/>
                  </a:cubicBezTo>
                  <a:cubicBezTo>
                    <a:pt x="136" y="323"/>
                    <a:pt x="138" y="323"/>
                    <a:pt x="139" y="323"/>
                  </a:cubicBezTo>
                  <a:cubicBezTo>
                    <a:pt x="140" y="323"/>
                    <a:pt x="141" y="323"/>
                    <a:pt x="142" y="323"/>
                  </a:cubicBezTo>
                  <a:cubicBezTo>
                    <a:pt x="144" y="322"/>
                    <a:pt x="146" y="321"/>
                    <a:pt x="147" y="320"/>
                  </a:cubicBezTo>
                  <a:cubicBezTo>
                    <a:pt x="149" y="319"/>
                    <a:pt x="150" y="317"/>
                    <a:pt x="152" y="317"/>
                  </a:cubicBezTo>
                  <a:cubicBezTo>
                    <a:pt x="153" y="317"/>
                    <a:pt x="153" y="317"/>
                    <a:pt x="154" y="318"/>
                  </a:cubicBezTo>
                  <a:cubicBezTo>
                    <a:pt x="155" y="318"/>
                    <a:pt x="155" y="318"/>
                    <a:pt x="156" y="318"/>
                  </a:cubicBezTo>
                  <a:cubicBezTo>
                    <a:pt x="159" y="319"/>
                    <a:pt x="163" y="320"/>
                    <a:pt x="165" y="322"/>
                  </a:cubicBezTo>
                  <a:cubicBezTo>
                    <a:pt x="166" y="322"/>
                    <a:pt x="166" y="323"/>
                    <a:pt x="167" y="323"/>
                  </a:cubicBezTo>
                  <a:cubicBezTo>
                    <a:pt x="168" y="324"/>
                    <a:pt x="168" y="325"/>
                    <a:pt x="170" y="325"/>
                  </a:cubicBezTo>
                  <a:cubicBezTo>
                    <a:pt x="170" y="325"/>
                    <a:pt x="170" y="325"/>
                    <a:pt x="171" y="325"/>
                  </a:cubicBezTo>
                  <a:cubicBezTo>
                    <a:pt x="171" y="325"/>
                    <a:pt x="172" y="325"/>
                    <a:pt x="173" y="325"/>
                  </a:cubicBezTo>
                  <a:cubicBezTo>
                    <a:pt x="173" y="325"/>
                    <a:pt x="174" y="324"/>
                    <a:pt x="175" y="324"/>
                  </a:cubicBezTo>
                  <a:cubicBezTo>
                    <a:pt x="175" y="324"/>
                    <a:pt x="176" y="324"/>
                    <a:pt x="176" y="325"/>
                  </a:cubicBezTo>
                  <a:cubicBezTo>
                    <a:pt x="180" y="326"/>
                    <a:pt x="184" y="330"/>
                    <a:pt x="185" y="332"/>
                  </a:cubicBezTo>
                  <a:cubicBezTo>
                    <a:pt x="186" y="333"/>
                    <a:pt x="187" y="335"/>
                    <a:pt x="188" y="337"/>
                  </a:cubicBezTo>
                  <a:cubicBezTo>
                    <a:pt x="190" y="342"/>
                    <a:pt x="192" y="346"/>
                    <a:pt x="196" y="346"/>
                  </a:cubicBezTo>
                  <a:cubicBezTo>
                    <a:pt x="197" y="346"/>
                    <a:pt x="198" y="346"/>
                    <a:pt x="199" y="346"/>
                  </a:cubicBezTo>
                  <a:cubicBezTo>
                    <a:pt x="202" y="344"/>
                    <a:pt x="205" y="343"/>
                    <a:pt x="208" y="341"/>
                  </a:cubicBezTo>
                  <a:cubicBezTo>
                    <a:pt x="209" y="341"/>
                    <a:pt x="210" y="340"/>
                    <a:pt x="212" y="339"/>
                  </a:cubicBezTo>
                  <a:cubicBezTo>
                    <a:pt x="215" y="337"/>
                    <a:pt x="217" y="335"/>
                    <a:pt x="221" y="335"/>
                  </a:cubicBezTo>
                  <a:cubicBezTo>
                    <a:pt x="222" y="335"/>
                    <a:pt x="223" y="336"/>
                    <a:pt x="225" y="336"/>
                  </a:cubicBezTo>
                  <a:cubicBezTo>
                    <a:pt x="229" y="337"/>
                    <a:pt x="232" y="340"/>
                    <a:pt x="236" y="343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41" y="348"/>
                    <a:pt x="248" y="351"/>
                    <a:pt x="253" y="352"/>
                  </a:cubicBezTo>
                  <a:cubicBezTo>
                    <a:pt x="253" y="352"/>
                    <a:pt x="253" y="352"/>
                    <a:pt x="254" y="352"/>
                  </a:cubicBezTo>
                  <a:cubicBezTo>
                    <a:pt x="255" y="352"/>
                    <a:pt x="257" y="352"/>
                    <a:pt x="259" y="351"/>
                  </a:cubicBezTo>
                  <a:cubicBezTo>
                    <a:pt x="260" y="351"/>
                    <a:pt x="261" y="351"/>
                    <a:pt x="263" y="351"/>
                  </a:cubicBezTo>
                  <a:cubicBezTo>
                    <a:pt x="263" y="351"/>
                    <a:pt x="263" y="351"/>
                    <a:pt x="263" y="351"/>
                  </a:cubicBezTo>
                  <a:cubicBezTo>
                    <a:pt x="264" y="351"/>
                    <a:pt x="265" y="351"/>
                    <a:pt x="267" y="352"/>
                  </a:cubicBezTo>
                  <a:cubicBezTo>
                    <a:pt x="267" y="352"/>
                    <a:pt x="268" y="352"/>
                    <a:pt x="269" y="352"/>
                  </a:cubicBezTo>
                  <a:cubicBezTo>
                    <a:pt x="270" y="352"/>
                    <a:pt x="270" y="352"/>
                    <a:pt x="271" y="352"/>
                  </a:cubicBezTo>
                  <a:cubicBezTo>
                    <a:pt x="271" y="352"/>
                    <a:pt x="271" y="352"/>
                    <a:pt x="271" y="352"/>
                  </a:cubicBezTo>
                  <a:cubicBezTo>
                    <a:pt x="271" y="350"/>
                    <a:pt x="271" y="350"/>
                    <a:pt x="271" y="350"/>
                  </a:cubicBezTo>
                  <a:cubicBezTo>
                    <a:pt x="271" y="350"/>
                    <a:pt x="271" y="350"/>
                    <a:pt x="271" y="350"/>
                  </a:cubicBezTo>
                  <a:cubicBezTo>
                    <a:pt x="273" y="352"/>
                    <a:pt x="273" y="352"/>
                    <a:pt x="273" y="352"/>
                  </a:cubicBezTo>
                  <a:cubicBezTo>
                    <a:pt x="273" y="351"/>
                    <a:pt x="273" y="351"/>
                    <a:pt x="273" y="351"/>
                  </a:cubicBezTo>
                  <a:cubicBezTo>
                    <a:pt x="274" y="350"/>
                    <a:pt x="275" y="349"/>
                    <a:pt x="276" y="348"/>
                  </a:cubicBezTo>
                  <a:cubicBezTo>
                    <a:pt x="278" y="347"/>
                    <a:pt x="280" y="345"/>
                    <a:pt x="282" y="344"/>
                  </a:cubicBezTo>
                  <a:cubicBezTo>
                    <a:pt x="290" y="337"/>
                    <a:pt x="300" y="334"/>
                    <a:pt x="310" y="333"/>
                  </a:cubicBezTo>
                  <a:cubicBezTo>
                    <a:pt x="310" y="333"/>
                    <a:pt x="310" y="333"/>
                    <a:pt x="310" y="333"/>
                  </a:cubicBezTo>
                  <a:cubicBezTo>
                    <a:pt x="314" y="333"/>
                    <a:pt x="317" y="334"/>
                    <a:pt x="321" y="335"/>
                  </a:cubicBezTo>
                  <a:cubicBezTo>
                    <a:pt x="322" y="335"/>
                    <a:pt x="323" y="336"/>
                    <a:pt x="324" y="336"/>
                  </a:cubicBezTo>
                  <a:cubicBezTo>
                    <a:pt x="326" y="336"/>
                    <a:pt x="327" y="336"/>
                    <a:pt x="328" y="336"/>
                  </a:cubicBezTo>
                  <a:cubicBezTo>
                    <a:pt x="331" y="337"/>
                    <a:pt x="334" y="338"/>
                    <a:pt x="338" y="339"/>
                  </a:cubicBezTo>
                  <a:cubicBezTo>
                    <a:pt x="339" y="340"/>
                    <a:pt x="340" y="341"/>
                    <a:pt x="341" y="342"/>
                  </a:cubicBezTo>
                  <a:cubicBezTo>
                    <a:pt x="343" y="343"/>
                    <a:pt x="344" y="345"/>
                    <a:pt x="348" y="345"/>
                  </a:cubicBezTo>
                  <a:cubicBezTo>
                    <a:pt x="348" y="345"/>
                    <a:pt x="349" y="345"/>
                    <a:pt x="350" y="345"/>
                  </a:cubicBezTo>
                  <a:cubicBezTo>
                    <a:pt x="352" y="345"/>
                    <a:pt x="355" y="344"/>
                    <a:pt x="357" y="342"/>
                  </a:cubicBezTo>
                  <a:cubicBezTo>
                    <a:pt x="357" y="341"/>
                    <a:pt x="358" y="340"/>
                    <a:pt x="359" y="339"/>
                  </a:cubicBezTo>
                  <a:cubicBezTo>
                    <a:pt x="360" y="337"/>
                    <a:pt x="361" y="335"/>
                    <a:pt x="362" y="334"/>
                  </a:cubicBezTo>
                  <a:cubicBezTo>
                    <a:pt x="364" y="332"/>
                    <a:pt x="365" y="332"/>
                    <a:pt x="367" y="331"/>
                  </a:cubicBezTo>
                  <a:cubicBezTo>
                    <a:pt x="368" y="331"/>
                    <a:pt x="369" y="331"/>
                    <a:pt x="370" y="330"/>
                  </a:cubicBezTo>
                  <a:cubicBezTo>
                    <a:pt x="371" y="330"/>
                    <a:pt x="373" y="329"/>
                    <a:pt x="374" y="328"/>
                  </a:cubicBezTo>
                  <a:cubicBezTo>
                    <a:pt x="375" y="327"/>
                    <a:pt x="376" y="326"/>
                    <a:pt x="377" y="325"/>
                  </a:cubicBezTo>
                  <a:cubicBezTo>
                    <a:pt x="379" y="324"/>
                    <a:pt x="381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5" y="324"/>
                    <a:pt x="385" y="324"/>
                    <a:pt x="385" y="324"/>
                  </a:cubicBezTo>
                  <a:cubicBezTo>
                    <a:pt x="386" y="322"/>
                    <a:pt x="386" y="322"/>
                    <a:pt x="386" y="322"/>
                  </a:cubicBezTo>
                  <a:cubicBezTo>
                    <a:pt x="387" y="318"/>
                    <a:pt x="385" y="314"/>
                    <a:pt x="383" y="309"/>
                  </a:cubicBezTo>
                  <a:cubicBezTo>
                    <a:pt x="382" y="305"/>
                    <a:pt x="380" y="301"/>
                    <a:pt x="381" y="298"/>
                  </a:cubicBezTo>
                  <a:cubicBezTo>
                    <a:pt x="382" y="297"/>
                    <a:pt x="383" y="297"/>
                    <a:pt x="383" y="297"/>
                  </a:cubicBezTo>
                  <a:cubicBezTo>
                    <a:pt x="387" y="297"/>
                    <a:pt x="388" y="297"/>
                    <a:pt x="389" y="293"/>
                  </a:cubicBezTo>
                  <a:cubicBezTo>
                    <a:pt x="389" y="292"/>
                    <a:pt x="390" y="291"/>
                    <a:pt x="390" y="289"/>
                  </a:cubicBezTo>
                  <a:cubicBezTo>
                    <a:pt x="391" y="285"/>
                    <a:pt x="392" y="282"/>
                    <a:pt x="395" y="278"/>
                  </a:cubicBezTo>
                  <a:cubicBezTo>
                    <a:pt x="397" y="276"/>
                    <a:pt x="398" y="273"/>
                    <a:pt x="400" y="271"/>
                  </a:cubicBezTo>
                  <a:cubicBezTo>
                    <a:pt x="402" y="268"/>
                    <a:pt x="404" y="265"/>
                    <a:pt x="406" y="262"/>
                  </a:cubicBezTo>
                  <a:cubicBezTo>
                    <a:pt x="411" y="256"/>
                    <a:pt x="416" y="249"/>
                    <a:pt x="421" y="241"/>
                  </a:cubicBezTo>
                  <a:cubicBezTo>
                    <a:pt x="423" y="239"/>
                    <a:pt x="425" y="236"/>
                    <a:pt x="427" y="233"/>
                  </a:cubicBezTo>
                  <a:cubicBezTo>
                    <a:pt x="428" y="230"/>
                    <a:pt x="431" y="228"/>
                    <a:pt x="434" y="225"/>
                  </a:cubicBezTo>
                  <a:cubicBezTo>
                    <a:pt x="436" y="224"/>
                    <a:pt x="438" y="222"/>
                    <a:pt x="440" y="220"/>
                  </a:cubicBezTo>
                  <a:cubicBezTo>
                    <a:pt x="440" y="220"/>
                    <a:pt x="440" y="220"/>
                    <a:pt x="440" y="220"/>
                  </a:cubicBezTo>
                  <a:cubicBezTo>
                    <a:pt x="449" y="120"/>
                    <a:pt x="449" y="120"/>
                    <a:pt x="449" y="120"/>
                  </a:cubicBezTo>
                  <a:cubicBezTo>
                    <a:pt x="454" y="105"/>
                    <a:pt x="454" y="105"/>
                    <a:pt x="454" y="105"/>
                  </a:cubicBezTo>
                  <a:lnTo>
                    <a:pt x="443" y="9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2D66FC00-0DAE-C223-D13F-E842D892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4514" y="3408546"/>
              <a:ext cx="392852" cy="440965"/>
            </a:xfrm>
            <a:custGeom>
              <a:avLst/>
              <a:gdLst>
                <a:gd name="T0" fmla="*/ 163 w 171"/>
                <a:gd name="T1" fmla="*/ 92 h 208"/>
                <a:gd name="T2" fmla="*/ 160 w 171"/>
                <a:gd name="T3" fmla="*/ 86 h 208"/>
                <a:gd name="T4" fmla="*/ 153 w 171"/>
                <a:gd name="T5" fmla="*/ 85 h 208"/>
                <a:gd name="T6" fmla="*/ 153 w 171"/>
                <a:gd name="T7" fmla="*/ 78 h 208"/>
                <a:gd name="T8" fmla="*/ 163 w 171"/>
                <a:gd name="T9" fmla="*/ 56 h 208"/>
                <a:gd name="T10" fmla="*/ 167 w 171"/>
                <a:gd name="T11" fmla="*/ 52 h 208"/>
                <a:gd name="T12" fmla="*/ 169 w 171"/>
                <a:gd name="T13" fmla="*/ 49 h 208"/>
                <a:gd name="T14" fmla="*/ 169 w 171"/>
                <a:gd name="T15" fmla="*/ 45 h 208"/>
                <a:gd name="T16" fmla="*/ 161 w 171"/>
                <a:gd name="T17" fmla="*/ 32 h 208"/>
                <a:gd name="T18" fmla="*/ 132 w 171"/>
                <a:gd name="T19" fmla="*/ 36 h 208"/>
                <a:gd name="T20" fmla="*/ 133 w 171"/>
                <a:gd name="T21" fmla="*/ 30 h 208"/>
                <a:gd name="T22" fmla="*/ 131 w 171"/>
                <a:gd name="T23" fmla="*/ 22 h 208"/>
                <a:gd name="T24" fmla="*/ 135 w 171"/>
                <a:gd name="T25" fmla="*/ 5 h 208"/>
                <a:gd name="T26" fmla="*/ 132 w 171"/>
                <a:gd name="T27" fmla="*/ 1 h 208"/>
                <a:gd name="T28" fmla="*/ 95 w 171"/>
                <a:gd name="T29" fmla="*/ 0 h 208"/>
                <a:gd name="T30" fmla="*/ 79 w 171"/>
                <a:gd name="T31" fmla="*/ 44 h 208"/>
                <a:gd name="T32" fmla="*/ 37 w 171"/>
                <a:gd name="T33" fmla="*/ 44 h 208"/>
                <a:gd name="T34" fmla="*/ 31 w 171"/>
                <a:gd name="T35" fmla="*/ 41 h 208"/>
                <a:gd name="T36" fmla="*/ 24 w 171"/>
                <a:gd name="T37" fmla="*/ 43 h 208"/>
                <a:gd name="T38" fmla="*/ 24 w 171"/>
                <a:gd name="T39" fmla="*/ 48 h 208"/>
                <a:gd name="T40" fmla="*/ 19 w 171"/>
                <a:gd name="T41" fmla="*/ 52 h 208"/>
                <a:gd name="T42" fmla="*/ 18 w 171"/>
                <a:gd name="T43" fmla="*/ 63 h 208"/>
                <a:gd name="T44" fmla="*/ 17 w 171"/>
                <a:gd name="T45" fmla="*/ 78 h 208"/>
                <a:gd name="T46" fmla="*/ 13 w 171"/>
                <a:gd name="T47" fmla="*/ 93 h 208"/>
                <a:gd name="T48" fmla="*/ 10 w 171"/>
                <a:gd name="T49" fmla="*/ 97 h 208"/>
                <a:gd name="T50" fmla="*/ 7 w 171"/>
                <a:gd name="T51" fmla="*/ 97 h 208"/>
                <a:gd name="T52" fmla="*/ 1 w 171"/>
                <a:gd name="T53" fmla="*/ 93 h 208"/>
                <a:gd name="T54" fmla="*/ 7 w 171"/>
                <a:gd name="T55" fmla="*/ 112 h 208"/>
                <a:gd name="T56" fmla="*/ 15 w 171"/>
                <a:gd name="T57" fmla="*/ 123 h 208"/>
                <a:gd name="T58" fmla="*/ 17 w 171"/>
                <a:gd name="T59" fmla="*/ 127 h 208"/>
                <a:gd name="T60" fmla="*/ 15 w 171"/>
                <a:gd name="T61" fmla="*/ 130 h 208"/>
                <a:gd name="T62" fmla="*/ 22 w 171"/>
                <a:gd name="T63" fmla="*/ 138 h 208"/>
                <a:gd name="T64" fmla="*/ 23 w 171"/>
                <a:gd name="T65" fmla="*/ 145 h 208"/>
                <a:gd name="T66" fmla="*/ 26 w 171"/>
                <a:gd name="T67" fmla="*/ 150 h 208"/>
                <a:gd name="T68" fmla="*/ 35 w 171"/>
                <a:gd name="T69" fmla="*/ 159 h 208"/>
                <a:gd name="T70" fmla="*/ 38 w 171"/>
                <a:gd name="T71" fmla="*/ 166 h 208"/>
                <a:gd name="T72" fmla="*/ 47 w 171"/>
                <a:gd name="T73" fmla="*/ 174 h 208"/>
                <a:gd name="T74" fmla="*/ 58 w 171"/>
                <a:gd name="T75" fmla="*/ 189 h 208"/>
                <a:gd name="T76" fmla="*/ 66 w 171"/>
                <a:gd name="T77" fmla="*/ 199 h 208"/>
                <a:gd name="T78" fmla="*/ 73 w 171"/>
                <a:gd name="T79" fmla="*/ 208 h 208"/>
                <a:gd name="T80" fmla="*/ 82 w 171"/>
                <a:gd name="T81" fmla="*/ 195 h 208"/>
                <a:gd name="T82" fmla="*/ 89 w 171"/>
                <a:gd name="T83" fmla="*/ 194 h 208"/>
                <a:gd name="T84" fmla="*/ 94 w 171"/>
                <a:gd name="T85" fmla="*/ 188 h 208"/>
                <a:gd name="T86" fmla="*/ 92 w 171"/>
                <a:gd name="T87" fmla="*/ 182 h 208"/>
                <a:gd name="T88" fmla="*/ 91 w 171"/>
                <a:gd name="T89" fmla="*/ 176 h 208"/>
                <a:gd name="T90" fmla="*/ 86 w 171"/>
                <a:gd name="T91" fmla="*/ 166 h 208"/>
                <a:gd name="T92" fmla="*/ 87 w 171"/>
                <a:gd name="T93" fmla="*/ 160 h 208"/>
                <a:gd name="T94" fmla="*/ 87 w 171"/>
                <a:gd name="T95" fmla="*/ 154 h 208"/>
                <a:gd name="T96" fmla="*/ 91 w 171"/>
                <a:gd name="T97" fmla="*/ 155 h 208"/>
                <a:gd name="T98" fmla="*/ 96 w 171"/>
                <a:gd name="T99" fmla="*/ 154 h 208"/>
                <a:gd name="T100" fmla="*/ 102 w 171"/>
                <a:gd name="T101" fmla="*/ 156 h 208"/>
                <a:gd name="T102" fmla="*/ 106 w 171"/>
                <a:gd name="T103" fmla="*/ 154 h 208"/>
                <a:gd name="T104" fmla="*/ 112 w 171"/>
                <a:gd name="T105" fmla="*/ 153 h 208"/>
                <a:gd name="T106" fmla="*/ 111 w 171"/>
                <a:gd name="T107" fmla="*/ 143 h 208"/>
                <a:gd name="T108" fmla="*/ 120 w 171"/>
                <a:gd name="T109" fmla="*/ 138 h 208"/>
                <a:gd name="T110" fmla="*/ 128 w 171"/>
                <a:gd name="T111" fmla="*/ 152 h 208"/>
                <a:gd name="T112" fmla="*/ 134 w 171"/>
                <a:gd name="T113" fmla="*/ 155 h 208"/>
                <a:gd name="T114" fmla="*/ 144 w 171"/>
                <a:gd name="T115" fmla="*/ 152 h 208"/>
                <a:gd name="T116" fmla="*/ 150 w 171"/>
                <a:gd name="T117" fmla="*/ 148 h 208"/>
                <a:gd name="T118" fmla="*/ 160 w 171"/>
                <a:gd name="T119" fmla="*/ 156 h 208"/>
                <a:gd name="T120" fmla="*/ 166 w 171"/>
                <a:gd name="T121" fmla="*/ 141 h 208"/>
                <a:gd name="T122" fmla="*/ 168 w 171"/>
                <a:gd name="T123" fmla="*/ 123 h 208"/>
                <a:gd name="T124" fmla="*/ 171 w 171"/>
                <a:gd name="T125" fmla="*/ 1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208">
                  <a:moveTo>
                    <a:pt x="171" y="100"/>
                  </a:moveTo>
                  <a:cubicBezTo>
                    <a:pt x="171" y="98"/>
                    <a:pt x="171" y="96"/>
                    <a:pt x="170" y="94"/>
                  </a:cubicBezTo>
                  <a:cubicBezTo>
                    <a:pt x="168" y="93"/>
                    <a:pt x="166" y="92"/>
                    <a:pt x="163" y="92"/>
                  </a:cubicBezTo>
                  <a:cubicBezTo>
                    <a:pt x="163" y="92"/>
                    <a:pt x="162" y="92"/>
                    <a:pt x="162" y="92"/>
                  </a:cubicBezTo>
                  <a:cubicBezTo>
                    <a:pt x="162" y="92"/>
                    <a:pt x="162" y="91"/>
                    <a:pt x="162" y="90"/>
                  </a:cubicBezTo>
                  <a:cubicBezTo>
                    <a:pt x="161" y="88"/>
                    <a:pt x="160" y="86"/>
                    <a:pt x="160" y="86"/>
                  </a:cubicBezTo>
                  <a:cubicBezTo>
                    <a:pt x="159" y="85"/>
                    <a:pt x="157" y="85"/>
                    <a:pt x="156" y="85"/>
                  </a:cubicBezTo>
                  <a:cubicBezTo>
                    <a:pt x="156" y="85"/>
                    <a:pt x="155" y="85"/>
                    <a:pt x="154" y="85"/>
                  </a:cubicBezTo>
                  <a:cubicBezTo>
                    <a:pt x="154" y="85"/>
                    <a:pt x="153" y="85"/>
                    <a:pt x="153" y="8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3" y="85"/>
                    <a:pt x="152" y="85"/>
                    <a:pt x="152" y="85"/>
                  </a:cubicBezTo>
                  <a:cubicBezTo>
                    <a:pt x="152" y="82"/>
                    <a:pt x="152" y="81"/>
                    <a:pt x="153" y="78"/>
                  </a:cubicBezTo>
                  <a:cubicBezTo>
                    <a:pt x="154" y="76"/>
                    <a:pt x="154" y="74"/>
                    <a:pt x="154" y="71"/>
                  </a:cubicBezTo>
                  <a:cubicBezTo>
                    <a:pt x="155" y="67"/>
                    <a:pt x="155" y="63"/>
                    <a:pt x="160" y="60"/>
                  </a:cubicBezTo>
                  <a:cubicBezTo>
                    <a:pt x="161" y="59"/>
                    <a:pt x="162" y="58"/>
                    <a:pt x="163" y="56"/>
                  </a:cubicBezTo>
                  <a:cubicBezTo>
                    <a:pt x="163" y="56"/>
                    <a:pt x="163" y="55"/>
                    <a:pt x="164" y="55"/>
                  </a:cubicBezTo>
                  <a:cubicBezTo>
                    <a:pt x="164" y="54"/>
                    <a:pt x="165" y="54"/>
                    <a:pt x="165" y="54"/>
                  </a:cubicBezTo>
                  <a:cubicBezTo>
                    <a:pt x="166" y="53"/>
                    <a:pt x="166" y="53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0"/>
                    <a:pt x="168" y="50"/>
                    <a:pt x="168" y="50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9" y="48"/>
                    <a:pt x="169" y="47"/>
                    <a:pt x="169" y="46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7" y="43"/>
                    <a:pt x="166" y="41"/>
                    <a:pt x="165" y="38"/>
                  </a:cubicBezTo>
                  <a:cubicBezTo>
                    <a:pt x="164" y="36"/>
                    <a:pt x="163" y="33"/>
                    <a:pt x="161" y="32"/>
                  </a:cubicBezTo>
                  <a:cubicBezTo>
                    <a:pt x="159" y="30"/>
                    <a:pt x="157" y="29"/>
                    <a:pt x="153" y="29"/>
                  </a:cubicBezTo>
                  <a:cubicBezTo>
                    <a:pt x="151" y="29"/>
                    <a:pt x="148" y="30"/>
                    <a:pt x="146" y="31"/>
                  </a:cubicBezTo>
                  <a:cubicBezTo>
                    <a:pt x="144" y="32"/>
                    <a:pt x="136" y="36"/>
                    <a:pt x="132" y="36"/>
                  </a:cubicBezTo>
                  <a:cubicBezTo>
                    <a:pt x="131" y="36"/>
                    <a:pt x="130" y="36"/>
                    <a:pt x="130" y="35"/>
                  </a:cubicBezTo>
                  <a:cubicBezTo>
                    <a:pt x="130" y="35"/>
                    <a:pt x="129" y="34"/>
                    <a:pt x="131" y="33"/>
                  </a:cubicBezTo>
                  <a:cubicBezTo>
                    <a:pt x="132" y="32"/>
                    <a:pt x="133" y="31"/>
                    <a:pt x="133" y="30"/>
                  </a:cubicBezTo>
                  <a:cubicBezTo>
                    <a:pt x="133" y="29"/>
                    <a:pt x="133" y="29"/>
                    <a:pt x="132" y="28"/>
                  </a:cubicBezTo>
                  <a:cubicBezTo>
                    <a:pt x="132" y="27"/>
                    <a:pt x="131" y="27"/>
                    <a:pt x="131" y="26"/>
                  </a:cubicBezTo>
                  <a:cubicBezTo>
                    <a:pt x="131" y="25"/>
                    <a:pt x="131" y="24"/>
                    <a:pt x="131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8"/>
                    <a:pt x="130" y="14"/>
                    <a:pt x="132" y="11"/>
                  </a:cubicBezTo>
                  <a:cubicBezTo>
                    <a:pt x="132" y="9"/>
                    <a:pt x="133" y="7"/>
                    <a:pt x="135" y="5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3" y="2"/>
                    <a:pt x="132" y="1"/>
                  </a:cubicBezTo>
                  <a:cubicBezTo>
                    <a:pt x="131" y="1"/>
                    <a:pt x="130" y="1"/>
                    <a:pt x="128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16" y="1"/>
                    <a:pt x="106" y="1"/>
                    <a:pt x="9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4"/>
                    <a:pt x="38" y="44"/>
                    <a:pt x="37" y="44"/>
                  </a:cubicBezTo>
                  <a:cubicBezTo>
                    <a:pt x="36" y="44"/>
                    <a:pt x="35" y="43"/>
                    <a:pt x="34" y="42"/>
                  </a:cubicBezTo>
                  <a:cubicBezTo>
                    <a:pt x="33" y="42"/>
                    <a:pt x="32" y="41"/>
                    <a:pt x="3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1"/>
                    <a:pt x="27" y="42"/>
                    <a:pt x="25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5"/>
                    <a:pt x="24" y="46"/>
                    <a:pt x="24" y="47"/>
                  </a:cubicBezTo>
                  <a:cubicBezTo>
                    <a:pt x="24" y="47"/>
                    <a:pt x="24" y="48"/>
                    <a:pt x="24" y="48"/>
                  </a:cubicBezTo>
                  <a:cubicBezTo>
                    <a:pt x="25" y="49"/>
                    <a:pt x="25" y="51"/>
                    <a:pt x="25" y="51"/>
                  </a:cubicBezTo>
                  <a:cubicBezTo>
                    <a:pt x="25" y="51"/>
                    <a:pt x="22" y="52"/>
                    <a:pt x="20" y="52"/>
                  </a:cubicBezTo>
                  <a:cubicBezTo>
                    <a:pt x="20" y="52"/>
                    <a:pt x="19" y="52"/>
                    <a:pt x="19" y="52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6"/>
                    <a:pt x="16" y="58"/>
                    <a:pt x="17" y="60"/>
                  </a:cubicBezTo>
                  <a:cubicBezTo>
                    <a:pt x="17" y="61"/>
                    <a:pt x="18" y="62"/>
                    <a:pt x="18" y="63"/>
                  </a:cubicBezTo>
                  <a:cubicBezTo>
                    <a:pt x="19" y="64"/>
                    <a:pt x="19" y="64"/>
                    <a:pt x="18" y="65"/>
                  </a:cubicBezTo>
                  <a:cubicBezTo>
                    <a:pt x="17" y="69"/>
                    <a:pt x="17" y="73"/>
                    <a:pt x="17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82"/>
                    <a:pt x="17" y="86"/>
                    <a:pt x="16" y="89"/>
                  </a:cubicBezTo>
                  <a:cubicBezTo>
                    <a:pt x="15" y="89"/>
                    <a:pt x="15" y="90"/>
                    <a:pt x="14" y="91"/>
                  </a:cubicBezTo>
                  <a:cubicBezTo>
                    <a:pt x="14" y="91"/>
                    <a:pt x="13" y="92"/>
                    <a:pt x="13" y="93"/>
                  </a:cubicBezTo>
                  <a:cubicBezTo>
                    <a:pt x="12" y="93"/>
                    <a:pt x="12" y="94"/>
                    <a:pt x="12" y="94"/>
                  </a:cubicBezTo>
                  <a:cubicBezTo>
                    <a:pt x="11" y="94"/>
                    <a:pt x="11" y="95"/>
                    <a:pt x="11" y="95"/>
                  </a:cubicBezTo>
                  <a:cubicBezTo>
                    <a:pt x="10" y="96"/>
                    <a:pt x="10" y="96"/>
                    <a:pt x="10" y="97"/>
                  </a:cubicBezTo>
                  <a:cubicBezTo>
                    <a:pt x="10" y="97"/>
                    <a:pt x="10" y="98"/>
                    <a:pt x="10" y="98"/>
                  </a:cubicBezTo>
                  <a:cubicBezTo>
                    <a:pt x="9" y="98"/>
                    <a:pt x="8" y="97"/>
                    <a:pt x="8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6" y="97"/>
                    <a:pt x="6" y="96"/>
                    <a:pt x="6" y="96"/>
                  </a:cubicBezTo>
                  <a:cubicBezTo>
                    <a:pt x="5" y="95"/>
                    <a:pt x="4" y="94"/>
                    <a:pt x="3" y="94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9"/>
                    <a:pt x="2" y="104"/>
                    <a:pt x="5" y="108"/>
                  </a:cubicBezTo>
                  <a:cubicBezTo>
                    <a:pt x="6" y="109"/>
                    <a:pt x="6" y="110"/>
                    <a:pt x="7" y="112"/>
                  </a:cubicBezTo>
                  <a:cubicBezTo>
                    <a:pt x="7" y="113"/>
                    <a:pt x="8" y="115"/>
                    <a:pt x="9" y="117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9"/>
                    <a:pt x="13" y="122"/>
                    <a:pt x="15" y="123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7" y="123"/>
                    <a:pt x="17" y="123"/>
                    <a:pt x="18" y="123"/>
                  </a:cubicBezTo>
                  <a:cubicBezTo>
                    <a:pt x="17" y="124"/>
                    <a:pt x="16" y="125"/>
                    <a:pt x="17" y="127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2"/>
                    <a:pt x="15" y="135"/>
                    <a:pt x="17" y="137"/>
                  </a:cubicBezTo>
                  <a:cubicBezTo>
                    <a:pt x="18" y="138"/>
                    <a:pt x="19" y="138"/>
                    <a:pt x="21" y="138"/>
                  </a:cubicBezTo>
                  <a:cubicBezTo>
                    <a:pt x="21" y="138"/>
                    <a:pt x="22" y="138"/>
                    <a:pt x="22" y="138"/>
                  </a:cubicBezTo>
                  <a:cubicBezTo>
                    <a:pt x="23" y="139"/>
                    <a:pt x="24" y="140"/>
                    <a:pt x="24" y="141"/>
                  </a:cubicBezTo>
                  <a:cubicBezTo>
                    <a:pt x="24" y="141"/>
                    <a:pt x="24" y="142"/>
                    <a:pt x="24" y="142"/>
                  </a:cubicBezTo>
                  <a:cubicBezTo>
                    <a:pt x="23" y="143"/>
                    <a:pt x="23" y="143"/>
                    <a:pt x="23" y="145"/>
                  </a:cubicBezTo>
                  <a:cubicBezTo>
                    <a:pt x="23" y="146"/>
                    <a:pt x="24" y="147"/>
                    <a:pt x="25" y="148"/>
                  </a:cubicBezTo>
                  <a:cubicBezTo>
                    <a:pt x="25" y="148"/>
                    <a:pt x="25" y="149"/>
                    <a:pt x="25" y="149"/>
                  </a:cubicBezTo>
                  <a:cubicBezTo>
                    <a:pt x="26" y="149"/>
                    <a:pt x="26" y="150"/>
                    <a:pt x="26" y="150"/>
                  </a:cubicBezTo>
                  <a:cubicBezTo>
                    <a:pt x="26" y="151"/>
                    <a:pt x="26" y="152"/>
                    <a:pt x="27" y="154"/>
                  </a:cubicBezTo>
                  <a:cubicBezTo>
                    <a:pt x="29" y="155"/>
                    <a:pt x="31" y="156"/>
                    <a:pt x="33" y="158"/>
                  </a:cubicBezTo>
                  <a:cubicBezTo>
                    <a:pt x="34" y="158"/>
                    <a:pt x="34" y="158"/>
                    <a:pt x="35" y="159"/>
                  </a:cubicBezTo>
                  <a:cubicBezTo>
                    <a:pt x="36" y="159"/>
                    <a:pt x="36" y="159"/>
                    <a:pt x="37" y="160"/>
                  </a:cubicBezTo>
                  <a:cubicBezTo>
                    <a:pt x="36" y="160"/>
                    <a:pt x="35" y="161"/>
                    <a:pt x="35" y="162"/>
                  </a:cubicBezTo>
                  <a:cubicBezTo>
                    <a:pt x="35" y="164"/>
                    <a:pt x="37" y="165"/>
                    <a:pt x="38" y="166"/>
                  </a:cubicBezTo>
                  <a:cubicBezTo>
                    <a:pt x="39" y="167"/>
                    <a:pt x="39" y="167"/>
                    <a:pt x="39" y="167"/>
                  </a:cubicBezTo>
                  <a:cubicBezTo>
                    <a:pt x="41" y="168"/>
                    <a:pt x="42" y="169"/>
                    <a:pt x="43" y="170"/>
                  </a:cubicBezTo>
                  <a:cubicBezTo>
                    <a:pt x="44" y="172"/>
                    <a:pt x="46" y="173"/>
                    <a:pt x="47" y="174"/>
                  </a:cubicBezTo>
                  <a:cubicBezTo>
                    <a:pt x="49" y="177"/>
                    <a:pt x="51" y="180"/>
                    <a:pt x="53" y="183"/>
                  </a:cubicBezTo>
                  <a:cubicBezTo>
                    <a:pt x="54" y="184"/>
                    <a:pt x="55" y="185"/>
                    <a:pt x="56" y="186"/>
                  </a:cubicBezTo>
                  <a:cubicBezTo>
                    <a:pt x="57" y="187"/>
                    <a:pt x="57" y="188"/>
                    <a:pt x="58" y="189"/>
                  </a:cubicBezTo>
                  <a:cubicBezTo>
                    <a:pt x="59" y="191"/>
                    <a:pt x="60" y="192"/>
                    <a:pt x="61" y="193"/>
                  </a:cubicBezTo>
                  <a:cubicBezTo>
                    <a:pt x="63" y="195"/>
                    <a:pt x="64" y="196"/>
                    <a:pt x="65" y="198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7" y="200"/>
                    <a:pt x="68" y="202"/>
                    <a:pt x="69" y="203"/>
                  </a:cubicBezTo>
                  <a:cubicBezTo>
                    <a:pt x="70" y="203"/>
                    <a:pt x="70" y="204"/>
                    <a:pt x="70" y="204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4" y="202"/>
                    <a:pt x="75" y="201"/>
                    <a:pt x="75" y="200"/>
                  </a:cubicBezTo>
                  <a:cubicBezTo>
                    <a:pt x="77" y="196"/>
                    <a:pt x="79" y="196"/>
                    <a:pt x="82" y="195"/>
                  </a:cubicBezTo>
                  <a:cubicBezTo>
                    <a:pt x="83" y="195"/>
                    <a:pt x="83" y="195"/>
                    <a:pt x="83" y="195"/>
                  </a:cubicBezTo>
                  <a:cubicBezTo>
                    <a:pt x="84" y="195"/>
                    <a:pt x="84" y="195"/>
                    <a:pt x="85" y="195"/>
                  </a:cubicBezTo>
                  <a:cubicBezTo>
                    <a:pt x="87" y="195"/>
                    <a:pt x="88" y="194"/>
                    <a:pt x="89" y="194"/>
                  </a:cubicBezTo>
                  <a:cubicBezTo>
                    <a:pt x="90" y="193"/>
                    <a:pt x="91" y="193"/>
                    <a:pt x="91" y="192"/>
                  </a:cubicBezTo>
                  <a:cubicBezTo>
                    <a:pt x="91" y="191"/>
                    <a:pt x="92" y="191"/>
                    <a:pt x="92" y="190"/>
                  </a:cubicBezTo>
                  <a:cubicBezTo>
                    <a:pt x="93" y="190"/>
                    <a:pt x="93" y="189"/>
                    <a:pt x="94" y="188"/>
                  </a:cubicBezTo>
                  <a:cubicBezTo>
                    <a:pt x="95" y="187"/>
                    <a:pt x="96" y="186"/>
                    <a:pt x="96" y="185"/>
                  </a:cubicBezTo>
                  <a:cubicBezTo>
                    <a:pt x="96" y="184"/>
                    <a:pt x="95" y="183"/>
                    <a:pt x="94" y="183"/>
                  </a:cubicBezTo>
                  <a:cubicBezTo>
                    <a:pt x="94" y="182"/>
                    <a:pt x="93" y="182"/>
                    <a:pt x="92" y="182"/>
                  </a:cubicBezTo>
                  <a:cubicBezTo>
                    <a:pt x="91" y="181"/>
                    <a:pt x="90" y="181"/>
                    <a:pt x="90" y="180"/>
                  </a:cubicBezTo>
                  <a:cubicBezTo>
                    <a:pt x="89" y="179"/>
                    <a:pt x="90" y="178"/>
                    <a:pt x="90" y="177"/>
                  </a:cubicBezTo>
                  <a:cubicBezTo>
                    <a:pt x="90" y="177"/>
                    <a:pt x="91" y="176"/>
                    <a:pt x="91" y="176"/>
                  </a:cubicBezTo>
                  <a:cubicBezTo>
                    <a:pt x="92" y="172"/>
                    <a:pt x="90" y="172"/>
                    <a:pt x="88" y="171"/>
                  </a:cubicBezTo>
                  <a:cubicBezTo>
                    <a:pt x="87" y="170"/>
                    <a:pt x="86" y="170"/>
                    <a:pt x="85" y="169"/>
                  </a:cubicBezTo>
                  <a:cubicBezTo>
                    <a:pt x="85" y="168"/>
                    <a:pt x="85" y="167"/>
                    <a:pt x="86" y="166"/>
                  </a:cubicBezTo>
                  <a:cubicBezTo>
                    <a:pt x="86" y="166"/>
                    <a:pt x="87" y="165"/>
                    <a:pt x="87" y="165"/>
                  </a:cubicBezTo>
                  <a:cubicBezTo>
                    <a:pt x="88" y="163"/>
                    <a:pt x="87" y="162"/>
                    <a:pt x="87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87" y="159"/>
                    <a:pt x="87" y="159"/>
                    <a:pt x="86" y="158"/>
                  </a:cubicBezTo>
                  <a:cubicBezTo>
                    <a:pt x="86" y="157"/>
                    <a:pt x="85" y="155"/>
                    <a:pt x="86" y="155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8" y="154"/>
                    <a:pt x="88" y="154"/>
                    <a:pt x="89" y="155"/>
                  </a:cubicBezTo>
                  <a:cubicBezTo>
                    <a:pt x="89" y="155"/>
                    <a:pt x="90" y="155"/>
                    <a:pt x="91" y="155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92" y="155"/>
                    <a:pt x="93" y="155"/>
                    <a:pt x="93" y="154"/>
                  </a:cubicBezTo>
                  <a:cubicBezTo>
                    <a:pt x="94" y="154"/>
                    <a:pt x="95" y="154"/>
                    <a:pt x="96" y="154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97" y="154"/>
                    <a:pt x="98" y="154"/>
                    <a:pt x="99" y="155"/>
                  </a:cubicBezTo>
                  <a:cubicBezTo>
                    <a:pt x="99" y="155"/>
                    <a:pt x="100" y="156"/>
                    <a:pt x="101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3" y="156"/>
                    <a:pt x="103" y="156"/>
                    <a:pt x="104" y="155"/>
                  </a:cubicBezTo>
                  <a:cubicBezTo>
                    <a:pt x="104" y="155"/>
                    <a:pt x="105" y="154"/>
                    <a:pt x="106" y="154"/>
                  </a:cubicBezTo>
                  <a:cubicBezTo>
                    <a:pt x="106" y="153"/>
                    <a:pt x="108" y="153"/>
                    <a:pt x="109" y="153"/>
                  </a:cubicBezTo>
                  <a:cubicBezTo>
                    <a:pt x="109" y="153"/>
                    <a:pt x="110" y="153"/>
                    <a:pt x="110" y="153"/>
                  </a:cubicBezTo>
                  <a:cubicBezTo>
                    <a:pt x="112" y="153"/>
                    <a:pt x="112" y="153"/>
                    <a:pt x="112" y="153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148"/>
                    <a:pt x="113" y="146"/>
                    <a:pt x="112" y="144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0" y="140"/>
                    <a:pt x="110" y="140"/>
                    <a:pt x="113" y="138"/>
                  </a:cubicBezTo>
                  <a:cubicBezTo>
                    <a:pt x="115" y="137"/>
                    <a:pt x="116" y="136"/>
                    <a:pt x="117" y="136"/>
                  </a:cubicBezTo>
                  <a:cubicBezTo>
                    <a:pt x="117" y="136"/>
                    <a:pt x="118" y="137"/>
                    <a:pt x="120" y="138"/>
                  </a:cubicBezTo>
                  <a:cubicBezTo>
                    <a:pt x="122" y="139"/>
                    <a:pt x="123" y="141"/>
                    <a:pt x="124" y="143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26" y="147"/>
                    <a:pt x="127" y="149"/>
                    <a:pt x="128" y="152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53"/>
                    <a:pt x="129" y="153"/>
                    <a:pt x="129" y="153"/>
                  </a:cubicBezTo>
                  <a:cubicBezTo>
                    <a:pt x="131" y="154"/>
                    <a:pt x="133" y="154"/>
                    <a:pt x="134" y="155"/>
                  </a:cubicBezTo>
                  <a:cubicBezTo>
                    <a:pt x="136" y="155"/>
                    <a:pt x="137" y="156"/>
                    <a:pt x="139" y="156"/>
                  </a:cubicBezTo>
                  <a:cubicBezTo>
                    <a:pt x="139" y="156"/>
                    <a:pt x="140" y="156"/>
                    <a:pt x="140" y="156"/>
                  </a:cubicBezTo>
                  <a:cubicBezTo>
                    <a:pt x="143" y="155"/>
                    <a:pt x="143" y="154"/>
                    <a:pt x="144" y="152"/>
                  </a:cubicBezTo>
                  <a:cubicBezTo>
                    <a:pt x="145" y="150"/>
                    <a:pt x="145" y="149"/>
                    <a:pt x="147" y="148"/>
                  </a:cubicBezTo>
                  <a:cubicBezTo>
                    <a:pt x="148" y="148"/>
                    <a:pt x="148" y="148"/>
                    <a:pt x="149" y="148"/>
                  </a:cubicBezTo>
                  <a:cubicBezTo>
                    <a:pt x="149" y="148"/>
                    <a:pt x="149" y="148"/>
                    <a:pt x="150" y="148"/>
                  </a:cubicBezTo>
                  <a:cubicBezTo>
                    <a:pt x="152" y="149"/>
                    <a:pt x="153" y="152"/>
                    <a:pt x="153" y="154"/>
                  </a:cubicBezTo>
                  <a:cubicBezTo>
                    <a:pt x="154" y="156"/>
                    <a:pt x="155" y="158"/>
                    <a:pt x="157" y="158"/>
                  </a:cubicBezTo>
                  <a:cubicBezTo>
                    <a:pt x="159" y="158"/>
                    <a:pt x="160" y="157"/>
                    <a:pt x="160" y="156"/>
                  </a:cubicBezTo>
                  <a:cubicBezTo>
                    <a:pt x="162" y="154"/>
                    <a:pt x="162" y="152"/>
                    <a:pt x="162" y="149"/>
                  </a:cubicBezTo>
                  <a:cubicBezTo>
                    <a:pt x="163" y="147"/>
                    <a:pt x="163" y="146"/>
                    <a:pt x="164" y="144"/>
                  </a:cubicBezTo>
                  <a:cubicBezTo>
                    <a:pt x="164" y="143"/>
                    <a:pt x="165" y="142"/>
                    <a:pt x="166" y="141"/>
                  </a:cubicBezTo>
                  <a:cubicBezTo>
                    <a:pt x="167" y="139"/>
                    <a:pt x="168" y="137"/>
                    <a:pt x="168" y="135"/>
                  </a:cubicBezTo>
                  <a:cubicBezTo>
                    <a:pt x="168" y="133"/>
                    <a:pt x="168" y="132"/>
                    <a:pt x="168" y="130"/>
                  </a:cubicBezTo>
                  <a:cubicBezTo>
                    <a:pt x="168" y="128"/>
                    <a:pt x="168" y="125"/>
                    <a:pt x="168" y="123"/>
                  </a:cubicBezTo>
                  <a:cubicBezTo>
                    <a:pt x="170" y="118"/>
                    <a:pt x="170" y="115"/>
                    <a:pt x="168" y="111"/>
                  </a:cubicBezTo>
                  <a:cubicBezTo>
                    <a:pt x="167" y="108"/>
                    <a:pt x="168" y="106"/>
                    <a:pt x="169" y="104"/>
                  </a:cubicBezTo>
                  <a:cubicBezTo>
                    <a:pt x="170" y="103"/>
                    <a:pt x="170" y="101"/>
                    <a:pt x="171" y="1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71108D43-631E-63E5-A5BE-FF6FAACA6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543" y="5569043"/>
              <a:ext cx="149537" cy="139989"/>
            </a:xfrm>
            <a:custGeom>
              <a:avLst/>
              <a:gdLst>
                <a:gd name="T0" fmla="*/ 63 w 65"/>
                <a:gd name="T1" fmla="*/ 18 h 66"/>
                <a:gd name="T2" fmla="*/ 56 w 65"/>
                <a:gd name="T3" fmla="*/ 10 h 66"/>
                <a:gd name="T4" fmla="*/ 52 w 65"/>
                <a:gd name="T5" fmla="*/ 5 h 66"/>
                <a:gd name="T6" fmla="*/ 42 w 65"/>
                <a:gd name="T7" fmla="*/ 0 h 66"/>
                <a:gd name="T8" fmla="*/ 28 w 65"/>
                <a:gd name="T9" fmla="*/ 6 h 66"/>
                <a:gd name="T10" fmla="*/ 25 w 65"/>
                <a:gd name="T11" fmla="*/ 7 h 66"/>
                <a:gd name="T12" fmla="*/ 15 w 65"/>
                <a:gd name="T13" fmla="*/ 18 h 66"/>
                <a:gd name="T14" fmla="*/ 10 w 65"/>
                <a:gd name="T15" fmla="*/ 26 h 66"/>
                <a:gd name="T16" fmla="*/ 6 w 65"/>
                <a:gd name="T17" fmla="*/ 29 h 66"/>
                <a:gd name="T18" fmla="*/ 1 w 65"/>
                <a:gd name="T19" fmla="*/ 32 h 66"/>
                <a:gd name="T20" fmla="*/ 0 w 65"/>
                <a:gd name="T21" fmla="*/ 35 h 66"/>
                <a:gd name="T22" fmla="*/ 1 w 65"/>
                <a:gd name="T23" fmla="*/ 38 h 66"/>
                <a:gd name="T24" fmla="*/ 3 w 65"/>
                <a:gd name="T25" fmla="*/ 40 h 66"/>
                <a:gd name="T26" fmla="*/ 4 w 65"/>
                <a:gd name="T27" fmla="*/ 44 h 66"/>
                <a:gd name="T28" fmla="*/ 5 w 65"/>
                <a:gd name="T29" fmla="*/ 46 h 66"/>
                <a:gd name="T30" fmla="*/ 5 w 65"/>
                <a:gd name="T31" fmla="*/ 47 h 66"/>
                <a:gd name="T32" fmla="*/ 6 w 65"/>
                <a:gd name="T33" fmla="*/ 48 h 66"/>
                <a:gd name="T34" fmla="*/ 10 w 65"/>
                <a:gd name="T35" fmla="*/ 53 h 66"/>
                <a:gd name="T36" fmla="*/ 12 w 65"/>
                <a:gd name="T37" fmla="*/ 56 h 66"/>
                <a:gd name="T38" fmla="*/ 13 w 65"/>
                <a:gd name="T39" fmla="*/ 57 h 66"/>
                <a:gd name="T40" fmla="*/ 15 w 65"/>
                <a:gd name="T41" fmla="*/ 58 h 66"/>
                <a:gd name="T42" fmla="*/ 15 w 65"/>
                <a:gd name="T43" fmla="*/ 60 h 66"/>
                <a:gd name="T44" fmla="*/ 15 w 65"/>
                <a:gd name="T45" fmla="*/ 62 h 66"/>
                <a:gd name="T46" fmla="*/ 22 w 65"/>
                <a:gd name="T47" fmla="*/ 66 h 66"/>
                <a:gd name="T48" fmla="*/ 30 w 65"/>
                <a:gd name="T49" fmla="*/ 60 h 66"/>
                <a:gd name="T50" fmla="*/ 42 w 65"/>
                <a:gd name="T51" fmla="*/ 49 h 66"/>
                <a:gd name="T52" fmla="*/ 45 w 65"/>
                <a:gd name="T53" fmla="*/ 48 h 66"/>
                <a:gd name="T54" fmla="*/ 56 w 65"/>
                <a:gd name="T55" fmla="*/ 45 h 66"/>
                <a:gd name="T56" fmla="*/ 58 w 65"/>
                <a:gd name="T57" fmla="*/ 37 h 66"/>
                <a:gd name="T58" fmla="*/ 58 w 65"/>
                <a:gd name="T59" fmla="*/ 32 h 66"/>
                <a:gd name="T60" fmla="*/ 63 w 65"/>
                <a:gd name="T61" fmla="*/ 28 h 66"/>
                <a:gd name="T62" fmla="*/ 63 w 65"/>
                <a:gd name="T63" fmla="*/ 1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66">
                  <a:moveTo>
                    <a:pt x="63" y="18"/>
                  </a:moveTo>
                  <a:cubicBezTo>
                    <a:pt x="61" y="15"/>
                    <a:pt x="59" y="12"/>
                    <a:pt x="56" y="10"/>
                  </a:cubicBezTo>
                  <a:cubicBezTo>
                    <a:pt x="55" y="8"/>
                    <a:pt x="53" y="7"/>
                    <a:pt x="52" y="5"/>
                  </a:cubicBezTo>
                  <a:cubicBezTo>
                    <a:pt x="49" y="1"/>
                    <a:pt x="46" y="0"/>
                    <a:pt x="42" y="0"/>
                  </a:cubicBezTo>
                  <a:cubicBezTo>
                    <a:pt x="38" y="0"/>
                    <a:pt x="33" y="2"/>
                    <a:pt x="28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1" y="10"/>
                    <a:pt x="18" y="14"/>
                    <a:pt x="15" y="18"/>
                  </a:cubicBezTo>
                  <a:cubicBezTo>
                    <a:pt x="14" y="21"/>
                    <a:pt x="12" y="23"/>
                    <a:pt x="10" y="26"/>
                  </a:cubicBezTo>
                  <a:cubicBezTo>
                    <a:pt x="9" y="27"/>
                    <a:pt x="7" y="28"/>
                    <a:pt x="6" y="29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2" y="38"/>
                    <a:pt x="2" y="39"/>
                    <a:pt x="3" y="40"/>
                  </a:cubicBezTo>
                  <a:cubicBezTo>
                    <a:pt x="4" y="41"/>
                    <a:pt x="4" y="43"/>
                    <a:pt x="4" y="44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8"/>
                    <a:pt x="9" y="51"/>
                    <a:pt x="10" y="53"/>
                  </a:cubicBezTo>
                  <a:cubicBezTo>
                    <a:pt x="11" y="54"/>
                    <a:pt x="11" y="55"/>
                    <a:pt x="12" y="56"/>
                  </a:cubicBezTo>
                  <a:cubicBezTo>
                    <a:pt x="12" y="57"/>
                    <a:pt x="13" y="57"/>
                    <a:pt x="13" y="57"/>
                  </a:cubicBezTo>
                  <a:cubicBezTo>
                    <a:pt x="14" y="57"/>
                    <a:pt x="14" y="58"/>
                    <a:pt x="15" y="58"/>
                  </a:cubicBezTo>
                  <a:cubicBezTo>
                    <a:pt x="15" y="59"/>
                    <a:pt x="15" y="59"/>
                    <a:pt x="15" y="60"/>
                  </a:cubicBezTo>
                  <a:cubicBezTo>
                    <a:pt x="15" y="61"/>
                    <a:pt x="15" y="61"/>
                    <a:pt x="15" y="62"/>
                  </a:cubicBezTo>
                  <a:cubicBezTo>
                    <a:pt x="17" y="64"/>
                    <a:pt x="19" y="66"/>
                    <a:pt x="22" y="66"/>
                  </a:cubicBezTo>
                  <a:cubicBezTo>
                    <a:pt x="25" y="66"/>
                    <a:pt x="29" y="63"/>
                    <a:pt x="30" y="60"/>
                  </a:cubicBezTo>
                  <a:cubicBezTo>
                    <a:pt x="32" y="54"/>
                    <a:pt x="36" y="50"/>
                    <a:pt x="42" y="49"/>
                  </a:cubicBezTo>
                  <a:cubicBezTo>
                    <a:pt x="43" y="49"/>
                    <a:pt x="44" y="48"/>
                    <a:pt x="45" y="48"/>
                  </a:cubicBezTo>
                  <a:cubicBezTo>
                    <a:pt x="49" y="47"/>
                    <a:pt x="53" y="47"/>
                    <a:pt x="56" y="45"/>
                  </a:cubicBezTo>
                  <a:cubicBezTo>
                    <a:pt x="59" y="43"/>
                    <a:pt x="59" y="40"/>
                    <a:pt x="58" y="37"/>
                  </a:cubicBezTo>
                  <a:cubicBezTo>
                    <a:pt x="58" y="35"/>
                    <a:pt x="57" y="34"/>
                    <a:pt x="58" y="32"/>
                  </a:cubicBezTo>
                  <a:cubicBezTo>
                    <a:pt x="60" y="32"/>
                    <a:pt x="62" y="30"/>
                    <a:pt x="63" y="28"/>
                  </a:cubicBezTo>
                  <a:cubicBezTo>
                    <a:pt x="65" y="25"/>
                    <a:pt x="65" y="21"/>
                    <a:pt x="63" y="1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4B53E206-2DEE-3CCE-75CB-B80D50E9D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543" y="4752441"/>
              <a:ext cx="892154" cy="837601"/>
            </a:xfrm>
            <a:custGeom>
              <a:avLst/>
              <a:gdLst>
                <a:gd name="T0" fmla="*/ 385 w 388"/>
                <a:gd name="T1" fmla="*/ 22 h 396"/>
                <a:gd name="T2" fmla="*/ 377 w 388"/>
                <a:gd name="T3" fmla="*/ 18 h 396"/>
                <a:gd name="T4" fmla="*/ 372 w 388"/>
                <a:gd name="T5" fmla="*/ 18 h 396"/>
                <a:gd name="T6" fmla="*/ 356 w 388"/>
                <a:gd name="T7" fmla="*/ 19 h 396"/>
                <a:gd name="T8" fmla="*/ 326 w 388"/>
                <a:gd name="T9" fmla="*/ 24 h 396"/>
                <a:gd name="T10" fmla="*/ 283 w 388"/>
                <a:gd name="T11" fmla="*/ 33 h 396"/>
                <a:gd name="T12" fmla="*/ 269 w 388"/>
                <a:gd name="T13" fmla="*/ 32 h 396"/>
                <a:gd name="T14" fmla="*/ 248 w 388"/>
                <a:gd name="T15" fmla="*/ 28 h 396"/>
                <a:gd name="T16" fmla="*/ 231 w 388"/>
                <a:gd name="T17" fmla="*/ 30 h 396"/>
                <a:gd name="T18" fmla="*/ 212 w 388"/>
                <a:gd name="T19" fmla="*/ 29 h 396"/>
                <a:gd name="T20" fmla="*/ 92 w 388"/>
                <a:gd name="T21" fmla="*/ 15 h 396"/>
                <a:gd name="T22" fmla="*/ 59 w 388"/>
                <a:gd name="T23" fmla="*/ 10 h 396"/>
                <a:gd name="T24" fmla="*/ 33 w 388"/>
                <a:gd name="T25" fmla="*/ 4 h 396"/>
                <a:gd name="T26" fmla="*/ 18 w 388"/>
                <a:gd name="T27" fmla="*/ 7 h 396"/>
                <a:gd name="T28" fmla="*/ 0 w 388"/>
                <a:gd name="T29" fmla="*/ 11 h 396"/>
                <a:gd name="T30" fmla="*/ 1 w 388"/>
                <a:gd name="T31" fmla="*/ 34 h 396"/>
                <a:gd name="T32" fmla="*/ 10 w 388"/>
                <a:gd name="T33" fmla="*/ 51 h 396"/>
                <a:gd name="T34" fmla="*/ 24 w 388"/>
                <a:gd name="T35" fmla="*/ 71 h 396"/>
                <a:gd name="T36" fmla="*/ 31 w 388"/>
                <a:gd name="T37" fmla="*/ 86 h 396"/>
                <a:gd name="T38" fmla="*/ 37 w 388"/>
                <a:gd name="T39" fmla="*/ 98 h 396"/>
                <a:gd name="T40" fmla="*/ 45 w 388"/>
                <a:gd name="T41" fmla="*/ 118 h 396"/>
                <a:gd name="T42" fmla="*/ 56 w 388"/>
                <a:gd name="T43" fmla="*/ 139 h 396"/>
                <a:gd name="T44" fmla="*/ 68 w 388"/>
                <a:gd name="T45" fmla="*/ 162 h 396"/>
                <a:gd name="T46" fmla="*/ 74 w 388"/>
                <a:gd name="T47" fmla="*/ 172 h 396"/>
                <a:gd name="T48" fmla="*/ 79 w 388"/>
                <a:gd name="T49" fmla="*/ 193 h 396"/>
                <a:gd name="T50" fmla="*/ 78 w 388"/>
                <a:gd name="T51" fmla="*/ 204 h 396"/>
                <a:gd name="T52" fmla="*/ 78 w 388"/>
                <a:gd name="T53" fmla="*/ 221 h 396"/>
                <a:gd name="T54" fmla="*/ 79 w 388"/>
                <a:gd name="T55" fmla="*/ 242 h 396"/>
                <a:gd name="T56" fmla="*/ 87 w 388"/>
                <a:gd name="T57" fmla="*/ 269 h 396"/>
                <a:gd name="T58" fmla="*/ 88 w 388"/>
                <a:gd name="T59" fmla="*/ 285 h 396"/>
                <a:gd name="T60" fmla="*/ 92 w 388"/>
                <a:gd name="T61" fmla="*/ 303 h 396"/>
                <a:gd name="T62" fmla="*/ 96 w 388"/>
                <a:gd name="T63" fmla="*/ 318 h 396"/>
                <a:gd name="T64" fmla="*/ 99 w 388"/>
                <a:gd name="T65" fmla="*/ 335 h 396"/>
                <a:gd name="T66" fmla="*/ 107 w 388"/>
                <a:gd name="T67" fmla="*/ 353 h 396"/>
                <a:gd name="T68" fmla="*/ 111 w 388"/>
                <a:gd name="T69" fmla="*/ 361 h 396"/>
                <a:gd name="T70" fmla="*/ 125 w 388"/>
                <a:gd name="T71" fmla="*/ 378 h 396"/>
                <a:gd name="T72" fmla="*/ 135 w 388"/>
                <a:gd name="T73" fmla="*/ 383 h 396"/>
                <a:gd name="T74" fmla="*/ 154 w 388"/>
                <a:gd name="T75" fmla="*/ 366 h 396"/>
                <a:gd name="T76" fmla="*/ 162 w 388"/>
                <a:gd name="T77" fmla="*/ 377 h 396"/>
                <a:gd name="T78" fmla="*/ 161 w 388"/>
                <a:gd name="T79" fmla="*/ 382 h 396"/>
                <a:gd name="T80" fmla="*/ 179 w 388"/>
                <a:gd name="T81" fmla="*/ 394 h 396"/>
                <a:gd name="T82" fmla="*/ 190 w 388"/>
                <a:gd name="T83" fmla="*/ 394 h 396"/>
                <a:gd name="T84" fmla="*/ 205 w 388"/>
                <a:gd name="T85" fmla="*/ 394 h 396"/>
                <a:gd name="T86" fmla="*/ 213 w 388"/>
                <a:gd name="T87" fmla="*/ 389 h 396"/>
                <a:gd name="T88" fmla="*/ 222 w 388"/>
                <a:gd name="T89" fmla="*/ 382 h 396"/>
                <a:gd name="T90" fmla="*/ 238 w 388"/>
                <a:gd name="T91" fmla="*/ 166 h 396"/>
                <a:gd name="T92" fmla="*/ 333 w 388"/>
                <a:gd name="T93" fmla="*/ 33 h 396"/>
                <a:gd name="T94" fmla="*/ 356 w 388"/>
                <a:gd name="T95" fmla="*/ 39 h 396"/>
                <a:gd name="T96" fmla="*/ 369 w 388"/>
                <a:gd name="T97" fmla="*/ 37 h 396"/>
                <a:gd name="T98" fmla="*/ 382 w 388"/>
                <a:gd name="T99" fmla="*/ 30 h 396"/>
                <a:gd name="T100" fmla="*/ 388 w 388"/>
                <a:gd name="T101" fmla="*/ 2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396">
                  <a:moveTo>
                    <a:pt x="388" y="26"/>
                  </a:moveTo>
                  <a:cubicBezTo>
                    <a:pt x="388" y="26"/>
                    <a:pt x="388" y="26"/>
                    <a:pt x="388" y="26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87" y="24"/>
                    <a:pt x="386" y="23"/>
                    <a:pt x="385" y="22"/>
                  </a:cubicBezTo>
                  <a:cubicBezTo>
                    <a:pt x="384" y="22"/>
                    <a:pt x="383" y="21"/>
                    <a:pt x="382" y="21"/>
                  </a:cubicBezTo>
                  <a:cubicBezTo>
                    <a:pt x="382" y="21"/>
                    <a:pt x="381" y="21"/>
                    <a:pt x="381" y="21"/>
                  </a:cubicBezTo>
                  <a:cubicBezTo>
                    <a:pt x="380" y="20"/>
                    <a:pt x="380" y="20"/>
                    <a:pt x="379" y="20"/>
                  </a:cubicBezTo>
                  <a:cubicBezTo>
                    <a:pt x="379" y="19"/>
                    <a:pt x="378" y="19"/>
                    <a:pt x="377" y="18"/>
                  </a:cubicBezTo>
                  <a:cubicBezTo>
                    <a:pt x="377" y="18"/>
                    <a:pt x="376" y="18"/>
                    <a:pt x="376" y="18"/>
                  </a:cubicBezTo>
                  <a:cubicBezTo>
                    <a:pt x="375" y="18"/>
                    <a:pt x="375" y="18"/>
                    <a:pt x="374" y="18"/>
                  </a:cubicBezTo>
                  <a:cubicBezTo>
                    <a:pt x="374" y="18"/>
                    <a:pt x="374" y="18"/>
                    <a:pt x="373" y="18"/>
                  </a:cubicBezTo>
                  <a:cubicBezTo>
                    <a:pt x="373" y="18"/>
                    <a:pt x="373" y="18"/>
                    <a:pt x="372" y="18"/>
                  </a:cubicBezTo>
                  <a:cubicBezTo>
                    <a:pt x="371" y="18"/>
                    <a:pt x="371" y="18"/>
                    <a:pt x="371" y="18"/>
                  </a:cubicBezTo>
                  <a:cubicBezTo>
                    <a:pt x="369" y="18"/>
                    <a:pt x="368" y="17"/>
                    <a:pt x="366" y="17"/>
                  </a:cubicBezTo>
                  <a:cubicBezTo>
                    <a:pt x="365" y="17"/>
                    <a:pt x="363" y="17"/>
                    <a:pt x="362" y="18"/>
                  </a:cubicBezTo>
                  <a:cubicBezTo>
                    <a:pt x="360" y="18"/>
                    <a:pt x="358" y="18"/>
                    <a:pt x="356" y="19"/>
                  </a:cubicBezTo>
                  <a:cubicBezTo>
                    <a:pt x="355" y="19"/>
                    <a:pt x="354" y="19"/>
                    <a:pt x="352" y="19"/>
                  </a:cubicBezTo>
                  <a:cubicBezTo>
                    <a:pt x="351" y="19"/>
                    <a:pt x="349" y="19"/>
                    <a:pt x="347" y="20"/>
                  </a:cubicBezTo>
                  <a:cubicBezTo>
                    <a:pt x="344" y="20"/>
                    <a:pt x="342" y="20"/>
                    <a:pt x="340" y="20"/>
                  </a:cubicBezTo>
                  <a:cubicBezTo>
                    <a:pt x="335" y="21"/>
                    <a:pt x="331" y="22"/>
                    <a:pt x="326" y="24"/>
                  </a:cubicBezTo>
                  <a:cubicBezTo>
                    <a:pt x="319" y="26"/>
                    <a:pt x="312" y="27"/>
                    <a:pt x="304" y="28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296" y="29"/>
                    <a:pt x="292" y="30"/>
                    <a:pt x="288" y="32"/>
                  </a:cubicBezTo>
                  <a:cubicBezTo>
                    <a:pt x="286" y="32"/>
                    <a:pt x="285" y="33"/>
                    <a:pt x="283" y="33"/>
                  </a:cubicBezTo>
                  <a:cubicBezTo>
                    <a:pt x="281" y="33"/>
                    <a:pt x="280" y="32"/>
                    <a:pt x="278" y="32"/>
                  </a:cubicBezTo>
                  <a:cubicBezTo>
                    <a:pt x="278" y="32"/>
                    <a:pt x="277" y="32"/>
                    <a:pt x="276" y="32"/>
                  </a:cubicBezTo>
                  <a:cubicBezTo>
                    <a:pt x="275" y="31"/>
                    <a:pt x="274" y="31"/>
                    <a:pt x="273" y="31"/>
                  </a:cubicBezTo>
                  <a:cubicBezTo>
                    <a:pt x="272" y="31"/>
                    <a:pt x="271" y="32"/>
                    <a:pt x="269" y="32"/>
                  </a:cubicBezTo>
                  <a:cubicBezTo>
                    <a:pt x="268" y="32"/>
                    <a:pt x="266" y="32"/>
                    <a:pt x="264" y="32"/>
                  </a:cubicBezTo>
                  <a:cubicBezTo>
                    <a:pt x="264" y="32"/>
                    <a:pt x="263" y="32"/>
                    <a:pt x="262" y="32"/>
                  </a:cubicBezTo>
                  <a:cubicBezTo>
                    <a:pt x="260" y="32"/>
                    <a:pt x="258" y="31"/>
                    <a:pt x="256" y="30"/>
                  </a:cubicBezTo>
                  <a:cubicBezTo>
                    <a:pt x="253" y="29"/>
                    <a:pt x="251" y="28"/>
                    <a:pt x="248" y="28"/>
                  </a:cubicBezTo>
                  <a:cubicBezTo>
                    <a:pt x="248" y="28"/>
                    <a:pt x="248" y="28"/>
                    <a:pt x="247" y="28"/>
                  </a:cubicBezTo>
                  <a:cubicBezTo>
                    <a:pt x="245" y="29"/>
                    <a:pt x="243" y="29"/>
                    <a:pt x="241" y="30"/>
                  </a:cubicBezTo>
                  <a:cubicBezTo>
                    <a:pt x="239" y="30"/>
                    <a:pt x="237" y="31"/>
                    <a:pt x="234" y="31"/>
                  </a:cubicBezTo>
                  <a:cubicBezTo>
                    <a:pt x="233" y="31"/>
                    <a:pt x="232" y="30"/>
                    <a:pt x="231" y="30"/>
                  </a:cubicBezTo>
                  <a:cubicBezTo>
                    <a:pt x="227" y="29"/>
                    <a:pt x="223" y="29"/>
                    <a:pt x="219" y="29"/>
                  </a:cubicBezTo>
                  <a:cubicBezTo>
                    <a:pt x="217" y="29"/>
                    <a:pt x="217" y="29"/>
                    <a:pt x="217" y="29"/>
                  </a:cubicBezTo>
                  <a:cubicBezTo>
                    <a:pt x="216" y="29"/>
                    <a:pt x="215" y="29"/>
                    <a:pt x="215" y="29"/>
                  </a:cubicBezTo>
                  <a:cubicBezTo>
                    <a:pt x="214" y="29"/>
                    <a:pt x="213" y="29"/>
                    <a:pt x="212" y="29"/>
                  </a:cubicBezTo>
                  <a:cubicBezTo>
                    <a:pt x="210" y="29"/>
                    <a:pt x="206" y="29"/>
                    <a:pt x="204" y="27"/>
                  </a:cubicBezTo>
                  <a:cubicBezTo>
                    <a:pt x="201" y="24"/>
                    <a:pt x="198" y="20"/>
                    <a:pt x="196" y="16"/>
                  </a:cubicBezTo>
                  <a:cubicBezTo>
                    <a:pt x="196" y="15"/>
                    <a:pt x="196" y="15"/>
                    <a:pt x="196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0" y="15"/>
                    <a:pt x="88" y="15"/>
                    <a:pt x="86" y="15"/>
                  </a:cubicBezTo>
                  <a:cubicBezTo>
                    <a:pt x="83" y="15"/>
                    <a:pt x="79" y="15"/>
                    <a:pt x="76" y="15"/>
                  </a:cubicBezTo>
                  <a:cubicBezTo>
                    <a:pt x="71" y="15"/>
                    <a:pt x="68" y="15"/>
                    <a:pt x="65" y="14"/>
                  </a:cubicBezTo>
                  <a:cubicBezTo>
                    <a:pt x="63" y="13"/>
                    <a:pt x="60" y="11"/>
                    <a:pt x="59" y="10"/>
                  </a:cubicBezTo>
                  <a:cubicBezTo>
                    <a:pt x="57" y="9"/>
                    <a:pt x="56" y="7"/>
                    <a:pt x="55" y="6"/>
                  </a:cubicBezTo>
                  <a:cubicBezTo>
                    <a:pt x="53" y="3"/>
                    <a:pt x="50" y="0"/>
                    <a:pt x="46" y="0"/>
                  </a:cubicBezTo>
                  <a:cubicBezTo>
                    <a:pt x="44" y="0"/>
                    <a:pt x="38" y="1"/>
                    <a:pt x="37" y="1"/>
                  </a:cubicBezTo>
                  <a:cubicBezTo>
                    <a:pt x="35" y="2"/>
                    <a:pt x="34" y="3"/>
                    <a:pt x="33" y="4"/>
                  </a:cubicBezTo>
                  <a:cubicBezTo>
                    <a:pt x="33" y="5"/>
                    <a:pt x="32" y="7"/>
                    <a:pt x="31" y="7"/>
                  </a:cubicBezTo>
                  <a:cubicBezTo>
                    <a:pt x="29" y="8"/>
                    <a:pt x="25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9"/>
                    <a:pt x="19" y="8"/>
                    <a:pt x="18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0" y="5"/>
                    <a:pt x="5" y="8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0" y="19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9"/>
                    <a:pt x="1" y="32"/>
                    <a:pt x="1" y="34"/>
                  </a:cubicBezTo>
                  <a:cubicBezTo>
                    <a:pt x="2" y="37"/>
                    <a:pt x="3" y="38"/>
                    <a:pt x="4" y="40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6" y="44"/>
                    <a:pt x="7" y="45"/>
                    <a:pt x="7" y="46"/>
                  </a:cubicBezTo>
                  <a:cubicBezTo>
                    <a:pt x="8" y="48"/>
                    <a:pt x="8" y="50"/>
                    <a:pt x="10" y="51"/>
                  </a:cubicBezTo>
                  <a:cubicBezTo>
                    <a:pt x="11" y="53"/>
                    <a:pt x="12" y="54"/>
                    <a:pt x="14" y="56"/>
                  </a:cubicBezTo>
                  <a:cubicBezTo>
                    <a:pt x="15" y="57"/>
                    <a:pt x="16" y="57"/>
                    <a:pt x="17" y="58"/>
                  </a:cubicBezTo>
                  <a:cubicBezTo>
                    <a:pt x="18" y="61"/>
                    <a:pt x="20" y="64"/>
                    <a:pt x="22" y="67"/>
                  </a:cubicBezTo>
                  <a:cubicBezTo>
                    <a:pt x="22" y="68"/>
                    <a:pt x="23" y="70"/>
                    <a:pt x="24" y="71"/>
                  </a:cubicBezTo>
                  <a:cubicBezTo>
                    <a:pt x="25" y="73"/>
                    <a:pt x="25" y="75"/>
                    <a:pt x="26" y="76"/>
                  </a:cubicBezTo>
                  <a:cubicBezTo>
                    <a:pt x="27" y="78"/>
                    <a:pt x="28" y="79"/>
                    <a:pt x="28" y="80"/>
                  </a:cubicBezTo>
                  <a:cubicBezTo>
                    <a:pt x="29" y="82"/>
                    <a:pt x="29" y="83"/>
                    <a:pt x="30" y="84"/>
                  </a:cubicBezTo>
                  <a:cubicBezTo>
                    <a:pt x="30" y="85"/>
                    <a:pt x="30" y="86"/>
                    <a:pt x="31" y="86"/>
                  </a:cubicBezTo>
                  <a:cubicBezTo>
                    <a:pt x="31" y="87"/>
                    <a:pt x="31" y="88"/>
                    <a:pt x="31" y="88"/>
                  </a:cubicBezTo>
                  <a:cubicBezTo>
                    <a:pt x="32" y="89"/>
                    <a:pt x="33" y="90"/>
                    <a:pt x="33" y="91"/>
                  </a:cubicBezTo>
                  <a:cubicBezTo>
                    <a:pt x="33" y="91"/>
                    <a:pt x="34" y="91"/>
                    <a:pt x="34" y="91"/>
                  </a:cubicBezTo>
                  <a:cubicBezTo>
                    <a:pt x="35" y="93"/>
                    <a:pt x="36" y="95"/>
                    <a:pt x="37" y="98"/>
                  </a:cubicBezTo>
                  <a:cubicBezTo>
                    <a:pt x="37" y="101"/>
                    <a:pt x="38" y="104"/>
                    <a:pt x="41" y="107"/>
                  </a:cubicBezTo>
                  <a:cubicBezTo>
                    <a:pt x="42" y="108"/>
                    <a:pt x="42" y="110"/>
                    <a:pt x="43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4" y="114"/>
                    <a:pt x="44" y="116"/>
                    <a:pt x="45" y="118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6" y="124"/>
                    <a:pt x="47" y="128"/>
                    <a:pt x="49" y="131"/>
                  </a:cubicBezTo>
                  <a:cubicBezTo>
                    <a:pt x="50" y="133"/>
                    <a:pt x="52" y="134"/>
                    <a:pt x="53" y="136"/>
                  </a:cubicBezTo>
                  <a:cubicBezTo>
                    <a:pt x="54" y="137"/>
                    <a:pt x="55" y="138"/>
                    <a:pt x="56" y="139"/>
                  </a:cubicBezTo>
                  <a:cubicBezTo>
                    <a:pt x="58" y="142"/>
                    <a:pt x="60" y="146"/>
                    <a:pt x="62" y="150"/>
                  </a:cubicBezTo>
                  <a:cubicBezTo>
                    <a:pt x="62" y="151"/>
                    <a:pt x="63" y="152"/>
                    <a:pt x="63" y="153"/>
                  </a:cubicBezTo>
                  <a:cubicBezTo>
                    <a:pt x="63" y="155"/>
                    <a:pt x="64" y="157"/>
                    <a:pt x="65" y="159"/>
                  </a:cubicBezTo>
                  <a:cubicBezTo>
                    <a:pt x="66" y="160"/>
                    <a:pt x="67" y="161"/>
                    <a:pt x="68" y="162"/>
                  </a:cubicBezTo>
                  <a:cubicBezTo>
                    <a:pt x="68" y="162"/>
                    <a:pt x="69" y="163"/>
                    <a:pt x="69" y="163"/>
                  </a:cubicBezTo>
                  <a:cubicBezTo>
                    <a:pt x="70" y="164"/>
                    <a:pt x="70" y="165"/>
                    <a:pt x="71" y="166"/>
                  </a:cubicBezTo>
                  <a:cubicBezTo>
                    <a:pt x="71" y="166"/>
                    <a:pt x="71" y="167"/>
                    <a:pt x="71" y="167"/>
                  </a:cubicBezTo>
                  <a:cubicBezTo>
                    <a:pt x="72" y="169"/>
                    <a:pt x="73" y="170"/>
                    <a:pt x="74" y="172"/>
                  </a:cubicBezTo>
                  <a:cubicBezTo>
                    <a:pt x="75" y="173"/>
                    <a:pt x="76" y="174"/>
                    <a:pt x="76" y="176"/>
                  </a:cubicBezTo>
                  <a:cubicBezTo>
                    <a:pt x="78" y="178"/>
                    <a:pt x="78" y="181"/>
                    <a:pt x="79" y="184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80" y="187"/>
                    <a:pt x="80" y="191"/>
                    <a:pt x="79" y="193"/>
                  </a:cubicBezTo>
                  <a:cubicBezTo>
                    <a:pt x="79" y="193"/>
                    <a:pt x="79" y="193"/>
                    <a:pt x="78" y="194"/>
                  </a:cubicBezTo>
                  <a:cubicBezTo>
                    <a:pt x="78" y="195"/>
                    <a:pt x="77" y="196"/>
                    <a:pt x="77" y="197"/>
                  </a:cubicBezTo>
                  <a:cubicBezTo>
                    <a:pt x="76" y="199"/>
                    <a:pt x="77" y="201"/>
                    <a:pt x="78" y="202"/>
                  </a:cubicBezTo>
                  <a:cubicBezTo>
                    <a:pt x="78" y="203"/>
                    <a:pt x="78" y="203"/>
                    <a:pt x="78" y="204"/>
                  </a:cubicBezTo>
                  <a:cubicBezTo>
                    <a:pt x="78" y="205"/>
                    <a:pt x="78" y="207"/>
                    <a:pt x="78" y="209"/>
                  </a:cubicBezTo>
                  <a:cubicBezTo>
                    <a:pt x="78" y="210"/>
                    <a:pt x="78" y="211"/>
                    <a:pt x="78" y="212"/>
                  </a:cubicBezTo>
                  <a:cubicBezTo>
                    <a:pt x="78" y="214"/>
                    <a:pt x="78" y="215"/>
                    <a:pt x="78" y="217"/>
                  </a:cubicBezTo>
                  <a:cubicBezTo>
                    <a:pt x="78" y="218"/>
                    <a:pt x="78" y="219"/>
                    <a:pt x="78" y="221"/>
                  </a:cubicBezTo>
                  <a:cubicBezTo>
                    <a:pt x="78" y="223"/>
                    <a:pt x="78" y="226"/>
                    <a:pt x="78" y="229"/>
                  </a:cubicBezTo>
                  <a:cubicBezTo>
                    <a:pt x="78" y="230"/>
                    <a:pt x="78" y="230"/>
                    <a:pt x="78" y="230"/>
                  </a:cubicBezTo>
                  <a:cubicBezTo>
                    <a:pt x="77" y="232"/>
                    <a:pt x="77" y="235"/>
                    <a:pt x="78" y="237"/>
                  </a:cubicBezTo>
                  <a:cubicBezTo>
                    <a:pt x="78" y="239"/>
                    <a:pt x="79" y="240"/>
                    <a:pt x="79" y="242"/>
                  </a:cubicBezTo>
                  <a:cubicBezTo>
                    <a:pt x="80" y="243"/>
                    <a:pt x="81" y="244"/>
                    <a:pt x="81" y="245"/>
                  </a:cubicBezTo>
                  <a:cubicBezTo>
                    <a:pt x="81" y="246"/>
                    <a:pt x="81" y="247"/>
                    <a:pt x="81" y="248"/>
                  </a:cubicBezTo>
                  <a:cubicBezTo>
                    <a:pt x="81" y="250"/>
                    <a:pt x="82" y="252"/>
                    <a:pt x="83" y="254"/>
                  </a:cubicBezTo>
                  <a:cubicBezTo>
                    <a:pt x="86" y="259"/>
                    <a:pt x="87" y="264"/>
                    <a:pt x="87" y="269"/>
                  </a:cubicBezTo>
                  <a:cubicBezTo>
                    <a:pt x="87" y="272"/>
                    <a:pt x="88" y="275"/>
                    <a:pt x="88" y="277"/>
                  </a:cubicBezTo>
                  <a:cubicBezTo>
                    <a:pt x="89" y="279"/>
                    <a:pt x="89" y="281"/>
                    <a:pt x="89" y="282"/>
                  </a:cubicBezTo>
                  <a:cubicBezTo>
                    <a:pt x="89" y="283"/>
                    <a:pt x="89" y="283"/>
                    <a:pt x="89" y="283"/>
                  </a:cubicBezTo>
                  <a:cubicBezTo>
                    <a:pt x="89" y="284"/>
                    <a:pt x="88" y="285"/>
                    <a:pt x="88" y="285"/>
                  </a:cubicBezTo>
                  <a:cubicBezTo>
                    <a:pt x="88" y="288"/>
                    <a:pt x="88" y="291"/>
                    <a:pt x="89" y="294"/>
                  </a:cubicBezTo>
                  <a:cubicBezTo>
                    <a:pt x="90" y="295"/>
                    <a:pt x="90" y="296"/>
                    <a:pt x="90" y="296"/>
                  </a:cubicBezTo>
                  <a:cubicBezTo>
                    <a:pt x="91" y="298"/>
                    <a:pt x="92" y="300"/>
                    <a:pt x="92" y="301"/>
                  </a:cubicBezTo>
                  <a:cubicBezTo>
                    <a:pt x="92" y="302"/>
                    <a:pt x="92" y="303"/>
                    <a:pt x="92" y="303"/>
                  </a:cubicBezTo>
                  <a:cubicBezTo>
                    <a:pt x="91" y="305"/>
                    <a:pt x="91" y="308"/>
                    <a:pt x="93" y="310"/>
                  </a:cubicBezTo>
                  <a:cubicBezTo>
                    <a:pt x="94" y="311"/>
                    <a:pt x="94" y="312"/>
                    <a:pt x="95" y="313"/>
                  </a:cubicBezTo>
                  <a:cubicBezTo>
                    <a:pt x="97" y="314"/>
                    <a:pt x="97" y="315"/>
                    <a:pt x="97" y="316"/>
                  </a:cubicBezTo>
                  <a:cubicBezTo>
                    <a:pt x="97" y="317"/>
                    <a:pt x="97" y="317"/>
                    <a:pt x="96" y="318"/>
                  </a:cubicBezTo>
                  <a:cubicBezTo>
                    <a:pt x="95" y="320"/>
                    <a:pt x="94" y="322"/>
                    <a:pt x="95" y="324"/>
                  </a:cubicBezTo>
                  <a:cubicBezTo>
                    <a:pt x="95" y="326"/>
                    <a:pt x="96" y="327"/>
                    <a:pt x="97" y="329"/>
                  </a:cubicBezTo>
                  <a:cubicBezTo>
                    <a:pt x="98" y="330"/>
                    <a:pt x="98" y="331"/>
                    <a:pt x="98" y="332"/>
                  </a:cubicBezTo>
                  <a:cubicBezTo>
                    <a:pt x="99" y="333"/>
                    <a:pt x="99" y="334"/>
                    <a:pt x="99" y="335"/>
                  </a:cubicBezTo>
                  <a:cubicBezTo>
                    <a:pt x="99" y="337"/>
                    <a:pt x="99" y="339"/>
                    <a:pt x="100" y="341"/>
                  </a:cubicBezTo>
                  <a:cubicBezTo>
                    <a:pt x="101" y="343"/>
                    <a:pt x="102" y="346"/>
                    <a:pt x="104" y="348"/>
                  </a:cubicBezTo>
                  <a:cubicBezTo>
                    <a:pt x="105" y="350"/>
                    <a:pt x="106" y="351"/>
                    <a:pt x="107" y="352"/>
                  </a:cubicBezTo>
                  <a:cubicBezTo>
                    <a:pt x="107" y="352"/>
                    <a:pt x="107" y="353"/>
                    <a:pt x="107" y="353"/>
                  </a:cubicBezTo>
                  <a:cubicBezTo>
                    <a:pt x="108" y="354"/>
                    <a:pt x="108" y="355"/>
                    <a:pt x="108" y="356"/>
                  </a:cubicBezTo>
                  <a:cubicBezTo>
                    <a:pt x="108" y="356"/>
                    <a:pt x="109" y="357"/>
                    <a:pt x="109" y="358"/>
                  </a:cubicBezTo>
                  <a:cubicBezTo>
                    <a:pt x="110" y="358"/>
                    <a:pt x="110" y="359"/>
                    <a:pt x="110" y="359"/>
                  </a:cubicBezTo>
                  <a:cubicBezTo>
                    <a:pt x="111" y="360"/>
                    <a:pt x="111" y="360"/>
                    <a:pt x="111" y="361"/>
                  </a:cubicBezTo>
                  <a:cubicBezTo>
                    <a:pt x="111" y="362"/>
                    <a:pt x="112" y="363"/>
                    <a:pt x="112" y="364"/>
                  </a:cubicBezTo>
                  <a:cubicBezTo>
                    <a:pt x="114" y="366"/>
                    <a:pt x="115" y="368"/>
                    <a:pt x="117" y="369"/>
                  </a:cubicBezTo>
                  <a:cubicBezTo>
                    <a:pt x="118" y="370"/>
                    <a:pt x="119" y="371"/>
                    <a:pt x="120" y="371"/>
                  </a:cubicBezTo>
                  <a:cubicBezTo>
                    <a:pt x="122" y="373"/>
                    <a:pt x="123" y="376"/>
                    <a:pt x="125" y="378"/>
                  </a:cubicBezTo>
                  <a:cubicBezTo>
                    <a:pt x="126" y="380"/>
                    <a:pt x="128" y="381"/>
                    <a:pt x="130" y="383"/>
                  </a:cubicBezTo>
                  <a:cubicBezTo>
                    <a:pt x="131" y="383"/>
                    <a:pt x="131" y="383"/>
                    <a:pt x="131" y="383"/>
                  </a:cubicBezTo>
                  <a:cubicBezTo>
                    <a:pt x="132" y="383"/>
                    <a:pt x="132" y="383"/>
                    <a:pt x="132" y="383"/>
                  </a:cubicBezTo>
                  <a:cubicBezTo>
                    <a:pt x="133" y="383"/>
                    <a:pt x="134" y="383"/>
                    <a:pt x="135" y="383"/>
                  </a:cubicBezTo>
                  <a:cubicBezTo>
                    <a:pt x="136" y="382"/>
                    <a:pt x="136" y="382"/>
                    <a:pt x="137" y="382"/>
                  </a:cubicBezTo>
                  <a:cubicBezTo>
                    <a:pt x="141" y="381"/>
                    <a:pt x="142" y="381"/>
                    <a:pt x="143" y="376"/>
                  </a:cubicBezTo>
                  <a:cubicBezTo>
                    <a:pt x="145" y="371"/>
                    <a:pt x="147" y="366"/>
                    <a:pt x="153" y="366"/>
                  </a:cubicBezTo>
                  <a:cubicBezTo>
                    <a:pt x="153" y="366"/>
                    <a:pt x="154" y="366"/>
                    <a:pt x="154" y="366"/>
                  </a:cubicBezTo>
                  <a:cubicBezTo>
                    <a:pt x="154" y="366"/>
                    <a:pt x="155" y="366"/>
                    <a:pt x="155" y="366"/>
                  </a:cubicBezTo>
                  <a:cubicBezTo>
                    <a:pt x="156" y="369"/>
                    <a:pt x="157" y="370"/>
                    <a:pt x="159" y="371"/>
                  </a:cubicBezTo>
                  <a:cubicBezTo>
                    <a:pt x="160" y="371"/>
                    <a:pt x="161" y="372"/>
                    <a:pt x="162" y="374"/>
                  </a:cubicBezTo>
                  <a:cubicBezTo>
                    <a:pt x="163" y="375"/>
                    <a:pt x="162" y="376"/>
                    <a:pt x="162" y="377"/>
                  </a:cubicBezTo>
                  <a:cubicBezTo>
                    <a:pt x="162" y="378"/>
                    <a:pt x="162" y="378"/>
                    <a:pt x="161" y="379"/>
                  </a:cubicBezTo>
                  <a:cubicBezTo>
                    <a:pt x="161" y="380"/>
                    <a:pt x="161" y="380"/>
                    <a:pt x="161" y="381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3"/>
                    <a:pt x="162" y="384"/>
                    <a:pt x="162" y="384"/>
                  </a:cubicBezTo>
                  <a:cubicBezTo>
                    <a:pt x="164" y="388"/>
                    <a:pt x="165" y="388"/>
                    <a:pt x="169" y="389"/>
                  </a:cubicBezTo>
                  <a:cubicBezTo>
                    <a:pt x="170" y="389"/>
                    <a:pt x="171" y="389"/>
                    <a:pt x="171" y="389"/>
                  </a:cubicBezTo>
                  <a:cubicBezTo>
                    <a:pt x="177" y="389"/>
                    <a:pt x="177" y="390"/>
                    <a:pt x="179" y="394"/>
                  </a:cubicBezTo>
                  <a:cubicBezTo>
                    <a:pt x="179" y="395"/>
                    <a:pt x="179" y="395"/>
                    <a:pt x="179" y="395"/>
                  </a:cubicBezTo>
                  <a:cubicBezTo>
                    <a:pt x="181" y="395"/>
                    <a:pt x="181" y="395"/>
                    <a:pt x="181" y="395"/>
                  </a:cubicBezTo>
                  <a:cubicBezTo>
                    <a:pt x="183" y="395"/>
                    <a:pt x="184" y="395"/>
                    <a:pt x="186" y="394"/>
                  </a:cubicBezTo>
                  <a:cubicBezTo>
                    <a:pt x="187" y="394"/>
                    <a:pt x="188" y="394"/>
                    <a:pt x="190" y="394"/>
                  </a:cubicBezTo>
                  <a:cubicBezTo>
                    <a:pt x="192" y="393"/>
                    <a:pt x="195" y="393"/>
                    <a:pt x="198" y="393"/>
                  </a:cubicBezTo>
                  <a:cubicBezTo>
                    <a:pt x="199" y="393"/>
                    <a:pt x="200" y="393"/>
                    <a:pt x="201" y="393"/>
                  </a:cubicBezTo>
                  <a:cubicBezTo>
                    <a:pt x="201" y="393"/>
                    <a:pt x="201" y="393"/>
                    <a:pt x="201" y="393"/>
                  </a:cubicBezTo>
                  <a:cubicBezTo>
                    <a:pt x="203" y="393"/>
                    <a:pt x="204" y="393"/>
                    <a:pt x="205" y="394"/>
                  </a:cubicBezTo>
                  <a:cubicBezTo>
                    <a:pt x="206" y="395"/>
                    <a:pt x="207" y="396"/>
                    <a:pt x="208" y="396"/>
                  </a:cubicBezTo>
                  <a:cubicBezTo>
                    <a:pt x="209" y="396"/>
                    <a:pt x="209" y="396"/>
                    <a:pt x="210" y="396"/>
                  </a:cubicBezTo>
                  <a:cubicBezTo>
                    <a:pt x="210" y="396"/>
                    <a:pt x="211" y="396"/>
                    <a:pt x="212" y="395"/>
                  </a:cubicBezTo>
                  <a:cubicBezTo>
                    <a:pt x="213" y="394"/>
                    <a:pt x="213" y="391"/>
                    <a:pt x="213" y="389"/>
                  </a:cubicBezTo>
                  <a:cubicBezTo>
                    <a:pt x="214" y="389"/>
                    <a:pt x="215" y="389"/>
                    <a:pt x="216" y="388"/>
                  </a:cubicBezTo>
                  <a:cubicBezTo>
                    <a:pt x="217" y="388"/>
                    <a:pt x="218" y="388"/>
                    <a:pt x="219" y="387"/>
                  </a:cubicBezTo>
                  <a:cubicBezTo>
                    <a:pt x="220" y="386"/>
                    <a:pt x="220" y="385"/>
                    <a:pt x="220" y="384"/>
                  </a:cubicBezTo>
                  <a:cubicBezTo>
                    <a:pt x="220" y="384"/>
                    <a:pt x="220" y="383"/>
                    <a:pt x="222" y="382"/>
                  </a:cubicBezTo>
                  <a:cubicBezTo>
                    <a:pt x="224" y="381"/>
                    <a:pt x="226" y="380"/>
                    <a:pt x="229" y="380"/>
                  </a:cubicBezTo>
                  <a:cubicBezTo>
                    <a:pt x="230" y="379"/>
                    <a:pt x="232" y="379"/>
                    <a:pt x="233" y="378"/>
                  </a:cubicBezTo>
                  <a:cubicBezTo>
                    <a:pt x="234" y="378"/>
                    <a:pt x="234" y="378"/>
                    <a:pt x="234" y="378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5" y="46"/>
                    <a:pt x="265" y="46"/>
                    <a:pt x="265" y="46"/>
                  </a:cubicBezTo>
                  <a:cubicBezTo>
                    <a:pt x="289" y="44"/>
                    <a:pt x="289" y="44"/>
                    <a:pt x="289" y="4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43" y="50"/>
                    <a:pt x="343" y="50"/>
                    <a:pt x="343" y="50"/>
                  </a:cubicBezTo>
                  <a:cubicBezTo>
                    <a:pt x="345" y="49"/>
                    <a:pt x="345" y="49"/>
                    <a:pt x="345" y="49"/>
                  </a:cubicBezTo>
                  <a:cubicBezTo>
                    <a:pt x="348" y="46"/>
                    <a:pt x="351" y="43"/>
                    <a:pt x="354" y="41"/>
                  </a:cubicBezTo>
                  <a:cubicBezTo>
                    <a:pt x="355" y="41"/>
                    <a:pt x="356" y="40"/>
                    <a:pt x="356" y="39"/>
                  </a:cubicBezTo>
                  <a:cubicBezTo>
                    <a:pt x="358" y="38"/>
                    <a:pt x="361" y="36"/>
                    <a:pt x="363" y="35"/>
                  </a:cubicBezTo>
                  <a:cubicBezTo>
                    <a:pt x="363" y="35"/>
                    <a:pt x="364" y="35"/>
                    <a:pt x="364" y="35"/>
                  </a:cubicBezTo>
                  <a:cubicBezTo>
                    <a:pt x="365" y="35"/>
                    <a:pt x="366" y="35"/>
                    <a:pt x="367" y="36"/>
                  </a:cubicBezTo>
                  <a:cubicBezTo>
                    <a:pt x="367" y="36"/>
                    <a:pt x="368" y="37"/>
                    <a:pt x="369" y="37"/>
                  </a:cubicBezTo>
                  <a:cubicBezTo>
                    <a:pt x="370" y="38"/>
                    <a:pt x="370" y="38"/>
                    <a:pt x="370" y="38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2" y="33"/>
                    <a:pt x="375" y="32"/>
                    <a:pt x="377" y="31"/>
                  </a:cubicBezTo>
                  <a:cubicBezTo>
                    <a:pt x="378" y="30"/>
                    <a:pt x="380" y="30"/>
                    <a:pt x="382" y="30"/>
                  </a:cubicBezTo>
                  <a:cubicBezTo>
                    <a:pt x="384" y="30"/>
                    <a:pt x="385" y="30"/>
                    <a:pt x="386" y="29"/>
                  </a:cubicBezTo>
                  <a:cubicBezTo>
                    <a:pt x="387" y="29"/>
                    <a:pt x="387" y="28"/>
                    <a:pt x="388" y="27"/>
                  </a:cubicBezTo>
                  <a:cubicBezTo>
                    <a:pt x="388" y="27"/>
                    <a:pt x="388" y="27"/>
                    <a:pt x="388" y="27"/>
                  </a:cubicBezTo>
                  <a:lnTo>
                    <a:pt x="388" y="2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5977C31B-BFEE-6267-77CE-6BF351E34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92" y="3314054"/>
              <a:ext cx="500569" cy="611285"/>
            </a:xfrm>
            <a:custGeom>
              <a:avLst/>
              <a:gdLst>
                <a:gd name="T0" fmla="*/ 211 w 218"/>
                <a:gd name="T1" fmla="*/ 5 h 289"/>
                <a:gd name="T2" fmla="*/ 192 w 218"/>
                <a:gd name="T3" fmla="*/ 2 h 289"/>
                <a:gd name="T4" fmla="*/ 169 w 218"/>
                <a:gd name="T5" fmla="*/ 5 h 289"/>
                <a:gd name="T6" fmla="*/ 149 w 218"/>
                <a:gd name="T7" fmla="*/ 42 h 289"/>
                <a:gd name="T8" fmla="*/ 144 w 218"/>
                <a:gd name="T9" fmla="*/ 52 h 289"/>
                <a:gd name="T10" fmla="*/ 136 w 218"/>
                <a:gd name="T11" fmla="*/ 60 h 289"/>
                <a:gd name="T12" fmla="*/ 118 w 218"/>
                <a:gd name="T13" fmla="*/ 56 h 289"/>
                <a:gd name="T14" fmla="*/ 90 w 218"/>
                <a:gd name="T15" fmla="*/ 49 h 289"/>
                <a:gd name="T16" fmla="*/ 69 w 218"/>
                <a:gd name="T17" fmla="*/ 49 h 289"/>
                <a:gd name="T18" fmla="*/ 63 w 218"/>
                <a:gd name="T19" fmla="*/ 49 h 289"/>
                <a:gd name="T20" fmla="*/ 57 w 218"/>
                <a:gd name="T21" fmla="*/ 68 h 289"/>
                <a:gd name="T22" fmla="*/ 58 w 218"/>
                <a:gd name="T23" fmla="*/ 78 h 289"/>
                <a:gd name="T24" fmla="*/ 80 w 218"/>
                <a:gd name="T25" fmla="*/ 74 h 289"/>
                <a:gd name="T26" fmla="*/ 95 w 218"/>
                <a:gd name="T27" fmla="*/ 94 h 289"/>
                <a:gd name="T28" fmla="*/ 91 w 218"/>
                <a:gd name="T29" fmla="*/ 99 h 289"/>
                <a:gd name="T30" fmla="*/ 80 w 218"/>
                <a:gd name="T31" fmla="*/ 123 h 289"/>
                <a:gd name="T32" fmla="*/ 83 w 218"/>
                <a:gd name="T33" fmla="*/ 130 h 289"/>
                <a:gd name="T34" fmla="*/ 90 w 218"/>
                <a:gd name="T35" fmla="*/ 137 h 289"/>
                <a:gd name="T36" fmla="*/ 95 w 218"/>
                <a:gd name="T37" fmla="*/ 156 h 289"/>
                <a:gd name="T38" fmla="*/ 92 w 218"/>
                <a:gd name="T39" fmla="*/ 186 h 289"/>
                <a:gd name="T40" fmla="*/ 84 w 218"/>
                <a:gd name="T41" fmla="*/ 203 h 289"/>
                <a:gd name="T42" fmla="*/ 76 w 218"/>
                <a:gd name="T43" fmla="*/ 192 h 289"/>
                <a:gd name="T44" fmla="*/ 66 w 218"/>
                <a:gd name="T45" fmla="*/ 200 h 289"/>
                <a:gd name="T46" fmla="*/ 52 w 218"/>
                <a:gd name="T47" fmla="*/ 189 h 289"/>
                <a:gd name="T48" fmla="*/ 40 w 218"/>
                <a:gd name="T49" fmla="*/ 183 h 289"/>
                <a:gd name="T50" fmla="*/ 38 w 218"/>
                <a:gd name="T51" fmla="*/ 189 h 289"/>
                <a:gd name="T52" fmla="*/ 32 w 218"/>
                <a:gd name="T53" fmla="*/ 198 h 289"/>
                <a:gd name="T54" fmla="*/ 26 w 218"/>
                <a:gd name="T55" fmla="*/ 200 h 289"/>
                <a:gd name="T56" fmla="*/ 18 w 218"/>
                <a:gd name="T57" fmla="*/ 200 h 289"/>
                <a:gd name="T58" fmla="*/ 13 w 218"/>
                <a:gd name="T59" fmla="*/ 199 h 289"/>
                <a:gd name="T60" fmla="*/ 13 w 218"/>
                <a:gd name="T61" fmla="*/ 210 h 289"/>
                <a:gd name="T62" fmla="*/ 12 w 218"/>
                <a:gd name="T63" fmla="*/ 214 h 289"/>
                <a:gd name="T64" fmla="*/ 17 w 218"/>
                <a:gd name="T65" fmla="*/ 225 h 289"/>
                <a:gd name="T66" fmla="*/ 20 w 218"/>
                <a:gd name="T67" fmla="*/ 233 h 289"/>
                <a:gd name="T68" fmla="*/ 12 w 218"/>
                <a:gd name="T69" fmla="*/ 239 h 289"/>
                <a:gd name="T70" fmla="*/ 0 w 218"/>
                <a:gd name="T71" fmla="*/ 252 h 289"/>
                <a:gd name="T72" fmla="*/ 11 w 218"/>
                <a:gd name="T73" fmla="*/ 265 h 289"/>
                <a:gd name="T74" fmla="*/ 19 w 218"/>
                <a:gd name="T75" fmla="*/ 283 h 289"/>
                <a:gd name="T76" fmla="*/ 25 w 218"/>
                <a:gd name="T77" fmla="*/ 287 h 289"/>
                <a:gd name="T78" fmla="*/ 52 w 218"/>
                <a:gd name="T79" fmla="*/ 268 h 289"/>
                <a:gd name="T80" fmla="*/ 59 w 218"/>
                <a:gd name="T81" fmla="*/ 275 h 289"/>
                <a:gd name="T82" fmla="*/ 68 w 218"/>
                <a:gd name="T83" fmla="*/ 280 h 289"/>
                <a:gd name="T84" fmla="*/ 78 w 218"/>
                <a:gd name="T85" fmla="*/ 268 h 289"/>
                <a:gd name="T86" fmla="*/ 88 w 218"/>
                <a:gd name="T87" fmla="*/ 266 h 289"/>
                <a:gd name="T88" fmla="*/ 100 w 218"/>
                <a:gd name="T89" fmla="*/ 284 h 289"/>
                <a:gd name="T90" fmla="*/ 123 w 218"/>
                <a:gd name="T91" fmla="*/ 262 h 289"/>
                <a:gd name="T92" fmla="*/ 142 w 218"/>
                <a:gd name="T93" fmla="*/ 245 h 289"/>
                <a:gd name="T94" fmla="*/ 146 w 218"/>
                <a:gd name="T95" fmla="*/ 193 h 289"/>
                <a:gd name="T96" fmla="*/ 164 w 218"/>
                <a:gd name="T97" fmla="*/ 174 h 289"/>
                <a:gd name="T98" fmla="*/ 173 w 218"/>
                <a:gd name="T99" fmla="*/ 160 h 289"/>
                <a:gd name="T100" fmla="*/ 192 w 218"/>
                <a:gd name="T101" fmla="*/ 140 h 289"/>
                <a:gd name="T102" fmla="*/ 195 w 218"/>
                <a:gd name="T103" fmla="*/ 94 h 289"/>
                <a:gd name="T104" fmla="*/ 210 w 218"/>
                <a:gd name="T105" fmla="*/ 3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289">
                  <a:moveTo>
                    <a:pt x="215" y="6"/>
                  </a:moveTo>
                  <a:cubicBezTo>
                    <a:pt x="214" y="5"/>
                    <a:pt x="214" y="5"/>
                    <a:pt x="214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2" y="5"/>
                    <a:pt x="212" y="5"/>
                    <a:pt x="211" y="5"/>
                  </a:cubicBezTo>
                  <a:cubicBezTo>
                    <a:pt x="209" y="5"/>
                    <a:pt x="208" y="5"/>
                    <a:pt x="206" y="5"/>
                  </a:cubicBezTo>
                  <a:cubicBezTo>
                    <a:pt x="205" y="5"/>
                    <a:pt x="204" y="5"/>
                    <a:pt x="202" y="5"/>
                  </a:cubicBezTo>
                  <a:cubicBezTo>
                    <a:pt x="200" y="5"/>
                    <a:pt x="197" y="5"/>
                    <a:pt x="195" y="4"/>
                  </a:cubicBezTo>
                  <a:cubicBezTo>
                    <a:pt x="194" y="3"/>
                    <a:pt x="193" y="3"/>
                    <a:pt x="192" y="2"/>
                  </a:cubicBezTo>
                  <a:cubicBezTo>
                    <a:pt x="190" y="1"/>
                    <a:pt x="187" y="0"/>
                    <a:pt x="185" y="0"/>
                  </a:cubicBezTo>
                  <a:cubicBezTo>
                    <a:pt x="183" y="0"/>
                    <a:pt x="182" y="1"/>
                    <a:pt x="180" y="2"/>
                  </a:cubicBezTo>
                  <a:cubicBezTo>
                    <a:pt x="179" y="3"/>
                    <a:pt x="177" y="3"/>
                    <a:pt x="176" y="4"/>
                  </a:cubicBezTo>
                  <a:cubicBezTo>
                    <a:pt x="173" y="5"/>
                    <a:pt x="171" y="5"/>
                    <a:pt x="169" y="5"/>
                  </a:cubicBezTo>
                  <a:cubicBezTo>
                    <a:pt x="164" y="5"/>
                    <a:pt x="161" y="5"/>
                    <a:pt x="158" y="12"/>
                  </a:cubicBezTo>
                  <a:cubicBezTo>
                    <a:pt x="156" y="16"/>
                    <a:pt x="156" y="20"/>
                    <a:pt x="155" y="24"/>
                  </a:cubicBezTo>
                  <a:cubicBezTo>
                    <a:pt x="154" y="27"/>
                    <a:pt x="154" y="30"/>
                    <a:pt x="153" y="33"/>
                  </a:cubicBezTo>
                  <a:cubicBezTo>
                    <a:pt x="152" y="36"/>
                    <a:pt x="150" y="39"/>
                    <a:pt x="149" y="42"/>
                  </a:cubicBezTo>
                  <a:cubicBezTo>
                    <a:pt x="148" y="43"/>
                    <a:pt x="148" y="44"/>
                    <a:pt x="148" y="45"/>
                  </a:cubicBezTo>
                  <a:cubicBezTo>
                    <a:pt x="147" y="47"/>
                    <a:pt x="146" y="49"/>
                    <a:pt x="145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5"/>
                    <a:pt x="145" y="58"/>
                    <a:pt x="144" y="61"/>
                  </a:cubicBezTo>
                  <a:cubicBezTo>
                    <a:pt x="143" y="62"/>
                    <a:pt x="143" y="63"/>
                    <a:pt x="142" y="63"/>
                  </a:cubicBezTo>
                  <a:cubicBezTo>
                    <a:pt x="142" y="63"/>
                    <a:pt x="142" y="63"/>
                    <a:pt x="142" y="63"/>
                  </a:cubicBezTo>
                  <a:cubicBezTo>
                    <a:pt x="140" y="63"/>
                    <a:pt x="138" y="62"/>
                    <a:pt x="136" y="60"/>
                  </a:cubicBezTo>
                  <a:cubicBezTo>
                    <a:pt x="136" y="59"/>
                    <a:pt x="135" y="59"/>
                    <a:pt x="134" y="58"/>
                  </a:cubicBezTo>
                  <a:cubicBezTo>
                    <a:pt x="131" y="56"/>
                    <a:pt x="128" y="56"/>
                    <a:pt x="126" y="56"/>
                  </a:cubicBezTo>
                  <a:cubicBezTo>
                    <a:pt x="124" y="56"/>
                    <a:pt x="123" y="56"/>
                    <a:pt x="122" y="56"/>
                  </a:cubicBezTo>
                  <a:cubicBezTo>
                    <a:pt x="121" y="56"/>
                    <a:pt x="120" y="56"/>
                    <a:pt x="118" y="56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4" y="56"/>
                    <a:pt x="111" y="54"/>
                    <a:pt x="107" y="53"/>
                  </a:cubicBezTo>
                  <a:cubicBezTo>
                    <a:pt x="105" y="52"/>
                    <a:pt x="103" y="51"/>
                    <a:pt x="101" y="50"/>
                  </a:cubicBezTo>
                  <a:cubicBezTo>
                    <a:pt x="98" y="50"/>
                    <a:pt x="95" y="49"/>
                    <a:pt x="90" y="49"/>
                  </a:cubicBezTo>
                  <a:cubicBezTo>
                    <a:pt x="88" y="49"/>
                    <a:pt x="86" y="49"/>
                    <a:pt x="83" y="49"/>
                  </a:cubicBezTo>
                  <a:cubicBezTo>
                    <a:pt x="81" y="50"/>
                    <a:pt x="79" y="50"/>
                    <a:pt x="77" y="50"/>
                  </a:cubicBezTo>
                  <a:cubicBezTo>
                    <a:pt x="74" y="50"/>
                    <a:pt x="72" y="50"/>
                    <a:pt x="70" y="49"/>
                  </a:cubicBezTo>
                  <a:cubicBezTo>
                    <a:pt x="70" y="49"/>
                    <a:pt x="70" y="49"/>
                    <a:pt x="69" y="49"/>
                  </a:cubicBezTo>
                  <a:cubicBezTo>
                    <a:pt x="69" y="49"/>
                    <a:pt x="69" y="49"/>
                    <a:pt x="68" y="49"/>
                  </a:cubicBezTo>
                  <a:cubicBezTo>
                    <a:pt x="67" y="49"/>
                    <a:pt x="67" y="49"/>
                    <a:pt x="66" y="49"/>
                  </a:cubicBezTo>
                  <a:cubicBezTo>
                    <a:pt x="66" y="49"/>
                    <a:pt x="65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0" y="50"/>
                    <a:pt x="58" y="55"/>
                  </a:cubicBezTo>
                  <a:cubicBezTo>
                    <a:pt x="57" y="59"/>
                    <a:pt x="56" y="63"/>
                    <a:pt x="57" y="67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7" y="69"/>
                    <a:pt x="57" y="70"/>
                    <a:pt x="58" y="71"/>
                  </a:cubicBezTo>
                  <a:cubicBezTo>
                    <a:pt x="58" y="72"/>
                    <a:pt x="58" y="72"/>
                    <a:pt x="59" y="73"/>
                  </a:cubicBezTo>
                  <a:cubicBezTo>
                    <a:pt x="59" y="74"/>
                    <a:pt x="60" y="74"/>
                    <a:pt x="60" y="75"/>
                  </a:cubicBezTo>
                  <a:cubicBezTo>
                    <a:pt x="60" y="76"/>
                    <a:pt x="59" y="77"/>
                    <a:pt x="58" y="78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62" y="81"/>
                    <a:pt x="70" y="78"/>
                    <a:pt x="73" y="76"/>
                  </a:cubicBezTo>
                  <a:cubicBezTo>
                    <a:pt x="75" y="75"/>
                    <a:pt x="78" y="74"/>
                    <a:pt x="80" y="74"/>
                  </a:cubicBezTo>
                  <a:cubicBezTo>
                    <a:pt x="83" y="74"/>
                    <a:pt x="86" y="75"/>
                    <a:pt x="88" y="77"/>
                  </a:cubicBezTo>
                  <a:cubicBezTo>
                    <a:pt x="89" y="79"/>
                    <a:pt x="90" y="81"/>
                    <a:pt x="91" y="83"/>
                  </a:cubicBezTo>
                  <a:cubicBezTo>
                    <a:pt x="92" y="86"/>
                    <a:pt x="94" y="89"/>
                    <a:pt x="96" y="90"/>
                  </a:cubicBezTo>
                  <a:cubicBezTo>
                    <a:pt x="96" y="92"/>
                    <a:pt x="96" y="93"/>
                    <a:pt x="95" y="94"/>
                  </a:cubicBezTo>
                  <a:cubicBezTo>
                    <a:pt x="94" y="94"/>
                    <a:pt x="94" y="95"/>
                    <a:pt x="94" y="96"/>
                  </a:cubicBezTo>
                  <a:cubicBezTo>
                    <a:pt x="94" y="96"/>
                    <a:pt x="94" y="97"/>
                    <a:pt x="93" y="97"/>
                  </a:cubicBezTo>
                  <a:cubicBezTo>
                    <a:pt x="93" y="98"/>
                    <a:pt x="92" y="98"/>
                    <a:pt x="92" y="98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90" y="100"/>
                    <a:pt x="90" y="101"/>
                    <a:pt x="89" y="101"/>
                  </a:cubicBezTo>
                  <a:cubicBezTo>
                    <a:pt x="88" y="102"/>
                    <a:pt x="88" y="103"/>
                    <a:pt x="86" y="104"/>
                  </a:cubicBezTo>
                  <a:cubicBezTo>
                    <a:pt x="82" y="108"/>
                    <a:pt x="81" y="112"/>
                    <a:pt x="81" y="116"/>
                  </a:cubicBezTo>
                  <a:cubicBezTo>
                    <a:pt x="81" y="119"/>
                    <a:pt x="80" y="121"/>
                    <a:pt x="80" y="123"/>
                  </a:cubicBezTo>
                  <a:cubicBezTo>
                    <a:pt x="79" y="125"/>
                    <a:pt x="79" y="127"/>
                    <a:pt x="79" y="128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30"/>
                    <a:pt x="83" y="130"/>
                    <a:pt x="83" y="130"/>
                  </a:cubicBezTo>
                  <a:cubicBezTo>
                    <a:pt x="85" y="130"/>
                    <a:pt x="86" y="130"/>
                    <a:pt x="86" y="131"/>
                  </a:cubicBezTo>
                  <a:cubicBezTo>
                    <a:pt x="87" y="132"/>
                    <a:pt x="88" y="134"/>
                    <a:pt x="88" y="135"/>
                  </a:cubicBezTo>
                  <a:cubicBezTo>
                    <a:pt x="89" y="137"/>
                    <a:pt x="89" y="137"/>
                    <a:pt x="89" y="137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1" y="137"/>
                    <a:pt x="95" y="138"/>
                    <a:pt x="96" y="140"/>
                  </a:cubicBezTo>
                  <a:cubicBezTo>
                    <a:pt x="97" y="141"/>
                    <a:pt x="98" y="143"/>
                    <a:pt x="97" y="144"/>
                  </a:cubicBezTo>
                  <a:cubicBezTo>
                    <a:pt x="97" y="146"/>
                    <a:pt x="96" y="147"/>
                    <a:pt x="96" y="149"/>
                  </a:cubicBezTo>
                  <a:cubicBezTo>
                    <a:pt x="95" y="151"/>
                    <a:pt x="94" y="153"/>
                    <a:pt x="95" y="156"/>
                  </a:cubicBezTo>
                  <a:cubicBezTo>
                    <a:pt x="96" y="160"/>
                    <a:pt x="96" y="163"/>
                    <a:pt x="95" y="167"/>
                  </a:cubicBezTo>
                  <a:cubicBezTo>
                    <a:pt x="94" y="170"/>
                    <a:pt x="94" y="173"/>
                    <a:pt x="95" y="175"/>
                  </a:cubicBezTo>
                  <a:cubicBezTo>
                    <a:pt x="95" y="177"/>
                    <a:pt x="95" y="178"/>
                    <a:pt x="95" y="180"/>
                  </a:cubicBezTo>
                  <a:cubicBezTo>
                    <a:pt x="95" y="182"/>
                    <a:pt x="93" y="184"/>
                    <a:pt x="92" y="186"/>
                  </a:cubicBezTo>
                  <a:cubicBezTo>
                    <a:pt x="91" y="187"/>
                    <a:pt x="91" y="188"/>
                    <a:pt x="90" y="189"/>
                  </a:cubicBezTo>
                  <a:cubicBezTo>
                    <a:pt x="89" y="190"/>
                    <a:pt x="89" y="192"/>
                    <a:pt x="89" y="194"/>
                  </a:cubicBezTo>
                  <a:cubicBezTo>
                    <a:pt x="89" y="196"/>
                    <a:pt x="88" y="199"/>
                    <a:pt x="87" y="201"/>
                  </a:cubicBezTo>
                  <a:cubicBezTo>
                    <a:pt x="86" y="202"/>
                    <a:pt x="85" y="203"/>
                    <a:pt x="84" y="203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3" y="202"/>
                    <a:pt x="81" y="201"/>
                    <a:pt x="81" y="199"/>
                  </a:cubicBezTo>
                  <a:cubicBezTo>
                    <a:pt x="80" y="196"/>
                    <a:pt x="79" y="193"/>
                    <a:pt x="77" y="193"/>
                  </a:cubicBezTo>
                  <a:cubicBezTo>
                    <a:pt x="77" y="192"/>
                    <a:pt x="76" y="192"/>
                    <a:pt x="76" y="192"/>
                  </a:cubicBezTo>
                  <a:cubicBezTo>
                    <a:pt x="75" y="192"/>
                    <a:pt x="74" y="192"/>
                    <a:pt x="74" y="193"/>
                  </a:cubicBezTo>
                  <a:cubicBezTo>
                    <a:pt x="72" y="194"/>
                    <a:pt x="71" y="195"/>
                    <a:pt x="71" y="197"/>
                  </a:cubicBezTo>
                  <a:cubicBezTo>
                    <a:pt x="70" y="199"/>
                    <a:pt x="69" y="200"/>
                    <a:pt x="67" y="200"/>
                  </a:cubicBezTo>
                  <a:cubicBezTo>
                    <a:pt x="67" y="200"/>
                    <a:pt x="66" y="200"/>
                    <a:pt x="66" y="200"/>
                  </a:cubicBezTo>
                  <a:cubicBezTo>
                    <a:pt x="65" y="200"/>
                    <a:pt x="63" y="200"/>
                    <a:pt x="61" y="199"/>
                  </a:cubicBezTo>
                  <a:cubicBezTo>
                    <a:pt x="59" y="199"/>
                    <a:pt x="57" y="198"/>
                    <a:pt x="56" y="198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5" y="194"/>
                    <a:pt x="54" y="192"/>
                    <a:pt x="52" y="189"/>
                  </a:cubicBezTo>
                  <a:cubicBezTo>
                    <a:pt x="51" y="188"/>
                    <a:pt x="51" y="188"/>
                    <a:pt x="51" y="188"/>
                  </a:cubicBezTo>
                  <a:cubicBezTo>
                    <a:pt x="50" y="186"/>
                    <a:pt x="49" y="184"/>
                    <a:pt x="47" y="182"/>
                  </a:cubicBezTo>
                  <a:cubicBezTo>
                    <a:pt x="46" y="181"/>
                    <a:pt x="45" y="181"/>
                    <a:pt x="44" y="181"/>
                  </a:cubicBezTo>
                  <a:cubicBezTo>
                    <a:pt x="43" y="181"/>
                    <a:pt x="42" y="181"/>
                    <a:pt x="40" y="183"/>
                  </a:cubicBezTo>
                  <a:cubicBezTo>
                    <a:pt x="38" y="184"/>
                    <a:pt x="38" y="185"/>
                    <a:pt x="37" y="185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7" y="187"/>
                    <a:pt x="37" y="187"/>
                    <a:pt x="37" y="187"/>
                  </a:cubicBezTo>
                  <a:cubicBezTo>
                    <a:pt x="37" y="187"/>
                    <a:pt x="38" y="189"/>
                    <a:pt x="38" y="189"/>
                  </a:cubicBezTo>
                  <a:cubicBezTo>
                    <a:pt x="39" y="191"/>
                    <a:pt x="39" y="193"/>
                    <a:pt x="39" y="196"/>
                  </a:cubicBezTo>
                  <a:cubicBezTo>
                    <a:pt x="38" y="196"/>
                    <a:pt x="38" y="197"/>
                    <a:pt x="38" y="198"/>
                  </a:cubicBezTo>
                  <a:cubicBezTo>
                    <a:pt x="38" y="198"/>
                    <a:pt x="37" y="198"/>
                    <a:pt x="36" y="198"/>
                  </a:cubicBezTo>
                  <a:cubicBezTo>
                    <a:pt x="35" y="198"/>
                    <a:pt x="33" y="198"/>
                    <a:pt x="32" y="198"/>
                  </a:cubicBezTo>
                  <a:cubicBezTo>
                    <a:pt x="32" y="199"/>
                    <a:pt x="31" y="199"/>
                    <a:pt x="31" y="200"/>
                  </a:cubicBezTo>
                  <a:cubicBezTo>
                    <a:pt x="30" y="200"/>
                    <a:pt x="30" y="201"/>
                    <a:pt x="29" y="201"/>
                  </a:cubicBezTo>
                  <a:cubicBezTo>
                    <a:pt x="29" y="201"/>
                    <a:pt x="28" y="201"/>
                    <a:pt x="28" y="201"/>
                  </a:cubicBezTo>
                  <a:cubicBezTo>
                    <a:pt x="27" y="201"/>
                    <a:pt x="27" y="200"/>
                    <a:pt x="26" y="200"/>
                  </a:cubicBezTo>
                  <a:cubicBezTo>
                    <a:pt x="25" y="199"/>
                    <a:pt x="24" y="198"/>
                    <a:pt x="23" y="198"/>
                  </a:cubicBezTo>
                  <a:cubicBezTo>
                    <a:pt x="22" y="198"/>
                    <a:pt x="21" y="199"/>
                    <a:pt x="20" y="199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8" y="200"/>
                    <a:pt x="18" y="200"/>
                    <a:pt x="18" y="200"/>
                  </a:cubicBezTo>
                  <a:cubicBezTo>
                    <a:pt x="17" y="200"/>
                    <a:pt x="16" y="199"/>
                    <a:pt x="16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3" y="198"/>
                    <a:pt x="13" y="198"/>
                    <a:pt x="13" y="198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2" y="201"/>
                    <a:pt x="12" y="202"/>
                    <a:pt x="13" y="204"/>
                  </a:cubicBezTo>
                  <a:cubicBezTo>
                    <a:pt x="13" y="204"/>
                    <a:pt x="13" y="204"/>
                    <a:pt x="13" y="205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4" y="207"/>
                    <a:pt x="14" y="208"/>
                    <a:pt x="13" y="210"/>
                  </a:cubicBezTo>
                  <a:cubicBezTo>
                    <a:pt x="13" y="210"/>
                    <a:pt x="13" y="211"/>
                    <a:pt x="12" y="211"/>
                  </a:cubicBezTo>
                  <a:cubicBezTo>
                    <a:pt x="12" y="211"/>
                    <a:pt x="12" y="212"/>
                    <a:pt x="12" y="212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13" y="215"/>
                    <a:pt x="14" y="216"/>
                    <a:pt x="15" y="216"/>
                  </a:cubicBezTo>
                  <a:cubicBezTo>
                    <a:pt x="17" y="217"/>
                    <a:pt x="18" y="218"/>
                    <a:pt x="18" y="221"/>
                  </a:cubicBezTo>
                  <a:cubicBezTo>
                    <a:pt x="17" y="221"/>
                    <a:pt x="17" y="222"/>
                    <a:pt x="17" y="222"/>
                  </a:cubicBezTo>
                  <a:cubicBezTo>
                    <a:pt x="16" y="222"/>
                    <a:pt x="16" y="223"/>
                    <a:pt x="17" y="225"/>
                  </a:cubicBezTo>
                  <a:cubicBezTo>
                    <a:pt x="17" y="226"/>
                    <a:pt x="18" y="227"/>
                    <a:pt x="19" y="227"/>
                  </a:cubicBezTo>
                  <a:cubicBezTo>
                    <a:pt x="20" y="227"/>
                    <a:pt x="21" y="227"/>
                    <a:pt x="21" y="228"/>
                  </a:cubicBezTo>
                  <a:cubicBezTo>
                    <a:pt x="22" y="229"/>
                    <a:pt x="22" y="230"/>
                    <a:pt x="22" y="230"/>
                  </a:cubicBezTo>
                  <a:cubicBezTo>
                    <a:pt x="22" y="231"/>
                    <a:pt x="22" y="232"/>
                    <a:pt x="20" y="233"/>
                  </a:cubicBezTo>
                  <a:cubicBezTo>
                    <a:pt x="20" y="234"/>
                    <a:pt x="19" y="234"/>
                    <a:pt x="19" y="235"/>
                  </a:cubicBezTo>
                  <a:cubicBezTo>
                    <a:pt x="18" y="235"/>
                    <a:pt x="18" y="236"/>
                    <a:pt x="18" y="237"/>
                  </a:cubicBezTo>
                  <a:cubicBezTo>
                    <a:pt x="17" y="237"/>
                    <a:pt x="17" y="238"/>
                    <a:pt x="16" y="239"/>
                  </a:cubicBezTo>
                  <a:cubicBezTo>
                    <a:pt x="15" y="239"/>
                    <a:pt x="14" y="239"/>
                    <a:pt x="12" y="239"/>
                  </a:cubicBezTo>
                  <a:cubicBezTo>
                    <a:pt x="11" y="239"/>
                    <a:pt x="11" y="239"/>
                    <a:pt x="10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6" y="240"/>
                    <a:pt x="3" y="241"/>
                    <a:pt x="2" y="245"/>
                  </a:cubicBezTo>
                  <a:cubicBezTo>
                    <a:pt x="1" y="246"/>
                    <a:pt x="0" y="249"/>
                    <a:pt x="0" y="25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3" y="256"/>
                    <a:pt x="5" y="259"/>
                    <a:pt x="8" y="262"/>
                  </a:cubicBezTo>
                  <a:cubicBezTo>
                    <a:pt x="9" y="263"/>
                    <a:pt x="10" y="264"/>
                    <a:pt x="11" y="265"/>
                  </a:cubicBezTo>
                  <a:cubicBezTo>
                    <a:pt x="13" y="266"/>
                    <a:pt x="14" y="268"/>
                    <a:pt x="15" y="270"/>
                  </a:cubicBezTo>
                  <a:cubicBezTo>
                    <a:pt x="16" y="271"/>
                    <a:pt x="16" y="272"/>
                    <a:pt x="16" y="274"/>
                  </a:cubicBezTo>
                  <a:cubicBezTo>
                    <a:pt x="16" y="275"/>
                    <a:pt x="16" y="277"/>
                    <a:pt x="17" y="278"/>
                  </a:cubicBezTo>
                  <a:cubicBezTo>
                    <a:pt x="17" y="280"/>
                    <a:pt x="18" y="281"/>
                    <a:pt x="19" y="283"/>
                  </a:cubicBezTo>
                  <a:cubicBezTo>
                    <a:pt x="20" y="284"/>
                    <a:pt x="21" y="285"/>
                    <a:pt x="22" y="286"/>
                  </a:cubicBezTo>
                  <a:cubicBezTo>
                    <a:pt x="22" y="286"/>
                    <a:pt x="22" y="286"/>
                    <a:pt x="22" y="286"/>
                  </a:cubicBezTo>
                  <a:cubicBezTo>
                    <a:pt x="24" y="289"/>
                    <a:pt x="24" y="289"/>
                    <a:pt x="24" y="289"/>
                  </a:cubicBezTo>
                  <a:cubicBezTo>
                    <a:pt x="25" y="287"/>
                    <a:pt x="25" y="287"/>
                    <a:pt x="25" y="287"/>
                  </a:cubicBezTo>
                  <a:cubicBezTo>
                    <a:pt x="27" y="284"/>
                    <a:pt x="29" y="282"/>
                    <a:pt x="29" y="279"/>
                  </a:cubicBezTo>
                  <a:cubicBezTo>
                    <a:pt x="30" y="279"/>
                    <a:pt x="32" y="278"/>
                    <a:pt x="36" y="275"/>
                  </a:cubicBezTo>
                  <a:cubicBezTo>
                    <a:pt x="41" y="272"/>
                    <a:pt x="47" y="268"/>
                    <a:pt x="51" y="268"/>
                  </a:cubicBezTo>
                  <a:cubicBezTo>
                    <a:pt x="51" y="268"/>
                    <a:pt x="52" y="268"/>
                    <a:pt x="52" y="268"/>
                  </a:cubicBezTo>
                  <a:cubicBezTo>
                    <a:pt x="53" y="268"/>
                    <a:pt x="54" y="269"/>
                    <a:pt x="54" y="271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7" y="273"/>
                    <a:pt x="58" y="273"/>
                    <a:pt x="59" y="275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8"/>
                    <a:pt x="62" y="278"/>
                  </a:cubicBezTo>
                  <a:cubicBezTo>
                    <a:pt x="64" y="279"/>
                    <a:pt x="65" y="280"/>
                    <a:pt x="68" y="280"/>
                  </a:cubicBezTo>
                  <a:cubicBezTo>
                    <a:pt x="68" y="280"/>
                    <a:pt x="68" y="280"/>
                    <a:pt x="68" y="280"/>
                  </a:cubicBezTo>
                  <a:cubicBezTo>
                    <a:pt x="72" y="280"/>
                    <a:pt x="74" y="280"/>
                    <a:pt x="74" y="276"/>
                  </a:cubicBezTo>
                  <a:cubicBezTo>
                    <a:pt x="74" y="275"/>
                    <a:pt x="74" y="273"/>
                    <a:pt x="75" y="271"/>
                  </a:cubicBezTo>
                  <a:cubicBezTo>
                    <a:pt x="76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80" y="269"/>
                  </a:cubicBezTo>
                  <a:cubicBezTo>
                    <a:pt x="80" y="269"/>
                    <a:pt x="81" y="269"/>
                    <a:pt x="81" y="269"/>
                  </a:cubicBezTo>
                  <a:cubicBezTo>
                    <a:pt x="82" y="269"/>
                    <a:pt x="82" y="269"/>
                    <a:pt x="83" y="269"/>
                  </a:cubicBezTo>
                  <a:cubicBezTo>
                    <a:pt x="85" y="268"/>
                    <a:pt x="87" y="267"/>
                    <a:pt x="88" y="266"/>
                  </a:cubicBezTo>
                  <a:cubicBezTo>
                    <a:pt x="90" y="266"/>
                    <a:pt x="91" y="265"/>
                    <a:pt x="93" y="264"/>
                  </a:cubicBezTo>
                  <a:cubicBezTo>
                    <a:pt x="96" y="266"/>
                    <a:pt x="96" y="269"/>
                    <a:pt x="95" y="273"/>
                  </a:cubicBezTo>
                  <a:cubicBezTo>
                    <a:pt x="95" y="276"/>
                    <a:pt x="94" y="279"/>
                    <a:pt x="96" y="281"/>
                  </a:cubicBezTo>
                  <a:cubicBezTo>
                    <a:pt x="97" y="283"/>
                    <a:pt x="98" y="284"/>
                    <a:pt x="100" y="284"/>
                  </a:cubicBezTo>
                  <a:cubicBezTo>
                    <a:pt x="102" y="284"/>
                    <a:pt x="104" y="282"/>
                    <a:pt x="106" y="279"/>
                  </a:cubicBezTo>
                  <a:cubicBezTo>
                    <a:pt x="107" y="278"/>
                    <a:pt x="108" y="277"/>
                    <a:pt x="108" y="276"/>
                  </a:cubicBezTo>
                  <a:cubicBezTo>
                    <a:pt x="112" y="272"/>
                    <a:pt x="116" y="268"/>
                    <a:pt x="119" y="265"/>
                  </a:cubicBezTo>
                  <a:cubicBezTo>
                    <a:pt x="120" y="264"/>
                    <a:pt x="122" y="263"/>
                    <a:pt x="123" y="262"/>
                  </a:cubicBezTo>
                  <a:cubicBezTo>
                    <a:pt x="128" y="259"/>
                    <a:pt x="131" y="257"/>
                    <a:pt x="131" y="254"/>
                  </a:cubicBezTo>
                  <a:cubicBezTo>
                    <a:pt x="132" y="253"/>
                    <a:pt x="133" y="253"/>
                    <a:pt x="135" y="252"/>
                  </a:cubicBezTo>
                  <a:cubicBezTo>
                    <a:pt x="137" y="252"/>
                    <a:pt x="139" y="252"/>
                    <a:pt x="140" y="250"/>
                  </a:cubicBezTo>
                  <a:cubicBezTo>
                    <a:pt x="141" y="249"/>
                    <a:pt x="141" y="247"/>
                    <a:pt x="142" y="245"/>
                  </a:cubicBezTo>
                  <a:cubicBezTo>
                    <a:pt x="142" y="243"/>
                    <a:pt x="143" y="241"/>
                    <a:pt x="143" y="240"/>
                  </a:cubicBezTo>
                  <a:cubicBezTo>
                    <a:pt x="147" y="233"/>
                    <a:pt x="147" y="230"/>
                    <a:pt x="147" y="221"/>
                  </a:cubicBezTo>
                  <a:cubicBezTo>
                    <a:pt x="147" y="218"/>
                    <a:pt x="147" y="218"/>
                    <a:pt x="147" y="218"/>
                  </a:cubicBezTo>
                  <a:cubicBezTo>
                    <a:pt x="146" y="209"/>
                    <a:pt x="146" y="200"/>
                    <a:pt x="146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2"/>
                    <a:pt x="146" y="192"/>
                    <a:pt x="146" y="192"/>
                  </a:cubicBezTo>
                  <a:cubicBezTo>
                    <a:pt x="148" y="192"/>
                    <a:pt x="151" y="189"/>
                    <a:pt x="151" y="189"/>
                  </a:cubicBezTo>
                  <a:cubicBezTo>
                    <a:pt x="156" y="184"/>
                    <a:pt x="160" y="179"/>
                    <a:pt x="164" y="174"/>
                  </a:cubicBezTo>
                  <a:cubicBezTo>
                    <a:pt x="166" y="171"/>
                    <a:pt x="168" y="169"/>
                    <a:pt x="170" y="167"/>
                  </a:cubicBezTo>
                  <a:cubicBezTo>
                    <a:pt x="171" y="165"/>
                    <a:pt x="173" y="163"/>
                    <a:pt x="175" y="161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3" y="160"/>
                    <a:pt x="173" y="160"/>
                    <a:pt x="173" y="160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58"/>
                    <a:pt x="180" y="154"/>
                    <a:pt x="182" y="152"/>
                  </a:cubicBezTo>
                  <a:cubicBezTo>
                    <a:pt x="183" y="151"/>
                    <a:pt x="184" y="149"/>
                    <a:pt x="185" y="148"/>
                  </a:cubicBezTo>
                  <a:cubicBezTo>
                    <a:pt x="188" y="146"/>
                    <a:pt x="191" y="143"/>
                    <a:pt x="192" y="140"/>
                  </a:cubicBezTo>
                  <a:cubicBezTo>
                    <a:pt x="194" y="136"/>
                    <a:pt x="193" y="132"/>
                    <a:pt x="192" y="127"/>
                  </a:cubicBezTo>
                  <a:cubicBezTo>
                    <a:pt x="192" y="125"/>
                    <a:pt x="191" y="124"/>
                    <a:pt x="191" y="122"/>
                  </a:cubicBezTo>
                  <a:cubicBezTo>
                    <a:pt x="191" y="116"/>
                    <a:pt x="192" y="110"/>
                    <a:pt x="194" y="104"/>
                  </a:cubicBezTo>
                  <a:cubicBezTo>
                    <a:pt x="194" y="100"/>
                    <a:pt x="195" y="97"/>
                    <a:pt x="195" y="94"/>
                  </a:cubicBezTo>
                  <a:cubicBezTo>
                    <a:pt x="196" y="88"/>
                    <a:pt x="197" y="83"/>
                    <a:pt x="199" y="77"/>
                  </a:cubicBezTo>
                  <a:cubicBezTo>
                    <a:pt x="201" y="70"/>
                    <a:pt x="202" y="62"/>
                    <a:pt x="203" y="53"/>
                  </a:cubicBezTo>
                  <a:cubicBezTo>
                    <a:pt x="203" y="46"/>
                    <a:pt x="205" y="41"/>
                    <a:pt x="208" y="35"/>
                  </a:cubicBezTo>
                  <a:cubicBezTo>
                    <a:pt x="209" y="34"/>
                    <a:pt x="210" y="32"/>
                    <a:pt x="210" y="31"/>
                  </a:cubicBezTo>
                  <a:cubicBezTo>
                    <a:pt x="213" y="25"/>
                    <a:pt x="218" y="14"/>
                    <a:pt x="215" y="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65355637-AF98-43A7-EC7A-5CAD6A409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127" y="2601276"/>
              <a:ext cx="792040" cy="674280"/>
            </a:xfrm>
            <a:custGeom>
              <a:avLst/>
              <a:gdLst>
                <a:gd name="T0" fmla="*/ 330 w 345"/>
                <a:gd name="T1" fmla="*/ 40 h 319"/>
                <a:gd name="T2" fmla="*/ 327 w 345"/>
                <a:gd name="T3" fmla="*/ 27 h 319"/>
                <a:gd name="T4" fmla="*/ 317 w 345"/>
                <a:gd name="T5" fmla="*/ 12 h 319"/>
                <a:gd name="T6" fmla="*/ 294 w 345"/>
                <a:gd name="T7" fmla="*/ 14 h 319"/>
                <a:gd name="T8" fmla="*/ 275 w 345"/>
                <a:gd name="T9" fmla="*/ 27 h 319"/>
                <a:gd name="T10" fmla="*/ 248 w 345"/>
                <a:gd name="T11" fmla="*/ 18 h 319"/>
                <a:gd name="T12" fmla="*/ 200 w 345"/>
                <a:gd name="T13" fmla="*/ 34 h 319"/>
                <a:gd name="T14" fmla="*/ 190 w 345"/>
                <a:gd name="T15" fmla="*/ 34 h 319"/>
                <a:gd name="T16" fmla="*/ 164 w 345"/>
                <a:gd name="T17" fmla="*/ 27 h 319"/>
                <a:gd name="T18" fmla="*/ 135 w 345"/>
                <a:gd name="T19" fmla="*/ 24 h 319"/>
                <a:gd name="T20" fmla="*/ 103 w 345"/>
                <a:gd name="T21" fmla="*/ 7 h 319"/>
                <a:gd name="T22" fmla="*/ 94 w 345"/>
                <a:gd name="T23" fmla="*/ 6 h 319"/>
                <a:gd name="T24" fmla="*/ 74 w 345"/>
                <a:gd name="T25" fmla="*/ 3 h 319"/>
                <a:gd name="T26" fmla="*/ 50 w 345"/>
                <a:gd name="T27" fmla="*/ 7 h 319"/>
                <a:gd name="T28" fmla="*/ 40 w 345"/>
                <a:gd name="T29" fmla="*/ 24 h 319"/>
                <a:gd name="T30" fmla="*/ 28 w 345"/>
                <a:gd name="T31" fmla="*/ 43 h 319"/>
                <a:gd name="T32" fmla="*/ 26 w 345"/>
                <a:gd name="T33" fmla="*/ 72 h 319"/>
                <a:gd name="T34" fmla="*/ 26 w 345"/>
                <a:gd name="T35" fmla="*/ 88 h 319"/>
                <a:gd name="T36" fmla="*/ 31 w 345"/>
                <a:gd name="T37" fmla="*/ 104 h 319"/>
                <a:gd name="T38" fmla="*/ 26 w 345"/>
                <a:gd name="T39" fmla="*/ 119 h 319"/>
                <a:gd name="T40" fmla="*/ 27 w 345"/>
                <a:gd name="T41" fmla="*/ 126 h 319"/>
                <a:gd name="T42" fmla="*/ 21 w 345"/>
                <a:gd name="T43" fmla="*/ 133 h 319"/>
                <a:gd name="T44" fmla="*/ 7 w 345"/>
                <a:gd name="T45" fmla="*/ 158 h 319"/>
                <a:gd name="T46" fmla="*/ 1 w 345"/>
                <a:gd name="T47" fmla="*/ 175 h 319"/>
                <a:gd name="T48" fmla="*/ 1 w 345"/>
                <a:gd name="T49" fmla="*/ 246 h 319"/>
                <a:gd name="T50" fmla="*/ 15 w 345"/>
                <a:gd name="T51" fmla="*/ 248 h 319"/>
                <a:gd name="T52" fmla="*/ 22 w 345"/>
                <a:gd name="T53" fmla="*/ 245 h 319"/>
                <a:gd name="T54" fmla="*/ 38 w 345"/>
                <a:gd name="T55" fmla="*/ 248 h 319"/>
                <a:gd name="T56" fmla="*/ 66 w 345"/>
                <a:gd name="T57" fmla="*/ 270 h 319"/>
                <a:gd name="T58" fmla="*/ 74 w 345"/>
                <a:gd name="T59" fmla="*/ 281 h 319"/>
                <a:gd name="T60" fmla="*/ 88 w 345"/>
                <a:gd name="T61" fmla="*/ 313 h 319"/>
                <a:gd name="T62" fmla="*/ 103 w 345"/>
                <a:gd name="T63" fmla="*/ 317 h 319"/>
                <a:gd name="T64" fmla="*/ 112 w 345"/>
                <a:gd name="T65" fmla="*/ 316 h 319"/>
                <a:gd name="T66" fmla="*/ 129 w 345"/>
                <a:gd name="T67" fmla="*/ 310 h 319"/>
                <a:gd name="T68" fmla="*/ 137 w 345"/>
                <a:gd name="T69" fmla="*/ 309 h 319"/>
                <a:gd name="T70" fmla="*/ 149 w 345"/>
                <a:gd name="T71" fmla="*/ 310 h 319"/>
                <a:gd name="T72" fmla="*/ 163 w 345"/>
                <a:gd name="T73" fmla="*/ 308 h 319"/>
                <a:gd name="T74" fmla="*/ 173 w 345"/>
                <a:gd name="T75" fmla="*/ 295 h 319"/>
                <a:gd name="T76" fmla="*/ 178 w 345"/>
                <a:gd name="T77" fmla="*/ 278 h 319"/>
                <a:gd name="T78" fmla="*/ 182 w 345"/>
                <a:gd name="T79" fmla="*/ 264 h 319"/>
                <a:gd name="T80" fmla="*/ 204 w 345"/>
                <a:gd name="T81" fmla="*/ 244 h 319"/>
                <a:gd name="T82" fmla="*/ 207 w 345"/>
                <a:gd name="T83" fmla="*/ 235 h 319"/>
                <a:gd name="T84" fmla="*/ 212 w 345"/>
                <a:gd name="T85" fmla="*/ 229 h 319"/>
                <a:gd name="T86" fmla="*/ 217 w 345"/>
                <a:gd name="T87" fmla="*/ 230 h 319"/>
                <a:gd name="T88" fmla="*/ 228 w 345"/>
                <a:gd name="T89" fmla="*/ 225 h 319"/>
                <a:gd name="T90" fmla="*/ 240 w 345"/>
                <a:gd name="T91" fmla="*/ 235 h 319"/>
                <a:gd name="T92" fmla="*/ 246 w 345"/>
                <a:gd name="T93" fmla="*/ 246 h 319"/>
                <a:gd name="T94" fmla="*/ 263 w 345"/>
                <a:gd name="T95" fmla="*/ 228 h 319"/>
                <a:gd name="T96" fmla="*/ 270 w 345"/>
                <a:gd name="T97" fmla="*/ 206 h 319"/>
                <a:gd name="T98" fmla="*/ 276 w 345"/>
                <a:gd name="T99" fmla="*/ 186 h 319"/>
                <a:gd name="T100" fmla="*/ 295 w 345"/>
                <a:gd name="T101" fmla="*/ 152 h 319"/>
                <a:gd name="T102" fmla="*/ 305 w 345"/>
                <a:gd name="T103" fmla="*/ 131 h 319"/>
                <a:gd name="T104" fmla="*/ 315 w 345"/>
                <a:gd name="T105" fmla="*/ 104 h 319"/>
                <a:gd name="T106" fmla="*/ 340 w 345"/>
                <a:gd name="T107" fmla="*/ 8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319">
                  <a:moveTo>
                    <a:pt x="343" y="55"/>
                  </a:moveTo>
                  <a:cubicBezTo>
                    <a:pt x="342" y="53"/>
                    <a:pt x="339" y="52"/>
                    <a:pt x="337" y="52"/>
                  </a:cubicBezTo>
                  <a:cubicBezTo>
                    <a:pt x="334" y="51"/>
                    <a:pt x="332" y="50"/>
                    <a:pt x="331" y="48"/>
                  </a:cubicBezTo>
                  <a:cubicBezTo>
                    <a:pt x="330" y="47"/>
                    <a:pt x="330" y="46"/>
                    <a:pt x="330" y="44"/>
                  </a:cubicBezTo>
                  <a:cubicBezTo>
                    <a:pt x="330" y="43"/>
                    <a:pt x="330" y="41"/>
                    <a:pt x="330" y="40"/>
                  </a:cubicBezTo>
                  <a:cubicBezTo>
                    <a:pt x="330" y="39"/>
                    <a:pt x="329" y="37"/>
                    <a:pt x="329" y="35"/>
                  </a:cubicBezTo>
                  <a:cubicBezTo>
                    <a:pt x="329" y="33"/>
                    <a:pt x="328" y="30"/>
                    <a:pt x="327" y="28"/>
                  </a:cubicBezTo>
                  <a:cubicBezTo>
                    <a:pt x="327" y="28"/>
                    <a:pt x="327" y="28"/>
                    <a:pt x="327" y="28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7" y="27"/>
                    <a:pt x="327" y="27"/>
                    <a:pt x="327" y="27"/>
                  </a:cubicBezTo>
                  <a:cubicBezTo>
                    <a:pt x="326" y="23"/>
                    <a:pt x="324" y="21"/>
                    <a:pt x="321" y="17"/>
                  </a:cubicBezTo>
                  <a:cubicBezTo>
                    <a:pt x="320" y="17"/>
                    <a:pt x="320" y="16"/>
                    <a:pt x="319" y="15"/>
                  </a:cubicBezTo>
                  <a:cubicBezTo>
                    <a:pt x="319" y="14"/>
                    <a:pt x="318" y="13"/>
                    <a:pt x="318" y="13"/>
                  </a:cubicBezTo>
                  <a:cubicBezTo>
                    <a:pt x="317" y="12"/>
                    <a:pt x="317" y="12"/>
                    <a:pt x="317" y="12"/>
                  </a:cubicBezTo>
                  <a:cubicBezTo>
                    <a:pt x="315" y="9"/>
                    <a:pt x="313" y="6"/>
                    <a:pt x="310" y="6"/>
                  </a:cubicBezTo>
                  <a:cubicBezTo>
                    <a:pt x="308" y="6"/>
                    <a:pt x="306" y="7"/>
                    <a:pt x="304" y="8"/>
                  </a:cubicBezTo>
                  <a:cubicBezTo>
                    <a:pt x="303" y="8"/>
                    <a:pt x="301" y="9"/>
                    <a:pt x="300" y="10"/>
                  </a:cubicBezTo>
                  <a:cubicBezTo>
                    <a:pt x="299" y="11"/>
                    <a:pt x="298" y="12"/>
                    <a:pt x="297" y="13"/>
                  </a:cubicBezTo>
                  <a:cubicBezTo>
                    <a:pt x="296" y="13"/>
                    <a:pt x="295" y="14"/>
                    <a:pt x="294" y="14"/>
                  </a:cubicBezTo>
                  <a:cubicBezTo>
                    <a:pt x="292" y="14"/>
                    <a:pt x="291" y="15"/>
                    <a:pt x="289" y="16"/>
                  </a:cubicBezTo>
                  <a:cubicBezTo>
                    <a:pt x="287" y="18"/>
                    <a:pt x="286" y="20"/>
                    <a:pt x="285" y="22"/>
                  </a:cubicBezTo>
                  <a:cubicBezTo>
                    <a:pt x="285" y="23"/>
                    <a:pt x="284" y="24"/>
                    <a:pt x="283" y="25"/>
                  </a:cubicBezTo>
                  <a:cubicBezTo>
                    <a:pt x="282" y="27"/>
                    <a:pt x="280" y="27"/>
                    <a:pt x="277" y="27"/>
                  </a:cubicBezTo>
                  <a:cubicBezTo>
                    <a:pt x="276" y="27"/>
                    <a:pt x="275" y="27"/>
                    <a:pt x="275" y="27"/>
                  </a:cubicBezTo>
                  <a:cubicBezTo>
                    <a:pt x="272" y="27"/>
                    <a:pt x="270" y="26"/>
                    <a:pt x="268" y="24"/>
                  </a:cubicBezTo>
                  <a:cubicBezTo>
                    <a:pt x="267" y="23"/>
                    <a:pt x="266" y="23"/>
                    <a:pt x="265" y="22"/>
                  </a:cubicBezTo>
                  <a:cubicBezTo>
                    <a:pt x="262" y="20"/>
                    <a:pt x="258" y="20"/>
                    <a:pt x="255" y="19"/>
                  </a:cubicBezTo>
                  <a:cubicBezTo>
                    <a:pt x="254" y="19"/>
                    <a:pt x="253" y="19"/>
                    <a:pt x="251" y="18"/>
                  </a:cubicBezTo>
                  <a:cubicBezTo>
                    <a:pt x="250" y="18"/>
                    <a:pt x="249" y="18"/>
                    <a:pt x="248" y="18"/>
                  </a:cubicBezTo>
                  <a:cubicBezTo>
                    <a:pt x="245" y="17"/>
                    <a:pt x="241" y="16"/>
                    <a:pt x="237" y="16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24" y="16"/>
                    <a:pt x="215" y="22"/>
                    <a:pt x="208" y="26"/>
                  </a:cubicBezTo>
                  <a:cubicBezTo>
                    <a:pt x="206" y="28"/>
                    <a:pt x="205" y="29"/>
                    <a:pt x="203" y="31"/>
                  </a:cubicBezTo>
                  <a:cubicBezTo>
                    <a:pt x="202" y="32"/>
                    <a:pt x="201" y="33"/>
                    <a:pt x="200" y="34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35"/>
                    <a:pt x="197" y="35"/>
                    <a:pt x="196" y="35"/>
                  </a:cubicBezTo>
                  <a:cubicBezTo>
                    <a:pt x="195" y="35"/>
                    <a:pt x="194" y="34"/>
                    <a:pt x="194" y="34"/>
                  </a:cubicBezTo>
                  <a:cubicBezTo>
                    <a:pt x="193" y="34"/>
                    <a:pt x="191" y="34"/>
                    <a:pt x="190" y="34"/>
                  </a:cubicBezTo>
                  <a:cubicBezTo>
                    <a:pt x="190" y="34"/>
                    <a:pt x="190" y="34"/>
                    <a:pt x="189" y="34"/>
                  </a:cubicBezTo>
                  <a:cubicBezTo>
                    <a:pt x="188" y="34"/>
                    <a:pt x="187" y="34"/>
                    <a:pt x="186" y="34"/>
                  </a:cubicBezTo>
                  <a:cubicBezTo>
                    <a:pt x="184" y="34"/>
                    <a:pt x="182" y="34"/>
                    <a:pt x="181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75" y="34"/>
                    <a:pt x="168" y="30"/>
                    <a:pt x="164" y="27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0" y="23"/>
                    <a:pt x="156" y="20"/>
                    <a:pt x="152" y="19"/>
                  </a:cubicBezTo>
                  <a:cubicBezTo>
                    <a:pt x="150" y="18"/>
                    <a:pt x="149" y="18"/>
                    <a:pt x="148" y="18"/>
                  </a:cubicBezTo>
                  <a:cubicBezTo>
                    <a:pt x="144" y="18"/>
                    <a:pt x="142" y="20"/>
                    <a:pt x="138" y="22"/>
                  </a:cubicBezTo>
                  <a:cubicBezTo>
                    <a:pt x="137" y="22"/>
                    <a:pt x="136" y="23"/>
                    <a:pt x="135" y="24"/>
                  </a:cubicBezTo>
                  <a:cubicBezTo>
                    <a:pt x="132" y="25"/>
                    <a:pt x="129" y="27"/>
                    <a:pt x="125" y="28"/>
                  </a:cubicBezTo>
                  <a:cubicBezTo>
                    <a:pt x="125" y="29"/>
                    <a:pt x="124" y="29"/>
                    <a:pt x="123" y="29"/>
                  </a:cubicBezTo>
                  <a:cubicBezTo>
                    <a:pt x="119" y="29"/>
                    <a:pt x="117" y="23"/>
                    <a:pt x="115" y="20"/>
                  </a:cubicBezTo>
                  <a:cubicBezTo>
                    <a:pt x="114" y="18"/>
                    <a:pt x="113" y="16"/>
                    <a:pt x="112" y="14"/>
                  </a:cubicBezTo>
                  <a:cubicBezTo>
                    <a:pt x="109" y="11"/>
                    <a:pt x="106" y="8"/>
                    <a:pt x="103" y="7"/>
                  </a:cubicBezTo>
                  <a:cubicBezTo>
                    <a:pt x="103" y="7"/>
                    <a:pt x="102" y="7"/>
                    <a:pt x="102" y="7"/>
                  </a:cubicBezTo>
                  <a:cubicBezTo>
                    <a:pt x="101" y="7"/>
                    <a:pt x="100" y="7"/>
                    <a:pt x="100" y="7"/>
                  </a:cubicBezTo>
                  <a:cubicBezTo>
                    <a:pt x="99" y="7"/>
                    <a:pt x="98" y="7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6" y="7"/>
                    <a:pt x="95" y="6"/>
                    <a:pt x="94" y="6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0" y="3"/>
                    <a:pt x="87" y="2"/>
                    <a:pt x="83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80" y="0"/>
                    <a:pt x="79" y="0"/>
                  </a:cubicBezTo>
                  <a:cubicBezTo>
                    <a:pt x="77" y="0"/>
                    <a:pt x="76" y="1"/>
                    <a:pt x="74" y="3"/>
                  </a:cubicBezTo>
                  <a:cubicBezTo>
                    <a:pt x="72" y="4"/>
                    <a:pt x="71" y="5"/>
                    <a:pt x="69" y="5"/>
                  </a:cubicBezTo>
                  <a:cubicBezTo>
                    <a:pt x="68" y="5"/>
                    <a:pt x="67" y="5"/>
                    <a:pt x="66" y="5"/>
                  </a:cubicBezTo>
                  <a:cubicBezTo>
                    <a:pt x="65" y="5"/>
                    <a:pt x="63" y="5"/>
                    <a:pt x="62" y="5"/>
                  </a:cubicBezTo>
                  <a:cubicBezTo>
                    <a:pt x="60" y="5"/>
                    <a:pt x="59" y="5"/>
                    <a:pt x="57" y="5"/>
                  </a:cubicBezTo>
                  <a:cubicBezTo>
                    <a:pt x="54" y="5"/>
                    <a:pt x="52" y="5"/>
                    <a:pt x="50" y="7"/>
                  </a:cubicBezTo>
                  <a:cubicBezTo>
                    <a:pt x="49" y="7"/>
                    <a:pt x="48" y="8"/>
                    <a:pt x="47" y="8"/>
                  </a:cubicBezTo>
                  <a:cubicBezTo>
                    <a:pt x="45" y="9"/>
                    <a:pt x="43" y="11"/>
                    <a:pt x="41" y="12"/>
                  </a:cubicBezTo>
                  <a:cubicBezTo>
                    <a:pt x="40" y="14"/>
                    <a:pt x="40" y="17"/>
                    <a:pt x="40" y="20"/>
                  </a:cubicBezTo>
                  <a:cubicBezTo>
                    <a:pt x="40" y="20"/>
                    <a:pt x="40" y="21"/>
                    <a:pt x="40" y="22"/>
                  </a:cubicBezTo>
                  <a:cubicBezTo>
                    <a:pt x="40" y="22"/>
                    <a:pt x="40" y="23"/>
                    <a:pt x="40" y="24"/>
                  </a:cubicBezTo>
                  <a:cubicBezTo>
                    <a:pt x="40" y="26"/>
                    <a:pt x="40" y="28"/>
                    <a:pt x="39" y="30"/>
                  </a:cubicBezTo>
                  <a:cubicBezTo>
                    <a:pt x="38" y="32"/>
                    <a:pt x="37" y="34"/>
                    <a:pt x="36" y="35"/>
                  </a:cubicBezTo>
                  <a:cubicBezTo>
                    <a:pt x="35" y="36"/>
                    <a:pt x="35" y="37"/>
                    <a:pt x="34" y="37"/>
                  </a:cubicBezTo>
                  <a:cubicBezTo>
                    <a:pt x="33" y="39"/>
                    <a:pt x="32" y="40"/>
                    <a:pt x="31" y="41"/>
                  </a:cubicBezTo>
                  <a:cubicBezTo>
                    <a:pt x="30" y="41"/>
                    <a:pt x="29" y="42"/>
                    <a:pt x="28" y="43"/>
                  </a:cubicBezTo>
                  <a:cubicBezTo>
                    <a:pt x="26" y="45"/>
                    <a:pt x="25" y="48"/>
                    <a:pt x="26" y="52"/>
                  </a:cubicBezTo>
                  <a:cubicBezTo>
                    <a:pt x="26" y="53"/>
                    <a:pt x="26" y="55"/>
                    <a:pt x="27" y="56"/>
                  </a:cubicBezTo>
                  <a:cubicBezTo>
                    <a:pt x="28" y="61"/>
                    <a:pt x="29" y="66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5" y="74"/>
                    <a:pt x="25" y="75"/>
                    <a:pt x="24" y="76"/>
                  </a:cubicBezTo>
                  <a:cubicBezTo>
                    <a:pt x="23" y="78"/>
                    <a:pt x="22" y="79"/>
                    <a:pt x="22" y="80"/>
                  </a:cubicBezTo>
                  <a:cubicBezTo>
                    <a:pt x="22" y="83"/>
                    <a:pt x="24" y="85"/>
                    <a:pt x="26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8" y="90"/>
                    <a:pt x="29" y="92"/>
                    <a:pt x="30" y="96"/>
                  </a:cubicBezTo>
                  <a:cubicBezTo>
                    <a:pt x="30" y="97"/>
                    <a:pt x="30" y="98"/>
                    <a:pt x="30" y="99"/>
                  </a:cubicBezTo>
                  <a:cubicBezTo>
                    <a:pt x="30" y="99"/>
                    <a:pt x="30" y="100"/>
                    <a:pt x="30" y="101"/>
                  </a:cubicBezTo>
                  <a:cubicBezTo>
                    <a:pt x="30" y="102"/>
                    <a:pt x="30" y="103"/>
                    <a:pt x="30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4"/>
                    <a:pt x="32" y="104"/>
                    <a:pt x="32" y="105"/>
                  </a:cubicBezTo>
                  <a:cubicBezTo>
                    <a:pt x="33" y="106"/>
                    <a:pt x="33" y="108"/>
                    <a:pt x="32" y="110"/>
                  </a:cubicBezTo>
                  <a:cubicBezTo>
                    <a:pt x="32" y="112"/>
                    <a:pt x="30" y="113"/>
                    <a:pt x="29" y="114"/>
                  </a:cubicBezTo>
                  <a:cubicBezTo>
                    <a:pt x="26" y="115"/>
                    <a:pt x="26" y="116"/>
                    <a:pt x="26" y="119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8" y="123"/>
                    <a:pt x="28" y="124"/>
                    <a:pt x="28" y="124"/>
                  </a:cubicBezTo>
                  <a:cubicBezTo>
                    <a:pt x="28" y="125"/>
                    <a:pt x="27" y="125"/>
                    <a:pt x="27" y="126"/>
                  </a:cubicBezTo>
                  <a:cubicBezTo>
                    <a:pt x="27" y="126"/>
                    <a:pt x="26" y="126"/>
                    <a:pt x="26" y="127"/>
                  </a:cubicBezTo>
                  <a:cubicBezTo>
                    <a:pt x="26" y="127"/>
                    <a:pt x="26" y="128"/>
                    <a:pt x="25" y="129"/>
                  </a:cubicBezTo>
                  <a:cubicBezTo>
                    <a:pt x="25" y="129"/>
                    <a:pt x="25" y="130"/>
                    <a:pt x="25" y="130"/>
                  </a:cubicBezTo>
                  <a:cubicBezTo>
                    <a:pt x="24" y="132"/>
                    <a:pt x="23" y="132"/>
                    <a:pt x="22" y="133"/>
                  </a:cubicBezTo>
                  <a:cubicBezTo>
                    <a:pt x="22" y="133"/>
                    <a:pt x="21" y="133"/>
                    <a:pt x="21" y="133"/>
                  </a:cubicBezTo>
                  <a:cubicBezTo>
                    <a:pt x="19" y="135"/>
                    <a:pt x="17" y="137"/>
                    <a:pt x="16" y="140"/>
                  </a:cubicBezTo>
                  <a:cubicBezTo>
                    <a:pt x="15" y="141"/>
                    <a:pt x="14" y="142"/>
                    <a:pt x="14" y="143"/>
                  </a:cubicBezTo>
                  <a:cubicBezTo>
                    <a:pt x="13" y="145"/>
                    <a:pt x="12" y="147"/>
                    <a:pt x="12" y="149"/>
                  </a:cubicBezTo>
                  <a:cubicBezTo>
                    <a:pt x="13" y="154"/>
                    <a:pt x="13" y="157"/>
                    <a:pt x="9" y="158"/>
                  </a:cubicBezTo>
                  <a:cubicBezTo>
                    <a:pt x="8" y="158"/>
                    <a:pt x="8" y="158"/>
                    <a:pt x="7" y="158"/>
                  </a:cubicBezTo>
                  <a:cubicBezTo>
                    <a:pt x="5" y="158"/>
                    <a:pt x="2" y="159"/>
                    <a:pt x="1" y="161"/>
                  </a:cubicBezTo>
                  <a:cubicBezTo>
                    <a:pt x="1" y="162"/>
                    <a:pt x="1" y="164"/>
                    <a:pt x="1" y="165"/>
                  </a:cubicBezTo>
                  <a:cubicBezTo>
                    <a:pt x="1" y="166"/>
                    <a:pt x="1" y="167"/>
                    <a:pt x="1" y="168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71"/>
                    <a:pt x="1" y="173"/>
                    <a:pt x="1" y="175"/>
                  </a:cubicBezTo>
                  <a:cubicBezTo>
                    <a:pt x="1" y="180"/>
                    <a:pt x="1" y="184"/>
                    <a:pt x="0" y="189"/>
                  </a:cubicBezTo>
                  <a:cubicBezTo>
                    <a:pt x="0" y="196"/>
                    <a:pt x="0" y="202"/>
                    <a:pt x="1" y="209"/>
                  </a:cubicBezTo>
                  <a:cubicBezTo>
                    <a:pt x="1" y="213"/>
                    <a:pt x="1" y="217"/>
                    <a:pt x="1" y="221"/>
                  </a:cubicBezTo>
                  <a:cubicBezTo>
                    <a:pt x="1" y="224"/>
                    <a:pt x="1" y="227"/>
                    <a:pt x="1" y="230"/>
                  </a:cubicBezTo>
                  <a:cubicBezTo>
                    <a:pt x="1" y="236"/>
                    <a:pt x="1" y="241"/>
                    <a:pt x="1" y="246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3" y="248"/>
                    <a:pt x="3" y="248"/>
                    <a:pt x="3" y="248"/>
                  </a:cubicBezTo>
                  <a:cubicBezTo>
                    <a:pt x="4" y="248"/>
                    <a:pt x="6" y="248"/>
                    <a:pt x="7" y="248"/>
                  </a:cubicBezTo>
                  <a:cubicBezTo>
                    <a:pt x="9" y="248"/>
                    <a:pt x="11" y="248"/>
                    <a:pt x="13" y="248"/>
                  </a:cubicBezTo>
                  <a:cubicBezTo>
                    <a:pt x="14" y="248"/>
                    <a:pt x="14" y="248"/>
                    <a:pt x="15" y="248"/>
                  </a:cubicBezTo>
                  <a:cubicBezTo>
                    <a:pt x="16" y="248"/>
                    <a:pt x="17" y="248"/>
                    <a:pt x="18" y="247"/>
                  </a:cubicBezTo>
                  <a:cubicBezTo>
                    <a:pt x="19" y="247"/>
                    <a:pt x="20" y="245"/>
                    <a:pt x="21" y="245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2" y="244"/>
                    <a:pt x="22" y="243"/>
                    <a:pt x="23" y="243"/>
                  </a:cubicBezTo>
                  <a:cubicBezTo>
                    <a:pt x="23" y="244"/>
                    <a:pt x="22" y="244"/>
                    <a:pt x="22" y="245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4" y="247"/>
                    <a:pt x="24" y="247"/>
                    <a:pt x="24" y="247"/>
                  </a:cubicBezTo>
                  <a:cubicBezTo>
                    <a:pt x="25" y="247"/>
                    <a:pt x="27" y="248"/>
                    <a:pt x="28" y="248"/>
                  </a:cubicBezTo>
                  <a:cubicBezTo>
                    <a:pt x="30" y="248"/>
                    <a:pt x="33" y="249"/>
                    <a:pt x="35" y="249"/>
                  </a:cubicBezTo>
                  <a:cubicBezTo>
                    <a:pt x="36" y="249"/>
                    <a:pt x="37" y="248"/>
                    <a:pt x="38" y="248"/>
                  </a:cubicBezTo>
                  <a:cubicBezTo>
                    <a:pt x="39" y="248"/>
                    <a:pt x="39" y="248"/>
                    <a:pt x="40" y="248"/>
                  </a:cubicBezTo>
                  <a:cubicBezTo>
                    <a:pt x="43" y="248"/>
                    <a:pt x="47" y="249"/>
                    <a:pt x="50" y="251"/>
                  </a:cubicBezTo>
                  <a:cubicBezTo>
                    <a:pt x="55" y="254"/>
                    <a:pt x="61" y="259"/>
                    <a:pt x="64" y="264"/>
                  </a:cubicBezTo>
                  <a:cubicBezTo>
                    <a:pt x="64" y="265"/>
                    <a:pt x="64" y="266"/>
                    <a:pt x="64" y="266"/>
                  </a:cubicBezTo>
                  <a:cubicBezTo>
                    <a:pt x="65" y="267"/>
                    <a:pt x="65" y="269"/>
                    <a:pt x="66" y="270"/>
                  </a:cubicBezTo>
                  <a:cubicBezTo>
                    <a:pt x="66" y="270"/>
                    <a:pt x="67" y="271"/>
                    <a:pt x="67" y="272"/>
                  </a:cubicBezTo>
                  <a:cubicBezTo>
                    <a:pt x="68" y="272"/>
                    <a:pt x="68" y="273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6"/>
                    <a:pt x="70" y="277"/>
                    <a:pt x="72" y="278"/>
                  </a:cubicBezTo>
                  <a:cubicBezTo>
                    <a:pt x="73" y="279"/>
                    <a:pt x="73" y="279"/>
                    <a:pt x="74" y="281"/>
                  </a:cubicBezTo>
                  <a:cubicBezTo>
                    <a:pt x="74" y="281"/>
                    <a:pt x="74" y="282"/>
                    <a:pt x="74" y="282"/>
                  </a:cubicBezTo>
                  <a:cubicBezTo>
                    <a:pt x="74" y="285"/>
                    <a:pt x="75" y="289"/>
                    <a:pt x="76" y="291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8" y="298"/>
                    <a:pt x="80" y="303"/>
                    <a:pt x="82" y="308"/>
                  </a:cubicBezTo>
                  <a:cubicBezTo>
                    <a:pt x="84" y="310"/>
                    <a:pt x="86" y="312"/>
                    <a:pt x="88" y="313"/>
                  </a:cubicBezTo>
                  <a:cubicBezTo>
                    <a:pt x="89" y="314"/>
                    <a:pt x="89" y="314"/>
                    <a:pt x="90" y="315"/>
                  </a:cubicBezTo>
                  <a:cubicBezTo>
                    <a:pt x="92" y="316"/>
                    <a:pt x="93" y="317"/>
                    <a:pt x="95" y="318"/>
                  </a:cubicBezTo>
                  <a:cubicBezTo>
                    <a:pt x="95" y="319"/>
                    <a:pt x="96" y="319"/>
                    <a:pt x="97" y="319"/>
                  </a:cubicBezTo>
                  <a:cubicBezTo>
                    <a:pt x="99" y="319"/>
                    <a:pt x="100" y="318"/>
                    <a:pt x="101" y="318"/>
                  </a:cubicBezTo>
                  <a:cubicBezTo>
                    <a:pt x="101" y="317"/>
                    <a:pt x="102" y="317"/>
                    <a:pt x="103" y="317"/>
                  </a:cubicBezTo>
                  <a:cubicBezTo>
                    <a:pt x="103" y="317"/>
                    <a:pt x="104" y="317"/>
                    <a:pt x="105" y="317"/>
                  </a:cubicBezTo>
                  <a:cubicBezTo>
                    <a:pt x="105" y="317"/>
                    <a:pt x="106" y="317"/>
                    <a:pt x="106" y="317"/>
                  </a:cubicBezTo>
                  <a:cubicBezTo>
                    <a:pt x="107" y="317"/>
                    <a:pt x="107" y="317"/>
                    <a:pt x="108" y="317"/>
                  </a:cubicBezTo>
                  <a:cubicBezTo>
                    <a:pt x="109" y="317"/>
                    <a:pt x="109" y="317"/>
                    <a:pt x="110" y="317"/>
                  </a:cubicBezTo>
                  <a:cubicBezTo>
                    <a:pt x="111" y="317"/>
                    <a:pt x="111" y="316"/>
                    <a:pt x="112" y="316"/>
                  </a:cubicBezTo>
                  <a:cubicBezTo>
                    <a:pt x="113" y="316"/>
                    <a:pt x="114" y="316"/>
                    <a:pt x="115" y="316"/>
                  </a:cubicBezTo>
                  <a:cubicBezTo>
                    <a:pt x="116" y="316"/>
                    <a:pt x="116" y="316"/>
                    <a:pt x="116" y="316"/>
                  </a:cubicBezTo>
                  <a:cubicBezTo>
                    <a:pt x="117" y="316"/>
                    <a:pt x="118" y="316"/>
                    <a:pt x="119" y="316"/>
                  </a:cubicBezTo>
                  <a:cubicBezTo>
                    <a:pt x="123" y="316"/>
                    <a:pt x="125" y="314"/>
                    <a:pt x="127" y="312"/>
                  </a:cubicBezTo>
                  <a:cubicBezTo>
                    <a:pt x="128" y="311"/>
                    <a:pt x="128" y="311"/>
                    <a:pt x="129" y="310"/>
                  </a:cubicBezTo>
                  <a:cubicBezTo>
                    <a:pt x="129" y="310"/>
                    <a:pt x="130" y="309"/>
                    <a:pt x="130" y="309"/>
                  </a:cubicBezTo>
                  <a:cubicBezTo>
                    <a:pt x="130" y="309"/>
                    <a:pt x="131" y="310"/>
                    <a:pt x="131" y="310"/>
                  </a:cubicBezTo>
                  <a:cubicBezTo>
                    <a:pt x="132" y="310"/>
                    <a:pt x="132" y="310"/>
                    <a:pt x="132" y="310"/>
                  </a:cubicBezTo>
                  <a:cubicBezTo>
                    <a:pt x="133" y="310"/>
                    <a:pt x="134" y="309"/>
                    <a:pt x="135" y="309"/>
                  </a:cubicBezTo>
                  <a:cubicBezTo>
                    <a:pt x="136" y="309"/>
                    <a:pt x="137" y="309"/>
                    <a:pt x="137" y="309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8" y="309"/>
                    <a:pt x="139" y="309"/>
                    <a:pt x="140" y="310"/>
                  </a:cubicBezTo>
                  <a:cubicBezTo>
                    <a:pt x="140" y="310"/>
                    <a:pt x="141" y="310"/>
                    <a:pt x="142" y="311"/>
                  </a:cubicBezTo>
                  <a:cubicBezTo>
                    <a:pt x="142" y="311"/>
                    <a:pt x="143" y="311"/>
                    <a:pt x="144" y="311"/>
                  </a:cubicBezTo>
                  <a:cubicBezTo>
                    <a:pt x="146" y="311"/>
                    <a:pt x="147" y="311"/>
                    <a:pt x="149" y="310"/>
                  </a:cubicBezTo>
                  <a:cubicBezTo>
                    <a:pt x="150" y="310"/>
                    <a:pt x="151" y="310"/>
                    <a:pt x="152" y="310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153" y="310"/>
                    <a:pt x="154" y="310"/>
                    <a:pt x="155" y="310"/>
                  </a:cubicBezTo>
                  <a:cubicBezTo>
                    <a:pt x="156" y="310"/>
                    <a:pt x="157" y="310"/>
                    <a:pt x="158" y="310"/>
                  </a:cubicBezTo>
                  <a:cubicBezTo>
                    <a:pt x="160" y="310"/>
                    <a:pt x="162" y="310"/>
                    <a:pt x="163" y="308"/>
                  </a:cubicBezTo>
                  <a:cubicBezTo>
                    <a:pt x="165" y="307"/>
                    <a:pt x="165" y="305"/>
                    <a:pt x="165" y="304"/>
                  </a:cubicBezTo>
                  <a:cubicBezTo>
                    <a:pt x="166" y="306"/>
                    <a:pt x="166" y="306"/>
                    <a:pt x="166" y="306"/>
                  </a:cubicBezTo>
                  <a:cubicBezTo>
                    <a:pt x="168" y="303"/>
                    <a:pt x="168" y="303"/>
                    <a:pt x="168" y="303"/>
                  </a:cubicBezTo>
                  <a:cubicBezTo>
                    <a:pt x="169" y="301"/>
                    <a:pt x="170" y="299"/>
                    <a:pt x="171" y="298"/>
                  </a:cubicBezTo>
                  <a:cubicBezTo>
                    <a:pt x="171" y="297"/>
                    <a:pt x="172" y="296"/>
                    <a:pt x="173" y="295"/>
                  </a:cubicBezTo>
                  <a:cubicBezTo>
                    <a:pt x="174" y="293"/>
                    <a:pt x="174" y="293"/>
                    <a:pt x="174" y="293"/>
                  </a:cubicBezTo>
                  <a:cubicBezTo>
                    <a:pt x="175" y="291"/>
                    <a:pt x="176" y="289"/>
                    <a:pt x="177" y="286"/>
                  </a:cubicBezTo>
                  <a:cubicBezTo>
                    <a:pt x="177" y="284"/>
                    <a:pt x="177" y="283"/>
                    <a:pt x="177" y="282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79"/>
                    <a:pt x="178" y="278"/>
                    <a:pt x="178" y="278"/>
                  </a:cubicBezTo>
                  <a:cubicBezTo>
                    <a:pt x="178" y="277"/>
                    <a:pt x="178" y="277"/>
                    <a:pt x="179" y="276"/>
                  </a:cubicBezTo>
                  <a:cubicBezTo>
                    <a:pt x="179" y="275"/>
                    <a:pt x="179" y="273"/>
                    <a:pt x="179" y="272"/>
                  </a:cubicBezTo>
                  <a:cubicBezTo>
                    <a:pt x="179" y="271"/>
                    <a:pt x="178" y="270"/>
                    <a:pt x="179" y="269"/>
                  </a:cubicBezTo>
                  <a:cubicBezTo>
                    <a:pt x="179" y="267"/>
                    <a:pt x="179" y="266"/>
                    <a:pt x="180" y="265"/>
                  </a:cubicBezTo>
                  <a:cubicBezTo>
                    <a:pt x="181" y="265"/>
                    <a:pt x="181" y="264"/>
                    <a:pt x="182" y="264"/>
                  </a:cubicBezTo>
                  <a:cubicBezTo>
                    <a:pt x="184" y="262"/>
                    <a:pt x="185" y="260"/>
                    <a:pt x="187" y="258"/>
                  </a:cubicBezTo>
                  <a:cubicBezTo>
                    <a:pt x="188" y="256"/>
                    <a:pt x="190" y="255"/>
                    <a:pt x="191" y="253"/>
                  </a:cubicBezTo>
                  <a:cubicBezTo>
                    <a:pt x="193" y="251"/>
                    <a:pt x="195" y="250"/>
                    <a:pt x="196" y="248"/>
                  </a:cubicBezTo>
                  <a:cubicBezTo>
                    <a:pt x="198" y="245"/>
                    <a:pt x="199" y="244"/>
                    <a:pt x="202" y="244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4" y="242"/>
                    <a:pt x="204" y="242"/>
                    <a:pt x="204" y="242"/>
                  </a:cubicBezTo>
                  <a:cubicBezTo>
                    <a:pt x="204" y="241"/>
                    <a:pt x="204" y="240"/>
                    <a:pt x="203" y="239"/>
                  </a:cubicBezTo>
                  <a:cubicBezTo>
                    <a:pt x="203" y="238"/>
                    <a:pt x="203" y="236"/>
                    <a:pt x="203" y="235"/>
                  </a:cubicBezTo>
                  <a:cubicBezTo>
                    <a:pt x="204" y="235"/>
                    <a:pt x="204" y="235"/>
                    <a:pt x="205" y="235"/>
                  </a:cubicBezTo>
                  <a:cubicBezTo>
                    <a:pt x="206" y="235"/>
                    <a:pt x="206" y="235"/>
                    <a:pt x="207" y="235"/>
                  </a:cubicBezTo>
                  <a:cubicBezTo>
                    <a:pt x="207" y="234"/>
                    <a:pt x="207" y="234"/>
                    <a:pt x="207" y="234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08" y="233"/>
                    <a:pt x="208" y="233"/>
                    <a:pt x="208" y="233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10" y="232"/>
                    <a:pt x="211" y="230"/>
                    <a:pt x="212" y="229"/>
                  </a:cubicBezTo>
                  <a:cubicBezTo>
                    <a:pt x="213" y="228"/>
                    <a:pt x="214" y="227"/>
                    <a:pt x="215" y="227"/>
                  </a:cubicBezTo>
                  <a:cubicBezTo>
                    <a:pt x="215" y="227"/>
                    <a:pt x="215" y="227"/>
                    <a:pt x="215" y="227"/>
                  </a:cubicBezTo>
                  <a:cubicBezTo>
                    <a:pt x="215" y="227"/>
                    <a:pt x="215" y="227"/>
                    <a:pt x="216" y="229"/>
                  </a:cubicBezTo>
                  <a:cubicBezTo>
                    <a:pt x="216" y="229"/>
                    <a:pt x="216" y="229"/>
                    <a:pt x="216" y="229"/>
                  </a:cubicBezTo>
                  <a:cubicBezTo>
                    <a:pt x="216" y="230"/>
                    <a:pt x="217" y="230"/>
                    <a:pt x="217" y="230"/>
                  </a:cubicBezTo>
                  <a:cubicBezTo>
                    <a:pt x="217" y="232"/>
                    <a:pt x="218" y="232"/>
                    <a:pt x="219" y="232"/>
                  </a:cubicBezTo>
                  <a:cubicBezTo>
                    <a:pt x="220" y="233"/>
                    <a:pt x="220" y="233"/>
                    <a:pt x="221" y="233"/>
                  </a:cubicBezTo>
                  <a:cubicBezTo>
                    <a:pt x="223" y="233"/>
                    <a:pt x="224" y="232"/>
                    <a:pt x="225" y="232"/>
                  </a:cubicBezTo>
                  <a:cubicBezTo>
                    <a:pt x="226" y="231"/>
                    <a:pt x="226" y="230"/>
                    <a:pt x="226" y="228"/>
                  </a:cubicBezTo>
                  <a:cubicBezTo>
                    <a:pt x="227" y="227"/>
                    <a:pt x="227" y="226"/>
                    <a:pt x="228" y="225"/>
                  </a:cubicBezTo>
                  <a:cubicBezTo>
                    <a:pt x="228" y="225"/>
                    <a:pt x="229" y="224"/>
                    <a:pt x="230" y="224"/>
                  </a:cubicBezTo>
                  <a:cubicBezTo>
                    <a:pt x="230" y="224"/>
                    <a:pt x="230" y="224"/>
                    <a:pt x="231" y="224"/>
                  </a:cubicBezTo>
                  <a:cubicBezTo>
                    <a:pt x="233" y="225"/>
                    <a:pt x="234" y="228"/>
                    <a:pt x="235" y="231"/>
                  </a:cubicBezTo>
                  <a:cubicBezTo>
                    <a:pt x="236" y="232"/>
                    <a:pt x="237" y="233"/>
                    <a:pt x="237" y="233"/>
                  </a:cubicBezTo>
                  <a:cubicBezTo>
                    <a:pt x="238" y="234"/>
                    <a:pt x="239" y="235"/>
                    <a:pt x="240" y="235"/>
                  </a:cubicBezTo>
                  <a:cubicBezTo>
                    <a:pt x="241" y="235"/>
                    <a:pt x="242" y="236"/>
                    <a:pt x="242" y="237"/>
                  </a:cubicBezTo>
                  <a:cubicBezTo>
                    <a:pt x="243" y="238"/>
                    <a:pt x="243" y="239"/>
                    <a:pt x="243" y="241"/>
                  </a:cubicBezTo>
                  <a:cubicBezTo>
                    <a:pt x="242" y="242"/>
                    <a:pt x="242" y="244"/>
                    <a:pt x="243" y="245"/>
                  </a:cubicBezTo>
                  <a:cubicBezTo>
                    <a:pt x="244" y="246"/>
                    <a:pt x="245" y="246"/>
                    <a:pt x="246" y="246"/>
                  </a:cubicBezTo>
                  <a:cubicBezTo>
                    <a:pt x="246" y="246"/>
                    <a:pt x="246" y="246"/>
                    <a:pt x="246" y="246"/>
                  </a:cubicBezTo>
                  <a:cubicBezTo>
                    <a:pt x="249" y="246"/>
                    <a:pt x="252" y="243"/>
                    <a:pt x="255" y="239"/>
                  </a:cubicBezTo>
                  <a:cubicBezTo>
                    <a:pt x="256" y="238"/>
                    <a:pt x="256" y="236"/>
                    <a:pt x="257" y="235"/>
                  </a:cubicBezTo>
                  <a:cubicBezTo>
                    <a:pt x="257" y="233"/>
                    <a:pt x="257" y="232"/>
                    <a:pt x="257" y="231"/>
                  </a:cubicBezTo>
                  <a:cubicBezTo>
                    <a:pt x="258" y="230"/>
                    <a:pt x="259" y="229"/>
                    <a:pt x="261" y="229"/>
                  </a:cubicBezTo>
                  <a:cubicBezTo>
                    <a:pt x="261" y="229"/>
                    <a:pt x="262" y="229"/>
                    <a:pt x="263" y="228"/>
                  </a:cubicBezTo>
                  <a:cubicBezTo>
                    <a:pt x="266" y="226"/>
                    <a:pt x="265" y="224"/>
                    <a:pt x="264" y="221"/>
                  </a:cubicBezTo>
                  <a:cubicBezTo>
                    <a:pt x="264" y="219"/>
                    <a:pt x="263" y="217"/>
                    <a:pt x="265" y="215"/>
                  </a:cubicBezTo>
                  <a:cubicBezTo>
                    <a:pt x="265" y="214"/>
                    <a:pt x="266" y="214"/>
                    <a:pt x="267" y="213"/>
                  </a:cubicBezTo>
                  <a:cubicBezTo>
                    <a:pt x="268" y="212"/>
                    <a:pt x="269" y="211"/>
                    <a:pt x="270" y="209"/>
                  </a:cubicBezTo>
                  <a:cubicBezTo>
                    <a:pt x="270" y="208"/>
                    <a:pt x="270" y="207"/>
                    <a:pt x="270" y="206"/>
                  </a:cubicBezTo>
                  <a:cubicBezTo>
                    <a:pt x="270" y="204"/>
                    <a:pt x="270" y="203"/>
                    <a:pt x="271" y="202"/>
                  </a:cubicBezTo>
                  <a:cubicBezTo>
                    <a:pt x="271" y="201"/>
                    <a:pt x="272" y="200"/>
                    <a:pt x="272" y="199"/>
                  </a:cubicBezTo>
                  <a:cubicBezTo>
                    <a:pt x="273" y="197"/>
                    <a:pt x="274" y="196"/>
                    <a:pt x="275" y="194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90"/>
                    <a:pt x="276" y="188"/>
                    <a:pt x="276" y="186"/>
                  </a:cubicBezTo>
                  <a:cubicBezTo>
                    <a:pt x="277" y="180"/>
                    <a:pt x="280" y="176"/>
                    <a:pt x="285" y="174"/>
                  </a:cubicBezTo>
                  <a:cubicBezTo>
                    <a:pt x="292" y="171"/>
                    <a:pt x="292" y="167"/>
                    <a:pt x="293" y="161"/>
                  </a:cubicBezTo>
                  <a:cubicBezTo>
                    <a:pt x="294" y="159"/>
                    <a:pt x="294" y="159"/>
                    <a:pt x="294" y="159"/>
                  </a:cubicBezTo>
                  <a:cubicBezTo>
                    <a:pt x="294" y="158"/>
                    <a:pt x="294" y="157"/>
                    <a:pt x="294" y="156"/>
                  </a:cubicBezTo>
                  <a:cubicBezTo>
                    <a:pt x="294" y="154"/>
                    <a:pt x="294" y="153"/>
                    <a:pt x="295" y="152"/>
                  </a:cubicBezTo>
                  <a:cubicBezTo>
                    <a:pt x="296" y="148"/>
                    <a:pt x="298" y="146"/>
                    <a:pt x="302" y="145"/>
                  </a:cubicBezTo>
                  <a:cubicBezTo>
                    <a:pt x="304" y="145"/>
                    <a:pt x="304" y="145"/>
                    <a:pt x="304" y="145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4" y="142"/>
                    <a:pt x="304" y="141"/>
                    <a:pt x="304" y="139"/>
                  </a:cubicBezTo>
                  <a:cubicBezTo>
                    <a:pt x="304" y="136"/>
                    <a:pt x="304" y="133"/>
                    <a:pt x="305" y="131"/>
                  </a:cubicBezTo>
                  <a:cubicBezTo>
                    <a:pt x="305" y="128"/>
                    <a:pt x="306" y="127"/>
                    <a:pt x="308" y="126"/>
                  </a:cubicBezTo>
                  <a:cubicBezTo>
                    <a:pt x="310" y="125"/>
                    <a:pt x="311" y="124"/>
                    <a:pt x="311" y="121"/>
                  </a:cubicBezTo>
                  <a:cubicBezTo>
                    <a:pt x="312" y="120"/>
                    <a:pt x="312" y="118"/>
                    <a:pt x="312" y="117"/>
                  </a:cubicBezTo>
                  <a:cubicBezTo>
                    <a:pt x="312" y="113"/>
                    <a:pt x="312" y="110"/>
                    <a:pt x="314" y="107"/>
                  </a:cubicBezTo>
                  <a:cubicBezTo>
                    <a:pt x="315" y="104"/>
                    <a:pt x="315" y="104"/>
                    <a:pt x="315" y="104"/>
                  </a:cubicBezTo>
                  <a:cubicBezTo>
                    <a:pt x="316" y="101"/>
                    <a:pt x="318" y="98"/>
                    <a:pt x="320" y="95"/>
                  </a:cubicBezTo>
                  <a:cubicBezTo>
                    <a:pt x="320" y="94"/>
                    <a:pt x="321" y="94"/>
                    <a:pt x="321" y="93"/>
                  </a:cubicBezTo>
                  <a:cubicBezTo>
                    <a:pt x="323" y="90"/>
                    <a:pt x="324" y="89"/>
                    <a:pt x="328" y="88"/>
                  </a:cubicBezTo>
                  <a:cubicBezTo>
                    <a:pt x="332" y="88"/>
                    <a:pt x="334" y="86"/>
                    <a:pt x="337" y="83"/>
                  </a:cubicBezTo>
                  <a:cubicBezTo>
                    <a:pt x="338" y="83"/>
                    <a:pt x="339" y="82"/>
                    <a:pt x="340" y="81"/>
                  </a:cubicBezTo>
                  <a:cubicBezTo>
                    <a:pt x="343" y="79"/>
                    <a:pt x="343" y="76"/>
                    <a:pt x="343" y="73"/>
                  </a:cubicBezTo>
                  <a:cubicBezTo>
                    <a:pt x="343" y="72"/>
                    <a:pt x="343" y="71"/>
                    <a:pt x="343" y="69"/>
                  </a:cubicBezTo>
                  <a:cubicBezTo>
                    <a:pt x="343" y="68"/>
                    <a:pt x="343" y="68"/>
                    <a:pt x="344" y="67"/>
                  </a:cubicBezTo>
                  <a:cubicBezTo>
                    <a:pt x="344" y="63"/>
                    <a:pt x="345" y="58"/>
                    <a:pt x="343" y="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56C80272-0D73-75F8-6627-179370E88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574" y="2658438"/>
              <a:ext cx="514509" cy="790938"/>
            </a:xfrm>
            <a:custGeom>
              <a:avLst/>
              <a:gdLst>
                <a:gd name="T0" fmla="*/ 221 w 224"/>
                <a:gd name="T1" fmla="*/ 334 h 374"/>
                <a:gd name="T2" fmla="*/ 195 w 224"/>
                <a:gd name="T3" fmla="*/ 308 h 374"/>
                <a:gd name="T4" fmla="*/ 184 w 224"/>
                <a:gd name="T5" fmla="*/ 281 h 374"/>
                <a:gd name="T6" fmla="*/ 180 w 224"/>
                <a:gd name="T7" fmla="*/ 260 h 374"/>
                <a:gd name="T8" fmla="*/ 179 w 224"/>
                <a:gd name="T9" fmla="*/ 238 h 374"/>
                <a:gd name="T10" fmla="*/ 179 w 224"/>
                <a:gd name="T11" fmla="*/ 226 h 374"/>
                <a:gd name="T12" fmla="*/ 194 w 224"/>
                <a:gd name="T13" fmla="*/ 199 h 374"/>
                <a:gd name="T14" fmla="*/ 184 w 224"/>
                <a:gd name="T15" fmla="*/ 142 h 374"/>
                <a:gd name="T16" fmla="*/ 161 w 224"/>
                <a:gd name="T17" fmla="*/ 118 h 374"/>
                <a:gd name="T18" fmla="*/ 164 w 224"/>
                <a:gd name="T19" fmla="*/ 106 h 374"/>
                <a:gd name="T20" fmla="*/ 179 w 224"/>
                <a:gd name="T21" fmla="*/ 102 h 374"/>
                <a:gd name="T22" fmla="*/ 198 w 224"/>
                <a:gd name="T23" fmla="*/ 103 h 374"/>
                <a:gd name="T24" fmla="*/ 206 w 224"/>
                <a:gd name="T25" fmla="*/ 103 h 374"/>
                <a:gd name="T26" fmla="*/ 191 w 224"/>
                <a:gd name="T27" fmla="*/ 80 h 374"/>
                <a:gd name="T28" fmla="*/ 184 w 224"/>
                <a:gd name="T29" fmla="*/ 25 h 374"/>
                <a:gd name="T30" fmla="*/ 177 w 224"/>
                <a:gd name="T31" fmla="*/ 13 h 374"/>
                <a:gd name="T32" fmla="*/ 163 w 224"/>
                <a:gd name="T33" fmla="*/ 0 h 374"/>
                <a:gd name="T34" fmla="*/ 164 w 224"/>
                <a:gd name="T35" fmla="*/ 13 h 374"/>
                <a:gd name="T36" fmla="*/ 177 w 224"/>
                <a:gd name="T37" fmla="*/ 28 h 374"/>
                <a:gd name="T38" fmla="*/ 173 w 224"/>
                <a:gd name="T39" fmla="*/ 54 h 374"/>
                <a:gd name="T40" fmla="*/ 153 w 224"/>
                <a:gd name="T41" fmla="*/ 68 h 374"/>
                <a:gd name="T42" fmla="*/ 145 w 224"/>
                <a:gd name="T43" fmla="*/ 94 h 374"/>
                <a:gd name="T44" fmla="*/ 137 w 224"/>
                <a:gd name="T45" fmla="*/ 118 h 374"/>
                <a:gd name="T46" fmla="*/ 127 w 224"/>
                <a:gd name="T47" fmla="*/ 134 h 374"/>
                <a:gd name="T48" fmla="*/ 108 w 224"/>
                <a:gd name="T49" fmla="*/ 167 h 374"/>
                <a:gd name="T50" fmla="*/ 104 w 224"/>
                <a:gd name="T51" fmla="*/ 182 h 374"/>
                <a:gd name="T52" fmla="*/ 97 w 224"/>
                <a:gd name="T53" fmla="*/ 201 h 374"/>
                <a:gd name="T54" fmla="*/ 89 w 224"/>
                <a:gd name="T55" fmla="*/ 212 h 374"/>
                <a:gd name="T56" fmla="*/ 77 w 224"/>
                <a:gd name="T57" fmla="*/ 210 h 374"/>
                <a:gd name="T58" fmla="*/ 65 w 224"/>
                <a:gd name="T59" fmla="*/ 197 h 374"/>
                <a:gd name="T60" fmla="*/ 60 w 224"/>
                <a:gd name="T61" fmla="*/ 201 h 374"/>
                <a:gd name="T62" fmla="*/ 51 w 224"/>
                <a:gd name="T63" fmla="*/ 204 h 374"/>
                <a:gd name="T64" fmla="*/ 47 w 224"/>
                <a:gd name="T65" fmla="*/ 201 h 374"/>
                <a:gd name="T66" fmla="*/ 40 w 224"/>
                <a:gd name="T67" fmla="*/ 207 h 374"/>
                <a:gd name="T68" fmla="*/ 37 w 224"/>
                <a:gd name="T69" fmla="*/ 212 h 374"/>
                <a:gd name="T70" fmla="*/ 21 w 224"/>
                <a:gd name="T71" fmla="*/ 231 h 374"/>
                <a:gd name="T72" fmla="*/ 12 w 224"/>
                <a:gd name="T73" fmla="*/ 245 h 374"/>
                <a:gd name="T74" fmla="*/ 11 w 224"/>
                <a:gd name="T75" fmla="*/ 255 h 374"/>
                <a:gd name="T76" fmla="*/ 4 w 224"/>
                <a:gd name="T77" fmla="*/ 271 h 374"/>
                <a:gd name="T78" fmla="*/ 0 w 224"/>
                <a:gd name="T79" fmla="*/ 281 h 374"/>
                <a:gd name="T80" fmla="*/ 11 w 224"/>
                <a:gd name="T81" fmla="*/ 281 h 374"/>
                <a:gd name="T82" fmla="*/ 17 w 224"/>
                <a:gd name="T83" fmla="*/ 298 h 374"/>
                <a:gd name="T84" fmla="*/ 33 w 224"/>
                <a:gd name="T85" fmla="*/ 301 h 374"/>
                <a:gd name="T86" fmla="*/ 35 w 224"/>
                <a:gd name="T87" fmla="*/ 318 h 374"/>
                <a:gd name="T88" fmla="*/ 38 w 224"/>
                <a:gd name="T89" fmla="*/ 340 h 374"/>
                <a:gd name="T90" fmla="*/ 37 w 224"/>
                <a:gd name="T91" fmla="*/ 352 h 374"/>
                <a:gd name="T92" fmla="*/ 85 w 224"/>
                <a:gd name="T93" fmla="*/ 359 h 374"/>
                <a:gd name="T94" fmla="*/ 133 w 224"/>
                <a:gd name="T95" fmla="*/ 357 h 374"/>
                <a:gd name="T96" fmla="*/ 144 w 224"/>
                <a:gd name="T97" fmla="*/ 360 h 374"/>
                <a:gd name="T98" fmla="*/ 149 w 224"/>
                <a:gd name="T99" fmla="*/ 360 h 374"/>
                <a:gd name="T100" fmla="*/ 180 w 224"/>
                <a:gd name="T101" fmla="*/ 361 h 374"/>
                <a:gd name="T102" fmla="*/ 201 w 224"/>
                <a:gd name="T103" fmla="*/ 366 h 374"/>
                <a:gd name="T104" fmla="*/ 220 w 224"/>
                <a:gd name="T105" fmla="*/ 374 h 374"/>
                <a:gd name="T106" fmla="*/ 223 w 224"/>
                <a:gd name="T107" fmla="*/ 36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374">
                  <a:moveTo>
                    <a:pt x="223" y="360"/>
                  </a:moveTo>
                  <a:cubicBezTo>
                    <a:pt x="222" y="358"/>
                    <a:pt x="222" y="355"/>
                    <a:pt x="222" y="353"/>
                  </a:cubicBezTo>
                  <a:cubicBezTo>
                    <a:pt x="222" y="351"/>
                    <a:pt x="222" y="349"/>
                    <a:pt x="222" y="347"/>
                  </a:cubicBezTo>
                  <a:cubicBezTo>
                    <a:pt x="223" y="343"/>
                    <a:pt x="223" y="338"/>
                    <a:pt x="221" y="334"/>
                  </a:cubicBezTo>
                  <a:cubicBezTo>
                    <a:pt x="219" y="331"/>
                    <a:pt x="216" y="329"/>
                    <a:pt x="213" y="327"/>
                  </a:cubicBezTo>
                  <a:cubicBezTo>
                    <a:pt x="211" y="325"/>
                    <a:pt x="209" y="324"/>
                    <a:pt x="207" y="322"/>
                  </a:cubicBezTo>
                  <a:cubicBezTo>
                    <a:pt x="206" y="320"/>
                    <a:pt x="204" y="319"/>
                    <a:pt x="203" y="317"/>
                  </a:cubicBezTo>
                  <a:cubicBezTo>
                    <a:pt x="200" y="314"/>
                    <a:pt x="197" y="311"/>
                    <a:pt x="195" y="308"/>
                  </a:cubicBezTo>
                  <a:cubicBezTo>
                    <a:pt x="193" y="305"/>
                    <a:pt x="193" y="302"/>
                    <a:pt x="193" y="298"/>
                  </a:cubicBezTo>
                  <a:cubicBezTo>
                    <a:pt x="193" y="295"/>
                    <a:pt x="194" y="292"/>
                    <a:pt x="193" y="290"/>
                  </a:cubicBezTo>
                  <a:cubicBezTo>
                    <a:pt x="192" y="287"/>
                    <a:pt x="190" y="286"/>
                    <a:pt x="188" y="285"/>
                  </a:cubicBezTo>
                  <a:cubicBezTo>
                    <a:pt x="187" y="284"/>
                    <a:pt x="185" y="283"/>
                    <a:pt x="184" y="281"/>
                  </a:cubicBezTo>
                  <a:cubicBezTo>
                    <a:pt x="182" y="278"/>
                    <a:pt x="182" y="274"/>
                    <a:pt x="182" y="270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81" y="266"/>
                    <a:pt x="181" y="264"/>
                    <a:pt x="181" y="263"/>
                  </a:cubicBezTo>
                  <a:cubicBezTo>
                    <a:pt x="181" y="261"/>
                    <a:pt x="181" y="261"/>
                    <a:pt x="180" y="260"/>
                  </a:cubicBezTo>
                  <a:cubicBezTo>
                    <a:pt x="179" y="260"/>
                    <a:pt x="179" y="259"/>
                    <a:pt x="179" y="259"/>
                  </a:cubicBezTo>
                  <a:cubicBezTo>
                    <a:pt x="177" y="256"/>
                    <a:pt x="178" y="253"/>
                    <a:pt x="178" y="250"/>
                  </a:cubicBezTo>
                  <a:cubicBezTo>
                    <a:pt x="178" y="249"/>
                    <a:pt x="178" y="249"/>
                    <a:pt x="178" y="249"/>
                  </a:cubicBezTo>
                  <a:cubicBezTo>
                    <a:pt x="179" y="246"/>
                    <a:pt x="179" y="242"/>
                    <a:pt x="179" y="238"/>
                  </a:cubicBezTo>
                  <a:cubicBezTo>
                    <a:pt x="179" y="236"/>
                    <a:pt x="179" y="236"/>
                    <a:pt x="179" y="236"/>
                  </a:cubicBezTo>
                  <a:cubicBezTo>
                    <a:pt x="178" y="236"/>
                    <a:pt x="178" y="236"/>
                    <a:pt x="178" y="236"/>
                  </a:cubicBezTo>
                  <a:cubicBezTo>
                    <a:pt x="176" y="235"/>
                    <a:pt x="174" y="234"/>
                    <a:pt x="174" y="233"/>
                  </a:cubicBezTo>
                  <a:cubicBezTo>
                    <a:pt x="174" y="231"/>
                    <a:pt x="177" y="228"/>
                    <a:pt x="179" y="226"/>
                  </a:cubicBezTo>
                  <a:cubicBezTo>
                    <a:pt x="182" y="224"/>
                    <a:pt x="184" y="222"/>
                    <a:pt x="184" y="220"/>
                  </a:cubicBezTo>
                  <a:cubicBezTo>
                    <a:pt x="185" y="219"/>
                    <a:pt x="185" y="218"/>
                    <a:pt x="186" y="216"/>
                  </a:cubicBezTo>
                  <a:cubicBezTo>
                    <a:pt x="186" y="214"/>
                    <a:pt x="187" y="212"/>
                    <a:pt x="188" y="210"/>
                  </a:cubicBezTo>
                  <a:cubicBezTo>
                    <a:pt x="191" y="206"/>
                    <a:pt x="193" y="204"/>
                    <a:pt x="194" y="199"/>
                  </a:cubicBezTo>
                  <a:cubicBezTo>
                    <a:pt x="195" y="195"/>
                    <a:pt x="197" y="193"/>
                    <a:pt x="199" y="190"/>
                  </a:cubicBezTo>
                  <a:cubicBezTo>
                    <a:pt x="202" y="186"/>
                    <a:pt x="205" y="182"/>
                    <a:pt x="203" y="176"/>
                  </a:cubicBezTo>
                  <a:cubicBezTo>
                    <a:pt x="200" y="167"/>
                    <a:pt x="197" y="157"/>
                    <a:pt x="192" y="149"/>
                  </a:cubicBezTo>
                  <a:cubicBezTo>
                    <a:pt x="190" y="146"/>
                    <a:pt x="187" y="144"/>
                    <a:pt x="184" y="142"/>
                  </a:cubicBezTo>
                  <a:cubicBezTo>
                    <a:pt x="183" y="141"/>
                    <a:pt x="182" y="140"/>
                    <a:pt x="181" y="139"/>
                  </a:cubicBezTo>
                  <a:cubicBezTo>
                    <a:pt x="176" y="135"/>
                    <a:pt x="172" y="131"/>
                    <a:pt x="168" y="126"/>
                  </a:cubicBezTo>
                  <a:cubicBezTo>
                    <a:pt x="166" y="124"/>
                    <a:pt x="165" y="122"/>
                    <a:pt x="163" y="120"/>
                  </a:cubicBezTo>
                  <a:cubicBezTo>
                    <a:pt x="163" y="119"/>
                    <a:pt x="162" y="119"/>
                    <a:pt x="161" y="118"/>
                  </a:cubicBezTo>
                  <a:cubicBezTo>
                    <a:pt x="160" y="117"/>
                    <a:pt x="158" y="116"/>
                    <a:pt x="158" y="114"/>
                  </a:cubicBezTo>
                  <a:cubicBezTo>
                    <a:pt x="158" y="113"/>
                    <a:pt x="159" y="112"/>
                    <a:pt x="161" y="110"/>
                  </a:cubicBezTo>
                  <a:cubicBezTo>
                    <a:pt x="161" y="109"/>
                    <a:pt x="162" y="109"/>
                    <a:pt x="163" y="108"/>
                  </a:cubicBezTo>
                  <a:cubicBezTo>
                    <a:pt x="163" y="108"/>
                    <a:pt x="164" y="107"/>
                    <a:pt x="164" y="106"/>
                  </a:cubicBezTo>
                  <a:cubicBezTo>
                    <a:pt x="165" y="104"/>
                    <a:pt x="166" y="102"/>
                    <a:pt x="168" y="101"/>
                  </a:cubicBezTo>
                  <a:cubicBezTo>
                    <a:pt x="169" y="101"/>
                    <a:pt x="170" y="100"/>
                    <a:pt x="171" y="100"/>
                  </a:cubicBezTo>
                  <a:cubicBezTo>
                    <a:pt x="173" y="100"/>
                    <a:pt x="175" y="101"/>
                    <a:pt x="177" y="101"/>
                  </a:cubicBezTo>
                  <a:cubicBezTo>
                    <a:pt x="179" y="102"/>
                    <a:pt x="179" y="102"/>
                    <a:pt x="179" y="102"/>
                  </a:cubicBezTo>
                  <a:cubicBezTo>
                    <a:pt x="180" y="102"/>
                    <a:pt x="181" y="102"/>
                    <a:pt x="183" y="102"/>
                  </a:cubicBezTo>
                  <a:cubicBezTo>
                    <a:pt x="184" y="102"/>
                    <a:pt x="186" y="102"/>
                    <a:pt x="188" y="102"/>
                  </a:cubicBezTo>
                  <a:cubicBezTo>
                    <a:pt x="189" y="101"/>
                    <a:pt x="190" y="101"/>
                    <a:pt x="191" y="101"/>
                  </a:cubicBezTo>
                  <a:cubicBezTo>
                    <a:pt x="194" y="101"/>
                    <a:pt x="196" y="102"/>
                    <a:pt x="198" y="103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200" y="104"/>
                    <a:pt x="202" y="104"/>
                    <a:pt x="203" y="104"/>
                  </a:cubicBezTo>
                  <a:cubicBezTo>
                    <a:pt x="204" y="104"/>
                    <a:pt x="205" y="104"/>
                    <a:pt x="205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02"/>
                    <a:pt x="206" y="102"/>
                    <a:pt x="206" y="102"/>
                  </a:cubicBezTo>
                  <a:cubicBezTo>
                    <a:pt x="206" y="100"/>
                    <a:pt x="204" y="99"/>
                    <a:pt x="203" y="98"/>
                  </a:cubicBezTo>
                  <a:cubicBezTo>
                    <a:pt x="202" y="98"/>
                    <a:pt x="202" y="98"/>
                    <a:pt x="201" y="97"/>
                  </a:cubicBezTo>
                  <a:cubicBezTo>
                    <a:pt x="196" y="93"/>
                    <a:pt x="192" y="86"/>
                    <a:pt x="191" y="80"/>
                  </a:cubicBezTo>
                  <a:cubicBezTo>
                    <a:pt x="190" y="76"/>
                    <a:pt x="189" y="73"/>
                    <a:pt x="188" y="69"/>
                  </a:cubicBezTo>
                  <a:cubicBezTo>
                    <a:pt x="186" y="64"/>
                    <a:pt x="187" y="61"/>
                    <a:pt x="188" y="57"/>
                  </a:cubicBezTo>
                  <a:cubicBezTo>
                    <a:pt x="191" y="49"/>
                    <a:pt x="189" y="42"/>
                    <a:pt x="185" y="33"/>
                  </a:cubicBezTo>
                  <a:cubicBezTo>
                    <a:pt x="184" y="30"/>
                    <a:pt x="184" y="27"/>
                    <a:pt x="184" y="25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3" y="23"/>
                    <a:pt x="183" y="22"/>
                    <a:pt x="183" y="22"/>
                  </a:cubicBezTo>
                  <a:cubicBezTo>
                    <a:pt x="182" y="17"/>
                    <a:pt x="181" y="16"/>
                    <a:pt x="178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4" y="11"/>
                    <a:pt x="174" y="9"/>
                    <a:pt x="174" y="7"/>
                  </a:cubicBezTo>
                  <a:cubicBezTo>
                    <a:pt x="173" y="6"/>
                    <a:pt x="173" y="4"/>
                    <a:pt x="172" y="3"/>
                  </a:cubicBezTo>
                  <a:cubicBezTo>
                    <a:pt x="171" y="1"/>
                    <a:pt x="169" y="0"/>
                    <a:pt x="166" y="0"/>
                  </a:cubicBezTo>
                  <a:cubicBezTo>
                    <a:pt x="165" y="0"/>
                    <a:pt x="164" y="0"/>
                    <a:pt x="16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2" y="4"/>
                    <a:pt x="162" y="6"/>
                    <a:pt x="163" y="8"/>
                  </a:cubicBezTo>
                  <a:cubicBezTo>
                    <a:pt x="163" y="10"/>
                    <a:pt x="163" y="12"/>
                    <a:pt x="164" y="13"/>
                  </a:cubicBezTo>
                  <a:cubicBezTo>
                    <a:pt x="164" y="15"/>
                    <a:pt x="164" y="16"/>
                    <a:pt x="164" y="17"/>
                  </a:cubicBezTo>
                  <a:cubicBezTo>
                    <a:pt x="164" y="19"/>
                    <a:pt x="164" y="20"/>
                    <a:pt x="164" y="21"/>
                  </a:cubicBezTo>
                  <a:cubicBezTo>
                    <a:pt x="165" y="24"/>
                    <a:pt x="168" y="24"/>
                    <a:pt x="171" y="25"/>
                  </a:cubicBezTo>
                  <a:cubicBezTo>
                    <a:pt x="173" y="26"/>
                    <a:pt x="175" y="26"/>
                    <a:pt x="177" y="28"/>
                  </a:cubicBezTo>
                  <a:cubicBezTo>
                    <a:pt x="179" y="32"/>
                    <a:pt x="178" y="36"/>
                    <a:pt x="177" y="40"/>
                  </a:cubicBezTo>
                  <a:cubicBezTo>
                    <a:pt x="177" y="41"/>
                    <a:pt x="177" y="41"/>
                    <a:pt x="177" y="42"/>
                  </a:cubicBezTo>
                  <a:cubicBezTo>
                    <a:pt x="176" y="44"/>
                    <a:pt x="177" y="45"/>
                    <a:pt x="177" y="46"/>
                  </a:cubicBezTo>
                  <a:cubicBezTo>
                    <a:pt x="177" y="49"/>
                    <a:pt x="177" y="51"/>
                    <a:pt x="173" y="54"/>
                  </a:cubicBezTo>
                  <a:cubicBezTo>
                    <a:pt x="173" y="54"/>
                    <a:pt x="172" y="55"/>
                    <a:pt x="171" y="56"/>
                  </a:cubicBezTo>
                  <a:cubicBezTo>
                    <a:pt x="168" y="58"/>
                    <a:pt x="166" y="60"/>
                    <a:pt x="162" y="61"/>
                  </a:cubicBezTo>
                  <a:cubicBezTo>
                    <a:pt x="158" y="61"/>
                    <a:pt x="157" y="63"/>
                    <a:pt x="155" y="66"/>
                  </a:cubicBezTo>
                  <a:cubicBezTo>
                    <a:pt x="155" y="66"/>
                    <a:pt x="154" y="67"/>
                    <a:pt x="153" y="68"/>
                  </a:cubicBezTo>
                  <a:cubicBezTo>
                    <a:pt x="152" y="71"/>
                    <a:pt x="150" y="74"/>
                    <a:pt x="149" y="77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46" y="83"/>
                    <a:pt x="146" y="86"/>
                    <a:pt x="145" y="90"/>
                  </a:cubicBezTo>
                  <a:cubicBezTo>
                    <a:pt x="145" y="91"/>
                    <a:pt x="145" y="93"/>
                    <a:pt x="145" y="94"/>
                  </a:cubicBezTo>
                  <a:cubicBezTo>
                    <a:pt x="145" y="97"/>
                    <a:pt x="143" y="98"/>
                    <a:pt x="142" y="99"/>
                  </a:cubicBezTo>
                  <a:cubicBezTo>
                    <a:pt x="140" y="100"/>
                    <a:pt x="139" y="101"/>
                    <a:pt x="138" y="103"/>
                  </a:cubicBezTo>
                  <a:cubicBezTo>
                    <a:pt x="138" y="106"/>
                    <a:pt x="138" y="109"/>
                    <a:pt x="138" y="112"/>
                  </a:cubicBezTo>
                  <a:cubicBezTo>
                    <a:pt x="137" y="114"/>
                    <a:pt x="137" y="116"/>
                    <a:pt x="137" y="118"/>
                  </a:cubicBezTo>
                  <a:cubicBezTo>
                    <a:pt x="131" y="118"/>
                    <a:pt x="129" y="122"/>
                    <a:pt x="128" y="125"/>
                  </a:cubicBezTo>
                  <a:cubicBezTo>
                    <a:pt x="128" y="126"/>
                    <a:pt x="128" y="127"/>
                    <a:pt x="128" y="129"/>
                  </a:cubicBezTo>
                  <a:cubicBezTo>
                    <a:pt x="128" y="130"/>
                    <a:pt x="127" y="131"/>
                    <a:pt x="127" y="132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6" y="140"/>
                    <a:pt x="125" y="144"/>
                    <a:pt x="119" y="146"/>
                  </a:cubicBezTo>
                  <a:cubicBezTo>
                    <a:pt x="112" y="149"/>
                    <a:pt x="110" y="155"/>
                    <a:pt x="110" y="159"/>
                  </a:cubicBezTo>
                  <a:cubicBezTo>
                    <a:pt x="110" y="161"/>
                    <a:pt x="109" y="163"/>
                    <a:pt x="108" y="165"/>
                  </a:cubicBezTo>
                  <a:cubicBezTo>
                    <a:pt x="108" y="167"/>
                    <a:pt x="108" y="167"/>
                    <a:pt x="108" y="167"/>
                  </a:cubicBezTo>
                  <a:cubicBezTo>
                    <a:pt x="108" y="169"/>
                    <a:pt x="107" y="170"/>
                    <a:pt x="106" y="172"/>
                  </a:cubicBezTo>
                  <a:cubicBezTo>
                    <a:pt x="105" y="173"/>
                    <a:pt x="105" y="173"/>
                    <a:pt x="105" y="174"/>
                  </a:cubicBezTo>
                  <a:cubicBezTo>
                    <a:pt x="104" y="176"/>
                    <a:pt x="104" y="177"/>
                    <a:pt x="104" y="179"/>
                  </a:cubicBezTo>
                  <a:cubicBezTo>
                    <a:pt x="104" y="180"/>
                    <a:pt x="104" y="181"/>
                    <a:pt x="104" y="182"/>
                  </a:cubicBezTo>
                  <a:cubicBezTo>
                    <a:pt x="103" y="184"/>
                    <a:pt x="102" y="185"/>
                    <a:pt x="100" y="186"/>
                  </a:cubicBezTo>
                  <a:cubicBezTo>
                    <a:pt x="100" y="186"/>
                    <a:pt x="99" y="187"/>
                    <a:pt x="98" y="188"/>
                  </a:cubicBezTo>
                  <a:cubicBezTo>
                    <a:pt x="96" y="190"/>
                    <a:pt x="97" y="192"/>
                    <a:pt x="98" y="195"/>
                  </a:cubicBezTo>
                  <a:cubicBezTo>
                    <a:pt x="99" y="197"/>
                    <a:pt x="99" y="199"/>
                    <a:pt x="97" y="201"/>
                  </a:cubicBezTo>
                  <a:cubicBezTo>
                    <a:pt x="96" y="201"/>
                    <a:pt x="95" y="201"/>
                    <a:pt x="94" y="202"/>
                  </a:cubicBezTo>
                  <a:cubicBezTo>
                    <a:pt x="93" y="202"/>
                    <a:pt x="92" y="202"/>
                    <a:pt x="91" y="204"/>
                  </a:cubicBezTo>
                  <a:cubicBezTo>
                    <a:pt x="90" y="205"/>
                    <a:pt x="90" y="206"/>
                    <a:pt x="90" y="208"/>
                  </a:cubicBezTo>
                  <a:cubicBezTo>
                    <a:pt x="90" y="209"/>
                    <a:pt x="90" y="210"/>
                    <a:pt x="89" y="212"/>
                  </a:cubicBezTo>
                  <a:cubicBezTo>
                    <a:pt x="86" y="215"/>
                    <a:pt x="83" y="219"/>
                    <a:pt x="80" y="219"/>
                  </a:cubicBezTo>
                  <a:cubicBezTo>
                    <a:pt x="79" y="219"/>
                    <a:pt x="78" y="218"/>
                    <a:pt x="77" y="218"/>
                  </a:cubicBezTo>
                  <a:cubicBezTo>
                    <a:pt x="77" y="217"/>
                    <a:pt x="77" y="215"/>
                    <a:pt x="77" y="214"/>
                  </a:cubicBezTo>
                  <a:cubicBezTo>
                    <a:pt x="77" y="212"/>
                    <a:pt x="77" y="211"/>
                    <a:pt x="77" y="210"/>
                  </a:cubicBezTo>
                  <a:cubicBezTo>
                    <a:pt x="76" y="209"/>
                    <a:pt x="75" y="208"/>
                    <a:pt x="74" y="208"/>
                  </a:cubicBezTo>
                  <a:cubicBezTo>
                    <a:pt x="73" y="207"/>
                    <a:pt x="72" y="207"/>
                    <a:pt x="71" y="206"/>
                  </a:cubicBezTo>
                  <a:cubicBezTo>
                    <a:pt x="71" y="206"/>
                    <a:pt x="70" y="204"/>
                    <a:pt x="70" y="203"/>
                  </a:cubicBezTo>
                  <a:cubicBezTo>
                    <a:pt x="68" y="200"/>
                    <a:pt x="67" y="198"/>
                    <a:pt x="65" y="197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2" y="197"/>
                    <a:pt x="61" y="198"/>
                  </a:cubicBezTo>
                  <a:cubicBezTo>
                    <a:pt x="60" y="199"/>
                    <a:pt x="60" y="200"/>
                    <a:pt x="60" y="201"/>
                  </a:cubicBezTo>
                  <a:cubicBezTo>
                    <a:pt x="60" y="202"/>
                    <a:pt x="60" y="204"/>
                    <a:pt x="59" y="204"/>
                  </a:cubicBezTo>
                  <a:cubicBezTo>
                    <a:pt x="58" y="205"/>
                    <a:pt x="56" y="205"/>
                    <a:pt x="55" y="205"/>
                  </a:cubicBezTo>
                  <a:cubicBezTo>
                    <a:pt x="54" y="205"/>
                    <a:pt x="54" y="205"/>
                    <a:pt x="53" y="205"/>
                  </a:cubicBezTo>
                  <a:cubicBezTo>
                    <a:pt x="51" y="204"/>
                    <a:pt x="51" y="204"/>
                    <a:pt x="51" y="204"/>
                  </a:cubicBezTo>
                  <a:cubicBezTo>
                    <a:pt x="51" y="203"/>
                    <a:pt x="51" y="203"/>
                    <a:pt x="51" y="202"/>
                  </a:cubicBezTo>
                  <a:cubicBezTo>
                    <a:pt x="51" y="202"/>
                    <a:pt x="50" y="201"/>
                    <a:pt x="50" y="201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47" y="201"/>
                    <a:pt x="46" y="201"/>
                    <a:pt x="46" y="202"/>
                  </a:cubicBezTo>
                  <a:cubicBezTo>
                    <a:pt x="45" y="203"/>
                    <a:pt x="44" y="204"/>
                    <a:pt x="42" y="205"/>
                  </a:cubicBezTo>
                  <a:cubicBezTo>
                    <a:pt x="42" y="206"/>
                    <a:pt x="42" y="206"/>
                    <a:pt x="42" y="206"/>
                  </a:cubicBezTo>
                  <a:cubicBezTo>
                    <a:pt x="41" y="207"/>
                    <a:pt x="41" y="207"/>
                    <a:pt x="40" y="207"/>
                  </a:cubicBezTo>
                  <a:cubicBezTo>
                    <a:pt x="40" y="207"/>
                    <a:pt x="39" y="207"/>
                    <a:pt x="39" y="207"/>
                  </a:cubicBezTo>
                  <a:cubicBezTo>
                    <a:pt x="37" y="207"/>
                    <a:pt x="37" y="207"/>
                    <a:pt x="37" y="207"/>
                  </a:cubicBezTo>
                  <a:cubicBezTo>
                    <a:pt x="37" y="209"/>
                    <a:pt x="37" y="209"/>
                    <a:pt x="37" y="209"/>
                  </a:cubicBezTo>
                  <a:cubicBezTo>
                    <a:pt x="37" y="210"/>
                    <a:pt x="37" y="211"/>
                    <a:pt x="37" y="212"/>
                  </a:cubicBezTo>
                  <a:cubicBezTo>
                    <a:pt x="37" y="214"/>
                    <a:pt x="37" y="215"/>
                    <a:pt x="37" y="216"/>
                  </a:cubicBezTo>
                  <a:cubicBezTo>
                    <a:pt x="33" y="216"/>
                    <a:pt x="32" y="217"/>
                    <a:pt x="30" y="220"/>
                  </a:cubicBezTo>
                  <a:cubicBezTo>
                    <a:pt x="28" y="222"/>
                    <a:pt x="27" y="224"/>
                    <a:pt x="25" y="226"/>
                  </a:cubicBezTo>
                  <a:cubicBezTo>
                    <a:pt x="24" y="227"/>
                    <a:pt x="22" y="229"/>
                    <a:pt x="21" y="231"/>
                  </a:cubicBezTo>
                  <a:cubicBezTo>
                    <a:pt x="19" y="233"/>
                    <a:pt x="17" y="235"/>
                    <a:pt x="15" y="237"/>
                  </a:cubicBezTo>
                  <a:cubicBezTo>
                    <a:pt x="14" y="238"/>
                    <a:pt x="14" y="238"/>
                    <a:pt x="14" y="238"/>
                  </a:cubicBezTo>
                  <a:cubicBezTo>
                    <a:pt x="13" y="239"/>
                    <a:pt x="12" y="240"/>
                    <a:pt x="12" y="242"/>
                  </a:cubicBezTo>
                  <a:cubicBezTo>
                    <a:pt x="12" y="243"/>
                    <a:pt x="12" y="244"/>
                    <a:pt x="12" y="245"/>
                  </a:cubicBezTo>
                  <a:cubicBezTo>
                    <a:pt x="13" y="246"/>
                    <a:pt x="13" y="248"/>
                    <a:pt x="12" y="249"/>
                  </a:cubicBezTo>
                  <a:cubicBezTo>
                    <a:pt x="12" y="250"/>
                    <a:pt x="12" y="250"/>
                    <a:pt x="12" y="250"/>
                  </a:cubicBezTo>
                  <a:cubicBezTo>
                    <a:pt x="11" y="251"/>
                    <a:pt x="11" y="252"/>
                    <a:pt x="11" y="253"/>
                  </a:cubicBezTo>
                  <a:cubicBezTo>
                    <a:pt x="11" y="255"/>
                    <a:pt x="11" y="255"/>
                    <a:pt x="11" y="255"/>
                  </a:cubicBezTo>
                  <a:cubicBezTo>
                    <a:pt x="11" y="256"/>
                    <a:pt x="11" y="257"/>
                    <a:pt x="10" y="259"/>
                  </a:cubicBezTo>
                  <a:cubicBezTo>
                    <a:pt x="10" y="261"/>
                    <a:pt x="9" y="263"/>
                    <a:pt x="7" y="266"/>
                  </a:cubicBezTo>
                  <a:cubicBezTo>
                    <a:pt x="6" y="267"/>
                    <a:pt x="6" y="267"/>
                    <a:pt x="6" y="267"/>
                  </a:cubicBezTo>
                  <a:cubicBezTo>
                    <a:pt x="6" y="268"/>
                    <a:pt x="5" y="270"/>
                    <a:pt x="4" y="271"/>
                  </a:cubicBezTo>
                  <a:cubicBezTo>
                    <a:pt x="3" y="272"/>
                    <a:pt x="2" y="274"/>
                    <a:pt x="1" y="276"/>
                  </a:cubicBezTo>
                  <a:cubicBezTo>
                    <a:pt x="1" y="277"/>
                    <a:pt x="1" y="278"/>
                    <a:pt x="0" y="27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2"/>
                    <a:pt x="2" y="283"/>
                    <a:pt x="4" y="284"/>
                  </a:cubicBezTo>
                  <a:cubicBezTo>
                    <a:pt x="4" y="284"/>
                    <a:pt x="5" y="284"/>
                    <a:pt x="5" y="284"/>
                  </a:cubicBezTo>
                  <a:cubicBezTo>
                    <a:pt x="7" y="284"/>
                    <a:pt x="8" y="283"/>
                    <a:pt x="9" y="282"/>
                  </a:cubicBezTo>
                  <a:cubicBezTo>
                    <a:pt x="10" y="282"/>
                    <a:pt x="10" y="281"/>
                    <a:pt x="11" y="281"/>
                  </a:cubicBezTo>
                  <a:cubicBezTo>
                    <a:pt x="11" y="281"/>
                    <a:pt x="11" y="281"/>
                    <a:pt x="11" y="281"/>
                  </a:cubicBezTo>
                  <a:cubicBezTo>
                    <a:pt x="11" y="281"/>
                    <a:pt x="11" y="282"/>
                    <a:pt x="11" y="284"/>
                  </a:cubicBezTo>
                  <a:cubicBezTo>
                    <a:pt x="11" y="286"/>
                    <a:pt x="11" y="287"/>
                    <a:pt x="11" y="287"/>
                  </a:cubicBezTo>
                  <a:cubicBezTo>
                    <a:pt x="12" y="290"/>
                    <a:pt x="14" y="295"/>
                    <a:pt x="17" y="298"/>
                  </a:cubicBezTo>
                  <a:cubicBezTo>
                    <a:pt x="18" y="298"/>
                    <a:pt x="18" y="298"/>
                    <a:pt x="19" y="299"/>
                  </a:cubicBezTo>
                  <a:cubicBezTo>
                    <a:pt x="22" y="301"/>
                    <a:pt x="24" y="303"/>
                    <a:pt x="27" y="304"/>
                  </a:cubicBezTo>
                  <a:cubicBezTo>
                    <a:pt x="28" y="304"/>
                    <a:pt x="29" y="303"/>
                    <a:pt x="30" y="302"/>
                  </a:cubicBezTo>
                  <a:cubicBezTo>
                    <a:pt x="31" y="302"/>
                    <a:pt x="32" y="301"/>
                    <a:pt x="33" y="301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33" y="301"/>
                    <a:pt x="32" y="302"/>
                    <a:pt x="32" y="303"/>
                  </a:cubicBezTo>
                  <a:cubicBezTo>
                    <a:pt x="31" y="304"/>
                    <a:pt x="30" y="306"/>
                    <a:pt x="31" y="309"/>
                  </a:cubicBezTo>
                  <a:cubicBezTo>
                    <a:pt x="32" y="312"/>
                    <a:pt x="34" y="315"/>
                    <a:pt x="35" y="318"/>
                  </a:cubicBezTo>
                  <a:cubicBezTo>
                    <a:pt x="37" y="320"/>
                    <a:pt x="38" y="322"/>
                    <a:pt x="39" y="324"/>
                  </a:cubicBezTo>
                  <a:cubicBezTo>
                    <a:pt x="39" y="324"/>
                    <a:pt x="40" y="325"/>
                    <a:pt x="40" y="325"/>
                  </a:cubicBezTo>
                  <a:cubicBezTo>
                    <a:pt x="41" y="328"/>
                    <a:pt x="41" y="329"/>
                    <a:pt x="41" y="331"/>
                  </a:cubicBezTo>
                  <a:cubicBezTo>
                    <a:pt x="40" y="334"/>
                    <a:pt x="39" y="336"/>
                    <a:pt x="38" y="340"/>
                  </a:cubicBezTo>
                  <a:cubicBezTo>
                    <a:pt x="38" y="341"/>
                    <a:pt x="38" y="343"/>
                    <a:pt x="37" y="345"/>
                  </a:cubicBezTo>
                  <a:cubicBezTo>
                    <a:pt x="37" y="347"/>
                    <a:pt x="36" y="349"/>
                    <a:pt x="36" y="350"/>
                  </a:cubicBezTo>
                  <a:cubicBezTo>
                    <a:pt x="36" y="352"/>
                    <a:pt x="36" y="352"/>
                    <a:pt x="36" y="352"/>
                  </a:cubicBezTo>
                  <a:cubicBezTo>
                    <a:pt x="37" y="352"/>
                    <a:pt x="37" y="352"/>
                    <a:pt x="37" y="352"/>
                  </a:cubicBezTo>
                  <a:cubicBezTo>
                    <a:pt x="38" y="353"/>
                    <a:pt x="39" y="354"/>
                    <a:pt x="40" y="355"/>
                  </a:cubicBezTo>
                  <a:cubicBezTo>
                    <a:pt x="41" y="357"/>
                    <a:pt x="42" y="358"/>
                    <a:pt x="44" y="359"/>
                  </a:cubicBezTo>
                  <a:cubicBezTo>
                    <a:pt x="45" y="359"/>
                    <a:pt x="45" y="359"/>
                    <a:pt x="45" y="359"/>
                  </a:cubicBezTo>
                  <a:cubicBezTo>
                    <a:pt x="85" y="359"/>
                    <a:pt x="85" y="359"/>
                    <a:pt x="85" y="359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5" y="355"/>
                    <a:pt x="85" y="355"/>
                    <a:pt x="85" y="355"/>
                  </a:cubicBezTo>
                  <a:cubicBezTo>
                    <a:pt x="101" y="356"/>
                    <a:pt x="101" y="356"/>
                    <a:pt x="101" y="356"/>
                  </a:cubicBezTo>
                  <a:cubicBezTo>
                    <a:pt x="112" y="356"/>
                    <a:pt x="122" y="356"/>
                    <a:pt x="133" y="357"/>
                  </a:cubicBezTo>
                  <a:cubicBezTo>
                    <a:pt x="134" y="357"/>
                    <a:pt x="134" y="357"/>
                    <a:pt x="134" y="357"/>
                  </a:cubicBezTo>
                  <a:cubicBezTo>
                    <a:pt x="135" y="357"/>
                    <a:pt x="137" y="357"/>
                    <a:pt x="138" y="357"/>
                  </a:cubicBezTo>
                  <a:cubicBezTo>
                    <a:pt x="139" y="357"/>
                    <a:pt x="140" y="358"/>
                    <a:pt x="141" y="358"/>
                  </a:cubicBezTo>
                  <a:cubicBezTo>
                    <a:pt x="142" y="359"/>
                    <a:pt x="143" y="359"/>
                    <a:pt x="144" y="360"/>
                  </a:cubicBezTo>
                  <a:cubicBezTo>
                    <a:pt x="144" y="360"/>
                    <a:pt x="145" y="360"/>
                    <a:pt x="145" y="360"/>
                  </a:cubicBezTo>
                  <a:cubicBezTo>
                    <a:pt x="146" y="360"/>
                    <a:pt x="146" y="360"/>
                    <a:pt x="147" y="360"/>
                  </a:cubicBezTo>
                  <a:cubicBezTo>
                    <a:pt x="147" y="360"/>
                    <a:pt x="148" y="360"/>
                    <a:pt x="148" y="360"/>
                  </a:cubicBezTo>
                  <a:cubicBezTo>
                    <a:pt x="149" y="360"/>
                    <a:pt x="149" y="360"/>
                    <a:pt x="149" y="360"/>
                  </a:cubicBezTo>
                  <a:cubicBezTo>
                    <a:pt x="151" y="360"/>
                    <a:pt x="153" y="360"/>
                    <a:pt x="156" y="360"/>
                  </a:cubicBezTo>
                  <a:cubicBezTo>
                    <a:pt x="158" y="360"/>
                    <a:pt x="160" y="360"/>
                    <a:pt x="162" y="360"/>
                  </a:cubicBezTo>
                  <a:cubicBezTo>
                    <a:pt x="165" y="360"/>
                    <a:pt x="167" y="360"/>
                    <a:pt x="169" y="360"/>
                  </a:cubicBezTo>
                  <a:cubicBezTo>
                    <a:pt x="174" y="360"/>
                    <a:pt x="177" y="360"/>
                    <a:pt x="180" y="361"/>
                  </a:cubicBezTo>
                  <a:cubicBezTo>
                    <a:pt x="182" y="361"/>
                    <a:pt x="184" y="362"/>
                    <a:pt x="186" y="363"/>
                  </a:cubicBezTo>
                  <a:cubicBezTo>
                    <a:pt x="189" y="365"/>
                    <a:pt x="193" y="366"/>
                    <a:pt x="196" y="366"/>
                  </a:cubicBezTo>
                  <a:cubicBezTo>
                    <a:pt x="197" y="366"/>
                    <a:pt x="197" y="366"/>
                    <a:pt x="197" y="366"/>
                  </a:cubicBezTo>
                  <a:cubicBezTo>
                    <a:pt x="199" y="366"/>
                    <a:pt x="200" y="366"/>
                    <a:pt x="201" y="366"/>
                  </a:cubicBezTo>
                  <a:cubicBezTo>
                    <a:pt x="202" y="366"/>
                    <a:pt x="203" y="366"/>
                    <a:pt x="205" y="366"/>
                  </a:cubicBezTo>
                  <a:cubicBezTo>
                    <a:pt x="207" y="366"/>
                    <a:pt x="210" y="366"/>
                    <a:pt x="213" y="369"/>
                  </a:cubicBezTo>
                  <a:cubicBezTo>
                    <a:pt x="214" y="369"/>
                    <a:pt x="214" y="370"/>
                    <a:pt x="215" y="370"/>
                  </a:cubicBezTo>
                  <a:cubicBezTo>
                    <a:pt x="218" y="373"/>
                    <a:pt x="219" y="374"/>
                    <a:pt x="220" y="374"/>
                  </a:cubicBezTo>
                  <a:cubicBezTo>
                    <a:pt x="221" y="374"/>
                    <a:pt x="221" y="374"/>
                    <a:pt x="221" y="374"/>
                  </a:cubicBezTo>
                  <a:cubicBezTo>
                    <a:pt x="221" y="374"/>
                    <a:pt x="221" y="374"/>
                    <a:pt x="221" y="374"/>
                  </a:cubicBezTo>
                  <a:cubicBezTo>
                    <a:pt x="222" y="373"/>
                    <a:pt x="223" y="372"/>
                    <a:pt x="223" y="371"/>
                  </a:cubicBezTo>
                  <a:cubicBezTo>
                    <a:pt x="224" y="367"/>
                    <a:pt x="224" y="364"/>
                    <a:pt x="223" y="36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BACC2D2E-BB03-9D44-C4FB-1E6CCDED0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970" y="3305888"/>
              <a:ext cx="44354" cy="44330"/>
            </a:xfrm>
            <a:custGeom>
              <a:avLst/>
              <a:gdLst>
                <a:gd name="T0" fmla="*/ 14 w 19"/>
                <a:gd name="T1" fmla="*/ 0 h 21"/>
                <a:gd name="T2" fmla="*/ 13 w 19"/>
                <a:gd name="T3" fmla="*/ 0 h 21"/>
                <a:gd name="T4" fmla="*/ 8 w 19"/>
                <a:gd name="T5" fmla="*/ 5 h 21"/>
                <a:gd name="T6" fmla="*/ 7 w 19"/>
                <a:gd name="T7" fmla="*/ 8 h 21"/>
                <a:gd name="T8" fmla="*/ 5 w 19"/>
                <a:gd name="T9" fmla="*/ 9 h 21"/>
                <a:gd name="T10" fmla="*/ 1 w 19"/>
                <a:gd name="T11" fmla="*/ 16 h 21"/>
                <a:gd name="T12" fmla="*/ 8 w 19"/>
                <a:gd name="T13" fmla="*/ 21 h 21"/>
                <a:gd name="T14" fmla="*/ 11 w 19"/>
                <a:gd name="T15" fmla="*/ 20 h 21"/>
                <a:gd name="T16" fmla="*/ 12 w 19"/>
                <a:gd name="T17" fmla="*/ 20 h 21"/>
                <a:gd name="T18" fmla="*/ 12 w 19"/>
                <a:gd name="T19" fmla="*/ 19 h 21"/>
                <a:gd name="T20" fmla="*/ 14 w 19"/>
                <a:gd name="T21" fmla="*/ 16 h 21"/>
                <a:gd name="T22" fmla="*/ 17 w 19"/>
                <a:gd name="T23" fmla="*/ 2 h 21"/>
                <a:gd name="T24" fmla="*/ 14 w 19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1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8" y="3"/>
                    <a:pt x="8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3" y="10"/>
                    <a:pt x="0" y="12"/>
                    <a:pt x="1" y="16"/>
                  </a:cubicBezTo>
                  <a:cubicBezTo>
                    <a:pt x="2" y="19"/>
                    <a:pt x="5" y="21"/>
                    <a:pt x="8" y="21"/>
                  </a:cubicBezTo>
                  <a:cubicBezTo>
                    <a:pt x="9" y="21"/>
                    <a:pt x="10" y="21"/>
                    <a:pt x="11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7"/>
                    <a:pt x="14" y="16"/>
                  </a:cubicBezTo>
                  <a:cubicBezTo>
                    <a:pt x="17" y="10"/>
                    <a:pt x="19" y="5"/>
                    <a:pt x="17" y="2"/>
                  </a:cubicBezTo>
                  <a:cubicBezTo>
                    <a:pt x="17" y="1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9201577E-868D-D38A-8C1E-467ED3474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2532" y="3398047"/>
              <a:ext cx="143201" cy="103825"/>
            </a:xfrm>
            <a:custGeom>
              <a:avLst/>
              <a:gdLst>
                <a:gd name="T0" fmla="*/ 62 w 62"/>
                <a:gd name="T1" fmla="*/ 9 h 49"/>
                <a:gd name="T2" fmla="*/ 22 w 62"/>
                <a:gd name="T3" fmla="*/ 9 h 49"/>
                <a:gd name="T4" fmla="*/ 17 w 62"/>
                <a:gd name="T5" fmla="*/ 5 h 49"/>
                <a:gd name="T6" fmla="*/ 16 w 62"/>
                <a:gd name="T7" fmla="*/ 4 h 49"/>
                <a:gd name="T8" fmla="*/ 13 w 62"/>
                <a:gd name="T9" fmla="*/ 0 h 49"/>
                <a:gd name="T10" fmla="*/ 13 w 62"/>
                <a:gd name="T11" fmla="*/ 5 h 49"/>
                <a:gd name="T12" fmla="*/ 13 w 62"/>
                <a:gd name="T13" fmla="*/ 8 h 49"/>
                <a:gd name="T14" fmla="*/ 13 w 62"/>
                <a:gd name="T15" fmla="*/ 11 h 49"/>
                <a:gd name="T16" fmla="*/ 14 w 62"/>
                <a:gd name="T17" fmla="*/ 15 h 49"/>
                <a:gd name="T18" fmla="*/ 11 w 62"/>
                <a:gd name="T19" fmla="*/ 21 h 49"/>
                <a:gd name="T20" fmla="*/ 9 w 62"/>
                <a:gd name="T21" fmla="*/ 26 h 49"/>
                <a:gd name="T22" fmla="*/ 6 w 62"/>
                <a:gd name="T23" fmla="*/ 31 h 49"/>
                <a:gd name="T24" fmla="*/ 5 w 62"/>
                <a:gd name="T25" fmla="*/ 32 h 49"/>
                <a:gd name="T26" fmla="*/ 2 w 62"/>
                <a:gd name="T27" fmla="*/ 43 h 49"/>
                <a:gd name="T28" fmla="*/ 6 w 62"/>
                <a:gd name="T29" fmla="*/ 46 h 49"/>
                <a:gd name="T30" fmla="*/ 7 w 62"/>
                <a:gd name="T31" fmla="*/ 47 h 49"/>
                <a:gd name="T32" fmla="*/ 8 w 62"/>
                <a:gd name="T33" fmla="*/ 48 h 49"/>
                <a:gd name="T34" fmla="*/ 10 w 62"/>
                <a:gd name="T35" fmla="*/ 47 h 49"/>
                <a:gd name="T36" fmla="*/ 14 w 62"/>
                <a:gd name="T37" fmla="*/ 46 h 49"/>
                <a:gd name="T38" fmla="*/ 14 w 62"/>
                <a:gd name="T39" fmla="*/ 46 h 49"/>
                <a:gd name="T40" fmla="*/ 17 w 62"/>
                <a:gd name="T41" fmla="*/ 48 h 49"/>
                <a:gd name="T42" fmla="*/ 20 w 62"/>
                <a:gd name="T43" fmla="*/ 49 h 49"/>
                <a:gd name="T44" fmla="*/ 22 w 62"/>
                <a:gd name="T45" fmla="*/ 49 h 49"/>
                <a:gd name="T46" fmla="*/ 62 w 62"/>
                <a:gd name="T47" fmla="*/ 49 h 49"/>
                <a:gd name="T48" fmla="*/ 62 w 62"/>
                <a:gd name="T49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49">
                  <a:moveTo>
                    <a:pt x="6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0" y="8"/>
                    <a:pt x="19" y="6"/>
                    <a:pt x="17" y="5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3" y="9"/>
                    <a:pt x="13" y="10"/>
                    <a:pt x="13" y="11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4" y="17"/>
                    <a:pt x="13" y="19"/>
                    <a:pt x="11" y="21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8" y="28"/>
                    <a:pt x="7" y="30"/>
                    <a:pt x="6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5"/>
                    <a:pt x="0" y="40"/>
                    <a:pt x="2" y="43"/>
                  </a:cubicBezTo>
                  <a:cubicBezTo>
                    <a:pt x="3" y="45"/>
                    <a:pt x="5" y="46"/>
                    <a:pt x="6" y="46"/>
                  </a:cubicBezTo>
                  <a:cubicBezTo>
                    <a:pt x="7" y="46"/>
                    <a:pt x="7" y="46"/>
                    <a:pt x="7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3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6" y="47"/>
                    <a:pt x="17" y="48"/>
                  </a:cubicBezTo>
                  <a:cubicBezTo>
                    <a:pt x="18" y="49"/>
                    <a:pt x="19" y="49"/>
                    <a:pt x="20" y="49"/>
                  </a:cubicBezTo>
                  <a:cubicBezTo>
                    <a:pt x="21" y="49"/>
                    <a:pt x="22" y="49"/>
                    <a:pt x="22" y="49"/>
                  </a:cubicBezTo>
                  <a:cubicBezTo>
                    <a:pt x="62" y="49"/>
                    <a:pt x="62" y="49"/>
                    <a:pt x="62" y="49"/>
                  </a:cubicBezTo>
                  <a:lnTo>
                    <a:pt x="62" y="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63030969-DFD8-ECCF-C174-34305175A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1242" y="3248725"/>
              <a:ext cx="530983" cy="657948"/>
            </a:xfrm>
            <a:custGeom>
              <a:avLst/>
              <a:gdLst>
                <a:gd name="T0" fmla="*/ 222 w 231"/>
                <a:gd name="T1" fmla="*/ 23 h 311"/>
                <a:gd name="T2" fmla="*/ 211 w 231"/>
                <a:gd name="T3" fmla="*/ 23 h 311"/>
                <a:gd name="T4" fmla="*/ 163 w 231"/>
                <a:gd name="T5" fmla="*/ 41 h 311"/>
                <a:gd name="T6" fmla="*/ 59 w 231"/>
                <a:gd name="T7" fmla="*/ 8 h 311"/>
                <a:gd name="T8" fmla="*/ 54 w 231"/>
                <a:gd name="T9" fmla="*/ 0 h 311"/>
                <a:gd name="T10" fmla="*/ 3 w 231"/>
                <a:gd name="T11" fmla="*/ 14 h 311"/>
                <a:gd name="T12" fmla="*/ 7 w 231"/>
                <a:gd name="T13" fmla="*/ 28 h 311"/>
                <a:gd name="T14" fmla="*/ 12 w 231"/>
                <a:gd name="T15" fmla="*/ 31 h 311"/>
                <a:gd name="T16" fmla="*/ 14 w 231"/>
                <a:gd name="T17" fmla="*/ 39 h 311"/>
                <a:gd name="T18" fmla="*/ 14 w 231"/>
                <a:gd name="T19" fmla="*/ 44 h 311"/>
                <a:gd name="T20" fmla="*/ 17 w 231"/>
                <a:gd name="T21" fmla="*/ 50 h 311"/>
                <a:gd name="T22" fmla="*/ 19 w 231"/>
                <a:gd name="T23" fmla="*/ 54 h 311"/>
                <a:gd name="T24" fmla="*/ 26 w 231"/>
                <a:gd name="T25" fmla="*/ 65 h 311"/>
                <a:gd name="T26" fmla="*/ 29 w 231"/>
                <a:gd name="T27" fmla="*/ 77 h 311"/>
                <a:gd name="T28" fmla="*/ 32 w 231"/>
                <a:gd name="T29" fmla="*/ 93 h 311"/>
                <a:gd name="T30" fmla="*/ 25 w 231"/>
                <a:gd name="T31" fmla="*/ 112 h 311"/>
                <a:gd name="T32" fmla="*/ 16 w 231"/>
                <a:gd name="T33" fmla="*/ 122 h 311"/>
                <a:gd name="T34" fmla="*/ 12 w 231"/>
                <a:gd name="T35" fmla="*/ 130 h 311"/>
                <a:gd name="T36" fmla="*/ 7 w 231"/>
                <a:gd name="T37" fmla="*/ 133 h 311"/>
                <a:gd name="T38" fmla="*/ 3 w 231"/>
                <a:gd name="T39" fmla="*/ 145 h 311"/>
                <a:gd name="T40" fmla="*/ 0 w 231"/>
                <a:gd name="T41" fmla="*/ 153 h 311"/>
                <a:gd name="T42" fmla="*/ 4 w 231"/>
                <a:gd name="T43" fmla="*/ 158 h 311"/>
                <a:gd name="T44" fmla="*/ 9 w 231"/>
                <a:gd name="T45" fmla="*/ 166 h 311"/>
                <a:gd name="T46" fmla="*/ 6 w 231"/>
                <a:gd name="T47" fmla="*/ 167 h 311"/>
                <a:gd name="T48" fmla="*/ 1 w 231"/>
                <a:gd name="T49" fmla="*/ 179 h 311"/>
                <a:gd name="T50" fmla="*/ 3 w 231"/>
                <a:gd name="T51" fmla="*/ 185 h 311"/>
                <a:gd name="T52" fmla="*/ 20 w 231"/>
                <a:gd name="T53" fmla="*/ 198 h 311"/>
                <a:gd name="T54" fmla="*/ 54 w 231"/>
                <a:gd name="T55" fmla="*/ 219 h 311"/>
                <a:gd name="T56" fmla="*/ 106 w 231"/>
                <a:gd name="T57" fmla="*/ 251 h 311"/>
                <a:gd name="T58" fmla="*/ 107 w 231"/>
                <a:gd name="T59" fmla="*/ 268 h 311"/>
                <a:gd name="T60" fmla="*/ 113 w 231"/>
                <a:gd name="T61" fmla="*/ 274 h 311"/>
                <a:gd name="T62" fmla="*/ 118 w 231"/>
                <a:gd name="T63" fmla="*/ 279 h 311"/>
                <a:gd name="T64" fmla="*/ 157 w 231"/>
                <a:gd name="T65" fmla="*/ 307 h 311"/>
                <a:gd name="T66" fmla="*/ 165 w 231"/>
                <a:gd name="T67" fmla="*/ 297 h 311"/>
                <a:gd name="T68" fmla="*/ 171 w 231"/>
                <a:gd name="T69" fmla="*/ 285 h 311"/>
                <a:gd name="T70" fmla="*/ 174 w 231"/>
                <a:gd name="T71" fmla="*/ 274 h 311"/>
                <a:gd name="T72" fmla="*/ 176 w 231"/>
                <a:gd name="T73" fmla="*/ 269 h 311"/>
                <a:gd name="T74" fmla="*/ 182 w 231"/>
                <a:gd name="T75" fmla="*/ 261 h 311"/>
                <a:gd name="T76" fmla="*/ 184 w 231"/>
                <a:gd name="T77" fmla="*/ 251 h 311"/>
                <a:gd name="T78" fmla="*/ 185 w 231"/>
                <a:gd name="T79" fmla="*/ 246 h 311"/>
                <a:gd name="T80" fmla="*/ 195 w 231"/>
                <a:gd name="T81" fmla="*/ 239 h 311"/>
                <a:gd name="T82" fmla="*/ 203 w 231"/>
                <a:gd name="T83" fmla="*/ 230 h 311"/>
                <a:gd name="T84" fmla="*/ 206 w 231"/>
                <a:gd name="T85" fmla="*/ 224 h 311"/>
                <a:gd name="T86" fmla="*/ 207 w 231"/>
                <a:gd name="T87" fmla="*/ 221 h 311"/>
                <a:gd name="T88" fmla="*/ 213 w 231"/>
                <a:gd name="T89" fmla="*/ 219 h 311"/>
                <a:gd name="T90" fmla="*/ 217 w 231"/>
                <a:gd name="T91" fmla="*/ 219 h 311"/>
                <a:gd name="T92" fmla="*/ 220 w 231"/>
                <a:gd name="T93" fmla="*/ 216 h 311"/>
                <a:gd name="T94" fmla="*/ 225 w 231"/>
                <a:gd name="T95" fmla="*/ 207 h 311"/>
                <a:gd name="T96" fmla="*/ 229 w 231"/>
                <a:gd name="T97" fmla="*/ 26 h 311"/>
                <a:gd name="T98" fmla="*/ 16 w 231"/>
                <a:gd name="T99" fmla="*/ 163 h 311"/>
                <a:gd name="T100" fmla="*/ 22 w 231"/>
                <a:gd name="T101" fmla="*/ 160 h 311"/>
                <a:gd name="T102" fmla="*/ 13 w 231"/>
                <a:gd name="T103" fmla="*/ 165 h 311"/>
                <a:gd name="T104" fmla="*/ 12 w 231"/>
                <a:gd name="T105" fmla="*/ 16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1" h="311">
                  <a:moveTo>
                    <a:pt x="231" y="22"/>
                  </a:move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4" y="23"/>
                    <a:pt x="222" y="23"/>
                  </a:cubicBezTo>
                  <a:cubicBezTo>
                    <a:pt x="220" y="23"/>
                    <a:pt x="218" y="23"/>
                    <a:pt x="216" y="23"/>
                  </a:cubicBezTo>
                  <a:cubicBezTo>
                    <a:pt x="215" y="23"/>
                    <a:pt x="214" y="23"/>
                    <a:pt x="213" y="23"/>
                  </a:cubicBezTo>
                  <a:cubicBezTo>
                    <a:pt x="212" y="23"/>
                    <a:pt x="212" y="23"/>
                    <a:pt x="211" y="2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63" y="41"/>
                    <a:pt x="163" y="41"/>
                    <a:pt x="163" y="41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6"/>
                    <a:pt x="58" y="5"/>
                    <a:pt x="57" y="4"/>
                  </a:cubicBezTo>
                  <a:cubicBezTo>
                    <a:pt x="56" y="3"/>
                    <a:pt x="55" y="2"/>
                    <a:pt x="55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6"/>
                    <a:pt x="4" y="18"/>
                    <a:pt x="4" y="20"/>
                  </a:cubicBezTo>
                  <a:cubicBezTo>
                    <a:pt x="4" y="23"/>
                    <a:pt x="5" y="25"/>
                    <a:pt x="6" y="27"/>
                  </a:cubicBezTo>
                  <a:cubicBezTo>
                    <a:pt x="7" y="27"/>
                    <a:pt x="7" y="28"/>
                    <a:pt x="7" y="28"/>
                  </a:cubicBezTo>
                  <a:cubicBezTo>
                    <a:pt x="8" y="29"/>
                    <a:pt x="8" y="30"/>
                    <a:pt x="9" y="30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1" y="31"/>
                    <a:pt x="12" y="31"/>
                    <a:pt x="12" y="31"/>
                  </a:cubicBezTo>
                  <a:cubicBezTo>
                    <a:pt x="14" y="32"/>
                    <a:pt x="16" y="32"/>
                    <a:pt x="15" y="35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5" y="38"/>
                    <a:pt x="14" y="38"/>
                    <a:pt x="14" y="39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6"/>
                    <a:pt x="14" y="48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9" y="50"/>
                  </a:cubicBezTo>
                  <a:cubicBezTo>
                    <a:pt x="19" y="51"/>
                    <a:pt x="19" y="52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20" y="57"/>
                    <a:pt x="20" y="57"/>
                    <a:pt x="22" y="60"/>
                  </a:cubicBezTo>
                  <a:cubicBezTo>
                    <a:pt x="23" y="61"/>
                    <a:pt x="24" y="63"/>
                    <a:pt x="25" y="64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6"/>
                    <a:pt x="27" y="67"/>
                    <a:pt x="27" y="67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30" y="71"/>
                    <a:pt x="29" y="74"/>
                    <a:pt x="29" y="77"/>
                  </a:cubicBezTo>
                  <a:cubicBezTo>
                    <a:pt x="28" y="79"/>
                    <a:pt x="28" y="82"/>
                    <a:pt x="28" y="84"/>
                  </a:cubicBezTo>
                  <a:cubicBezTo>
                    <a:pt x="29" y="86"/>
                    <a:pt x="29" y="87"/>
                    <a:pt x="30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2" y="96"/>
                    <a:pt x="31" y="100"/>
                    <a:pt x="29" y="103"/>
                  </a:cubicBezTo>
                  <a:cubicBezTo>
                    <a:pt x="27" y="106"/>
                    <a:pt x="26" y="108"/>
                    <a:pt x="26" y="110"/>
                  </a:cubicBezTo>
                  <a:cubicBezTo>
                    <a:pt x="26" y="111"/>
                    <a:pt x="26" y="112"/>
                    <a:pt x="25" y="112"/>
                  </a:cubicBezTo>
                  <a:cubicBezTo>
                    <a:pt x="24" y="112"/>
                    <a:pt x="23" y="113"/>
                    <a:pt x="21" y="115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17" y="119"/>
                    <a:pt x="17" y="119"/>
                    <a:pt x="16" y="122"/>
                  </a:cubicBezTo>
                  <a:cubicBezTo>
                    <a:pt x="16" y="124"/>
                    <a:pt x="15" y="125"/>
                    <a:pt x="14" y="125"/>
                  </a:cubicBezTo>
                  <a:cubicBezTo>
                    <a:pt x="13" y="126"/>
                    <a:pt x="13" y="127"/>
                    <a:pt x="12" y="128"/>
                  </a:cubicBezTo>
                  <a:cubicBezTo>
                    <a:pt x="12" y="128"/>
                    <a:pt x="12" y="129"/>
                    <a:pt x="12" y="130"/>
                  </a:cubicBezTo>
                  <a:cubicBezTo>
                    <a:pt x="12" y="131"/>
                    <a:pt x="12" y="131"/>
                    <a:pt x="11" y="132"/>
                  </a:cubicBezTo>
                  <a:cubicBezTo>
                    <a:pt x="11" y="132"/>
                    <a:pt x="10" y="132"/>
                    <a:pt x="9" y="132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9"/>
                    <a:pt x="6" y="143"/>
                    <a:pt x="4" y="144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2" y="147"/>
                    <a:pt x="2" y="150"/>
                    <a:pt x="1" y="152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2" y="155"/>
                    <a:pt x="3" y="156"/>
                    <a:pt x="4" y="157"/>
                  </a:cubicBezTo>
                  <a:cubicBezTo>
                    <a:pt x="4" y="157"/>
                    <a:pt x="4" y="158"/>
                    <a:pt x="4" y="158"/>
                  </a:cubicBezTo>
                  <a:cubicBezTo>
                    <a:pt x="5" y="159"/>
                    <a:pt x="6" y="160"/>
                    <a:pt x="7" y="161"/>
                  </a:cubicBezTo>
                  <a:cubicBezTo>
                    <a:pt x="7" y="163"/>
                    <a:pt x="8" y="164"/>
                    <a:pt x="9" y="166"/>
                  </a:cubicBezTo>
                  <a:cubicBezTo>
                    <a:pt x="9" y="166"/>
                    <a:pt x="9" y="166"/>
                    <a:pt x="9" y="166"/>
                  </a:cubicBezTo>
                  <a:cubicBezTo>
                    <a:pt x="9" y="166"/>
                    <a:pt x="8" y="166"/>
                    <a:pt x="8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6" y="167"/>
                    <a:pt x="6" y="167"/>
                    <a:pt x="6" y="167"/>
                  </a:cubicBezTo>
                  <a:cubicBezTo>
                    <a:pt x="6" y="168"/>
                    <a:pt x="5" y="169"/>
                    <a:pt x="4" y="170"/>
                  </a:cubicBezTo>
                  <a:cubicBezTo>
                    <a:pt x="3" y="172"/>
                    <a:pt x="1" y="174"/>
                    <a:pt x="1" y="178"/>
                  </a:cubicBezTo>
                  <a:cubicBezTo>
                    <a:pt x="1" y="179"/>
                    <a:pt x="1" y="179"/>
                    <a:pt x="1" y="179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3" y="180"/>
                    <a:pt x="4" y="180"/>
                    <a:pt x="4" y="181"/>
                  </a:cubicBezTo>
                  <a:cubicBezTo>
                    <a:pt x="4" y="182"/>
                    <a:pt x="4" y="183"/>
                    <a:pt x="3" y="185"/>
                  </a:cubicBezTo>
                  <a:cubicBezTo>
                    <a:pt x="1" y="186"/>
                    <a:pt x="1" y="186"/>
                    <a:pt x="1" y="186"/>
                  </a:cubicBezTo>
                  <a:cubicBezTo>
                    <a:pt x="3" y="188"/>
                    <a:pt x="3" y="188"/>
                    <a:pt x="3" y="188"/>
                  </a:cubicBezTo>
                  <a:cubicBezTo>
                    <a:pt x="9" y="191"/>
                    <a:pt x="15" y="195"/>
                    <a:pt x="20" y="198"/>
                  </a:cubicBezTo>
                  <a:cubicBezTo>
                    <a:pt x="25" y="201"/>
                    <a:pt x="30" y="204"/>
                    <a:pt x="34" y="207"/>
                  </a:cubicBezTo>
                  <a:cubicBezTo>
                    <a:pt x="40" y="210"/>
                    <a:pt x="46" y="214"/>
                    <a:pt x="52" y="218"/>
                  </a:cubicBezTo>
                  <a:cubicBezTo>
                    <a:pt x="54" y="219"/>
                    <a:pt x="54" y="219"/>
                    <a:pt x="54" y="219"/>
                  </a:cubicBezTo>
                  <a:cubicBezTo>
                    <a:pt x="66" y="226"/>
                    <a:pt x="79" y="234"/>
                    <a:pt x="92" y="242"/>
                  </a:cubicBezTo>
                  <a:cubicBezTo>
                    <a:pt x="94" y="243"/>
                    <a:pt x="95" y="244"/>
                    <a:pt x="97" y="245"/>
                  </a:cubicBezTo>
                  <a:cubicBezTo>
                    <a:pt x="100" y="247"/>
                    <a:pt x="104" y="248"/>
                    <a:pt x="106" y="251"/>
                  </a:cubicBezTo>
                  <a:cubicBezTo>
                    <a:pt x="108" y="254"/>
                    <a:pt x="109" y="257"/>
                    <a:pt x="109" y="260"/>
                  </a:cubicBezTo>
                  <a:cubicBezTo>
                    <a:pt x="109" y="261"/>
                    <a:pt x="109" y="262"/>
                    <a:pt x="108" y="264"/>
                  </a:cubicBezTo>
                  <a:cubicBezTo>
                    <a:pt x="107" y="266"/>
                    <a:pt x="107" y="267"/>
                    <a:pt x="107" y="268"/>
                  </a:cubicBezTo>
                  <a:cubicBezTo>
                    <a:pt x="108" y="270"/>
                    <a:pt x="109" y="270"/>
                    <a:pt x="110" y="271"/>
                  </a:cubicBezTo>
                  <a:cubicBezTo>
                    <a:pt x="112" y="271"/>
                    <a:pt x="112" y="271"/>
                    <a:pt x="113" y="272"/>
                  </a:cubicBezTo>
                  <a:cubicBezTo>
                    <a:pt x="113" y="273"/>
                    <a:pt x="113" y="274"/>
                    <a:pt x="113" y="274"/>
                  </a:cubicBezTo>
                  <a:cubicBezTo>
                    <a:pt x="113" y="275"/>
                    <a:pt x="113" y="276"/>
                    <a:pt x="114" y="277"/>
                  </a:cubicBezTo>
                  <a:cubicBezTo>
                    <a:pt x="115" y="278"/>
                    <a:pt x="116" y="278"/>
                    <a:pt x="117" y="279"/>
                  </a:cubicBezTo>
                  <a:cubicBezTo>
                    <a:pt x="118" y="279"/>
                    <a:pt x="118" y="279"/>
                    <a:pt x="118" y="279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56" y="308"/>
                    <a:pt x="156" y="308"/>
                    <a:pt x="156" y="308"/>
                  </a:cubicBezTo>
                  <a:cubicBezTo>
                    <a:pt x="156" y="307"/>
                    <a:pt x="157" y="307"/>
                    <a:pt x="157" y="307"/>
                  </a:cubicBezTo>
                  <a:cubicBezTo>
                    <a:pt x="157" y="307"/>
                    <a:pt x="157" y="307"/>
                    <a:pt x="158" y="306"/>
                  </a:cubicBezTo>
                  <a:cubicBezTo>
                    <a:pt x="158" y="306"/>
                    <a:pt x="159" y="306"/>
                    <a:pt x="160" y="306"/>
                  </a:cubicBezTo>
                  <a:cubicBezTo>
                    <a:pt x="163" y="303"/>
                    <a:pt x="164" y="300"/>
                    <a:pt x="165" y="297"/>
                  </a:cubicBezTo>
                  <a:cubicBezTo>
                    <a:pt x="166" y="295"/>
                    <a:pt x="166" y="294"/>
                    <a:pt x="167" y="293"/>
                  </a:cubicBezTo>
                  <a:cubicBezTo>
                    <a:pt x="168" y="292"/>
                    <a:pt x="169" y="291"/>
                    <a:pt x="170" y="290"/>
                  </a:cubicBezTo>
                  <a:cubicBezTo>
                    <a:pt x="170" y="288"/>
                    <a:pt x="171" y="287"/>
                    <a:pt x="171" y="285"/>
                  </a:cubicBezTo>
                  <a:cubicBezTo>
                    <a:pt x="171" y="284"/>
                    <a:pt x="172" y="283"/>
                    <a:pt x="172" y="282"/>
                  </a:cubicBezTo>
                  <a:cubicBezTo>
                    <a:pt x="173" y="280"/>
                    <a:pt x="173" y="279"/>
                    <a:pt x="174" y="277"/>
                  </a:cubicBezTo>
                  <a:cubicBezTo>
                    <a:pt x="174" y="276"/>
                    <a:pt x="174" y="275"/>
                    <a:pt x="174" y="274"/>
                  </a:cubicBezTo>
                  <a:cubicBezTo>
                    <a:pt x="174" y="274"/>
                    <a:pt x="174" y="274"/>
                    <a:pt x="174" y="274"/>
                  </a:cubicBezTo>
                  <a:cubicBezTo>
                    <a:pt x="175" y="273"/>
                    <a:pt x="175" y="272"/>
                    <a:pt x="175" y="271"/>
                  </a:cubicBezTo>
                  <a:cubicBezTo>
                    <a:pt x="176" y="271"/>
                    <a:pt x="176" y="270"/>
                    <a:pt x="176" y="269"/>
                  </a:cubicBezTo>
                  <a:cubicBezTo>
                    <a:pt x="176" y="269"/>
                    <a:pt x="176" y="268"/>
                    <a:pt x="177" y="268"/>
                  </a:cubicBezTo>
                  <a:cubicBezTo>
                    <a:pt x="177" y="267"/>
                    <a:pt x="178" y="267"/>
                    <a:pt x="179" y="266"/>
                  </a:cubicBezTo>
                  <a:cubicBezTo>
                    <a:pt x="180" y="265"/>
                    <a:pt x="181" y="264"/>
                    <a:pt x="182" y="261"/>
                  </a:cubicBezTo>
                  <a:cubicBezTo>
                    <a:pt x="182" y="260"/>
                    <a:pt x="182" y="259"/>
                    <a:pt x="183" y="257"/>
                  </a:cubicBezTo>
                  <a:cubicBezTo>
                    <a:pt x="183" y="256"/>
                    <a:pt x="183" y="255"/>
                    <a:pt x="183" y="253"/>
                  </a:cubicBezTo>
                  <a:cubicBezTo>
                    <a:pt x="184" y="252"/>
                    <a:pt x="184" y="251"/>
                    <a:pt x="184" y="251"/>
                  </a:cubicBezTo>
                  <a:cubicBezTo>
                    <a:pt x="184" y="250"/>
                    <a:pt x="184" y="250"/>
                    <a:pt x="184" y="249"/>
                  </a:cubicBezTo>
                  <a:cubicBezTo>
                    <a:pt x="184" y="249"/>
                    <a:pt x="184" y="248"/>
                    <a:pt x="184" y="248"/>
                  </a:cubicBezTo>
                  <a:cubicBezTo>
                    <a:pt x="185" y="247"/>
                    <a:pt x="185" y="247"/>
                    <a:pt x="185" y="246"/>
                  </a:cubicBezTo>
                  <a:cubicBezTo>
                    <a:pt x="187" y="239"/>
                    <a:pt x="190" y="239"/>
                    <a:pt x="192" y="239"/>
                  </a:cubicBezTo>
                  <a:cubicBezTo>
                    <a:pt x="192" y="239"/>
                    <a:pt x="192" y="239"/>
                    <a:pt x="193" y="239"/>
                  </a:cubicBezTo>
                  <a:cubicBezTo>
                    <a:pt x="194" y="239"/>
                    <a:pt x="194" y="239"/>
                    <a:pt x="195" y="239"/>
                  </a:cubicBezTo>
                  <a:cubicBezTo>
                    <a:pt x="196" y="239"/>
                    <a:pt x="196" y="239"/>
                    <a:pt x="197" y="239"/>
                  </a:cubicBezTo>
                  <a:cubicBezTo>
                    <a:pt x="200" y="238"/>
                    <a:pt x="202" y="235"/>
                    <a:pt x="203" y="231"/>
                  </a:cubicBezTo>
                  <a:cubicBezTo>
                    <a:pt x="203" y="231"/>
                    <a:pt x="203" y="230"/>
                    <a:pt x="203" y="230"/>
                  </a:cubicBezTo>
                  <a:cubicBezTo>
                    <a:pt x="203" y="230"/>
                    <a:pt x="203" y="229"/>
                    <a:pt x="203" y="229"/>
                  </a:cubicBezTo>
                  <a:cubicBezTo>
                    <a:pt x="203" y="229"/>
                    <a:pt x="204" y="229"/>
                    <a:pt x="204" y="228"/>
                  </a:cubicBezTo>
                  <a:cubicBezTo>
                    <a:pt x="205" y="227"/>
                    <a:pt x="205" y="225"/>
                    <a:pt x="206" y="224"/>
                  </a:cubicBezTo>
                  <a:cubicBezTo>
                    <a:pt x="206" y="223"/>
                    <a:pt x="206" y="223"/>
                    <a:pt x="206" y="223"/>
                  </a:cubicBezTo>
                  <a:cubicBezTo>
                    <a:pt x="206" y="222"/>
                    <a:pt x="206" y="222"/>
                    <a:pt x="206" y="221"/>
                  </a:cubicBezTo>
                  <a:cubicBezTo>
                    <a:pt x="206" y="221"/>
                    <a:pt x="207" y="221"/>
                    <a:pt x="207" y="221"/>
                  </a:cubicBezTo>
                  <a:cubicBezTo>
                    <a:pt x="208" y="221"/>
                    <a:pt x="208" y="221"/>
                    <a:pt x="209" y="221"/>
                  </a:cubicBezTo>
                  <a:cubicBezTo>
                    <a:pt x="210" y="220"/>
                    <a:pt x="211" y="220"/>
                    <a:pt x="212" y="219"/>
                  </a:cubicBezTo>
                  <a:cubicBezTo>
                    <a:pt x="212" y="219"/>
                    <a:pt x="213" y="219"/>
                    <a:pt x="213" y="219"/>
                  </a:cubicBezTo>
                  <a:cubicBezTo>
                    <a:pt x="213" y="219"/>
                    <a:pt x="214" y="219"/>
                    <a:pt x="214" y="219"/>
                  </a:cubicBezTo>
                  <a:cubicBezTo>
                    <a:pt x="215" y="219"/>
                    <a:pt x="215" y="219"/>
                    <a:pt x="216" y="219"/>
                  </a:cubicBezTo>
                  <a:cubicBezTo>
                    <a:pt x="217" y="219"/>
                    <a:pt x="217" y="219"/>
                    <a:pt x="217" y="219"/>
                  </a:cubicBezTo>
                  <a:cubicBezTo>
                    <a:pt x="217" y="219"/>
                    <a:pt x="217" y="219"/>
                    <a:pt x="217" y="219"/>
                  </a:cubicBezTo>
                  <a:cubicBezTo>
                    <a:pt x="218" y="219"/>
                    <a:pt x="219" y="218"/>
                    <a:pt x="220" y="216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15"/>
                    <a:pt x="221" y="214"/>
                    <a:pt x="221" y="214"/>
                  </a:cubicBezTo>
                  <a:cubicBezTo>
                    <a:pt x="222" y="213"/>
                    <a:pt x="224" y="211"/>
                    <a:pt x="224" y="209"/>
                  </a:cubicBezTo>
                  <a:cubicBezTo>
                    <a:pt x="225" y="207"/>
                    <a:pt x="225" y="207"/>
                    <a:pt x="225" y="207"/>
                  </a:cubicBezTo>
                  <a:cubicBezTo>
                    <a:pt x="207" y="181"/>
                    <a:pt x="207" y="181"/>
                    <a:pt x="207" y="181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29" y="26"/>
                    <a:pt x="229" y="26"/>
                    <a:pt x="229" y="26"/>
                  </a:cubicBezTo>
                  <a:lnTo>
                    <a:pt x="231" y="22"/>
                  </a:lnTo>
                  <a:close/>
                  <a:moveTo>
                    <a:pt x="23" y="160"/>
                  </a:moveTo>
                  <a:cubicBezTo>
                    <a:pt x="22" y="161"/>
                    <a:pt x="20" y="161"/>
                    <a:pt x="16" y="163"/>
                  </a:cubicBezTo>
                  <a:cubicBezTo>
                    <a:pt x="16" y="163"/>
                    <a:pt x="16" y="163"/>
                    <a:pt x="15" y="163"/>
                  </a:cubicBezTo>
                  <a:cubicBezTo>
                    <a:pt x="17" y="161"/>
                    <a:pt x="19" y="159"/>
                    <a:pt x="21" y="159"/>
                  </a:cubicBezTo>
                  <a:cubicBezTo>
                    <a:pt x="21" y="159"/>
                    <a:pt x="21" y="159"/>
                    <a:pt x="22" y="160"/>
                  </a:cubicBezTo>
                  <a:cubicBezTo>
                    <a:pt x="22" y="160"/>
                    <a:pt x="22" y="160"/>
                    <a:pt x="23" y="160"/>
                  </a:cubicBezTo>
                  <a:close/>
                  <a:moveTo>
                    <a:pt x="12" y="166"/>
                  </a:moveTo>
                  <a:cubicBezTo>
                    <a:pt x="12" y="166"/>
                    <a:pt x="13" y="166"/>
                    <a:pt x="13" y="165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3" y="166"/>
                    <a:pt x="13" y="166"/>
                    <a:pt x="13" y="167"/>
                  </a:cubicBezTo>
                  <a:cubicBezTo>
                    <a:pt x="13" y="166"/>
                    <a:pt x="12" y="166"/>
                    <a:pt x="12" y="16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C955338C-7F36-4012-3E24-AAEB7E37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3931" y="2734266"/>
              <a:ext cx="688124" cy="954258"/>
            </a:xfrm>
            <a:custGeom>
              <a:avLst/>
              <a:gdLst>
                <a:gd name="T0" fmla="*/ 290 w 299"/>
                <a:gd name="T1" fmla="*/ 46 h 451"/>
                <a:gd name="T2" fmla="*/ 290 w 299"/>
                <a:gd name="T3" fmla="*/ 32 h 451"/>
                <a:gd name="T4" fmla="*/ 289 w 299"/>
                <a:gd name="T5" fmla="*/ 20 h 451"/>
                <a:gd name="T6" fmla="*/ 284 w 299"/>
                <a:gd name="T7" fmla="*/ 3 h 451"/>
                <a:gd name="T8" fmla="*/ 268 w 299"/>
                <a:gd name="T9" fmla="*/ 7 h 451"/>
                <a:gd name="T10" fmla="*/ 236 w 299"/>
                <a:gd name="T11" fmla="*/ 21 h 451"/>
                <a:gd name="T12" fmla="*/ 217 w 299"/>
                <a:gd name="T13" fmla="*/ 22 h 451"/>
                <a:gd name="T14" fmla="*/ 191 w 299"/>
                <a:gd name="T15" fmla="*/ 28 h 451"/>
                <a:gd name="T16" fmla="*/ 181 w 299"/>
                <a:gd name="T17" fmla="*/ 27 h 451"/>
                <a:gd name="T18" fmla="*/ 159 w 299"/>
                <a:gd name="T19" fmla="*/ 39 h 451"/>
                <a:gd name="T20" fmla="*/ 144 w 299"/>
                <a:gd name="T21" fmla="*/ 39 h 451"/>
                <a:gd name="T22" fmla="*/ 125 w 299"/>
                <a:gd name="T23" fmla="*/ 42 h 451"/>
                <a:gd name="T24" fmla="*/ 107 w 299"/>
                <a:gd name="T25" fmla="*/ 51 h 451"/>
                <a:gd name="T26" fmla="*/ 93 w 299"/>
                <a:gd name="T27" fmla="*/ 51 h 451"/>
                <a:gd name="T28" fmla="*/ 83 w 299"/>
                <a:gd name="T29" fmla="*/ 43 h 451"/>
                <a:gd name="T30" fmla="*/ 70 w 299"/>
                <a:gd name="T31" fmla="*/ 29 h 451"/>
                <a:gd name="T32" fmla="*/ 54 w 299"/>
                <a:gd name="T33" fmla="*/ 29 h 451"/>
                <a:gd name="T34" fmla="*/ 48 w 299"/>
                <a:gd name="T35" fmla="*/ 57 h 451"/>
                <a:gd name="T36" fmla="*/ 55 w 299"/>
                <a:gd name="T37" fmla="*/ 67 h 451"/>
                <a:gd name="T38" fmla="*/ 65 w 299"/>
                <a:gd name="T39" fmla="*/ 81 h 451"/>
                <a:gd name="T40" fmla="*/ 83 w 299"/>
                <a:gd name="T41" fmla="*/ 99 h 451"/>
                <a:gd name="T42" fmla="*/ 84 w 299"/>
                <a:gd name="T43" fmla="*/ 235 h 451"/>
                <a:gd name="T44" fmla="*/ 58 w 299"/>
                <a:gd name="T45" fmla="*/ 246 h 451"/>
                <a:gd name="T46" fmla="*/ 34 w 299"/>
                <a:gd name="T47" fmla="*/ 259 h 451"/>
                <a:gd name="T48" fmla="*/ 0 w 299"/>
                <a:gd name="T49" fmla="*/ 305 h 451"/>
                <a:gd name="T50" fmla="*/ 23 w 299"/>
                <a:gd name="T51" fmla="*/ 444 h 451"/>
                <a:gd name="T52" fmla="*/ 31 w 299"/>
                <a:gd name="T53" fmla="*/ 430 h 451"/>
                <a:gd name="T54" fmla="*/ 58 w 299"/>
                <a:gd name="T55" fmla="*/ 395 h 451"/>
                <a:gd name="T56" fmla="*/ 88 w 299"/>
                <a:gd name="T57" fmla="*/ 363 h 451"/>
                <a:gd name="T58" fmla="*/ 103 w 299"/>
                <a:gd name="T59" fmla="*/ 349 h 451"/>
                <a:gd name="T60" fmla="*/ 132 w 299"/>
                <a:gd name="T61" fmla="*/ 327 h 451"/>
                <a:gd name="T62" fmla="*/ 155 w 299"/>
                <a:gd name="T63" fmla="*/ 309 h 451"/>
                <a:gd name="T64" fmla="*/ 171 w 299"/>
                <a:gd name="T65" fmla="*/ 290 h 451"/>
                <a:gd name="T66" fmla="*/ 183 w 299"/>
                <a:gd name="T67" fmla="*/ 277 h 451"/>
                <a:gd name="T68" fmla="*/ 193 w 299"/>
                <a:gd name="T69" fmla="*/ 266 h 451"/>
                <a:gd name="T70" fmla="*/ 214 w 299"/>
                <a:gd name="T71" fmla="*/ 231 h 451"/>
                <a:gd name="T72" fmla="*/ 221 w 299"/>
                <a:gd name="T73" fmla="*/ 217 h 451"/>
                <a:gd name="T74" fmla="*/ 229 w 299"/>
                <a:gd name="T75" fmla="*/ 203 h 451"/>
                <a:gd name="T76" fmla="*/ 241 w 299"/>
                <a:gd name="T77" fmla="*/ 171 h 451"/>
                <a:gd name="T78" fmla="*/ 251 w 299"/>
                <a:gd name="T79" fmla="*/ 153 h 451"/>
                <a:gd name="T80" fmla="*/ 255 w 299"/>
                <a:gd name="T81" fmla="*/ 137 h 451"/>
                <a:gd name="T82" fmla="*/ 264 w 299"/>
                <a:gd name="T83" fmla="*/ 124 h 451"/>
                <a:gd name="T84" fmla="*/ 274 w 299"/>
                <a:gd name="T85" fmla="*/ 102 h 451"/>
                <a:gd name="T86" fmla="*/ 277 w 299"/>
                <a:gd name="T87" fmla="*/ 95 h 451"/>
                <a:gd name="T88" fmla="*/ 282 w 299"/>
                <a:gd name="T89" fmla="*/ 82 h 451"/>
                <a:gd name="T90" fmla="*/ 284 w 299"/>
                <a:gd name="T91" fmla="*/ 58 h 451"/>
                <a:gd name="T92" fmla="*/ 290 w 299"/>
                <a:gd name="T93" fmla="*/ 54 h 451"/>
                <a:gd name="T94" fmla="*/ 297 w 299"/>
                <a:gd name="T95" fmla="*/ 5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451">
                  <a:moveTo>
                    <a:pt x="294" y="49"/>
                  </a:moveTo>
                  <a:cubicBezTo>
                    <a:pt x="293" y="49"/>
                    <a:pt x="292" y="49"/>
                    <a:pt x="291" y="49"/>
                  </a:cubicBezTo>
                  <a:cubicBezTo>
                    <a:pt x="291" y="49"/>
                    <a:pt x="291" y="49"/>
                    <a:pt x="290" y="49"/>
                  </a:cubicBezTo>
                  <a:cubicBezTo>
                    <a:pt x="290" y="48"/>
                    <a:pt x="290" y="47"/>
                    <a:pt x="290" y="46"/>
                  </a:cubicBezTo>
                  <a:cubicBezTo>
                    <a:pt x="290" y="46"/>
                    <a:pt x="290" y="45"/>
                    <a:pt x="290" y="45"/>
                  </a:cubicBezTo>
                  <a:cubicBezTo>
                    <a:pt x="290" y="43"/>
                    <a:pt x="290" y="41"/>
                    <a:pt x="290" y="39"/>
                  </a:cubicBezTo>
                  <a:cubicBezTo>
                    <a:pt x="290" y="38"/>
                    <a:pt x="290" y="38"/>
                    <a:pt x="290" y="37"/>
                  </a:cubicBezTo>
                  <a:cubicBezTo>
                    <a:pt x="290" y="35"/>
                    <a:pt x="291" y="34"/>
                    <a:pt x="290" y="32"/>
                  </a:cubicBezTo>
                  <a:cubicBezTo>
                    <a:pt x="290" y="30"/>
                    <a:pt x="290" y="29"/>
                    <a:pt x="289" y="29"/>
                  </a:cubicBezTo>
                  <a:cubicBezTo>
                    <a:pt x="289" y="28"/>
                    <a:pt x="288" y="27"/>
                    <a:pt x="288" y="26"/>
                  </a:cubicBezTo>
                  <a:cubicBezTo>
                    <a:pt x="288" y="25"/>
                    <a:pt x="288" y="23"/>
                    <a:pt x="288" y="21"/>
                  </a:cubicBezTo>
                  <a:cubicBezTo>
                    <a:pt x="288" y="20"/>
                    <a:pt x="288" y="20"/>
                    <a:pt x="289" y="20"/>
                  </a:cubicBezTo>
                  <a:cubicBezTo>
                    <a:pt x="289" y="19"/>
                    <a:pt x="289" y="18"/>
                    <a:pt x="290" y="17"/>
                  </a:cubicBezTo>
                  <a:cubicBezTo>
                    <a:pt x="291" y="15"/>
                    <a:pt x="293" y="12"/>
                    <a:pt x="293" y="9"/>
                  </a:cubicBezTo>
                  <a:cubicBezTo>
                    <a:pt x="292" y="6"/>
                    <a:pt x="288" y="5"/>
                    <a:pt x="285" y="4"/>
                  </a:cubicBezTo>
                  <a:cubicBezTo>
                    <a:pt x="285" y="3"/>
                    <a:pt x="284" y="3"/>
                    <a:pt x="284" y="3"/>
                  </a:cubicBezTo>
                  <a:cubicBezTo>
                    <a:pt x="283" y="3"/>
                    <a:pt x="283" y="3"/>
                    <a:pt x="283" y="3"/>
                  </a:cubicBezTo>
                  <a:cubicBezTo>
                    <a:pt x="281" y="2"/>
                    <a:pt x="279" y="0"/>
                    <a:pt x="276" y="0"/>
                  </a:cubicBezTo>
                  <a:cubicBezTo>
                    <a:pt x="275" y="0"/>
                    <a:pt x="274" y="1"/>
                    <a:pt x="273" y="1"/>
                  </a:cubicBezTo>
                  <a:cubicBezTo>
                    <a:pt x="270" y="2"/>
                    <a:pt x="269" y="5"/>
                    <a:pt x="268" y="7"/>
                  </a:cubicBezTo>
                  <a:cubicBezTo>
                    <a:pt x="267" y="8"/>
                    <a:pt x="267" y="9"/>
                    <a:pt x="266" y="10"/>
                  </a:cubicBezTo>
                  <a:cubicBezTo>
                    <a:pt x="263" y="15"/>
                    <a:pt x="255" y="16"/>
                    <a:pt x="249" y="17"/>
                  </a:cubicBezTo>
                  <a:cubicBezTo>
                    <a:pt x="249" y="17"/>
                    <a:pt x="249" y="17"/>
                    <a:pt x="249" y="17"/>
                  </a:cubicBezTo>
                  <a:cubicBezTo>
                    <a:pt x="244" y="18"/>
                    <a:pt x="240" y="20"/>
                    <a:pt x="236" y="21"/>
                  </a:cubicBezTo>
                  <a:cubicBezTo>
                    <a:pt x="233" y="22"/>
                    <a:pt x="229" y="24"/>
                    <a:pt x="226" y="25"/>
                  </a:cubicBezTo>
                  <a:cubicBezTo>
                    <a:pt x="226" y="25"/>
                    <a:pt x="225" y="25"/>
                    <a:pt x="225" y="25"/>
                  </a:cubicBezTo>
                  <a:cubicBezTo>
                    <a:pt x="223" y="25"/>
                    <a:pt x="222" y="24"/>
                    <a:pt x="221" y="23"/>
                  </a:cubicBezTo>
                  <a:cubicBezTo>
                    <a:pt x="220" y="23"/>
                    <a:pt x="218" y="22"/>
                    <a:pt x="217" y="22"/>
                  </a:cubicBezTo>
                  <a:cubicBezTo>
                    <a:pt x="216" y="21"/>
                    <a:pt x="215" y="21"/>
                    <a:pt x="214" y="21"/>
                  </a:cubicBezTo>
                  <a:cubicBezTo>
                    <a:pt x="209" y="21"/>
                    <a:pt x="204" y="25"/>
                    <a:pt x="203" y="26"/>
                  </a:cubicBezTo>
                  <a:cubicBezTo>
                    <a:pt x="200" y="28"/>
                    <a:pt x="196" y="28"/>
                    <a:pt x="192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0" y="28"/>
                    <a:pt x="189" y="28"/>
                    <a:pt x="189" y="28"/>
                  </a:cubicBezTo>
                  <a:cubicBezTo>
                    <a:pt x="188" y="29"/>
                    <a:pt x="188" y="29"/>
                    <a:pt x="187" y="29"/>
                  </a:cubicBezTo>
                  <a:cubicBezTo>
                    <a:pt x="186" y="29"/>
                    <a:pt x="186" y="28"/>
                    <a:pt x="185" y="28"/>
                  </a:cubicBezTo>
                  <a:cubicBezTo>
                    <a:pt x="183" y="27"/>
                    <a:pt x="182" y="27"/>
                    <a:pt x="181" y="27"/>
                  </a:cubicBezTo>
                  <a:cubicBezTo>
                    <a:pt x="180" y="27"/>
                    <a:pt x="179" y="27"/>
                    <a:pt x="177" y="28"/>
                  </a:cubicBezTo>
                  <a:cubicBezTo>
                    <a:pt x="173" y="29"/>
                    <a:pt x="170" y="32"/>
                    <a:pt x="167" y="34"/>
                  </a:cubicBezTo>
                  <a:cubicBezTo>
                    <a:pt x="165" y="35"/>
                    <a:pt x="163" y="37"/>
                    <a:pt x="161" y="38"/>
                  </a:cubicBezTo>
                  <a:cubicBezTo>
                    <a:pt x="160" y="38"/>
                    <a:pt x="159" y="39"/>
                    <a:pt x="159" y="39"/>
                  </a:cubicBezTo>
                  <a:cubicBezTo>
                    <a:pt x="156" y="40"/>
                    <a:pt x="154" y="42"/>
                    <a:pt x="152" y="42"/>
                  </a:cubicBezTo>
                  <a:cubicBezTo>
                    <a:pt x="151" y="42"/>
                    <a:pt x="151" y="42"/>
                    <a:pt x="150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8" y="40"/>
                    <a:pt x="146" y="39"/>
                    <a:pt x="144" y="39"/>
                  </a:cubicBezTo>
                  <a:cubicBezTo>
                    <a:pt x="142" y="39"/>
                    <a:pt x="140" y="39"/>
                    <a:pt x="138" y="38"/>
                  </a:cubicBezTo>
                  <a:cubicBezTo>
                    <a:pt x="137" y="37"/>
                    <a:pt x="136" y="37"/>
                    <a:pt x="135" y="37"/>
                  </a:cubicBezTo>
                  <a:cubicBezTo>
                    <a:pt x="132" y="37"/>
                    <a:pt x="129" y="38"/>
                    <a:pt x="127" y="40"/>
                  </a:cubicBezTo>
                  <a:cubicBezTo>
                    <a:pt x="126" y="41"/>
                    <a:pt x="125" y="41"/>
                    <a:pt x="125" y="42"/>
                  </a:cubicBezTo>
                  <a:cubicBezTo>
                    <a:pt x="123" y="43"/>
                    <a:pt x="122" y="43"/>
                    <a:pt x="120" y="44"/>
                  </a:cubicBezTo>
                  <a:cubicBezTo>
                    <a:pt x="118" y="46"/>
                    <a:pt x="114" y="47"/>
                    <a:pt x="112" y="50"/>
                  </a:cubicBezTo>
                  <a:cubicBezTo>
                    <a:pt x="111" y="51"/>
                    <a:pt x="110" y="51"/>
                    <a:pt x="109" y="51"/>
                  </a:cubicBezTo>
                  <a:cubicBezTo>
                    <a:pt x="108" y="51"/>
                    <a:pt x="108" y="51"/>
                    <a:pt x="107" y="51"/>
                  </a:cubicBezTo>
                  <a:cubicBezTo>
                    <a:pt x="106" y="50"/>
                    <a:pt x="105" y="50"/>
                    <a:pt x="103" y="50"/>
                  </a:cubicBezTo>
                  <a:cubicBezTo>
                    <a:pt x="103" y="50"/>
                    <a:pt x="100" y="50"/>
                    <a:pt x="100" y="50"/>
                  </a:cubicBezTo>
                  <a:cubicBezTo>
                    <a:pt x="100" y="50"/>
                    <a:pt x="96" y="50"/>
                    <a:pt x="96" y="50"/>
                  </a:cubicBezTo>
                  <a:cubicBezTo>
                    <a:pt x="95" y="50"/>
                    <a:pt x="94" y="50"/>
                    <a:pt x="93" y="51"/>
                  </a:cubicBezTo>
                  <a:cubicBezTo>
                    <a:pt x="92" y="51"/>
                    <a:pt x="92" y="51"/>
                    <a:pt x="91" y="51"/>
                  </a:cubicBezTo>
                  <a:cubicBezTo>
                    <a:pt x="90" y="51"/>
                    <a:pt x="89" y="50"/>
                    <a:pt x="88" y="50"/>
                  </a:cubicBezTo>
                  <a:cubicBezTo>
                    <a:pt x="87" y="49"/>
                    <a:pt x="86" y="48"/>
                    <a:pt x="85" y="46"/>
                  </a:cubicBezTo>
                  <a:cubicBezTo>
                    <a:pt x="85" y="45"/>
                    <a:pt x="84" y="44"/>
                    <a:pt x="83" y="43"/>
                  </a:cubicBezTo>
                  <a:cubicBezTo>
                    <a:pt x="82" y="42"/>
                    <a:pt x="80" y="41"/>
                    <a:pt x="79" y="40"/>
                  </a:cubicBezTo>
                  <a:cubicBezTo>
                    <a:pt x="77" y="39"/>
                    <a:pt x="76" y="38"/>
                    <a:pt x="75" y="37"/>
                  </a:cubicBezTo>
                  <a:cubicBezTo>
                    <a:pt x="74" y="36"/>
                    <a:pt x="73" y="34"/>
                    <a:pt x="72" y="33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69" y="26"/>
                    <a:pt x="67" y="24"/>
                    <a:pt x="65" y="22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8" y="23"/>
                    <a:pt x="56" y="26"/>
                    <a:pt x="54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50" y="36"/>
                    <a:pt x="49" y="37"/>
                    <a:pt x="48" y="38"/>
                  </a:cubicBezTo>
                  <a:cubicBezTo>
                    <a:pt x="45" y="43"/>
                    <a:pt x="43" y="46"/>
                    <a:pt x="46" y="53"/>
                  </a:cubicBezTo>
                  <a:cubicBezTo>
                    <a:pt x="47" y="54"/>
                    <a:pt x="47" y="55"/>
                    <a:pt x="48" y="57"/>
                  </a:cubicBezTo>
                  <a:cubicBezTo>
                    <a:pt x="48" y="58"/>
                    <a:pt x="49" y="60"/>
                    <a:pt x="50" y="61"/>
                  </a:cubicBezTo>
                  <a:cubicBezTo>
                    <a:pt x="50" y="62"/>
                    <a:pt x="51" y="63"/>
                    <a:pt x="52" y="64"/>
                  </a:cubicBezTo>
                  <a:cubicBezTo>
                    <a:pt x="53" y="65"/>
                    <a:pt x="53" y="65"/>
                    <a:pt x="54" y="66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4" y="69"/>
                    <a:pt x="55" y="70"/>
                    <a:pt x="56" y="70"/>
                  </a:cubicBezTo>
                  <a:cubicBezTo>
                    <a:pt x="57" y="71"/>
                    <a:pt x="58" y="71"/>
                    <a:pt x="59" y="71"/>
                  </a:cubicBezTo>
                  <a:cubicBezTo>
                    <a:pt x="59" y="71"/>
                    <a:pt x="60" y="71"/>
                    <a:pt x="60" y="70"/>
                  </a:cubicBezTo>
                  <a:cubicBezTo>
                    <a:pt x="60" y="73"/>
                    <a:pt x="61" y="80"/>
                    <a:pt x="65" y="81"/>
                  </a:cubicBezTo>
                  <a:cubicBezTo>
                    <a:pt x="65" y="85"/>
                    <a:pt x="68" y="86"/>
                    <a:pt x="71" y="88"/>
                  </a:cubicBezTo>
                  <a:cubicBezTo>
                    <a:pt x="72" y="89"/>
                    <a:pt x="74" y="90"/>
                    <a:pt x="75" y="91"/>
                  </a:cubicBezTo>
                  <a:cubicBezTo>
                    <a:pt x="77" y="93"/>
                    <a:pt x="78" y="94"/>
                    <a:pt x="80" y="96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174" y="134"/>
                    <a:pt x="174" y="134"/>
                    <a:pt x="174" y="134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116" y="234"/>
                    <a:pt x="116" y="234"/>
                    <a:pt x="116" y="234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84" y="234"/>
                    <a:pt x="83" y="234"/>
                    <a:pt x="83" y="234"/>
                  </a:cubicBezTo>
                  <a:cubicBezTo>
                    <a:pt x="82" y="234"/>
                    <a:pt x="79" y="235"/>
                    <a:pt x="72" y="238"/>
                  </a:cubicBezTo>
                  <a:cubicBezTo>
                    <a:pt x="71" y="239"/>
                    <a:pt x="70" y="239"/>
                    <a:pt x="69" y="240"/>
                  </a:cubicBezTo>
                  <a:cubicBezTo>
                    <a:pt x="65" y="241"/>
                    <a:pt x="61" y="244"/>
                    <a:pt x="58" y="246"/>
                  </a:cubicBezTo>
                  <a:cubicBezTo>
                    <a:pt x="57" y="248"/>
                    <a:pt x="56" y="249"/>
                    <a:pt x="55" y="251"/>
                  </a:cubicBezTo>
                  <a:cubicBezTo>
                    <a:pt x="54" y="253"/>
                    <a:pt x="53" y="255"/>
                    <a:pt x="51" y="256"/>
                  </a:cubicBezTo>
                  <a:cubicBezTo>
                    <a:pt x="48" y="258"/>
                    <a:pt x="44" y="258"/>
                    <a:pt x="41" y="258"/>
                  </a:cubicBezTo>
                  <a:cubicBezTo>
                    <a:pt x="38" y="258"/>
                    <a:pt x="36" y="259"/>
                    <a:pt x="34" y="259"/>
                  </a:cubicBezTo>
                  <a:cubicBezTo>
                    <a:pt x="31" y="260"/>
                    <a:pt x="30" y="261"/>
                    <a:pt x="28" y="262"/>
                  </a:cubicBezTo>
                  <a:cubicBezTo>
                    <a:pt x="27" y="263"/>
                    <a:pt x="27" y="263"/>
                    <a:pt x="26" y="264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19" y="451"/>
                    <a:pt x="19" y="451"/>
                    <a:pt x="19" y="451"/>
                  </a:cubicBezTo>
                  <a:cubicBezTo>
                    <a:pt x="21" y="448"/>
                    <a:pt x="21" y="448"/>
                    <a:pt x="21" y="448"/>
                  </a:cubicBezTo>
                  <a:cubicBezTo>
                    <a:pt x="21" y="447"/>
                    <a:pt x="22" y="446"/>
                    <a:pt x="23" y="444"/>
                  </a:cubicBezTo>
                  <a:cubicBezTo>
                    <a:pt x="24" y="442"/>
                    <a:pt x="24" y="442"/>
                    <a:pt x="24" y="442"/>
                  </a:cubicBezTo>
                  <a:cubicBezTo>
                    <a:pt x="25" y="441"/>
                    <a:pt x="26" y="440"/>
                    <a:pt x="26" y="439"/>
                  </a:cubicBezTo>
                  <a:cubicBezTo>
                    <a:pt x="27" y="437"/>
                    <a:pt x="28" y="436"/>
                    <a:pt x="29" y="435"/>
                  </a:cubicBezTo>
                  <a:cubicBezTo>
                    <a:pt x="30" y="433"/>
                    <a:pt x="31" y="432"/>
                    <a:pt x="31" y="430"/>
                  </a:cubicBezTo>
                  <a:cubicBezTo>
                    <a:pt x="31" y="429"/>
                    <a:pt x="31" y="429"/>
                    <a:pt x="32" y="428"/>
                  </a:cubicBezTo>
                  <a:cubicBezTo>
                    <a:pt x="35" y="425"/>
                    <a:pt x="37" y="422"/>
                    <a:pt x="39" y="419"/>
                  </a:cubicBezTo>
                  <a:cubicBezTo>
                    <a:pt x="41" y="416"/>
                    <a:pt x="43" y="414"/>
                    <a:pt x="45" y="411"/>
                  </a:cubicBezTo>
                  <a:cubicBezTo>
                    <a:pt x="49" y="406"/>
                    <a:pt x="54" y="401"/>
                    <a:pt x="58" y="395"/>
                  </a:cubicBezTo>
                  <a:cubicBezTo>
                    <a:pt x="60" y="392"/>
                    <a:pt x="62" y="389"/>
                    <a:pt x="65" y="387"/>
                  </a:cubicBezTo>
                  <a:cubicBezTo>
                    <a:pt x="69" y="384"/>
                    <a:pt x="72" y="380"/>
                    <a:pt x="75" y="376"/>
                  </a:cubicBezTo>
                  <a:cubicBezTo>
                    <a:pt x="77" y="374"/>
                    <a:pt x="79" y="372"/>
                    <a:pt x="81" y="369"/>
                  </a:cubicBezTo>
                  <a:cubicBezTo>
                    <a:pt x="84" y="367"/>
                    <a:pt x="86" y="365"/>
                    <a:pt x="88" y="363"/>
                  </a:cubicBezTo>
                  <a:cubicBezTo>
                    <a:pt x="90" y="361"/>
                    <a:pt x="91" y="360"/>
                    <a:pt x="93" y="358"/>
                  </a:cubicBezTo>
                  <a:cubicBezTo>
                    <a:pt x="94" y="357"/>
                    <a:pt x="95" y="356"/>
                    <a:pt x="96" y="356"/>
                  </a:cubicBezTo>
                  <a:cubicBezTo>
                    <a:pt x="97" y="355"/>
                    <a:pt x="98" y="354"/>
                    <a:pt x="99" y="353"/>
                  </a:cubicBezTo>
                  <a:cubicBezTo>
                    <a:pt x="100" y="352"/>
                    <a:pt x="102" y="350"/>
                    <a:pt x="103" y="349"/>
                  </a:cubicBezTo>
                  <a:cubicBezTo>
                    <a:pt x="108" y="345"/>
                    <a:pt x="112" y="342"/>
                    <a:pt x="117" y="338"/>
                  </a:cubicBezTo>
                  <a:cubicBezTo>
                    <a:pt x="119" y="337"/>
                    <a:pt x="121" y="335"/>
                    <a:pt x="123" y="334"/>
                  </a:cubicBezTo>
                  <a:cubicBezTo>
                    <a:pt x="126" y="332"/>
                    <a:pt x="128" y="331"/>
                    <a:pt x="131" y="328"/>
                  </a:cubicBezTo>
                  <a:cubicBezTo>
                    <a:pt x="132" y="327"/>
                    <a:pt x="132" y="327"/>
                    <a:pt x="132" y="327"/>
                  </a:cubicBezTo>
                  <a:cubicBezTo>
                    <a:pt x="135" y="326"/>
                    <a:pt x="137" y="324"/>
                    <a:pt x="139" y="323"/>
                  </a:cubicBezTo>
                  <a:cubicBezTo>
                    <a:pt x="142" y="321"/>
                    <a:pt x="145" y="320"/>
                    <a:pt x="147" y="317"/>
                  </a:cubicBezTo>
                  <a:cubicBezTo>
                    <a:pt x="149" y="316"/>
                    <a:pt x="150" y="314"/>
                    <a:pt x="152" y="313"/>
                  </a:cubicBezTo>
                  <a:cubicBezTo>
                    <a:pt x="153" y="311"/>
                    <a:pt x="154" y="310"/>
                    <a:pt x="155" y="309"/>
                  </a:cubicBezTo>
                  <a:cubicBezTo>
                    <a:pt x="156" y="307"/>
                    <a:pt x="157" y="306"/>
                    <a:pt x="158" y="304"/>
                  </a:cubicBezTo>
                  <a:cubicBezTo>
                    <a:pt x="160" y="303"/>
                    <a:pt x="161" y="302"/>
                    <a:pt x="162" y="300"/>
                  </a:cubicBezTo>
                  <a:cubicBezTo>
                    <a:pt x="164" y="299"/>
                    <a:pt x="165" y="298"/>
                    <a:pt x="166" y="296"/>
                  </a:cubicBezTo>
                  <a:cubicBezTo>
                    <a:pt x="168" y="295"/>
                    <a:pt x="170" y="292"/>
                    <a:pt x="171" y="290"/>
                  </a:cubicBezTo>
                  <a:cubicBezTo>
                    <a:pt x="172" y="289"/>
                    <a:pt x="173" y="288"/>
                    <a:pt x="174" y="287"/>
                  </a:cubicBezTo>
                  <a:cubicBezTo>
                    <a:pt x="174" y="286"/>
                    <a:pt x="175" y="286"/>
                    <a:pt x="175" y="285"/>
                  </a:cubicBezTo>
                  <a:cubicBezTo>
                    <a:pt x="176" y="284"/>
                    <a:pt x="177" y="283"/>
                    <a:pt x="177" y="282"/>
                  </a:cubicBezTo>
                  <a:cubicBezTo>
                    <a:pt x="179" y="281"/>
                    <a:pt x="181" y="279"/>
                    <a:pt x="183" y="277"/>
                  </a:cubicBezTo>
                  <a:cubicBezTo>
                    <a:pt x="185" y="276"/>
                    <a:pt x="186" y="274"/>
                    <a:pt x="187" y="272"/>
                  </a:cubicBezTo>
                  <a:cubicBezTo>
                    <a:pt x="188" y="272"/>
                    <a:pt x="188" y="271"/>
                    <a:pt x="189" y="270"/>
                  </a:cubicBezTo>
                  <a:cubicBezTo>
                    <a:pt x="190" y="269"/>
                    <a:pt x="191" y="268"/>
                    <a:pt x="192" y="267"/>
                  </a:cubicBezTo>
                  <a:cubicBezTo>
                    <a:pt x="193" y="266"/>
                    <a:pt x="193" y="266"/>
                    <a:pt x="193" y="266"/>
                  </a:cubicBezTo>
                  <a:cubicBezTo>
                    <a:pt x="197" y="260"/>
                    <a:pt x="202" y="253"/>
                    <a:pt x="206" y="245"/>
                  </a:cubicBezTo>
                  <a:cubicBezTo>
                    <a:pt x="208" y="243"/>
                    <a:pt x="209" y="240"/>
                    <a:pt x="211" y="237"/>
                  </a:cubicBezTo>
                  <a:cubicBezTo>
                    <a:pt x="211" y="236"/>
                    <a:pt x="212" y="235"/>
                    <a:pt x="213" y="233"/>
                  </a:cubicBezTo>
                  <a:cubicBezTo>
                    <a:pt x="213" y="232"/>
                    <a:pt x="214" y="232"/>
                    <a:pt x="214" y="231"/>
                  </a:cubicBezTo>
                  <a:cubicBezTo>
                    <a:pt x="215" y="229"/>
                    <a:pt x="216" y="228"/>
                    <a:pt x="217" y="226"/>
                  </a:cubicBezTo>
                  <a:cubicBezTo>
                    <a:pt x="217" y="225"/>
                    <a:pt x="217" y="224"/>
                    <a:pt x="218" y="224"/>
                  </a:cubicBezTo>
                  <a:cubicBezTo>
                    <a:pt x="218" y="222"/>
                    <a:pt x="218" y="221"/>
                    <a:pt x="219" y="220"/>
                  </a:cubicBezTo>
                  <a:cubicBezTo>
                    <a:pt x="220" y="219"/>
                    <a:pt x="220" y="218"/>
                    <a:pt x="221" y="217"/>
                  </a:cubicBezTo>
                  <a:cubicBezTo>
                    <a:pt x="222" y="215"/>
                    <a:pt x="223" y="214"/>
                    <a:pt x="224" y="21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09"/>
                    <a:pt x="226" y="207"/>
                    <a:pt x="228" y="205"/>
                  </a:cubicBezTo>
                  <a:cubicBezTo>
                    <a:pt x="228" y="204"/>
                    <a:pt x="229" y="204"/>
                    <a:pt x="229" y="203"/>
                  </a:cubicBezTo>
                  <a:cubicBezTo>
                    <a:pt x="230" y="202"/>
                    <a:pt x="231" y="201"/>
                    <a:pt x="232" y="199"/>
                  </a:cubicBezTo>
                  <a:cubicBezTo>
                    <a:pt x="234" y="196"/>
                    <a:pt x="234" y="192"/>
                    <a:pt x="235" y="189"/>
                  </a:cubicBezTo>
                  <a:cubicBezTo>
                    <a:pt x="235" y="187"/>
                    <a:pt x="235" y="185"/>
                    <a:pt x="236" y="182"/>
                  </a:cubicBezTo>
                  <a:cubicBezTo>
                    <a:pt x="237" y="179"/>
                    <a:pt x="239" y="175"/>
                    <a:pt x="241" y="171"/>
                  </a:cubicBezTo>
                  <a:cubicBezTo>
                    <a:pt x="242" y="169"/>
                    <a:pt x="244" y="166"/>
                    <a:pt x="245" y="163"/>
                  </a:cubicBezTo>
                  <a:cubicBezTo>
                    <a:pt x="245" y="162"/>
                    <a:pt x="246" y="161"/>
                    <a:pt x="246" y="160"/>
                  </a:cubicBezTo>
                  <a:cubicBezTo>
                    <a:pt x="247" y="159"/>
                    <a:pt x="248" y="158"/>
                    <a:pt x="249" y="157"/>
                  </a:cubicBezTo>
                  <a:cubicBezTo>
                    <a:pt x="249" y="156"/>
                    <a:pt x="250" y="154"/>
                    <a:pt x="251" y="153"/>
                  </a:cubicBezTo>
                  <a:cubicBezTo>
                    <a:pt x="252" y="151"/>
                    <a:pt x="253" y="149"/>
                    <a:pt x="253" y="147"/>
                  </a:cubicBezTo>
                  <a:cubicBezTo>
                    <a:pt x="253" y="146"/>
                    <a:pt x="254" y="146"/>
                    <a:pt x="254" y="145"/>
                  </a:cubicBezTo>
                  <a:cubicBezTo>
                    <a:pt x="254" y="143"/>
                    <a:pt x="254" y="142"/>
                    <a:pt x="255" y="140"/>
                  </a:cubicBezTo>
                  <a:cubicBezTo>
                    <a:pt x="255" y="139"/>
                    <a:pt x="255" y="138"/>
                    <a:pt x="255" y="137"/>
                  </a:cubicBezTo>
                  <a:cubicBezTo>
                    <a:pt x="256" y="136"/>
                    <a:pt x="257" y="135"/>
                    <a:pt x="258" y="134"/>
                  </a:cubicBezTo>
                  <a:cubicBezTo>
                    <a:pt x="258" y="133"/>
                    <a:pt x="259" y="133"/>
                    <a:pt x="259" y="132"/>
                  </a:cubicBezTo>
                  <a:cubicBezTo>
                    <a:pt x="261" y="131"/>
                    <a:pt x="262" y="128"/>
                    <a:pt x="263" y="126"/>
                  </a:cubicBezTo>
                  <a:cubicBezTo>
                    <a:pt x="263" y="125"/>
                    <a:pt x="263" y="125"/>
                    <a:pt x="264" y="124"/>
                  </a:cubicBezTo>
                  <a:cubicBezTo>
                    <a:pt x="264" y="123"/>
                    <a:pt x="265" y="122"/>
                    <a:pt x="266" y="120"/>
                  </a:cubicBezTo>
                  <a:cubicBezTo>
                    <a:pt x="266" y="119"/>
                    <a:pt x="267" y="118"/>
                    <a:pt x="268" y="116"/>
                  </a:cubicBezTo>
                  <a:cubicBezTo>
                    <a:pt x="268" y="115"/>
                    <a:pt x="269" y="113"/>
                    <a:pt x="269" y="112"/>
                  </a:cubicBezTo>
                  <a:cubicBezTo>
                    <a:pt x="271" y="108"/>
                    <a:pt x="272" y="105"/>
                    <a:pt x="274" y="102"/>
                  </a:cubicBezTo>
                  <a:cubicBezTo>
                    <a:pt x="274" y="102"/>
                    <a:pt x="274" y="102"/>
                    <a:pt x="275" y="101"/>
                  </a:cubicBezTo>
                  <a:cubicBezTo>
                    <a:pt x="275" y="101"/>
                    <a:pt x="276" y="100"/>
                    <a:pt x="277" y="99"/>
                  </a:cubicBezTo>
                  <a:cubicBezTo>
                    <a:pt x="277" y="98"/>
                    <a:pt x="277" y="97"/>
                    <a:pt x="277" y="96"/>
                  </a:cubicBezTo>
                  <a:cubicBezTo>
                    <a:pt x="277" y="96"/>
                    <a:pt x="277" y="95"/>
                    <a:pt x="277" y="95"/>
                  </a:cubicBezTo>
                  <a:cubicBezTo>
                    <a:pt x="278" y="94"/>
                    <a:pt x="278" y="94"/>
                    <a:pt x="279" y="93"/>
                  </a:cubicBezTo>
                  <a:cubicBezTo>
                    <a:pt x="280" y="92"/>
                    <a:pt x="281" y="91"/>
                    <a:pt x="281" y="89"/>
                  </a:cubicBezTo>
                  <a:cubicBezTo>
                    <a:pt x="282" y="87"/>
                    <a:pt x="282" y="85"/>
                    <a:pt x="282" y="83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82" y="79"/>
                    <a:pt x="282" y="76"/>
                    <a:pt x="283" y="74"/>
                  </a:cubicBezTo>
                  <a:cubicBezTo>
                    <a:pt x="283" y="71"/>
                    <a:pt x="284" y="69"/>
                    <a:pt x="284" y="66"/>
                  </a:cubicBezTo>
                  <a:cubicBezTo>
                    <a:pt x="284" y="65"/>
                    <a:pt x="284" y="64"/>
                    <a:pt x="284" y="63"/>
                  </a:cubicBezTo>
                  <a:cubicBezTo>
                    <a:pt x="284" y="61"/>
                    <a:pt x="284" y="60"/>
                    <a:pt x="284" y="58"/>
                  </a:cubicBezTo>
                  <a:cubicBezTo>
                    <a:pt x="285" y="57"/>
                    <a:pt x="285" y="56"/>
                    <a:pt x="287" y="56"/>
                  </a:cubicBezTo>
                  <a:cubicBezTo>
                    <a:pt x="288" y="56"/>
                    <a:pt x="288" y="56"/>
                    <a:pt x="289" y="56"/>
                  </a:cubicBezTo>
                  <a:cubicBezTo>
                    <a:pt x="289" y="56"/>
                    <a:pt x="290" y="56"/>
                    <a:pt x="290" y="56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7"/>
                    <a:pt x="291" y="57"/>
                    <a:pt x="291" y="57"/>
                  </a:cubicBezTo>
                  <a:cubicBezTo>
                    <a:pt x="291" y="57"/>
                    <a:pt x="292" y="57"/>
                    <a:pt x="293" y="58"/>
                  </a:cubicBezTo>
                  <a:cubicBezTo>
                    <a:pt x="293" y="58"/>
                    <a:pt x="294" y="58"/>
                    <a:pt x="294" y="58"/>
                  </a:cubicBezTo>
                  <a:cubicBezTo>
                    <a:pt x="295" y="58"/>
                    <a:pt x="296" y="58"/>
                    <a:pt x="297" y="57"/>
                  </a:cubicBezTo>
                  <a:cubicBezTo>
                    <a:pt x="298" y="56"/>
                    <a:pt x="299" y="55"/>
                    <a:pt x="299" y="53"/>
                  </a:cubicBezTo>
                  <a:cubicBezTo>
                    <a:pt x="298" y="50"/>
                    <a:pt x="297" y="49"/>
                    <a:pt x="294" y="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07F81555-5924-4055-CBA2-BCC3EDF54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7617" y="5114079"/>
              <a:ext cx="1075907" cy="888930"/>
            </a:xfrm>
            <a:custGeom>
              <a:avLst/>
              <a:gdLst>
                <a:gd name="T0" fmla="*/ 445 w 468"/>
                <a:gd name="T1" fmla="*/ 157 h 420"/>
                <a:gd name="T2" fmla="*/ 426 w 468"/>
                <a:gd name="T3" fmla="*/ 170 h 420"/>
                <a:gd name="T4" fmla="*/ 416 w 468"/>
                <a:gd name="T5" fmla="*/ 157 h 420"/>
                <a:gd name="T6" fmla="*/ 418 w 468"/>
                <a:gd name="T7" fmla="*/ 131 h 420"/>
                <a:gd name="T8" fmla="*/ 443 w 468"/>
                <a:gd name="T9" fmla="*/ 126 h 420"/>
                <a:gd name="T10" fmla="*/ 447 w 468"/>
                <a:gd name="T11" fmla="*/ 80 h 420"/>
                <a:gd name="T12" fmla="*/ 437 w 468"/>
                <a:gd name="T13" fmla="*/ 47 h 420"/>
                <a:gd name="T14" fmla="*/ 429 w 468"/>
                <a:gd name="T15" fmla="*/ 11 h 420"/>
                <a:gd name="T16" fmla="*/ 403 w 468"/>
                <a:gd name="T17" fmla="*/ 8 h 420"/>
                <a:gd name="T18" fmla="*/ 374 w 468"/>
                <a:gd name="T19" fmla="*/ 1 h 420"/>
                <a:gd name="T20" fmla="*/ 362 w 468"/>
                <a:gd name="T21" fmla="*/ 7 h 420"/>
                <a:gd name="T22" fmla="*/ 349 w 468"/>
                <a:gd name="T23" fmla="*/ 15 h 420"/>
                <a:gd name="T24" fmla="*/ 327 w 468"/>
                <a:gd name="T25" fmla="*/ 34 h 420"/>
                <a:gd name="T26" fmla="*/ 297 w 468"/>
                <a:gd name="T27" fmla="*/ 74 h 420"/>
                <a:gd name="T28" fmla="*/ 267 w 468"/>
                <a:gd name="T29" fmla="*/ 107 h 420"/>
                <a:gd name="T30" fmla="*/ 250 w 468"/>
                <a:gd name="T31" fmla="*/ 119 h 420"/>
                <a:gd name="T32" fmla="*/ 223 w 468"/>
                <a:gd name="T33" fmla="*/ 115 h 420"/>
                <a:gd name="T34" fmla="*/ 194 w 468"/>
                <a:gd name="T35" fmla="*/ 103 h 420"/>
                <a:gd name="T36" fmla="*/ 170 w 468"/>
                <a:gd name="T37" fmla="*/ 139 h 420"/>
                <a:gd name="T38" fmla="*/ 154 w 468"/>
                <a:gd name="T39" fmla="*/ 152 h 420"/>
                <a:gd name="T40" fmla="*/ 142 w 468"/>
                <a:gd name="T41" fmla="*/ 155 h 420"/>
                <a:gd name="T42" fmla="*/ 125 w 468"/>
                <a:gd name="T43" fmla="*/ 155 h 420"/>
                <a:gd name="T44" fmla="*/ 124 w 468"/>
                <a:gd name="T45" fmla="*/ 110 h 420"/>
                <a:gd name="T46" fmla="*/ 89 w 468"/>
                <a:gd name="T47" fmla="*/ 215 h 420"/>
                <a:gd name="T48" fmla="*/ 78 w 468"/>
                <a:gd name="T49" fmla="*/ 225 h 420"/>
                <a:gd name="T50" fmla="*/ 50 w 468"/>
                <a:gd name="T51" fmla="*/ 224 h 420"/>
                <a:gd name="T52" fmla="*/ 32 w 468"/>
                <a:gd name="T53" fmla="*/ 206 h 420"/>
                <a:gd name="T54" fmla="*/ 13 w 468"/>
                <a:gd name="T55" fmla="*/ 205 h 420"/>
                <a:gd name="T56" fmla="*/ 11 w 468"/>
                <a:gd name="T57" fmla="*/ 228 h 420"/>
                <a:gd name="T58" fmla="*/ 28 w 468"/>
                <a:gd name="T59" fmla="*/ 275 h 420"/>
                <a:gd name="T60" fmla="*/ 45 w 468"/>
                <a:gd name="T61" fmla="*/ 308 h 420"/>
                <a:gd name="T62" fmla="*/ 52 w 468"/>
                <a:gd name="T63" fmla="*/ 342 h 420"/>
                <a:gd name="T64" fmla="*/ 44 w 468"/>
                <a:gd name="T65" fmla="*/ 363 h 420"/>
                <a:gd name="T66" fmla="*/ 52 w 468"/>
                <a:gd name="T67" fmla="*/ 399 h 420"/>
                <a:gd name="T68" fmla="*/ 62 w 468"/>
                <a:gd name="T69" fmla="*/ 395 h 420"/>
                <a:gd name="T70" fmla="*/ 73 w 468"/>
                <a:gd name="T71" fmla="*/ 406 h 420"/>
                <a:gd name="T72" fmla="*/ 81 w 468"/>
                <a:gd name="T73" fmla="*/ 413 h 420"/>
                <a:gd name="T74" fmla="*/ 101 w 468"/>
                <a:gd name="T75" fmla="*/ 419 h 420"/>
                <a:gd name="T76" fmla="*/ 125 w 468"/>
                <a:gd name="T77" fmla="*/ 405 h 420"/>
                <a:gd name="T78" fmla="*/ 140 w 468"/>
                <a:gd name="T79" fmla="*/ 405 h 420"/>
                <a:gd name="T80" fmla="*/ 153 w 468"/>
                <a:gd name="T81" fmla="*/ 402 h 420"/>
                <a:gd name="T82" fmla="*/ 171 w 468"/>
                <a:gd name="T83" fmla="*/ 393 h 420"/>
                <a:gd name="T84" fmla="*/ 195 w 468"/>
                <a:gd name="T85" fmla="*/ 393 h 420"/>
                <a:gd name="T86" fmla="*/ 225 w 468"/>
                <a:gd name="T87" fmla="*/ 399 h 420"/>
                <a:gd name="T88" fmla="*/ 250 w 468"/>
                <a:gd name="T89" fmla="*/ 393 h 420"/>
                <a:gd name="T90" fmla="*/ 266 w 468"/>
                <a:gd name="T91" fmla="*/ 383 h 420"/>
                <a:gd name="T92" fmla="*/ 305 w 468"/>
                <a:gd name="T93" fmla="*/ 371 h 420"/>
                <a:gd name="T94" fmla="*/ 338 w 468"/>
                <a:gd name="T95" fmla="*/ 345 h 420"/>
                <a:gd name="T96" fmla="*/ 357 w 468"/>
                <a:gd name="T97" fmla="*/ 326 h 420"/>
                <a:gd name="T98" fmla="*/ 403 w 468"/>
                <a:gd name="T99" fmla="*/ 272 h 420"/>
                <a:gd name="T100" fmla="*/ 416 w 468"/>
                <a:gd name="T101" fmla="*/ 249 h 420"/>
                <a:gd name="T102" fmla="*/ 441 w 468"/>
                <a:gd name="T103" fmla="*/ 224 h 420"/>
                <a:gd name="T104" fmla="*/ 458 w 468"/>
                <a:gd name="T105" fmla="*/ 201 h 420"/>
                <a:gd name="T106" fmla="*/ 468 w 468"/>
                <a:gd name="T107" fmla="*/ 161 h 420"/>
                <a:gd name="T108" fmla="*/ 323 w 468"/>
                <a:gd name="T109" fmla="*/ 280 h 420"/>
                <a:gd name="T110" fmla="*/ 307 w 468"/>
                <a:gd name="T111" fmla="*/ 262 h 420"/>
                <a:gd name="T112" fmla="*/ 311 w 468"/>
                <a:gd name="T113" fmla="*/ 241 h 420"/>
                <a:gd name="T114" fmla="*/ 364 w 468"/>
                <a:gd name="T115" fmla="*/ 233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20">
                  <a:moveTo>
                    <a:pt x="468" y="161"/>
                  </a:moveTo>
                  <a:cubicBezTo>
                    <a:pt x="468" y="160"/>
                    <a:pt x="468" y="160"/>
                    <a:pt x="468" y="160"/>
                  </a:cubicBezTo>
                  <a:cubicBezTo>
                    <a:pt x="467" y="159"/>
                    <a:pt x="467" y="159"/>
                    <a:pt x="467" y="159"/>
                  </a:cubicBezTo>
                  <a:cubicBezTo>
                    <a:pt x="463" y="158"/>
                    <a:pt x="460" y="158"/>
                    <a:pt x="457" y="157"/>
                  </a:cubicBezTo>
                  <a:cubicBezTo>
                    <a:pt x="454" y="157"/>
                    <a:pt x="451" y="156"/>
                    <a:pt x="447" y="155"/>
                  </a:cubicBezTo>
                  <a:cubicBezTo>
                    <a:pt x="446" y="155"/>
                    <a:pt x="446" y="155"/>
                    <a:pt x="446" y="155"/>
                  </a:cubicBezTo>
                  <a:cubicBezTo>
                    <a:pt x="445" y="157"/>
                    <a:pt x="445" y="157"/>
                    <a:pt x="445" y="157"/>
                  </a:cubicBezTo>
                  <a:cubicBezTo>
                    <a:pt x="445" y="158"/>
                    <a:pt x="444" y="160"/>
                    <a:pt x="444" y="162"/>
                  </a:cubicBezTo>
                  <a:cubicBezTo>
                    <a:pt x="443" y="166"/>
                    <a:pt x="443" y="170"/>
                    <a:pt x="441" y="172"/>
                  </a:cubicBezTo>
                  <a:cubicBezTo>
                    <a:pt x="440" y="172"/>
                    <a:pt x="439" y="173"/>
                    <a:pt x="438" y="173"/>
                  </a:cubicBezTo>
                  <a:cubicBezTo>
                    <a:pt x="436" y="173"/>
                    <a:pt x="434" y="172"/>
                    <a:pt x="432" y="171"/>
                  </a:cubicBezTo>
                  <a:cubicBezTo>
                    <a:pt x="430" y="171"/>
                    <a:pt x="429" y="170"/>
                    <a:pt x="428" y="170"/>
                  </a:cubicBezTo>
                  <a:cubicBezTo>
                    <a:pt x="427" y="170"/>
                    <a:pt x="427" y="170"/>
                    <a:pt x="427" y="170"/>
                  </a:cubicBezTo>
                  <a:cubicBezTo>
                    <a:pt x="426" y="170"/>
                    <a:pt x="426" y="170"/>
                    <a:pt x="426" y="170"/>
                  </a:cubicBezTo>
                  <a:cubicBezTo>
                    <a:pt x="425" y="170"/>
                    <a:pt x="425" y="170"/>
                    <a:pt x="425" y="170"/>
                  </a:cubicBezTo>
                  <a:cubicBezTo>
                    <a:pt x="425" y="170"/>
                    <a:pt x="424" y="170"/>
                    <a:pt x="424" y="170"/>
                  </a:cubicBezTo>
                  <a:cubicBezTo>
                    <a:pt x="423" y="170"/>
                    <a:pt x="423" y="170"/>
                    <a:pt x="422" y="170"/>
                  </a:cubicBezTo>
                  <a:cubicBezTo>
                    <a:pt x="421" y="169"/>
                    <a:pt x="420" y="169"/>
                    <a:pt x="420" y="168"/>
                  </a:cubicBezTo>
                  <a:cubicBezTo>
                    <a:pt x="420" y="167"/>
                    <a:pt x="420" y="167"/>
                    <a:pt x="420" y="167"/>
                  </a:cubicBezTo>
                  <a:cubicBezTo>
                    <a:pt x="420" y="167"/>
                    <a:pt x="420" y="167"/>
                    <a:pt x="420" y="167"/>
                  </a:cubicBezTo>
                  <a:cubicBezTo>
                    <a:pt x="416" y="163"/>
                    <a:pt x="416" y="162"/>
                    <a:pt x="416" y="157"/>
                  </a:cubicBezTo>
                  <a:cubicBezTo>
                    <a:pt x="416" y="156"/>
                    <a:pt x="416" y="156"/>
                    <a:pt x="416" y="156"/>
                  </a:cubicBezTo>
                  <a:cubicBezTo>
                    <a:pt x="414" y="155"/>
                    <a:pt x="414" y="155"/>
                    <a:pt x="414" y="155"/>
                  </a:cubicBezTo>
                  <a:cubicBezTo>
                    <a:pt x="413" y="155"/>
                    <a:pt x="411" y="154"/>
                    <a:pt x="411" y="154"/>
                  </a:cubicBezTo>
                  <a:cubicBezTo>
                    <a:pt x="410" y="153"/>
                    <a:pt x="410" y="152"/>
                    <a:pt x="410" y="150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9" y="144"/>
                    <a:pt x="412" y="140"/>
                    <a:pt x="415" y="136"/>
                  </a:cubicBezTo>
                  <a:cubicBezTo>
                    <a:pt x="416" y="134"/>
                    <a:pt x="417" y="132"/>
                    <a:pt x="418" y="131"/>
                  </a:cubicBezTo>
                  <a:cubicBezTo>
                    <a:pt x="420" y="127"/>
                    <a:pt x="422" y="124"/>
                    <a:pt x="425" y="122"/>
                  </a:cubicBezTo>
                  <a:cubicBezTo>
                    <a:pt x="427" y="120"/>
                    <a:pt x="428" y="120"/>
                    <a:pt x="429" y="120"/>
                  </a:cubicBezTo>
                  <a:cubicBezTo>
                    <a:pt x="430" y="120"/>
                    <a:pt x="430" y="120"/>
                    <a:pt x="431" y="121"/>
                  </a:cubicBezTo>
                  <a:cubicBezTo>
                    <a:pt x="432" y="122"/>
                    <a:pt x="432" y="123"/>
                    <a:pt x="433" y="123"/>
                  </a:cubicBezTo>
                  <a:cubicBezTo>
                    <a:pt x="435" y="125"/>
                    <a:pt x="437" y="126"/>
                    <a:pt x="440" y="127"/>
                  </a:cubicBezTo>
                  <a:cubicBezTo>
                    <a:pt x="443" y="128"/>
                    <a:pt x="443" y="128"/>
                    <a:pt x="443" y="128"/>
                  </a:cubicBezTo>
                  <a:cubicBezTo>
                    <a:pt x="443" y="126"/>
                    <a:pt x="443" y="126"/>
                    <a:pt x="443" y="126"/>
                  </a:cubicBezTo>
                  <a:cubicBezTo>
                    <a:pt x="443" y="125"/>
                    <a:pt x="444" y="123"/>
                    <a:pt x="444" y="122"/>
                  </a:cubicBezTo>
                  <a:cubicBezTo>
                    <a:pt x="445" y="121"/>
                    <a:pt x="445" y="119"/>
                    <a:pt x="445" y="117"/>
                  </a:cubicBezTo>
                  <a:cubicBezTo>
                    <a:pt x="445" y="115"/>
                    <a:pt x="445" y="113"/>
                    <a:pt x="445" y="110"/>
                  </a:cubicBezTo>
                  <a:cubicBezTo>
                    <a:pt x="445" y="108"/>
                    <a:pt x="445" y="106"/>
                    <a:pt x="446" y="104"/>
                  </a:cubicBezTo>
                  <a:cubicBezTo>
                    <a:pt x="446" y="101"/>
                    <a:pt x="446" y="97"/>
                    <a:pt x="446" y="93"/>
                  </a:cubicBezTo>
                  <a:cubicBezTo>
                    <a:pt x="446" y="92"/>
                    <a:pt x="446" y="92"/>
                    <a:pt x="446" y="92"/>
                  </a:cubicBezTo>
                  <a:cubicBezTo>
                    <a:pt x="447" y="88"/>
                    <a:pt x="447" y="84"/>
                    <a:pt x="447" y="80"/>
                  </a:cubicBezTo>
                  <a:cubicBezTo>
                    <a:pt x="447" y="77"/>
                    <a:pt x="446" y="75"/>
                    <a:pt x="446" y="73"/>
                  </a:cubicBezTo>
                  <a:cubicBezTo>
                    <a:pt x="445" y="72"/>
                    <a:pt x="444" y="70"/>
                    <a:pt x="444" y="69"/>
                  </a:cubicBezTo>
                  <a:cubicBezTo>
                    <a:pt x="444" y="68"/>
                    <a:pt x="444" y="66"/>
                    <a:pt x="444" y="65"/>
                  </a:cubicBezTo>
                  <a:cubicBezTo>
                    <a:pt x="444" y="64"/>
                    <a:pt x="444" y="63"/>
                    <a:pt x="444" y="63"/>
                  </a:cubicBezTo>
                  <a:cubicBezTo>
                    <a:pt x="444" y="61"/>
                    <a:pt x="444" y="60"/>
                    <a:pt x="443" y="59"/>
                  </a:cubicBezTo>
                  <a:cubicBezTo>
                    <a:pt x="442" y="58"/>
                    <a:pt x="442" y="58"/>
                    <a:pt x="442" y="57"/>
                  </a:cubicBezTo>
                  <a:cubicBezTo>
                    <a:pt x="440" y="55"/>
                    <a:pt x="439" y="51"/>
                    <a:pt x="437" y="47"/>
                  </a:cubicBezTo>
                  <a:cubicBezTo>
                    <a:pt x="436" y="45"/>
                    <a:pt x="436" y="43"/>
                    <a:pt x="436" y="41"/>
                  </a:cubicBezTo>
                  <a:cubicBezTo>
                    <a:pt x="436" y="39"/>
                    <a:pt x="436" y="37"/>
                    <a:pt x="436" y="35"/>
                  </a:cubicBezTo>
                  <a:cubicBezTo>
                    <a:pt x="435" y="33"/>
                    <a:pt x="435" y="31"/>
                    <a:pt x="434" y="30"/>
                  </a:cubicBezTo>
                  <a:cubicBezTo>
                    <a:pt x="434" y="29"/>
                    <a:pt x="434" y="29"/>
                    <a:pt x="434" y="29"/>
                  </a:cubicBezTo>
                  <a:cubicBezTo>
                    <a:pt x="433" y="27"/>
                    <a:pt x="433" y="25"/>
                    <a:pt x="432" y="23"/>
                  </a:cubicBezTo>
                  <a:cubicBezTo>
                    <a:pt x="432" y="22"/>
                    <a:pt x="432" y="20"/>
                    <a:pt x="431" y="19"/>
                  </a:cubicBezTo>
                  <a:cubicBezTo>
                    <a:pt x="431" y="16"/>
                    <a:pt x="430" y="13"/>
                    <a:pt x="429" y="11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4" y="8"/>
                    <a:pt x="422" y="6"/>
                    <a:pt x="419" y="6"/>
                  </a:cubicBezTo>
                  <a:cubicBezTo>
                    <a:pt x="418" y="6"/>
                    <a:pt x="418" y="5"/>
                    <a:pt x="417" y="5"/>
                  </a:cubicBezTo>
                  <a:cubicBezTo>
                    <a:pt x="414" y="5"/>
                    <a:pt x="412" y="6"/>
                    <a:pt x="410" y="7"/>
                  </a:cubicBezTo>
                  <a:cubicBezTo>
                    <a:pt x="409" y="7"/>
                    <a:pt x="408" y="7"/>
                    <a:pt x="407" y="7"/>
                  </a:cubicBezTo>
                  <a:cubicBezTo>
                    <a:pt x="406" y="8"/>
                    <a:pt x="404" y="8"/>
                    <a:pt x="403" y="8"/>
                  </a:cubicBezTo>
                  <a:cubicBezTo>
                    <a:pt x="401" y="8"/>
                    <a:pt x="400" y="8"/>
                    <a:pt x="398" y="7"/>
                  </a:cubicBezTo>
                  <a:cubicBezTo>
                    <a:pt x="396" y="7"/>
                    <a:pt x="395" y="6"/>
                    <a:pt x="393" y="5"/>
                  </a:cubicBezTo>
                  <a:cubicBezTo>
                    <a:pt x="392" y="4"/>
                    <a:pt x="391" y="3"/>
                    <a:pt x="389" y="3"/>
                  </a:cubicBezTo>
                  <a:cubicBezTo>
                    <a:pt x="387" y="3"/>
                    <a:pt x="386" y="3"/>
                    <a:pt x="385" y="3"/>
                  </a:cubicBezTo>
                  <a:cubicBezTo>
                    <a:pt x="381" y="3"/>
                    <a:pt x="381" y="3"/>
                    <a:pt x="381" y="3"/>
                  </a:cubicBezTo>
                  <a:cubicBezTo>
                    <a:pt x="380" y="3"/>
                    <a:pt x="378" y="3"/>
                    <a:pt x="377" y="2"/>
                  </a:cubicBezTo>
                  <a:cubicBezTo>
                    <a:pt x="376" y="2"/>
                    <a:pt x="375" y="2"/>
                    <a:pt x="374" y="1"/>
                  </a:cubicBezTo>
                  <a:cubicBezTo>
                    <a:pt x="372" y="0"/>
                    <a:pt x="371" y="0"/>
                    <a:pt x="370" y="0"/>
                  </a:cubicBezTo>
                  <a:cubicBezTo>
                    <a:pt x="369" y="0"/>
                    <a:pt x="369" y="0"/>
                    <a:pt x="368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1"/>
                    <a:pt x="367" y="1"/>
                    <a:pt x="367" y="1"/>
                  </a:cubicBezTo>
                  <a:cubicBezTo>
                    <a:pt x="367" y="2"/>
                    <a:pt x="366" y="2"/>
                    <a:pt x="365" y="3"/>
                  </a:cubicBezTo>
                  <a:cubicBezTo>
                    <a:pt x="365" y="3"/>
                    <a:pt x="365" y="3"/>
                    <a:pt x="364" y="4"/>
                  </a:cubicBezTo>
                  <a:cubicBezTo>
                    <a:pt x="363" y="5"/>
                    <a:pt x="363" y="6"/>
                    <a:pt x="362" y="7"/>
                  </a:cubicBezTo>
                  <a:cubicBezTo>
                    <a:pt x="362" y="8"/>
                    <a:pt x="362" y="8"/>
                    <a:pt x="362" y="8"/>
                  </a:cubicBezTo>
                  <a:cubicBezTo>
                    <a:pt x="361" y="9"/>
                    <a:pt x="361" y="10"/>
                    <a:pt x="360" y="10"/>
                  </a:cubicBezTo>
                  <a:cubicBezTo>
                    <a:pt x="359" y="11"/>
                    <a:pt x="359" y="11"/>
                    <a:pt x="359" y="11"/>
                  </a:cubicBezTo>
                  <a:cubicBezTo>
                    <a:pt x="358" y="11"/>
                    <a:pt x="357" y="12"/>
                    <a:pt x="357" y="13"/>
                  </a:cubicBezTo>
                  <a:cubicBezTo>
                    <a:pt x="356" y="13"/>
                    <a:pt x="356" y="14"/>
                    <a:pt x="355" y="14"/>
                  </a:cubicBezTo>
                  <a:cubicBezTo>
                    <a:pt x="354" y="15"/>
                    <a:pt x="353" y="15"/>
                    <a:pt x="352" y="15"/>
                  </a:cubicBezTo>
                  <a:cubicBezTo>
                    <a:pt x="351" y="15"/>
                    <a:pt x="350" y="15"/>
                    <a:pt x="349" y="15"/>
                  </a:cubicBezTo>
                  <a:cubicBezTo>
                    <a:pt x="349" y="15"/>
                    <a:pt x="348" y="15"/>
                    <a:pt x="347" y="15"/>
                  </a:cubicBezTo>
                  <a:cubicBezTo>
                    <a:pt x="346" y="15"/>
                    <a:pt x="345" y="15"/>
                    <a:pt x="345" y="15"/>
                  </a:cubicBezTo>
                  <a:cubicBezTo>
                    <a:pt x="342" y="16"/>
                    <a:pt x="340" y="19"/>
                    <a:pt x="339" y="21"/>
                  </a:cubicBezTo>
                  <a:cubicBezTo>
                    <a:pt x="338" y="22"/>
                    <a:pt x="338" y="23"/>
                    <a:pt x="337" y="23"/>
                  </a:cubicBezTo>
                  <a:cubicBezTo>
                    <a:pt x="336" y="25"/>
                    <a:pt x="334" y="26"/>
                    <a:pt x="333" y="28"/>
                  </a:cubicBezTo>
                  <a:cubicBezTo>
                    <a:pt x="332" y="29"/>
                    <a:pt x="332" y="30"/>
                    <a:pt x="331" y="31"/>
                  </a:cubicBezTo>
                  <a:cubicBezTo>
                    <a:pt x="330" y="32"/>
                    <a:pt x="328" y="33"/>
                    <a:pt x="327" y="34"/>
                  </a:cubicBezTo>
                  <a:cubicBezTo>
                    <a:pt x="326" y="35"/>
                    <a:pt x="324" y="36"/>
                    <a:pt x="323" y="38"/>
                  </a:cubicBezTo>
                  <a:cubicBezTo>
                    <a:pt x="321" y="40"/>
                    <a:pt x="318" y="42"/>
                    <a:pt x="315" y="44"/>
                  </a:cubicBezTo>
                  <a:cubicBezTo>
                    <a:pt x="312" y="46"/>
                    <a:pt x="310" y="47"/>
                    <a:pt x="307" y="50"/>
                  </a:cubicBezTo>
                  <a:cubicBezTo>
                    <a:pt x="303" y="54"/>
                    <a:pt x="302" y="61"/>
                    <a:pt x="301" y="67"/>
                  </a:cubicBezTo>
                  <a:cubicBezTo>
                    <a:pt x="301" y="68"/>
                    <a:pt x="301" y="68"/>
                    <a:pt x="301" y="68"/>
                  </a:cubicBezTo>
                  <a:cubicBezTo>
                    <a:pt x="300" y="71"/>
                    <a:pt x="300" y="72"/>
                    <a:pt x="298" y="74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94" y="76"/>
                    <a:pt x="291" y="78"/>
                    <a:pt x="289" y="81"/>
                  </a:cubicBezTo>
                  <a:cubicBezTo>
                    <a:pt x="287" y="82"/>
                    <a:pt x="285" y="83"/>
                    <a:pt x="283" y="83"/>
                  </a:cubicBezTo>
                  <a:cubicBezTo>
                    <a:pt x="283" y="83"/>
                    <a:pt x="282" y="83"/>
                    <a:pt x="281" y="83"/>
                  </a:cubicBezTo>
                  <a:cubicBezTo>
                    <a:pt x="278" y="84"/>
                    <a:pt x="275" y="84"/>
                    <a:pt x="273" y="87"/>
                  </a:cubicBezTo>
                  <a:cubicBezTo>
                    <a:pt x="272" y="90"/>
                    <a:pt x="272" y="92"/>
                    <a:pt x="271" y="94"/>
                  </a:cubicBezTo>
                  <a:cubicBezTo>
                    <a:pt x="270" y="97"/>
                    <a:pt x="270" y="99"/>
                    <a:pt x="269" y="101"/>
                  </a:cubicBezTo>
                  <a:cubicBezTo>
                    <a:pt x="268" y="103"/>
                    <a:pt x="267" y="105"/>
                    <a:pt x="267" y="107"/>
                  </a:cubicBezTo>
                  <a:cubicBezTo>
                    <a:pt x="266" y="109"/>
                    <a:pt x="265" y="112"/>
                    <a:pt x="263" y="114"/>
                  </a:cubicBezTo>
                  <a:cubicBezTo>
                    <a:pt x="263" y="115"/>
                    <a:pt x="263" y="115"/>
                    <a:pt x="263" y="115"/>
                  </a:cubicBezTo>
                  <a:cubicBezTo>
                    <a:pt x="261" y="117"/>
                    <a:pt x="260" y="119"/>
                    <a:pt x="258" y="120"/>
                  </a:cubicBezTo>
                  <a:cubicBezTo>
                    <a:pt x="257" y="120"/>
                    <a:pt x="257" y="120"/>
                    <a:pt x="256" y="120"/>
                  </a:cubicBezTo>
                  <a:cubicBezTo>
                    <a:pt x="255" y="120"/>
                    <a:pt x="254" y="120"/>
                    <a:pt x="253" y="120"/>
                  </a:cubicBezTo>
                  <a:cubicBezTo>
                    <a:pt x="252" y="119"/>
                    <a:pt x="252" y="119"/>
                    <a:pt x="251" y="119"/>
                  </a:cubicBezTo>
                  <a:cubicBezTo>
                    <a:pt x="251" y="119"/>
                    <a:pt x="250" y="119"/>
                    <a:pt x="250" y="119"/>
                  </a:cubicBezTo>
                  <a:cubicBezTo>
                    <a:pt x="248" y="119"/>
                    <a:pt x="247" y="119"/>
                    <a:pt x="245" y="120"/>
                  </a:cubicBezTo>
                  <a:cubicBezTo>
                    <a:pt x="244" y="121"/>
                    <a:pt x="243" y="122"/>
                    <a:pt x="241" y="122"/>
                  </a:cubicBezTo>
                  <a:cubicBezTo>
                    <a:pt x="241" y="122"/>
                    <a:pt x="241" y="122"/>
                    <a:pt x="240" y="122"/>
                  </a:cubicBezTo>
                  <a:cubicBezTo>
                    <a:pt x="239" y="121"/>
                    <a:pt x="239" y="121"/>
                    <a:pt x="239" y="121"/>
                  </a:cubicBezTo>
                  <a:cubicBezTo>
                    <a:pt x="235" y="121"/>
                    <a:pt x="231" y="121"/>
                    <a:pt x="229" y="118"/>
                  </a:cubicBezTo>
                  <a:cubicBezTo>
                    <a:pt x="227" y="116"/>
                    <a:pt x="226" y="115"/>
                    <a:pt x="224" y="115"/>
                  </a:cubicBezTo>
                  <a:cubicBezTo>
                    <a:pt x="223" y="115"/>
                    <a:pt x="223" y="115"/>
                    <a:pt x="223" y="115"/>
                  </a:cubicBezTo>
                  <a:cubicBezTo>
                    <a:pt x="223" y="115"/>
                    <a:pt x="222" y="115"/>
                    <a:pt x="222" y="115"/>
                  </a:cubicBezTo>
                  <a:cubicBezTo>
                    <a:pt x="221" y="115"/>
                    <a:pt x="221" y="115"/>
                    <a:pt x="221" y="115"/>
                  </a:cubicBezTo>
                  <a:cubicBezTo>
                    <a:pt x="221" y="115"/>
                    <a:pt x="220" y="115"/>
                    <a:pt x="219" y="115"/>
                  </a:cubicBezTo>
                  <a:cubicBezTo>
                    <a:pt x="218" y="115"/>
                    <a:pt x="218" y="115"/>
                    <a:pt x="217" y="115"/>
                  </a:cubicBezTo>
                  <a:cubicBezTo>
                    <a:pt x="213" y="114"/>
                    <a:pt x="209" y="110"/>
                    <a:pt x="207" y="107"/>
                  </a:cubicBezTo>
                  <a:cubicBezTo>
                    <a:pt x="204" y="104"/>
                    <a:pt x="201" y="103"/>
                    <a:pt x="198" y="103"/>
                  </a:cubicBezTo>
                  <a:cubicBezTo>
                    <a:pt x="197" y="103"/>
                    <a:pt x="195" y="103"/>
                    <a:pt x="194" y="103"/>
                  </a:cubicBezTo>
                  <a:cubicBezTo>
                    <a:pt x="191" y="104"/>
                    <a:pt x="187" y="106"/>
                    <a:pt x="186" y="114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85" y="118"/>
                    <a:pt x="185" y="121"/>
                    <a:pt x="183" y="124"/>
                  </a:cubicBezTo>
                  <a:cubicBezTo>
                    <a:pt x="183" y="126"/>
                    <a:pt x="182" y="127"/>
                    <a:pt x="181" y="128"/>
                  </a:cubicBezTo>
                  <a:cubicBezTo>
                    <a:pt x="180" y="129"/>
                    <a:pt x="179" y="131"/>
                    <a:pt x="178" y="132"/>
                  </a:cubicBezTo>
                  <a:cubicBezTo>
                    <a:pt x="177" y="134"/>
                    <a:pt x="176" y="136"/>
                    <a:pt x="174" y="137"/>
                  </a:cubicBezTo>
                  <a:cubicBezTo>
                    <a:pt x="173" y="138"/>
                    <a:pt x="172" y="139"/>
                    <a:pt x="170" y="139"/>
                  </a:cubicBezTo>
                  <a:cubicBezTo>
                    <a:pt x="169" y="140"/>
                    <a:pt x="169" y="140"/>
                    <a:pt x="168" y="140"/>
                  </a:cubicBezTo>
                  <a:cubicBezTo>
                    <a:pt x="166" y="141"/>
                    <a:pt x="166" y="143"/>
                    <a:pt x="165" y="145"/>
                  </a:cubicBezTo>
                  <a:cubicBezTo>
                    <a:pt x="165" y="145"/>
                    <a:pt x="165" y="146"/>
                    <a:pt x="165" y="146"/>
                  </a:cubicBezTo>
                  <a:cubicBezTo>
                    <a:pt x="164" y="148"/>
                    <a:pt x="162" y="149"/>
                    <a:pt x="161" y="150"/>
                  </a:cubicBezTo>
                  <a:cubicBezTo>
                    <a:pt x="160" y="150"/>
                    <a:pt x="159" y="150"/>
                    <a:pt x="159" y="150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56" y="150"/>
                    <a:pt x="155" y="150"/>
                    <a:pt x="154" y="152"/>
                  </a:cubicBezTo>
                  <a:cubicBezTo>
                    <a:pt x="154" y="152"/>
                    <a:pt x="154" y="153"/>
                    <a:pt x="154" y="154"/>
                  </a:cubicBezTo>
                  <a:cubicBezTo>
                    <a:pt x="153" y="155"/>
                    <a:pt x="153" y="156"/>
                    <a:pt x="151" y="156"/>
                  </a:cubicBezTo>
                  <a:cubicBezTo>
                    <a:pt x="151" y="156"/>
                    <a:pt x="151" y="156"/>
                    <a:pt x="150" y="156"/>
                  </a:cubicBezTo>
                  <a:cubicBezTo>
                    <a:pt x="150" y="156"/>
                    <a:pt x="149" y="156"/>
                    <a:pt x="148" y="156"/>
                  </a:cubicBezTo>
                  <a:cubicBezTo>
                    <a:pt x="147" y="155"/>
                    <a:pt x="146" y="155"/>
                    <a:pt x="145" y="155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4" y="155"/>
                    <a:pt x="143" y="155"/>
                    <a:pt x="142" y="155"/>
                  </a:cubicBezTo>
                  <a:cubicBezTo>
                    <a:pt x="141" y="156"/>
                    <a:pt x="141" y="156"/>
                    <a:pt x="140" y="156"/>
                  </a:cubicBezTo>
                  <a:cubicBezTo>
                    <a:pt x="139" y="156"/>
                    <a:pt x="139" y="156"/>
                    <a:pt x="138" y="156"/>
                  </a:cubicBezTo>
                  <a:cubicBezTo>
                    <a:pt x="137" y="155"/>
                    <a:pt x="136" y="155"/>
                    <a:pt x="135" y="155"/>
                  </a:cubicBezTo>
                  <a:cubicBezTo>
                    <a:pt x="134" y="154"/>
                    <a:pt x="133" y="154"/>
                    <a:pt x="131" y="154"/>
                  </a:cubicBezTo>
                  <a:cubicBezTo>
                    <a:pt x="130" y="154"/>
                    <a:pt x="129" y="154"/>
                    <a:pt x="127" y="155"/>
                  </a:cubicBezTo>
                  <a:cubicBezTo>
                    <a:pt x="127" y="155"/>
                    <a:pt x="126" y="156"/>
                    <a:pt x="126" y="156"/>
                  </a:cubicBezTo>
                  <a:cubicBezTo>
                    <a:pt x="125" y="156"/>
                    <a:pt x="125" y="155"/>
                    <a:pt x="125" y="155"/>
                  </a:cubicBezTo>
                  <a:cubicBezTo>
                    <a:pt x="125" y="155"/>
                    <a:pt x="124" y="155"/>
                    <a:pt x="124" y="155"/>
                  </a:cubicBezTo>
                  <a:cubicBezTo>
                    <a:pt x="124" y="155"/>
                    <a:pt x="124" y="155"/>
                    <a:pt x="124" y="156"/>
                  </a:cubicBezTo>
                  <a:cubicBezTo>
                    <a:pt x="124" y="154"/>
                    <a:pt x="124" y="153"/>
                    <a:pt x="124" y="152"/>
                  </a:cubicBezTo>
                  <a:cubicBezTo>
                    <a:pt x="124" y="147"/>
                    <a:pt x="123" y="142"/>
                    <a:pt x="127" y="138"/>
                  </a:cubicBezTo>
                  <a:cubicBezTo>
                    <a:pt x="131" y="134"/>
                    <a:pt x="131" y="130"/>
                    <a:pt x="129" y="124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27" y="117"/>
                    <a:pt x="126" y="113"/>
                    <a:pt x="124" y="110"/>
                  </a:cubicBezTo>
                  <a:cubicBezTo>
                    <a:pt x="121" y="101"/>
                    <a:pt x="117" y="92"/>
                    <a:pt x="109" y="89"/>
                  </a:cubicBezTo>
                  <a:cubicBezTo>
                    <a:pt x="106" y="88"/>
                    <a:pt x="106" y="88"/>
                    <a:pt x="106" y="88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2" y="207"/>
                    <a:pt x="101" y="208"/>
                    <a:pt x="99" y="208"/>
                  </a:cubicBezTo>
                  <a:cubicBezTo>
                    <a:pt x="96" y="209"/>
                    <a:pt x="94" y="210"/>
                    <a:pt x="92" y="211"/>
                  </a:cubicBezTo>
                  <a:cubicBezTo>
                    <a:pt x="90" y="211"/>
                    <a:pt x="90" y="212"/>
                    <a:pt x="90" y="213"/>
                  </a:cubicBezTo>
                  <a:cubicBezTo>
                    <a:pt x="90" y="214"/>
                    <a:pt x="89" y="215"/>
                    <a:pt x="89" y="215"/>
                  </a:cubicBezTo>
                  <a:cubicBezTo>
                    <a:pt x="88" y="216"/>
                    <a:pt x="87" y="217"/>
                    <a:pt x="85" y="217"/>
                  </a:cubicBezTo>
                  <a:cubicBezTo>
                    <a:pt x="85" y="217"/>
                    <a:pt x="85" y="217"/>
                    <a:pt x="84" y="217"/>
                  </a:cubicBezTo>
                  <a:cubicBezTo>
                    <a:pt x="83" y="218"/>
                    <a:pt x="83" y="218"/>
                    <a:pt x="83" y="218"/>
                  </a:cubicBezTo>
                  <a:cubicBezTo>
                    <a:pt x="83" y="219"/>
                    <a:pt x="83" y="219"/>
                    <a:pt x="83" y="219"/>
                  </a:cubicBezTo>
                  <a:cubicBezTo>
                    <a:pt x="83" y="221"/>
                    <a:pt x="83" y="223"/>
                    <a:pt x="81" y="224"/>
                  </a:cubicBezTo>
                  <a:cubicBezTo>
                    <a:pt x="81" y="225"/>
                    <a:pt x="80" y="225"/>
                    <a:pt x="80" y="225"/>
                  </a:cubicBezTo>
                  <a:cubicBezTo>
                    <a:pt x="79" y="225"/>
                    <a:pt x="79" y="225"/>
                    <a:pt x="78" y="225"/>
                  </a:cubicBezTo>
                  <a:cubicBezTo>
                    <a:pt x="77" y="224"/>
                    <a:pt x="76" y="224"/>
                    <a:pt x="75" y="223"/>
                  </a:cubicBezTo>
                  <a:cubicBezTo>
                    <a:pt x="74" y="222"/>
                    <a:pt x="73" y="222"/>
                    <a:pt x="71" y="222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5" y="222"/>
                    <a:pt x="62" y="222"/>
                    <a:pt x="59" y="222"/>
                  </a:cubicBezTo>
                  <a:cubicBezTo>
                    <a:pt x="58" y="222"/>
                    <a:pt x="57" y="223"/>
                    <a:pt x="56" y="223"/>
                  </a:cubicBezTo>
                  <a:cubicBezTo>
                    <a:pt x="54" y="223"/>
                    <a:pt x="53" y="224"/>
                    <a:pt x="51" y="224"/>
                  </a:cubicBezTo>
                  <a:cubicBezTo>
                    <a:pt x="51" y="224"/>
                    <a:pt x="50" y="224"/>
                    <a:pt x="50" y="224"/>
                  </a:cubicBezTo>
                  <a:cubicBezTo>
                    <a:pt x="49" y="223"/>
                    <a:pt x="49" y="223"/>
                    <a:pt x="49" y="223"/>
                  </a:cubicBezTo>
                  <a:cubicBezTo>
                    <a:pt x="47" y="218"/>
                    <a:pt x="47" y="218"/>
                    <a:pt x="41" y="217"/>
                  </a:cubicBezTo>
                  <a:cubicBezTo>
                    <a:pt x="39" y="217"/>
                    <a:pt x="39" y="217"/>
                    <a:pt x="39" y="217"/>
                  </a:cubicBezTo>
                  <a:cubicBezTo>
                    <a:pt x="36" y="217"/>
                    <a:pt x="34" y="217"/>
                    <a:pt x="32" y="213"/>
                  </a:cubicBezTo>
                  <a:cubicBezTo>
                    <a:pt x="31" y="211"/>
                    <a:pt x="31" y="211"/>
                    <a:pt x="31" y="210"/>
                  </a:cubicBezTo>
                  <a:cubicBezTo>
                    <a:pt x="32" y="210"/>
                    <a:pt x="32" y="209"/>
                    <a:pt x="32" y="208"/>
                  </a:cubicBezTo>
                  <a:cubicBezTo>
                    <a:pt x="32" y="208"/>
                    <a:pt x="32" y="207"/>
                    <a:pt x="32" y="206"/>
                  </a:cubicBezTo>
                  <a:cubicBezTo>
                    <a:pt x="33" y="205"/>
                    <a:pt x="33" y="204"/>
                    <a:pt x="32" y="203"/>
                  </a:cubicBezTo>
                  <a:cubicBezTo>
                    <a:pt x="31" y="201"/>
                    <a:pt x="30" y="200"/>
                    <a:pt x="29" y="199"/>
                  </a:cubicBezTo>
                  <a:cubicBezTo>
                    <a:pt x="27" y="198"/>
                    <a:pt x="26" y="197"/>
                    <a:pt x="25" y="196"/>
                  </a:cubicBezTo>
                  <a:cubicBezTo>
                    <a:pt x="25" y="195"/>
                    <a:pt x="25" y="195"/>
                    <a:pt x="25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3" y="195"/>
                    <a:pt x="23" y="195"/>
                    <a:pt x="23" y="195"/>
                  </a:cubicBezTo>
                  <a:cubicBezTo>
                    <a:pt x="17" y="195"/>
                    <a:pt x="15" y="200"/>
                    <a:pt x="13" y="205"/>
                  </a:cubicBezTo>
                  <a:cubicBezTo>
                    <a:pt x="11" y="210"/>
                    <a:pt x="11" y="210"/>
                    <a:pt x="7" y="211"/>
                  </a:cubicBezTo>
                  <a:cubicBezTo>
                    <a:pt x="6" y="211"/>
                    <a:pt x="5" y="211"/>
                    <a:pt x="5" y="21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4" y="216"/>
                    <a:pt x="6" y="217"/>
                    <a:pt x="7" y="220"/>
                  </a:cubicBezTo>
                  <a:cubicBezTo>
                    <a:pt x="7" y="220"/>
                    <a:pt x="7" y="221"/>
                    <a:pt x="8" y="222"/>
                  </a:cubicBezTo>
                  <a:cubicBezTo>
                    <a:pt x="9" y="224"/>
                    <a:pt x="10" y="226"/>
                    <a:pt x="11" y="228"/>
                  </a:cubicBezTo>
                  <a:cubicBezTo>
                    <a:pt x="12" y="230"/>
                    <a:pt x="13" y="233"/>
                    <a:pt x="14" y="236"/>
                  </a:cubicBezTo>
                  <a:cubicBezTo>
                    <a:pt x="15" y="238"/>
                    <a:pt x="16" y="241"/>
                    <a:pt x="17" y="243"/>
                  </a:cubicBezTo>
                  <a:cubicBezTo>
                    <a:pt x="18" y="245"/>
                    <a:pt x="18" y="247"/>
                    <a:pt x="19" y="249"/>
                  </a:cubicBezTo>
                  <a:cubicBezTo>
                    <a:pt x="19" y="250"/>
                    <a:pt x="19" y="251"/>
                    <a:pt x="20" y="252"/>
                  </a:cubicBezTo>
                  <a:cubicBezTo>
                    <a:pt x="20" y="254"/>
                    <a:pt x="21" y="256"/>
                    <a:pt x="21" y="258"/>
                  </a:cubicBezTo>
                  <a:cubicBezTo>
                    <a:pt x="22" y="260"/>
                    <a:pt x="22" y="263"/>
                    <a:pt x="23" y="265"/>
                  </a:cubicBezTo>
                  <a:cubicBezTo>
                    <a:pt x="24" y="269"/>
                    <a:pt x="26" y="272"/>
                    <a:pt x="28" y="275"/>
                  </a:cubicBezTo>
                  <a:cubicBezTo>
                    <a:pt x="29" y="277"/>
                    <a:pt x="29" y="277"/>
                    <a:pt x="29" y="277"/>
                  </a:cubicBezTo>
                  <a:cubicBezTo>
                    <a:pt x="30" y="279"/>
                    <a:pt x="31" y="282"/>
                    <a:pt x="32" y="284"/>
                  </a:cubicBezTo>
                  <a:cubicBezTo>
                    <a:pt x="33" y="287"/>
                    <a:pt x="34" y="289"/>
                    <a:pt x="35" y="291"/>
                  </a:cubicBezTo>
                  <a:cubicBezTo>
                    <a:pt x="36" y="293"/>
                    <a:pt x="36" y="294"/>
                    <a:pt x="37" y="295"/>
                  </a:cubicBezTo>
                  <a:cubicBezTo>
                    <a:pt x="38" y="297"/>
                    <a:pt x="39" y="299"/>
                    <a:pt x="40" y="302"/>
                  </a:cubicBezTo>
                  <a:cubicBezTo>
                    <a:pt x="41" y="303"/>
                    <a:pt x="42" y="304"/>
                    <a:pt x="43" y="306"/>
                  </a:cubicBezTo>
                  <a:cubicBezTo>
                    <a:pt x="44" y="307"/>
                    <a:pt x="45" y="307"/>
                    <a:pt x="45" y="308"/>
                  </a:cubicBezTo>
                  <a:cubicBezTo>
                    <a:pt x="46" y="309"/>
                    <a:pt x="46" y="310"/>
                    <a:pt x="47" y="311"/>
                  </a:cubicBezTo>
                  <a:cubicBezTo>
                    <a:pt x="47" y="312"/>
                    <a:pt x="48" y="313"/>
                    <a:pt x="48" y="314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9" y="315"/>
                    <a:pt x="50" y="316"/>
                    <a:pt x="50" y="317"/>
                  </a:cubicBezTo>
                  <a:cubicBezTo>
                    <a:pt x="52" y="321"/>
                    <a:pt x="52" y="327"/>
                    <a:pt x="52" y="332"/>
                  </a:cubicBezTo>
                  <a:cubicBezTo>
                    <a:pt x="52" y="333"/>
                    <a:pt x="52" y="334"/>
                    <a:pt x="52" y="336"/>
                  </a:cubicBezTo>
                  <a:cubicBezTo>
                    <a:pt x="52" y="338"/>
                    <a:pt x="53" y="340"/>
                    <a:pt x="52" y="342"/>
                  </a:cubicBezTo>
                  <a:cubicBezTo>
                    <a:pt x="52" y="345"/>
                    <a:pt x="50" y="348"/>
                    <a:pt x="47" y="349"/>
                  </a:cubicBezTo>
                  <a:cubicBezTo>
                    <a:pt x="47" y="349"/>
                    <a:pt x="47" y="348"/>
                    <a:pt x="46" y="348"/>
                  </a:cubicBezTo>
                  <a:cubicBezTo>
                    <a:pt x="45" y="348"/>
                    <a:pt x="44" y="347"/>
                    <a:pt x="43" y="347"/>
                  </a:cubicBezTo>
                  <a:cubicBezTo>
                    <a:pt x="42" y="347"/>
                    <a:pt x="41" y="348"/>
                    <a:pt x="41" y="348"/>
                  </a:cubicBezTo>
                  <a:cubicBezTo>
                    <a:pt x="39" y="351"/>
                    <a:pt x="40" y="354"/>
                    <a:pt x="40" y="356"/>
                  </a:cubicBezTo>
                  <a:cubicBezTo>
                    <a:pt x="41" y="356"/>
                    <a:pt x="41" y="356"/>
                    <a:pt x="41" y="356"/>
                  </a:cubicBezTo>
                  <a:cubicBezTo>
                    <a:pt x="41" y="359"/>
                    <a:pt x="43" y="361"/>
                    <a:pt x="44" y="363"/>
                  </a:cubicBezTo>
                  <a:cubicBezTo>
                    <a:pt x="45" y="365"/>
                    <a:pt x="46" y="366"/>
                    <a:pt x="47" y="367"/>
                  </a:cubicBezTo>
                  <a:cubicBezTo>
                    <a:pt x="48" y="369"/>
                    <a:pt x="49" y="371"/>
                    <a:pt x="50" y="373"/>
                  </a:cubicBezTo>
                  <a:cubicBezTo>
                    <a:pt x="55" y="379"/>
                    <a:pt x="57" y="383"/>
                    <a:pt x="54" y="388"/>
                  </a:cubicBezTo>
                  <a:cubicBezTo>
                    <a:pt x="54" y="388"/>
                    <a:pt x="54" y="388"/>
                    <a:pt x="53" y="389"/>
                  </a:cubicBezTo>
                  <a:cubicBezTo>
                    <a:pt x="52" y="390"/>
                    <a:pt x="52" y="391"/>
                    <a:pt x="51" y="392"/>
                  </a:cubicBezTo>
                  <a:cubicBezTo>
                    <a:pt x="51" y="394"/>
                    <a:pt x="51" y="396"/>
                    <a:pt x="52" y="398"/>
                  </a:cubicBezTo>
                  <a:cubicBezTo>
                    <a:pt x="52" y="399"/>
                    <a:pt x="52" y="399"/>
                    <a:pt x="52" y="399"/>
                  </a:cubicBezTo>
                  <a:cubicBezTo>
                    <a:pt x="52" y="399"/>
                    <a:pt x="52" y="399"/>
                    <a:pt x="52" y="399"/>
                  </a:cubicBezTo>
                  <a:cubicBezTo>
                    <a:pt x="53" y="401"/>
                    <a:pt x="54" y="404"/>
                    <a:pt x="56" y="404"/>
                  </a:cubicBezTo>
                  <a:cubicBezTo>
                    <a:pt x="57" y="404"/>
                    <a:pt x="57" y="404"/>
                    <a:pt x="57" y="404"/>
                  </a:cubicBezTo>
                  <a:cubicBezTo>
                    <a:pt x="60" y="402"/>
                    <a:pt x="59" y="399"/>
                    <a:pt x="59" y="398"/>
                  </a:cubicBezTo>
                  <a:cubicBezTo>
                    <a:pt x="59" y="398"/>
                    <a:pt x="59" y="397"/>
                    <a:pt x="59" y="397"/>
                  </a:cubicBezTo>
                  <a:cubicBezTo>
                    <a:pt x="59" y="397"/>
                    <a:pt x="59" y="396"/>
                    <a:pt x="59" y="396"/>
                  </a:cubicBezTo>
                  <a:cubicBezTo>
                    <a:pt x="60" y="395"/>
                    <a:pt x="61" y="395"/>
                    <a:pt x="62" y="395"/>
                  </a:cubicBezTo>
                  <a:cubicBezTo>
                    <a:pt x="64" y="395"/>
                    <a:pt x="65" y="396"/>
                    <a:pt x="65" y="396"/>
                  </a:cubicBezTo>
                  <a:cubicBezTo>
                    <a:pt x="65" y="399"/>
                    <a:pt x="65" y="402"/>
                    <a:pt x="68" y="404"/>
                  </a:cubicBezTo>
                  <a:cubicBezTo>
                    <a:pt x="69" y="405"/>
                    <a:pt x="69" y="405"/>
                    <a:pt x="69" y="405"/>
                  </a:cubicBezTo>
                  <a:cubicBezTo>
                    <a:pt x="70" y="404"/>
                    <a:pt x="70" y="404"/>
                    <a:pt x="70" y="404"/>
                  </a:cubicBezTo>
                  <a:cubicBezTo>
                    <a:pt x="70" y="404"/>
                    <a:pt x="71" y="404"/>
                    <a:pt x="71" y="404"/>
                  </a:cubicBezTo>
                  <a:cubicBezTo>
                    <a:pt x="72" y="404"/>
                    <a:pt x="72" y="404"/>
                    <a:pt x="72" y="404"/>
                  </a:cubicBezTo>
                  <a:cubicBezTo>
                    <a:pt x="72" y="404"/>
                    <a:pt x="73" y="405"/>
                    <a:pt x="73" y="406"/>
                  </a:cubicBezTo>
                  <a:cubicBezTo>
                    <a:pt x="74" y="406"/>
                    <a:pt x="74" y="406"/>
                    <a:pt x="75" y="406"/>
                  </a:cubicBezTo>
                  <a:cubicBezTo>
                    <a:pt x="75" y="406"/>
                    <a:pt x="76" y="406"/>
                    <a:pt x="76" y="406"/>
                  </a:cubicBezTo>
                  <a:cubicBezTo>
                    <a:pt x="76" y="406"/>
                    <a:pt x="76" y="406"/>
                    <a:pt x="76" y="406"/>
                  </a:cubicBezTo>
                  <a:cubicBezTo>
                    <a:pt x="77" y="406"/>
                    <a:pt x="78" y="406"/>
                    <a:pt x="78" y="407"/>
                  </a:cubicBezTo>
                  <a:cubicBezTo>
                    <a:pt x="78" y="407"/>
                    <a:pt x="78" y="408"/>
                    <a:pt x="78" y="408"/>
                  </a:cubicBezTo>
                  <a:cubicBezTo>
                    <a:pt x="78" y="409"/>
                    <a:pt x="78" y="410"/>
                    <a:pt x="79" y="411"/>
                  </a:cubicBezTo>
                  <a:cubicBezTo>
                    <a:pt x="80" y="412"/>
                    <a:pt x="81" y="412"/>
                    <a:pt x="81" y="413"/>
                  </a:cubicBezTo>
                  <a:cubicBezTo>
                    <a:pt x="82" y="413"/>
                    <a:pt x="82" y="413"/>
                    <a:pt x="82" y="413"/>
                  </a:cubicBezTo>
                  <a:cubicBezTo>
                    <a:pt x="82" y="413"/>
                    <a:pt x="83" y="414"/>
                    <a:pt x="83" y="414"/>
                  </a:cubicBezTo>
                  <a:cubicBezTo>
                    <a:pt x="84" y="415"/>
                    <a:pt x="84" y="415"/>
                    <a:pt x="85" y="416"/>
                  </a:cubicBezTo>
                  <a:cubicBezTo>
                    <a:pt x="87" y="417"/>
                    <a:pt x="89" y="417"/>
                    <a:pt x="90" y="418"/>
                  </a:cubicBezTo>
                  <a:cubicBezTo>
                    <a:pt x="91" y="418"/>
                    <a:pt x="92" y="418"/>
                    <a:pt x="92" y="419"/>
                  </a:cubicBezTo>
                  <a:cubicBezTo>
                    <a:pt x="94" y="419"/>
                    <a:pt x="96" y="420"/>
                    <a:pt x="99" y="420"/>
                  </a:cubicBezTo>
                  <a:cubicBezTo>
                    <a:pt x="100" y="420"/>
                    <a:pt x="100" y="420"/>
                    <a:pt x="101" y="419"/>
                  </a:cubicBezTo>
                  <a:cubicBezTo>
                    <a:pt x="103" y="419"/>
                    <a:pt x="105" y="416"/>
                    <a:pt x="107" y="414"/>
                  </a:cubicBezTo>
                  <a:cubicBezTo>
                    <a:pt x="108" y="413"/>
                    <a:pt x="108" y="412"/>
                    <a:pt x="108" y="412"/>
                  </a:cubicBezTo>
                  <a:cubicBezTo>
                    <a:pt x="109" y="411"/>
                    <a:pt x="110" y="409"/>
                    <a:pt x="111" y="409"/>
                  </a:cubicBezTo>
                  <a:cubicBezTo>
                    <a:pt x="113" y="408"/>
                    <a:pt x="114" y="408"/>
                    <a:pt x="116" y="408"/>
                  </a:cubicBezTo>
                  <a:cubicBezTo>
                    <a:pt x="117" y="408"/>
                    <a:pt x="119" y="408"/>
                    <a:pt x="121" y="407"/>
                  </a:cubicBezTo>
                  <a:cubicBezTo>
                    <a:pt x="122" y="407"/>
                    <a:pt x="122" y="406"/>
                    <a:pt x="123" y="406"/>
                  </a:cubicBezTo>
                  <a:cubicBezTo>
                    <a:pt x="124" y="405"/>
                    <a:pt x="124" y="405"/>
                    <a:pt x="125" y="405"/>
                  </a:cubicBezTo>
                  <a:cubicBezTo>
                    <a:pt x="125" y="405"/>
                    <a:pt x="126" y="405"/>
                    <a:pt x="126" y="405"/>
                  </a:cubicBezTo>
                  <a:cubicBezTo>
                    <a:pt x="127" y="405"/>
                    <a:pt x="129" y="405"/>
                    <a:pt x="130" y="405"/>
                  </a:cubicBezTo>
                  <a:cubicBezTo>
                    <a:pt x="130" y="405"/>
                    <a:pt x="131" y="406"/>
                    <a:pt x="131" y="406"/>
                  </a:cubicBezTo>
                  <a:cubicBezTo>
                    <a:pt x="132" y="406"/>
                    <a:pt x="134" y="407"/>
                    <a:pt x="135" y="407"/>
                  </a:cubicBezTo>
                  <a:cubicBezTo>
                    <a:pt x="135" y="407"/>
                    <a:pt x="135" y="407"/>
                    <a:pt x="135" y="407"/>
                  </a:cubicBezTo>
                  <a:cubicBezTo>
                    <a:pt x="137" y="407"/>
                    <a:pt x="138" y="406"/>
                    <a:pt x="139" y="406"/>
                  </a:cubicBezTo>
                  <a:cubicBezTo>
                    <a:pt x="139" y="405"/>
                    <a:pt x="140" y="405"/>
                    <a:pt x="140" y="405"/>
                  </a:cubicBezTo>
                  <a:cubicBezTo>
                    <a:pt x="141" y="405"/>
                    <a:pt x="141" y="405"/>
                    <a:pt x="142" y="405"/>
                  </a:cubicBezTo>
                  <a:cubicBezTo>
                    <a:pt x="143" y="405"/>
                    <a:pt x="144" y="405"/>
                    <a:pt x="145" y="405"/>
                  </a:cubicBezTo>
                  <a:cubicBezTo>
                    <a:pt x="146" y="405"/>
                    <a:pt x="146" y="405"/>
                    <a:pt x="146" y="405"/>
                  </a:cubicBezTo>
                  <a:cubicBezTo>
                    <a:pt x="147" y="406"/>
                    <a:pt x="148" y="406"/>
                    <a:pt x="149" y="406"/>
                  </a:cubicBezTo>
                  <a:cubicBezTo>
                    <a:pt x="150" y="406"/>
                    <a:pt x="151" y="405"/>
                    <a:pt x="152" y="404"/>
                  </a:cubicBezTo>
                  <a:cubicBezTo>
                    <a:pt x="153" y="404"/>
                    <a:pt x="153" y="403"/>
                    <a:pt x="153" y="402"/>
                  </a:cubicBezTo>
                  <a:cubicBezTo>
                    <a:pt x="153" y="402"/>
                    <a:pt x="153" y="402"/>
                    <a:pt x="153" y="402"/>
                  </a:cubicBezTo>
                  <a:cubicBezTo>
                    <a:pt x="154" y="401"/>
                    <a:pt x="154" y="401"/>
                    <a:pt x="155" y="401"/>
                  </a:cubicBezTo>
                  <a:cubicBezTo>
                    <a:pt x="155" y="400"/>
                    <a:pt x="155" y="400"/>
                    <a:pt x="155" y="400"/>
                  </a:cubicBezTo>
                  <a:cubicBezTo>
                    <a:pt x="157" y="399"/>
                    <a:pt x="158" y="398"/>
                    <a:pt x="158" y="397"/>
                  </a:cubicBezTo>
                  <a:cubicBezTo>
                    <a:pt x="158" y="397"/>
                    <a:pt x="159" y="397"/>
                    <a:pt x="159" y="396"/>
                  </a:cubicBezTo>
                  <a:cubicBezTo>
                    <a:pt x="159" y="396"/>
                    <a:pt x="161" y="396"/>
                    <a:pt x="162" y="396"/>
                  </a:cubicBezTo>
                  <a:cubicBezTo>
                    <a:pt x="163" y="395"/>
                    <a:pt x="163" y="395"/>
                    <a:pt x="164" y="395"/>
                  </a:cubicBezTo>
                  <a:cubicBezTo>
                    <a:pt x="166" y="394"/>
                    <a:pt x="168" y="393"/>
                    <a:pt x="171" y="393"/>
                  </a:cubicBezTo>
                  <a:cubicBezTo>
                    <a:pt x="171" y="393"/>
                    <a:pt x="171" y="393"/>
                    <a:pt x="172" y="393"/>
                  </a:cubicBezTo>
                  <a:cubicBezTo>
                    <a:pt x="174" y="393"/>
                    <a:pt x="177" y="394"/>
                    <a:pt x="179" y="394"/>
                  </a:cubicBezTo>
                  <a:cubicBezTo>
                    <a:pt x="180" y="394"/>
                    <a:pt x="181" y="394"/>
                    <a:pt x="182" y="395"/>
                  </a:cubicBezTo>
                  <a:cubicBezTo>
                    <a:pt x="182" y="395"/>
                    <a:pt x="182" y="395"/>
                    <a:pt x="182" y="395"/>
                  </a:cubicBezTo>
                  <a:cubicBezTo>
                    <a:pt x="184" y="395"/>
                    <a:pt x="186" y="395"/>
                    <a:pt x="188" y="396"/>
                  </a:cubicBezTo>
                  <a:cubicBezTo>
                    <a:pt x="189" y="396"/>
                    <a:pt x="190" y="396"/>
                    <a:pt x="190" y="396"/>
                  </a:cubicBezTo>
                  <a:cubicBezTo>
                    <a:pt x="193" y="396"/>
                    <a:pt x="194" y="395"/>
                    <a:pt x="195" y="393"/>
                  </a:cubicBezTo>
                  <a:cubicBezTo>
                    <a:pt x="195" y="392"/>
                    <a:pt x="196" y="391"/>
                    <a:pt x="199" y="391"/>
                  </a:cubicBezTo>
                  <a:cubicBezTo>
                    <a:pt x="202" y="391"/>
                    <a:pt x="207" y="393"/>
                    <a:pt x="210" y="394"/>
                  </a:cubicBezTo>
                  <a:cubicBezTo>
                    <a:pt x="212" y="395"/>
                    <a:pt x="213" y="396"/>
                    <a:pt x="214" y="396"/>
                  </a:cubicBezTo>
                  <a:cubicBezTo>
                    <a:pt x="215" y="396"/>
                    <a:pt x="216" y="396"/>
                    <a:pt x="217" y="396"/>
                  </a:cubicBezTo>
                  <a:cubicBezTo>
                    <a:pt x="218" y="397"/>
                    <a:pt x="219" y="397"/>
                    <a:pt x="220" y="397"/>
                  </a:cubicBezTo>
                  <a:cubicBezTo>
                    <a:pt x="220" y="397"/>
                    <a:pt x="220" y="398"/>
                    <a:pt x="221" y="398"/>
                  </a:cubicBezTo>
                  <a:cubicBezTo>
                    <a:pt x="222" y="399"/>
                    <a:pt x="223" y="399"/>
                    <a:pt x="225" y="399"/>
                  </a:cubicBezTo>
                  <a:cubicBezTo>
                    <a:pt x="226" y="399"/>
                    <a:pt x="226" y="399"/>
                    <a:pt x="226" y="399"/>
                  </a:cubicBezTo>
                  <a:cubicBezTo>
                    <a:pt x="228" y="399"/>
                    <a:pt x="230" y="399"/>
                    <a:pt x="232" y="398"/>
                  </a:cubicBezTo>
                  <a:cubicBezTo>
                    <a:pt x="234" y="397"/>
                    <a:pt x="235" y="396"/>
                    <a:pt x="236" y="394"/>
                  </a:cubicBezTo>
                  <a:cubicBezTo>
                    <a:pt x="236" y="394"/>
                    <a:pt x="236" y="393"/>
                    <a:pt x="236" y="393"/>
                  </a:cubicBezTo>
                  <a:cubicBezTo>
                    <a:pt x="237" y="392"/>
                    <a:pt x="239" y="391"/>
                    <a:pt x="240" y="391"/>
                  </a:cubicBezTo>
                  <a:cubicBezTo>
                    <a:pt x="241" y="391"/>
                    <a:pt x="243" y="392"/>
                    <a:pt x="244" y="392"/>
                  </a:cubicBezTo>
                  <a:cubicBezTo>
                    <a:pt x="246" y="393"/>
                    <a:pt x="248" y="393"/>
                    <a:pt x="250" y="393"/>
                  </a:cubicBezTo>
                  <a:cubicBezTo>
                    <a:pt x="251" y="393"/>
                    <a:pt x="253" y="393"/>
                    <a:pt x="254" y="393"/>
                  </a:cubicBezTo>
                  <a:cubicBezTo>
                    <a:pt x="255" y="392"/>
                    <a:pt x="256" y="391"/>
                    <a:pt x="257" y="390"/>
                  </a:cubicBezTo>
                  <a:cubicBezTo>
                    <a:pt x="257" y="389"/>
                    <a:pt x="257" y="389"/>
                    <a:pt x="257" y="389"/>
                  </a:cubicBezTo>
                  <a:cubicBezTo>
                    <a:pt x="258" y="388"/>
                    <a:pt x="259" y="387"/>
                    <a:pt x="260" y="386"/>
                  </a:cubicBezTo>
                  <a:cubicBezTo>
                    <a:pt x="260" y="386"/>
                    <a:pt x="261" y="385"/>
                    <a:pt x="261" y="385"/>
                  </a:cubicBezTo>
                  <a:cubicBezTo>
                    <a:pt x="263" y="384"/>
                    <a:pt x="264" y="383"/>
                    <a:pt x="266" y="383"/>
                  </a:cubicBezTo>
                  <a:cubicBezTo>
                    <a:pt x="266" y="383"/>
                    <a:pt x="266" y="383"/>
                    <a:pt x="266" y="383"/>
                  </a:cubicBezTo>
                  <a:cubicBezTo>
                    <a:pt x="268" y="383"/>
                    <a:pt x="269" y="384"/>
                    <a:pt x="270" y="384"/>
                  </a:cubicBezTo>
                  <a:cubicBezTo>
                    <a:pt x="272" y="385"/>
                    <a:pt x="274" y="385"/>
                    <a:pt x="276" y="385"/>
                  </a:cubicBezTo>
                  <a:cubicBezTo>
                    <a:pt x="278" y="385"/>
                    <a:pt x="280" y="385"/>
                    <a:pt x="281" y="384"/>
                  </a:cubicBezTo>
                  <a:cubicBezTo>
                    <a:pt x="283" y="384"/>
                    <a:pt x="284" y="383"/>
                    <a:pt x="286" y="382"/>
                  </a:cubicBezTo>
                  <a:cubicBezTo>
                    <a:pt x="289" y="381"/>
                    <a:pt x="293" y="379"/>
                    <a:pt x="296" y="377"/>
                  </a:cubicBezTo>
                  <a:cubicBezTo>
                    <a:pt x="298" y="375"/>
                    <a:pt x="298" y="375"/>
                    <a:pt x="298" y="375"/>
                  </a:cubicBezTo>
                  <a:cubicBezTo>
                    <a:pt x="300" y="374"/>
                    <a:pt x="302" y="372"/>
                    <a:pt x="305" y="371"/>
                  </a:cubicBezTo>
                  <a:cubicBezTo>
                    <a:pt x="306" y="369"/>
                    <a:pt x="308" y="368"/>
                    <a:pt x="310" y="367"/>
                  </a:cubicBezTo>
                  <a:cubicBezTo>
                    <a:pt x="312" y="366"/>
                    <a:pt x="314" y="366"/>
                    <a:pt x="315" y="364"/>
                  </a:cubicBezTo>
                  <a:cubicBezTo>
                    <a:pt x="318" y="362"/>
                    <a:pt x="321" y="360"/>
                    <a:pt x="323" y="358"/>
                  </a:cubicBezTo>
                  <a:cubicBezTo>
                    <a:pt x="325" y="357"/>
                    <a:pt x="328" y="354"/>
                    <a:pt x="330" y="352"/>
                  </a:cubicBezTo>
                  <a:cubicBezTo>
                    <a:pt x="331" y="351"/>
                    <a:pt x="332" y="350"/>
                    <a:pt x="333" y="349"/>
                  </a:cubicBezTo>
                  <a:cubicBezTo>
                    <a:pt x="334" y="348"/>
                    <a:pt x="335" y="347"/>
                    <a:pt x="336" y="346"/>
                  </a:cubicBezTo>
                  <a:cubicBezTo>
                    <a:pt x="337" y="346"/>
                    <a:pt x="338" y="345"/>
                    <a:pt x="338" y="345"/>
                  </a:cubicBezTo>
                  <a:cubicBezTo>
                    <a:pt x="339" y="344"/>
                    <a:pt x="340" y="344"/>
                    <a:pt x="340" y="343"/>
                  </a:cubicBezTo>
                  <a:cubicBezTo>
                    <a:pt x="342" y="341"/>
                    <a:pt x="342" y="341"/>
                    <a:pt x="342" y="341"/>
                  </a:cubicBezTo>
                  <a:cubicBezTo>
                    <a:pt x="343" y="340"/>
                    <a:pt x="344" y="339"/>
                    <a:pt x="345" y="338"/>
                  </a:cubicBezTo>
                  <a:cubicBezTo>
                    <a:pt x="346" y="337"/>
                    <a:pt x="347" y="336"/>
                    <a:pt x="348" y="335"/>
                  </a:cubicBezTo>
                  <a:cubicBezTo>
                    <a:pt x="349" y="334"/>
                    <a:pt x="350" y="333"/>
                    <a:pt x="351" y="332"/>
                  </a:cubicBezTo>
                  <a:cubicBezTo>
                    <a:pt x="352" y="331"/>
                    <a:pt x="352" y="330"/>
                    <a:pt x="353" y="329"/>
                  </a:cubicBezTo>
                  <a:cubicBezTo>
                    <a:pt x="354" y="328"/>
                    <a:pt x="356" y="327"/>
                    <a:pt x="357" y="326"/>
                  </a:cubicBezTo>
                  <a:cubicBezTo>
                    <a:pt x="357" y="325"/>
                    <a:pt x="357" y="325"/>
                    <a:pt x="357" y="325"/>
                  </a:cubicBezTo>
                  <a:cubicBezTo>
                    <a:pt x="361" y="321"/>
                    <a:pt x="363" y="318"/>
                    <a:pt x="367" y="315"/>
                  </a:cubicBezTo>
                  <a:cubicBezTo>
                    <a:pt x="370" y="312"/>
                    <a:pt x="373" y="310"/>
                    <a:pt x="376" y="307"/>
                  </a:cubicBezTo>
                  <a:cubicBezTo>
                    <a:pt x="384" y="299"/>
                    <a:pt x="391" y="290"/>
                    <a:pt x="398" y="281"/>
                  </a:cubicBezTo>
                  <a:cubicBezTo>
                    <a:pt x="400" y="278"/>
                    <a:pt x="400" y="278"/>
                    <a:pt x="400" y="278"/>
                  </a:cubicBezTo>
                  <a:cubicBezTo>
                    <a:pt x="401" y="277"/>
                    <a:pt x="401" y="275"/>
                    <a:pt x="402" y="274"/>
                  </a:cubicBezTo>
                  <a:cubicBezTo>
                    <a:pt x="402" y="273"/>
                    <a:pt x="402" y="273"/>
                    <a:pt x="403" y="272"/>
                  </a:cubicBezTo>
                  <a:cubicBezTo>
                    <a:pt x="404" y="270"/>
                    <a:pt x="405" y="269"/>
                    <a:pt x="406" y="267"/>
                  </a:cubicBezTo>
                  <a:cubicBezTo>
                    <a:pt x="407" y="266"/>
                    <a:pt x="407" y="266"/>
                    <a:pt x="407" y="266"/>
                  </a:cubicBezTo>
                  <a:cubicBezTo>
                    <a:pt x="408" y="264"/>
                    <a:pt x="409" y="262"/>
                    <a:pt x="409" y="261"/>
                  </a:cubicBezTo>
                  <a:cubicBezTo>
                    <a:pt x="410" y="260"/>
                    <a:pt x="410" y="260"/>
                    <a:pt x="410" y="260"/>
                  </a:cubicBezTo>
                  <a:cubicBezTo>
                    <a:pt x="410" y="259"/>
                    <a:pt x="411" y="257"/>
                    <a:pt x="412" y="256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14" y="253"/>
                    <a:pt x="415" y="251"/>
                    <a:pt x="416" y="249"/>
                  </a:cubicBezTo>
                  <a:cubicBezTo>
                    <a:pt x="417" y="247"/>
                    <a:pt x="418" y="245"/>
                    <a:pt x="420" y="243"/>
                  </a:cubicBezTo>
                  <a:cubicBezTo>
                    <a:pt x="421" y="241"/>
                    <a:pt x="422" y="240"/>
                    <a:pt x="424" y="239"/>
                  </a:cubicBezTo>
                  <a:cubicBezTo>
                    <a:pt x="425" y="238"/>
                    <a:pt x="425" y="238"/>
                    <a:pt x="425" y="238"/>
                  </a:cubicBezTo>
                  <a:cubicBezTo>
                    <a:pt x="426" y="237"/>
                    <a:pt x="427" y="236"/>
                    <a:pt x="428" y="235"/>
                  </a:cubicBezTo>
                  <a:cubicBezTo>
                    <a:pt x="428" y="234"/>
                    <a:pt x="429" y="233"/>
                    <a:pt x="430" y="233"/>
                  </a:cubicBezTo>
                  <a:cubicBezTo>
                    <a:pt x="432" y="231"/>
                    <a:pt x="434" y="229"/>
                    <a:pt x="436" y="228"/>
                  </a:cubicBezTo>
                  <a:cubicBezTo>
                    <a:pt x="438" y="227"/>
                    <a:pt x="439" y="225"/>
                    <a:pt x="441" y="224"/>
                  </a:cubicBezTo>
                  <a:cubicBezTo>
                    <a:pt x="442" y="223"/>
                    <a:pt x="443" y="222"/>
                    <a:pt x="444" y="221"/>
                  </a:cubicBezTo>
                  <a:cubicBezTo>
                    <a:pt x="445" y="221"/>
                    <a:pt x="446" y="220"/>
                    <a:pt x="447" y="220"/>
                  </a:cubicBezTo>
                  <a:cubicBezTo>
                    <a:pt x="448" y="219"/>
                    <a:pt x="450" y="218"/>
                    <a:pt x="451" y="216"/>
                  </a:cubicBezTo>
                  <a:cubicBezTo>
                    <a:pt x="454" y="214"/>
                    <a:pt x="454" y="212"/>
                    <a:pt x="455" y="210"/>
                  </a:cubicBezTo>
                  <a:cubicBezTo>
                    <a:pt x="455" y="209"/>
                    <a:pt x="455" y="208"/>
                    <a:pt x="455" y="208"/>
                  </a:cubicBezTo>
                  <a:cubicBezTo>
                    <a:pt x="455" y="206"/>
                    <a:pt x="456" y="205"/>
                    <a:pt x="456" y="204"/>
                  </a:cubicBezTo>
                  <a:cubicBezTo>
                    <a:pt x="457" y="203"/>
                    <a:pt x="457" y="202"/>
                    <a:pt x="458" y="201"/>
                  </a:cubicBezTo>
                  <a:cubicBezTo>
                    <a:pt x="458" y="199"/>
                    <a:pt x="459" y="197"/>
                    <a:pt x="459" y="195"/>
                  </a:cubicBezTo>
                  <a:cubicBezTo>
                    <a:pt x="459" y="194"/>
                    <a:pt x="459" y="193"/>
                    <a:pt x="459" y="192"/>
                  </a:cubicBezTo>
                  <a:cubicBezTo>
                    <a:pt x="460" y="187"/>
                    <a:pt x="462" y="182"/>
                    <a:pt x="463" y="177"/>
                  </a:cubicBezTo>
                  <a:cubicBezTo>
                    <a:pt x="465" y="174"/>
                    <a:pt x="465" y="174"/>
                    <a:pt x="465" y="174"/>
                  </a:cubicBezTo>
                  <a:cubicBezTo>
                    <a:pt x="465" y="173"/>
                    <a:pt x="465" y="172"/>
                    <a:pt x="466" y="171"/>
                  </a:cubicBezTo>
                  <a:cubicBezTo>
                    <a:pt x="467" y="170"/>
                    <a:pt x="468" y="168"/>
                    <a:pt x="468" y="166"/>
                  </a:cubicBezTo>
                  <a:cubicBezTo>
                    <a:pt x="468" y="164"/>
                    <a:pt x="468" y="163"/>
                    <a:pt x="468" y="161"/>
                  </a:cubicBezTo>
                  <a:close/>
                  <a:moveTo>
                    <a:pt x="359" y="252"/>
                  </a:moveTo>
                  <a:cubicBezTo>
                    <a:pt x="359" y="255"/>
                    <a:pt x="360" y="257"/>
                    <a:pt x="356" y="260"/>
                  </a:cubicBezTo>
                  <a:cubicBezTo>
                    <a:pt x="354" y="261"/>
                    <a:pt x="350" y="262"/>
                    <a:pt x="346" y="263"/>
                  </a:cubicBezTo>
                  <a:cubicBezTo>
                    <a:pt x="346" y="263"/>
                    <a:pt x="346" y="263"/>
                    <a:pt x="346" y="263"/>
                  </a:cubicBezTo>
                  <a:cubicBezTo>
                    <a:pt x="345" y="263"/>
                    <a:pt x="343" y="263"/>
                    <a:pt x="342" y="264"/>
                  </a:cubicBezTo>
                  <a:cubicBezTo>
                    <a:pt x="337" y="265"/>
                    <a:pt x="333" y="269"/>
                    <a:pt x="331" y="275"/>
                  </a:cubicBezTo>
                  <a:cubicBezTo>
                    <a:pt x="329" y="278"/>
                    <a:pt x="326" y="280"/>
                    <a:pt x="323" y="280"/>
                  </a:cubicBezTo>
                  <a:cubicBezTo>
                    <a:pt x="320" y="280"/>
                    <a:pt x="318" y="279"/>
                    <a:pt x="317" y="277"/>
                  </a:cubicBezTo>
                  <a:cubicBezTo>
                    <a:pt x="316" y="276"/>
                    <a:pt x="316" y="276"/>
                    <a:pt x="316" y="275"/>
                  </a:cubicBezTo>
                  <a:cubicBezTo>
                    <a:pt x="316" y="274"/>
                    <a:pt x="316" y="274"/>
                    <a:pt x="316" y="273"/>
                  </a:cubicBezTo>
                  <a:cubicBezTo>
                    <a:pt x="315" y="272"/>
                    <a:pt x="315" y="272"/>
                    <a:pt x="314" y="272"/>
                  </a:cubicBezTo>
                  <a:cubicBezTo>
                    <a:pt x="314" y="272"/>
                    <a:pt x="313" y="271"/>
                    <a:pt x="313" y="271"/>
                  </a:cubicBezTo>
                  <a:cubicBezTo>
                    <a:pt x="312" y="270"/>
                    <a:pt x="312" y="269"/>
                    <a:pt x="312" y="268"/>
                  </a:cubicBezTo>
                  <a:cubicBezTo>
                    <a:pt x="310" y="265"/>
                    <a:pt x="309" y="262"/>
                    <a:pt x="307" y="262"/>
                  </a:cubicBezTo>
                  <a:cubicBezTo>
                    <a:pt x="307" y="262"/>
                    <a:pt x="307" y="262"/>
                    <a:pt x="307" y="262"/>
                  </a:cubicBezTo>
                  <a:cubicBezTo>
                    <a:pt x="306" y="261"/>
                    <a:pt x="306" y="260"/>
                    <a:pt x="306" y="259"/>
                  </a:cubicBezTo>
                  <a:cubicBezTo>
                    <a:pt x="305" y="258"/>
                    <a:pt x="305" y="256"/>
                    <a:pt x="304" y="255"/>
                  </a:cubicBezTo>
                  <a:cubicBezTo>
                    <a:pt x="304" y="254"/>
                    <a:pt x="303" y="253"/>
                    <a:pt x="302" y="252"/>
                  </a:cubicBezTo>
                  <a:cubicBezTo>
                    <a:pt x="301" y="251"/>
                    <a:pt x="300" y="250"/>
                    <a:pt x="302" y="248"/>
                  </a:cubicBezTo>
                  <a:cubicBezTo>
                    <a:pt x="303" y="246"/>
                    <a:pt x="305" y="245"/>
                    <a:pt x="307" y="244"/>
                  </a:cubicBezTo>
                  <a:cubicBezTo>
                    <a:pt x="308" y="243"/>
                    <a:pt x="310" y="242"/>
                    <a:pt x="311" y="241"/>
                  </a:cubicBezTo>
                  <a:cubicBezTo>
                    <a:pt x="313" y="239"/>
                    <a:pt x="315" y="236"/>
                    <a:pt x="316" y="234"/>
                  </a:cubicBezTo>
                  <a:cubicBezTo>
                    <a:pt x="319" y="230"/>
                    <a:pt x="322" y="225"/>
                    <a:pt x="326" y="223"/>
                  </a:cubicBezTo>
                  <a:cubicBezTo>
                    <a:pt x="329" y="221"/>
                    <a:pt x="329" y="221"/>
                    <a:pt x="329" y="221"/>
                  </a:cubicBezTo>
                  <a:cubicBezTo>
                    <a:pt x="334" y="218"/>
                    <a:pt x="339" y="215"/>
                    <a:pt x="343" y="215"/>
                  </a:cubicBezTo>
                  <a:cubicBezTo>
                    <a:pt x="346" y="215"/>
                    <a:pt x="350" y="217"/>
                    <a:pt x="352" y="220"/>
                  </a:cubicBezTo>
                  <a:cubicBezTo>
                    <a:pt x="354" y="222"/>
                    <a:pt x="355" y="224"/>
                    <a:pt x="357" y="225"/>
                  </a:cubicBezTo>
                  <a:cubicBezTo>
                    <a:pt x="360" y="228"/>
                    <a:pt x="362" y="230"/>
                    <a:pt x="364" y="233"/>
                  </a:cubicBezTo>
                  <a:cubicBezTo>
                    <a:pt x="365" y="236"/>
                    <a:pt x="365" y="240"/>
                    <a:pt x="364" y="243"/>
                  </a:cubicBezTo>
                  <a:cubicBezTo>
                    <a:pt x="363" y="245"/>
                    <a:pt x="361" y="246"/>
                    <a:pt x="360" y="246"/>
                  </a:cubicBezTo>
                  <a:cubicBezTo>
                    <a:pt x="358" y="247"/>
                    <a:pt x="358" y="247"/>
                    <a:pt x="358" y="247"/>
                  </a:cubicBezTo>
                  <a:cubicBezTo>
                    <a:pt x="358" y="248"/>
                    <a:pt x="358" y="248"/>
                    <a:pt x="358" y="248"/>
                  </a:cubicBezTo>
                  <a:cubicBezTo>
                    <a:pt x="358" y="250"/>
                    <a:pt x="358" y="251"/>
                    <a:pt x="359" y="2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C4B84CB8-AFC0-9F0F-9703-2C8F25857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3987" y="4302143"/>
              <a:ext cx="709668" cy="1150243"/>
            </a:xfrm>
            <a:custGeom>
              <a:avLst/>
              <a:gdLst>
                <a:gd name="T0" fmla="*/ 303 w 309"/>
                <a:gd name="T1" fmla="*/ 119 h 544"/>
                <a:gd name="T2" fmla="*/ 302 w 309"/>
                <a:gd name="T3" fmla="*/ 92 h 544"/>
                <a:gd name="T4" fmla="*/ 303 w 309"/>
                <a:gd name="T5" fmla="*/ 70 h 544"/>
                <a:gd name="T6" fmla="*/ 300 w 309"/>
                <a:gd name="T7" fmla="*/ 28 h 544"/>
                <a:gd name="T8" fmla="*/ 301 w 309"/>
                <a:gd name="T9" fmla="*/ 0 h 544"/>
                <a:gd name="T10" fmla="*/ 262 w 309"/>
                <a:gd name="T11" fmla="*/ 24 h 544"/>
                <a:gd name="T12" fmla="*/ 241 w 309"/>
                <a:gd name="T13" fmla="*/ 31 h 544"/>
                <a:gd name="T14" fmla="*/ 219 w 309"/>
                <a:gd name="T15" fmla="*/ 38 h 544"/>
                <a:gd name="T16" fmla="*/ 190 w 309"/>
                <a:gd name="T17" fmla="*/ 40 h 544"/>
                <a:gd name="T18" fmla="*/ 179 w 309"/>
                <a:gd name="T19" fmla="*/ 41 h 544"/>
                <a:gd name="T20" fmla="*/ 159 w 309"/>
                <a:gd name="T21" fmla="*/ 36 h 544"/>
                <a:gd name="T22" fmla="*/ 137 w 309"/>
                <a:gd name="T23" fmla="*/ 38 h 544"/>
                <a:gd name="T24" fmla="*/ 131 w 309"/>
                <a:gd name="T25" fmla="*/ 80 h 544"/>
                <a:gd name="T26" fmla="*/ 162 w 309"/>
                <a:gd name="T27" fmla="*/ 157 h 544"/>
                <a:gd name="T28" fmla="*/ 152 w 309"/>
                <a:gd name="T29" fmla="*/ 187 h 544"/>
                <a:gd name="T30" fmla="*/ 141 w 309"/>
                <a:gd name="T31" fmla="*/ 220 h 544"/>
                <a:gd name="T32" fmla="*/ 123 w 309"/>
                <a:gd name="T33" fmla="*/ 192 h 544"/>
                <a:gd name="T34" fmla="*/ 121 w 309"/>
                <a:gd name="T35" fmla="*/ 172 h 544"/>
                <a:gd name="T36" fmla="*/ 101 w 309"/>
                <a:gd name="T37" fmla="*/ 134 h 544"/>
                <a:gd name="T38" fmla="*/ 85 w 309"/>
                <a:gd name="T39" fmla="*/ 117 h 544"/>
                <a:gd name="T40" fmla="*/ 3 w 309"/>
                <a:gd name="T41" fmla="*/ 157 h 544"/>
                <a:gd name="T42" fmla="*/ 47 w 309"/>
                <a:gd name="T43" fmla="*/ 193 h 544"/>
                <a:gd name="T44" fmla="*/ 66 w 309"/>
                <a:gd name="T45" fmla="*/ 199 h 544"/>
                <a:gd name="T46" fmla="*/ 79 w 309"/>
                <a:gd name="T47" fmla="*/ 222 h 544"/>
                <a:gd name="T48" fmla="*/ 79 w 309"/>
                <a:gd name="T49" fmla="*/ 262 h 544"/>
                <a:gd name="T50" fmla="*/ 70 w 309"/>
                <a:gd name="T51" fmla="*/ 278 h 544"/>
                <a:gd name="T52" fmla="*/ 76 w 309"/>
                <a:gd name="T53" fmla="*/ 304 h 544"/>
                <a:gd name="T54" fmla="*/ 64 w 309"/>
                <a:gd name="T55" fmla="*/ 333 h 544"/>
                <a:gd name="T56" fmla="*/ 59 w 309"/>
                <a:gd name="T57" fmla="*/ 355 h 544"/>
                <a:gd name="T58" fmla="*/ 28 w 309"/>
                <a:gd name="T59" fmla="*/ 403 h 544"/>
                <a:gd name="T60" fmla="*/ 38 w 309"/>
                <a:gd name="T61" fmla="*/ 442 h 544"/>
                <a:gd name="T62" fmla="*/ 44 w 309"/>
                <a:gd name="T63" fmla="*/ 464 h 544"/>
                <a:gd name="T64" fmla="*/ 42 w 309"/>
                <a:gd name="T65" fmla="*/ 501 h 544"/>
                <a:gd name="T66" fmla="*/ 43 w 309"/>
                <a:gd name="T67" fmla="*/ 522 h 544"/>
                <a:gd name="T68" fmla="*/ 53 w 309"/>
                <a:gd name="T69" fmla="*/ 542 h 544"/>
                <a:gd name="T70" fmla="*/ 69 w 309"/>
                <a:gd name="T71" fmla="*/ 527 h 544"/>
                <a:gd name="T72" fmla="*/ 72 w 309"/>
                <a:gd name="T73" fmla="*/ 495 h 544"/>
                <a:gd name="T74" fmla="*/ 89 w 309"/>
                <a:gd name="T75" fmla="*/ 487 h 544"/>
                <a:gd name="T76" fmla="*/ 113 w 309"/>
                <a:gd name="T77" fmla="*/ 477 h 544"/>
                <a:gd name="T78" fmla="*/ 144 w 309"/>
                <a:gd name="T79" fmla="*/ 439 h 544"/>
                <a:gd name="T80" fmla="*/ 143 w 309"/>
                <a:gd name="T81" fmla="*/ 430 h 544"/>
                <a:gd name="T82" fmla="*/ 147 w 309"/>
                <a:gd name="T83" fmla="*/ 409 h 544"/>
                <a:gd name="T84" fmla="*/ 142 w 309"/>
                <a:gd name="T85" fmla="*/ 384 h 544"/>
                <a:gd name="T86" fmla="*/ 139 w 309"/>
                <a:gd name="T87" fmla="*/ 365 h 544"/>
                <a:gd name="T88" fmla="*/ 134 w 309"/>
                <a:gd name="T89" fmla="*/ 340 h 544"/>
                <a:gd name="T90" fmla="*/ 126 w 309"/>
                <a:gd name="T91" fmla="*/ 326 h 544"/>
                <a:gd name="T92" fmla="*/ 149 w 309"/>
                <a:gd name="T93" fmla="*/ 295 h 544"/>
                <a:gd name="T94" fmla="*/ 166 w 309"/>
                <a:gd name="T95" fmla="*/ 280 h 544"/>
                <a:gd name="T96" fmla="*/ 178 w 309"/>
                <a:gd name="T97" fmla="*/ 269 h 544"/>
                <a:gd name="T98" fmla="*/ 193 w 309"/>
                <a:gd name="T99" fmla="*/ 251 h 544"/>
                <a:gd name="T100" fmla="*/ 229 w 309"/>
                <a:gd name="T101" fmla="*/ 225 h 544"/>
                <a:gd name="T102" fmla="*/ 260 w 309"/>
                <a:gd name="T103" fmla="*/ 211 h 544"/>
                <a:gd name="T104" fmla="*/ 279 w 309"/>
                <a:gd name="T105" fmla="*/ 192 h 544"/>
                <a:gd name="T106" fmla="*/ 291 w 309"/>
                <a:gd name="T107" fmla="*/ 177 h 544"/>
                <a:gd name="T108" fmla="*/ 299 w 309"/>
                <a:gd name="T109" fmla="*/ 166 h 544"/>
                <a:gd name="T110" fmla="*/ 302 w 309"/>
                <a:gd name="T111" fmla="*/ 155 h 544"/>
                <a:gd name="T112" fmla="*/ 306 w 309"/>
                <a:gd name="T113" fmla="*/ 14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9" h="544">
                  <a:moveTo>
                    <a:pt x="308" y="135"/>
                  </a:moveTo>
                  <a:cubicBezTo>
                    <a:pt x="309" y="134"/>
                    <a:pt x="309" y="132"/>
                    <a:pt x="308" y="130"/>
                  </a:cubicBezTo>
                  <a:cubicBezTo>
                    <a:pt x="308" y="129"/>
                    <a:pt x="307" y="128"/>
                    <a:pt x="306" y="127"/>
                  </a:cubicBezTo>
                  <a:cubicBezTo>
                    <a:pt x="306" y="127"/>
                    <a:pt x="306" y="126"/>
                    <a:pt x="306" y="126"/>
                  </a:cubicBezTo>
                  <a:cubicBezTo>
                    <a:pt x="306" y="123"/>
                    <a:pt x="304" y="122"/>
                    <a:pt x="302" y="122"/>
                  </a:cubicBezTo>
                  <a:cubicBezTo>
                    <a:pt x="302" y="121"/>
                    <a:pt x="303" y="120"/>
                    <a:pt x="303" y="119"/>
                  </a:cubicBezTo>
                  <a:cubicBezTo>
                    <a:pt x="303" y="119"/>
                    <a:pt x="303" y="119"/>
                    <a:pt x="303" y="118"/>
                  </a:cubicBezTo>
                  <a:cubicBezTo>
                    <a:pt x="303" y="116"/>
                    <a:pt x="303" y="115"/>
                    <a:pt x="303" y="113"/>
                  </a:cubicBezTo>
                  <a:cubicBezTo>
                    <a:pt x="302" y="113"/>
                    <a:pt x="302" y="112"/>
                    <a:pt x="302" y="111"/>
                  </a:cubicBezTo>
                  <a:cubicBezTo>
                    <a:pt x="302" y="109"/>
                    <a:pt x="302" y="106"/>
                    <a:pt x="302" y="104"/>
                  </a:cubicBezTo>
                  <a:cubicBezTo>
                    <a:pt x="302" y="102"/>
                    <a:pt x="302" y="100"/>
                    <a:pt x="302" y="99"/>
                  </a:cubicBezTo>
                  <a:cubicBezTo>
                    <a:pt x="302" y="97"/>
                    <a:pt x="302" y="94"/>
                    <a:pt x="302" y="92"/>
                  </a:cubicBezTo>
                  <a:cubicBezTo>
                    <a:pt x="302" y="90"/>
                    <a:pt x="301" y="87"/>
                    <a:pt x="301" y="85"/>
                  </a:cubicBezTo>
                  <a:cubicBezTo>
                    <a:pt x="301" y="84"/>
                    <a:pt x="301" y="84"/>
                    <a:pt x="301" y="84"/>
                  </a:cubicBezTo>
                  <a:cubicBezTo>
                    <a:pt x="302" y="83"/>
                    <a:pt x="302" y="81"/>
                    <a:pt x="302" y="79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3" y="77"/>
                    <a:pt x="304" y="76"/>
                    <a:pt x="303" y="73"/>
                  </a:cubicBezTo>
                  <a:cubicBezTo>
                    <a:pt x="303" y="72"/>
                    <a:pt x="303" y="71"/>
                    <a:pt x="303" y="70"/>
                  </a:cubicBezTo>
                  <a:cubicBezTo>
                    <a:pt x="302" y="69"/>
                    <a:pt x="302" y="68"/>
                    <a:pt x="302" y="67"/>
                  </a:cubicBezTo>
                  <a:cubicBezTo>
                    <a:pt x="301" y="65"/>
                    <a:pt x="301" y="62"/>
                    <a:pt x="301" y="59"/>
                  </a:cubicBezTo>
                  <a:cubicBezTo>
                    <a:pt x="302" y="56"/>
                    <a:pt x="301" y="52"/>
                    <a:pt x="301" y="48"/>
                  </a:cubicBezTo>
                  <a:cubicBezTo>
                    <a:pt x="301" y="45"/>
                    <a:pt x="300" y="41"/>
                    <a:pt x="300" y="38"/>
                  </a:cubicBezTo>
                  <a:cubicBezTo>
                    <a:pt x="300" y="36"/>
                    <a:pt x="300" y="35"/>
                    <a:pt x="300" y="33"/>
                  </a:cubicBezTo>
                  <a:cubicBezTo>
                    <a:pt x="300" y="31"/>
                    <a:pt x="299" y="29"/>
                    <a:pt x="300" y="28"/>
                  </a:cubicBezTo>
                  <a:cubicBezTo>
                    <a:pt x="300" y="26"/>
                    <a:pt x="300" y="25"/>
                    <a:pt x="301" y="24"/>
                  </a:cubicBezTo>
                  <a:cubicBezTo>
                    <a:pt x="302" y="23"/>
                    <a:pt x="303" y="21"/>
                    <a:pt x="303" y="18"/>
                  </a:cubicBezTo>
                  <a:cubicBezTo>
                    <a:pt x="303" y="15"/>
                    <a:pt x="303" y="12"/>
                    <a:pt x="304" y="9"/>
                  </a:cubicBezTo>
                  <a:cubicBezTo>
                    <a:pt x="305" y="6"/>
                    <a:pt x="304" y="3"/>
                    <a:pt x="303" y="2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96" y="1"/>
                    <a:pt x="292" y="5"/>
                    <a:pt x="288" y="8"/>
                  </a:cubicBezTo>
                  <a:cubicBezTo>
                    <a:pt x="287" y="10"/>
                    <a:pt x="285" y="11"/>
                    <a:pt x="283" y="13"/>
                  </a:cubicBezTo>
                  <a:cubicBezTo>
                    <a:pt x="281" y="14"/>
                    <a:pt x="279" y="15"/>
                    <a:pt x="277" y="15"/>
                  </a:cubicBezTo>
                  <a:cubicBezTo>
                    <a:pt x="275" y="16"/>
                    <a:pt x="273" y="17"/>
                    <a:pt x="272" y="18"/>
                  </a:cubicBezTo>
                  <a:cubicBezTo>
                    <a:pt x="270" y="19"/>
                    <a:pt x="269" y="20"/>
                    <a:pt x="268" y="20"/>
                  </a:cubicBezTo>
                  <a:cubicBezTo>
                    <a:pt x="267" y="22"/>
                    <a:pt x="265" y="23"/>
                    <a:pt x="262" y="24"/>
                  </a:cubicBezTo>
                  <a:cubicBezTo>
                    <a:pt x="262" y="24"/>
                    <a:pt x="261" y="24"/>
                    <a:pt x="261" y="24"/>
                  </a:cubicBezTo>
                  <a:cubicBezTo>
                    <a:pt x="260" y="24"/>
                    <a:pt x="259" y="24"/>
                    <a:pt x="258" y="24"/>
                  </a:cubicBezTo>
                  <a:cubicBezTo>
                    <a:pt x="257" y="23"/>
                    <a:pt x="256" y="23"/>
                    <a:pt x="255" y="23"/>
                  </a:cubicBezTo>
                  <a:cubicBezTo>
                    <a:pt x="254" y="23"/>
                    <a:pt x="252" y="24"/>
                    <a:pt x="249" y="25"/>
                  </a:cubicBezTo>
                  <a:cubicBezTo>
                    <a:pt x="248" y="26"/>
                    <a:pt x="247" y="27"/>
                    <a:pt x="246" y="28"/>
                  </a:cubicBezTo>
                  <a:cubicBezTo>
                    <a:pt x="245" y="30"/>
                    <a:pt x="243" y="31"/>
                    <a:pt x="241" y="31"/>
                  </a:cubicBezTo>
                  <a:cubicBezTo>
                    <a:pt x="240" y="31"/>
                    <a:pt x="239" y="31"/>
                    <a:pt x="238" y="30"/>
                  </a:cubicBezTo>
                  <a:cubicBezTo>
                    <a:pt x="237" y="30"/>
                    <a:pt x="236" y="29"/>
                    <a:pt x="235" y="29"/>
                  </a:cubicBezTo>
                  <a:cubicBezTo>
                    <a:pt x="233" y="28"/>
                    <a:pt x="232" y="27"/>
                    <a:pt x="230" y="27"/>
                  </a:cubicBezTo>
                  <a:cubicBezTo>
                    <a:pt x="229" y="27"/>
                    <a:pt x="228" y="27"/>
                    <a:pt x="226" y="28"/>
                  </a:cubicBezTo>
                  <a:cubicBezTo>
                    <a:pt x="224" y="30"/>
                    <a:pt x="223" y="32"/>
                    <a:pt x="222" y="33"/>
                  </a:cubicBezTo>
                  <a:cubicBezTo>
                    <a:pt x="221" y="35"/>
                    <a:pt x="220" y="36"/>
                    <a:pt x="219" y="38"/>
                  </a:cubicBezTo>
                  <a:cubicBezTo>
                    <a:pt x="216" y="40"/>
                    <a:pt x="214" y="42"/>
                    <a:pt x="211" y="42"/>
                  </a:cubicBezTo>
                  <a:cubicBezTo>
                    <a:pt x="209" y="42"/>
                    <a:pt x="208" y="41"/>
                    <a:pt x="206" y="40"/>
                  </a:cubicBezTo>
                  <a:cubicBezTo>
                    <a:pt x="205" y="40"/>
                    <a:pt x="205" y="40"/>
                    <a:pt x="204" y="39"/>
                  </a:cubicBezTo>
                  <a:cubicBezTo>
                    <a:pt x="201" y="38"/>
                    <a:pt x="199" y="37"/>
                    <a:pt x="197" y="37"/>
                  </a:cubicBezTo>
                  <a:cubicBezTo>
                    <a:pt x="195" y="37"/>
                    <a:pt x="194" y="38"/>
                    <a:pt x="193" y="38"/>
                  </a:cubicBezTo>
                  <a:cubicBezTo>
                    <a:pt x="192" y="38"/>
                    <a:pt x="191" y="39"/>
                    <a:pt x="190" y="40"/>
                  </a:cubicBezTo>
                  <a:cubicBezTo>
                    <a:pt x="190" y="40"/>
                    <a:pt x="189" y="41"/>
                    <a:pt x="188" y="41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6" y="41"/>
                    <a:pt x="186" y="41"/>
                    <a:pt x="185" y="41"/>
                  </a:cubicBezTo>
                  <a:cubicBezTo>
                    <a:pt x="185" y="40"/>
                    <a:pt x="184" y="40"/>
                    <a:pt x="183" y="40"/>
                  </a:cubicBezTo>
                  <a:cubicBezTo>
                    <a:pt x="182" y="40"/>
                    <a:pt x="182" y="40"/>
                    <a:pt x="181" y="41"/>
                  </a:cubicBezTo>
                  <a:cubicBezTo>
                    <a:pt x="181" y="41"/>
                    <a:pt x="180" y="41"/>
                    <a:pt x="179" y="41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41"/>
                    <a:pt x="175" y="39"/>
                    <a:pt x="174" y="38"/>
                  </a:cubicBezTo>
                  <a:cubicBezTo>
                    <a:pt x="173" y="36"/>
                    <a:pt x="172" y="35"/>
                    <a:pt x="170" y="34"/>
                  </a:cubicBezTo>
                  <a:cubicBezTo>
                    <a:pt x="168" y="33"/>
                    <a:pt x="167" y="33"/>
                    <a:pt x="166" y="33"/>
                  </a:cubicBezTo>
                  <a:cubicBezTo>
                    <a:pt x="165" y="33"/>
                    <a:pt x="164" y="33"/>
                    <a:pt x="162" y="34"/>
                  </a:cubicBezTo>
                  <a:cubicBezTo>
                    <a:pt x="161" y="35"/>
                    <a:pt x="160" y="36"/>
                    <a:pt x="159" y="36"/>
                  </a:cubicBezTo>
                  <a:cubicBezTo>
                    <a:pt x="156" y="37"/>
                    <a:pt x="154" y="38"/>
                    <a:pt x="151" y="38"/>
                  </a:cubicBezTo>
                  <a:cubicBezTo>
                    <a:pt x="149" y="38"/>
                    <a:pt x="148" y="38"/>
                    <a:pt x="146" y="38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4" y="37"/>
                  </a:cubicBezTo>
                  <a:cubicBezTo>
                    <a:pt x="143" y="37"/>
                    <a:pt x="141" y="38"/>
                    <a:pt x="140" y="38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3"/>
                    <a:pt x="136" y="46"/>
                    <a:pt x="135" y="48"/>
                  </a:cubicBezTo>
                  <a:cubicBezTo>
                    <a:pt x="135" y="50"/>
                    <a:pt x="134" y="51"/>
                    <a:pt x="134" y="52"/>
                  </a:cubicBezTo>
                  <a:cubicBezTo>
                    <a:pt x="133" y="54"/>
                    <a:pt x="132" y="56"/>
                    <a:pt x="131" y="59"/>
                  </a:cubicBezTo>
                  <a:cubicBezTo>
                    <a:pt x="131" y="63"/>
                    <a:pt x="131" y="67"/>
                    <a:pt x="131" y="70"/>
                  </a:cubicBezTo>
                  <a:cubicBezTo>
                    <a:pt x="131" y="74"/>
                    <a:pt x="132" y="77"/>
                    <a:pt x="131" y="80"/>
                  </a:cubicBezTo>
                  <a:cubicBezTo>
                    <a:pt x="130" y="86"/>
                    <a:pt x="131" y="90"/>
                    <a:pt x="132" y="94"/>
                  </a:cubicBezTo>
                  <a:cubicBezTo>
                    <a:pt x="133" y="100"/>
                    <a:pt x="135" y="105"/>
                    <a:pt x="138" y="111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53" y="116"/>
                    <a:pt x="160" y="135"/>
                    <a:pt x="162" y="147"/>
                  </a:cubicBezTo>
                  <a:cubicBezTo>
                    <a:pt x="162" y="150"/>
                    <a:pt x="162" y="154"/>
                    <a:pt x="162" y="157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59"/>
                    <a:pt x="162" y="160"/>
                    <a:pt x="161" y="161"/>
                  </a:cubicBezTo>
                  <a:cubicBezTo>
                    <a:pt x="161" y="163"/>
                    <a:pt x="162" y="166"/>
                    <a:pt x="162" y="168"/>
                  </a:cubicBezTo>
                  <a:cubicBezTo>
                    <a:pt x="162" y="171"/>
                    <a:pt x="162" y="173"/>
                    <a:pt x="162" y="175"/>
                  </a:cubicBezTo>
                  <a:cubicBezTo>
                    <a:pt x="162" y="181"/>
                    <a:pt x="160" y="185"/>
                    <a:pt x="157" y="186"/>
                  </a:cubicBezTo>
                  <a:cubicBezTo>
                    <a:pt x="155" y="187"/>
                    <a:pt x="153" y="187"/>
                    <a:pt x="152" y="187"/>
                  </a:cubicBezTo>
                  <a:cubicBezTo>
                    <a:pt x="149" y="187"/>
                    <a:pt x="148" y="188"/>
                    <a:pt x="146" y="191"/>
                  </a:cubicBezTo>
                  <a:cubicBezTo>
                    <a:pt x="146" y="192"/>
                    <a:pt x="145" y="193"/>
                    <a:pt x="145" y="193"/>
                  </a:cubicBezTo>
                  <a:cubicBezTo>
                    <a:pt x="143" y="197"/>
                    <a:pt x="141" y="200"/>
                    <a:pt x="142" y="203"/>
                  </a:cubicBezTo>
                  <a:cubicBezTo>
                    <a:pt x="142" y="205"/>
                    <a:pt x="143" y="207"/>
                    <a:pt x="143" y="208"/>
                  </a:cubicBezTo>
                  <a:cubicBezTo>
                    <a:pt x="144" y="212"/>
                    <a:pt x="145" y="215"/>
                    <a:pt x="145" y="219"/>
                  </a:cubicBezTo>
                  <a:cubicBezTo>
                    <a:pt x="144" y="220"/>
                    <a:pt x="142" y="220"/>
                    <a:pt x="141" y="220"/>
                  </a:cubicBezTo>
                  <a:cubicBezTo>
                    <a:pt x="140" y="220"/>
                    <a:pt x="140" y="220"/>
                    <a:pt x="139" y="220"/>
                  </a:cubicBezTo>
                  <a:cubicBezTo>
                    <a:pt x="139" y="219"/>
                    <a:pt x="138" y="219"/>
                    <a:pt x="138" y="216"/>
                  </a:cubicBezTo>
                  <a:cubicBezTo>
                    <a:pt x="138" y="214"/>
                    <a:pt x="138" y="213"/>
                    <a:pt x="138" y="212"/>
                  </a:cubicBezTo>
                  <a:cubicBezTo>
                    <a:pt x="139" y="209"/>
                    <a:pt x="139" y="208"/>
                    <a:pt x="136" y="205"/>
                  </a:cubicBezTo>
                  <a:cubicBezTo>
                    <a:pt x="135" y="205"/>
                    <a:pt x="134" y="204"/>
                    <a:pt x="133" y="203"/>
                  </a:cubicBezTo>
                  <a:cubicBezTo>
                    <a:pt x="129" y="200"/>
                    <a:pt x="125" y="196"/>
                    <a:pt x="123" y="192"/>
                  </a:cubicBezTo>
                  <a:cubicBezTo>
                    <a:pt x="122" y="191"/>
                    <a:pt x="122" y="190"/>
                    <a:pt x="122" y="189"/>
                  </a:cubicBezTo>
                  <a:cubicBezTo>
                    <a:pt x="122" y="188"/>
                    <a:pt x="122" y="188"/>
                    <a:pt x="122" y="187"/>
                  </a:cubicBezTo>
                  <a:cubicBezTo>
                    <a:pt x="122" y="185"/>
                    <a:pt x="121" y="184"/>
                    <a:pt x="120" y="183"/>
                  </a:cubicBezTo>
                  <a:cubicBezTo>
                    <a:pt x="120" y="182"/>
                    <a:pt x="120" y="182"/>
                    <a:pt x="119" y="181"/>
                  </a:cubicBezTo>
                  <a:cubicBezTo>
                    <a:pt x="118" y="177"/>
                    <a:pt x="118" y="177"/>
                    <a:pt x="119" y="175"/>
                  </a:cubicBezTo>
                  <a:cubicBezTo>
                    <a:pt x="120" y="174"/>
                    <a:pt x="120" y="173"/>
                    <a:pt x="121" y="172"/>
                  </a:cubicBezTo>
                  <a:cubicBezTo>
                    <a:pt x="122" y="171"/>
                    <a:pt x="122" y="169"/>
                    <a:pt x="122" y="167"/>
                  </a:cubicBezTo>
                  <a:cubicBezTo>
                    <a:pt x="123" y="166"/>
                    <a:pt x="123" y="164"/>
                    <a:pt x="124" y="163"/>
                  </a:cubicBezTo>
                  <a:cubicBezTo>
                    <a:pt x="128" y="155"/>
                    <a:pt x="130" y="142"/>
                    <a:pt x="124" y="134"/>
                  </a:cubicBezTo>
                  <a:cubicBezTo>
                    <a:pt x="123" y="131"/>
                    <a:pt x="120" y="130"/>
                    <a:pt x="118" y="130"/>
                  </a:cubicBezTo>
                  <a:cubicBezTo>
                    <a:pt x="115" y="130"/>
                    <a:pt x="113" y="131"/>
                    <a:pt x="110" y="132"/>
                  </a:cubicBezTo>
                  <a:cubicBezTo>
                    <a:pt x="107" y="133"/>
                    <a:pt x="104" y="134"/>
                    <a:pt x="101" y="134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98" y="134"/>
                    <a:pt x="95" y="129"/>
                    <a:pt x="93" y="125"/>
                  </a:cubicBezTo>
                  <a:cubicBezTo>
                    <a:pt x="91" y="122"/>
                    <a:pt x="90" y="120"/>
                    <a:pt x="89" y="119"/>
                  </a:cubicBezTo>
                  <a:cubicBezTo>
                    <a:pt x="88" y="118"/>
                    <a:pt x="88" y="117"/>
                    <a:pt x="88" y="117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5" y="117"/>
                    <a:pt x="85" y="117"/>
                    <a:pt x="84" y="117"/>
                  </a:cubicBezTo>
                  <a:cubicBezTo>
                    <a:pt x="84" y="117"/>
                    <a:pt x="83" y="117"/>
                    <a:pt x="83" y="11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2"/>
                    <a:pt x="1" y="154"/>
                    <a:pt x="3" y="157"/>
                  </a:cubicBezTo>
                  <a:cubicBezTo>
                    <a:pt x="4" y="160"/>
                    <a:pt x="5" y="163"/>
                    <a:pt x="6" y="166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30" y="184"/>
                    <a:pt x="31" y="184"/>
                    <a:pt x="32" y="185"/>
                  </a:cubicBezTo>
                  <a:cubicBezTo>
                    <a:pt x="33" y="187"/>
                    <a:pt x="35" y="188"/>
                    <a:pt x="38" y="188"/>
                  </a:cubicBezTo>
                  <a:cubicBezTo>
                    <a:pt x="42" y="189"/>
                    <a:pt x="44" y="189"/>
                    <a:pt x="47" y="193"/>
                  </a:cubicBezTo>
                  <a:cubicBezTo>
                    <a:pt x="48" y="194"/>
                    <a:pt x="48" y="194"/>
                    <a:pt x="48" y="194"/>
                  </a:cubicBezTo>
                  <a:cubicBezTo>
                    <a:pt x="50" y="196"/>
                    <a:pt x="52" y="198"/>
                    <a:pt x="56" y="198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6" y="198"/>
                    <a:pt x="57" y="198"/>
                    <a:pt x="58" y="198"/>
                  </a:cubicBezTo>
                  <a:cubicBezTo>
                    <a:pt x="59" y="198"/>
                    <a:pt x="60" y="198"/>
                    <a:pt x="61" y="198"/>
                  </a:cubicBezTo>
                  <a:cubicBezTo>
                    <a:pt x="62" y="198"/>
                    <a:pt x="64" y="198"/>
                    <a:pt x="66" y="199"/>
                  </a:cubicBezTo>
                  <a:cubicBezTo>
                    <a:pt x="68" y="200"/>
                    <a:pt x="69" y="201"/>
                    <a:pt x="71" y="202"/>
                  </a:cubicBezTo>
                  <a:cubicBezTo>
                    <a:pt x="72" y="203"/>
                    <a:pt x="73" y="204"/>
                    <a:pt x="75" y="205"/>
                  </a:cubicBezTo>
                  <a:cubicBezTo>
                    <a:pt x="78" y="207"/>
                    <a:pt x="78" y="208"/>
                    <a:pt x="77" y="211"/>
                  </a:cubicBezTo>
                  <a:cubicBezTo>
                    <a:pt x="77" y="211"/>
                    <a:pt x="77" y="212"/>
                    <a:pt x="76" y="213"/>
                  </a:cubicBezTo>
                  <a:cubicBezTo>
                    <a:pt x="76" y="216"/>
                    <a:pt x="77" y="217"/>
                    <a:pt x="78" y="219"/>
                  </a:cubicBezTo>
                  <a:cubicBezTo>
                    <a:pt x="78" y="220"/>
                    <a:pt x="78" y="221"/>
                    <a:pt x="79" y="222"/>
                  </a:cubicBezTo>
                  <a:cubicBezTo>
                    <a:pt x="80" y="225"/>
                    <a:pt x="79" y="227"/>
                    <a:pt x="79" y="229"/>
                  </a:cubicBezTo>
                  <a:cubicBezTo>
                    <a:pt x="79" y="230"/>
                    <a:pt x="79" y="231"/>
                    <a:pt x="79" y="232"/>
                  </a:cubicBezTo>
                  <a:cubicBezTo>
                    <a:pt x="79" y="235"/>
                    <a:pt x="79" y="238"/>
                    <a:pt x="79" y="241"/>
                  </a:cubicBezTo>
                  <a:cubicBezTo>
                    <a:pt x="79" y="244"/>
                    <a:pt x="78" y="247"/>
                    <a:pt x="78" y="250"/>
                  </a:cubicBezTo>
                  <a:cubicBezTo>
                    <a:pt x="78" y="251"/>
                    <a:pt x="78" y="253"/>
                    <a:pt x="79" y="254"/>
                  </a:cubicBezTo>
                  <a:cubicBezTo>
                    <a:pt x="79" y="257"/>
                    <a:pt x="79" y="261"/>
                    <a:pt x="79" y="262"/>
                  </a:cubicBezTo>
                  <a:cubicBezTo>
                    <a:pt x="78" y="263"/>
                    <a:pt x="78" y="264"/>
                    <a:pt x="77" y="264"/>
                  </a:cubicBezTo>
                  <a:cubicBezTo>
                    <a:pt x="76" y="265"/>
                    <a:pt x="76" y="266"/>
                    <a:pt x="75" y="267"/>
                  </a:cubicBezTo>
                  <a:cubicBezTo>
                    <a:pt x="75" y="268"/>
                    <a:pt x="75" y="269"/>
                    <a:pt x="75" y="270"/>
                  </a:cubicBezTo>
                  <a:cubicBezTo>
                    <a:pt x="75" y="271"/>
                    <a:pt x="75" y="273"/>
                    <a:pt x="74" y="274"/>
                  </a:cubicBezTo>
                  <a:cubicBezTo>
                    <a:pt x="74" y="274"/>
                    <a:pt x="73" y="275"/>
                    <a:pt x="72" y="275"/>
                  </a:cubicBezTo>
                  <a:cubicBezTo>
                    <a:pt x="71" y="276"/>
                    <a:pt x="70" y="276"/>
                    <a:pt x="70" y="278"/>
                  </a:cubicBezTo>
                  <a:cubicBezTo>
                    <a:pt x="70" y="279"/>
                    <a:pt x="71" y="280"/>
                    <a:pt x="72" y="282"/>
                  </a:cubicBezTo>
                  <a:cubicBezTo>
                    <a:pt x="73" y="282"/>
                    <a:pt x="73" y="283"/>
                    <a:pt x="74" y="284"/>
                  </a:cubicBezTo>
                  <a:cubicBezTo>
                    <a:pt x="74" y="286"/>
                    <a:pt x="74" y="287"/>
                    <a:pt x="74" y="288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72" y="293"/>
                    <a:pt x="72" y="299"/>
                    <a:pt x="74" y="301"/>
                  </a:cubicBezTo>
                  <a:cubicBezTo>
                    <a:pt x="74" y="303"/>
                    <a:pt x="75" y="303"/>
                    <a:pt x="76" y="304"/>
                  </a:cubicBezTo>
                  <a:cubicBezTo>
                    <a:pt x="77" y="306"/>
                    <a:pt x="79" y="307"/>
                    <a:pt x="78" y="310"/>
                  </a:cubicBezTo>
                  <a:cubicBezTo>
                    <a:pt x="78" y="313"/>
                    <a:pt x="77" y="315"/>
                    <a:pt x="75" y="317"/>
                  </a:cubicBezTo>
                  <a:cubicBezTo>
                    <a:pt x="75" y="318"/>
                    <a:pt x="74" y="319"/>
                    <a:pt x="73" y="320"/>
                  </a:cubicBezTo>
                  <a:cubicBezTo>
                    <a:pt x="72" y="324"/>
                    <a:pt x="70" y="327"/>
                    <a:pt x="68" y="330"/>
                  </a:cubicBezTo>
                  <a:cubicBezTo>
                    <a:pt x="67" y="332"/>
                    <a:pt x="67" y="332"/>
                    <a:pt x="66" y="333"/>
                  </a:cubicBezTo>
                  <a:cubicBezTo>
                    <a:pt x="65" y="333"/>
                    <a:pt x="65" y="333"/>
                    <a:pt x="64" y="333"/>
                  </a:cubicBezTo>
                  <a:cubicBezTo>
                    <a:pt x="62" y="335"/>
                    <a:pt x="62" y="335"/>
                    <a:pt x="62" y="337"/>
                  </a:cubicBezTo>
                  <a:cubicBezTo>
                    <a:pt x="62" y="339"/>
                    <a:pt x="62" y="340"/>
                    <a:pt x="62" y="341"/>
                  </a:cubicBezTo>
                  <a:cubicBezTo>
                    <a:pt x="62" y="344"/>
                    <a:pt x="62" y="346"/>
                    <a:pt x="61" y="349"/>
                  </a:cubicBezTo>
                  <a:cubicBezTo>
                    <a:pt x="60" y="349"/>
                    <a:pt x="60" y="350"/>
                    <a:pt x="60" y="350"/>
                  </a:cubicBezTo>
                  <a:cubicBezTo>
                    <a:pt x="59" y="351"/>
                    <a:pt x="59" y="352"/>
                    <a:pt x="59" y="353"/>
                  </a:cubicBezTo>
                  <a:cubicBezTo>
                    <a:pt x="59" y="354"/>
                    <a:pt x="59" y="355"/>
                    <a:pt x="59" y="355"/>
                  </a:cubicBezTo>
                  <a:cubicBezTo>
                    <a:pt x="59" y="358"/>
                    <a:pt x="59" y="359"/>
                    <a:pt x="57" y="361"/>
                  </a:cubicBezTo>
                  <a:cubicBezTo>
                    <a:pt x="57" y="362"/>
                    <a:pt x="56" y="362"/>
                    <a:pt x="55" y="363"/>
                  </a:cubicBezTo>
                  <a:cubicBezTo>
                    <a:pt x="54" y="365"/>
                    <a:pt x="54" y="365"/>
                    <a:pt x="54" y="365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7" y="398"/>
                    <a:pt x="27" y="401"/>
                    <a:pt x="28" y="403"/>
                  </a:cubicBezTo>
                  <a:cubicBezTo>
                    <a:pt x="28" y="405"/>
                    <a:pt x="28" y="406"/>
                    <a:pt x="29" y="407"/>
                  </a:cubicBezTo>
                  <a:cubicBezTo>
                    <a:pt x="29" y="409"/>
                    <a:pt x="30" y="411"/>
                    <a:pt x="30" y="413"/>
                  </a:cubicBezTo>
                  <a:cubicBezTo>
                    <a:pt x="31" y="415"/>
                    <a:pt x="32" y="417"/>
                    <a:pt x="32" y="419"/>
                  </a:cubicBezTo>
                  <a:cubicBezTo>
                    <a:pt x="33" y="421"/>
                    <a:pt x="33" y="423"/>
                    <a:pt x="33" y="425"/>
                  </a:cubicBezTo>
                  <a:cubicBezTo>
                    <a:pt x="33" y="427"/>
                    <a:pt x="33" y="429"/>
                    <a:pt x="33" y="431"/>
                  </a:cubicBezTo>
                  <a:cubicBezTo>
                    <a:pt x="35" y="436"/>
                    <a:pt x="37" y="439"/>
                    <a:pt x="38" y="442"/>
                  </a:cubicBezTo>
                  <a:cubicBezTo>
                    <a:pt x="39" y="442"/>
                    <a:pt x="39" y="443"/>
                    <a:pt x="39" y="443"/>
                  </a:cubicBezTo>
                  <a:cubicBezTo>
                    <a:pt x="40" y="444"/>
                    <a:pt x="41" y="445"/>
                    <a:pt x="41" y="447"/>
                  </a:cubicBezTo>
                  <a:cubicBezTo>
                    <a:pt x="41" y="447"/>
                    <a:pt x="41" y="448"/>
                    <a:pt x="41" y="449"/>
                  </a:cubicBezTo>
                  <a:cubicBezTo>
                    <a:pt x="41" y="450"/>
                    <a:pt x="40" y="452"/>
                    <a:pt x="41" y="453"/>
                  </a:cubicBezTo>
                  <a:cubicBezTo>
                    <a:pt x="41" y="455"/>
                    <a:pt x="42" y="456"/>
                    <a:pt x="42" y="458"/>
                  </a:cubicBezTo>
                  <a:cubicBezTo>
                    <a:pt x="43" y="460"/>
                    <a:pt x="44" y="461"/>
                    <a:pt x="44" y="464"/>
                  </a:cubicBezTo>
                  <a:cubicBezTo>
                    <a:pt x="44" y="468"/>
                    <a:pt x="43" y="472"/>
                    <a:pt x="43" y="476"/>
                  </a:cubicBezTo>
                  <a:cubicBezTo>
                    <a:pt x="43" y="476"/>
                    <a:pt x="43" y="476"/>
                    <a:pt x="43" y="476"/>
                  </a:cubicBezTo>
                  <a:cubicBezTo>
                    <a:pt x="43" y="480"/>
                    <a:pt x="42" y="484"/>
                    <a:pt x="42" y="488"/>
                  </a:cubicBezTo>
                  <a:cubicBezTo>
                    <a:pt x="42" y="490"/>
                    <a:pt x="42" y="492"/>
                    <a:pt x="42" y="494"/>
                  </a:cubicBezTo>
                  <a:cubicBezTo>
                    <a:pt x="42" y="494"/>
                    <a:pt x="42" y="494"/>
                    <a:pt x="42" y="494"/>
                  </a:cubicBezTo>
                  <a:cubicBezTo>
                    <a:pt x="42" y="496"/>
                    <a:pt x="42" y="499"/>
                    <a:pt x="42" y="501"/>
                  </a:cubicBezTo>
                  <a:cubicBezTo>
                    <a:pt x="42" y="503"/>
                    <a:pt x="41" y="504"/>
                    <a:pt x="41" y="506"/>
                  </a:cubicBezTo>
                  <a:cubicBezTo>
                    <a:pt x="40" y="508"/>
                    <a:pt x="40" y="509"/>
                    <a:pt x="39" y="511"/>
                  </a:cubicBezTo>
                  <a:cubicBezTo>
                    <a:pt x="39" y="512"/>
                    <a:pt x="39" y="512"/>
                    <a:pt x="39" y="512"/>
                  </a:cubicBezTo>
                  <a:cubicBezTo>
                    <a:pt x="41" y="513"/>
                    <a:pt x="41" y="513"/>
                    <a:pt x="41" y="513"/>
                  </a:cubicBezTo>
                  <a:cubicBezTo>
                    <a:pt x="41" y="514"/>
                    <a:pt x="41" y="514"/>
                    <a:pt x="42" y="514"/>
                  </a:cubicBezTo>
                  <a:cubicBezTo>
                    <a:pt x="44" y="516"/>
                    <a:pt x="44" y="518"/>
                    <a:pt x="43" y="522"/>
                  </a:cubicBezTo>
                  <a:cubicBezTo>
                    <a:pt x="43" y="523"/>
                    <a:pt x="43" y="525"/>
                    <a:pt x="43" y="526"/>
                  </a:cubicBezTo>
                  <a:cubicBezTo>
                    <a:pt x="43" y="527"/>
                    <a:pt x="43" y="527"/>
                    <a:pt x="43" y="527"/>
                  </a:cubicBezTo>
                  <a:cubicBezTo>
                    <a:pt x="43" y="531"/>
                    <a:pt x="44" y="534"/>
                    <a:pt x="43" y="538"/>
                  </a:cubicBezTo>
                  <a:cubicBezTo>
                    <a:pt x="43" y="539"/>
                    <a:pt x="43" y="539"/>
                    <a:pt x="43" y="539"/>
                  </a:cubicBezTo>
                  <a:cubicBezTo>
                    <a:pt x="44" y="540"/>
                    <a:pt x="44" y="540"/>
                    <a:pt x="44" y="540"/>
                  </a:cubicBezTo>
                  <a:cubicBezTo>
                    <a:pt x="47" y="541"/>
                    <a:pt x="51" y="541"/>
                    <a:pt x="53" y="542"/>
                  </a:cubicBezTo>
                  <a:cubicBezTo>
                    <a:pt x="56" y="542"/>
                    <a:pt x="60" y="542"/>
                    <a:pt x="63" y="543"/>
                  </a:cubicBezTo>
                  <a:cubicBezTo>
                    <a:pt x="65" y="544"/>
                    <a:pt x="65" y="544"/>
                    <a:pt x="65" y="544"/>
                  </a:cubicBezTo>
                  <a:cubicBezTo>
                    <a:pt x="65" y="542"/>
                    <a:pt x="65" y="542"/>
                    <a:pt x="65" y="542"/>
                  </a:cubicBezTo>
                  <a:cubicBezTo>
                    <a:pt x="65" y="542"/>
                    <a:pt x="65" y="541"/>
                    <a:pt x="66" y="541"/>
                  </a:cubicBezTo>
                  <a:cubicBezTo>
                    <a:pt x="66" y="540"/>
                    <a:pt x="66" y="540"/>
                    <a:pt x="66" y="540"/>
                  </a:cubicBezTo>
                  <a:cubicBezTo>
                    <a:pt x="67" y="536"/>
                    <a:pt x="68" y="532"/>
                    <a:pt x="69" y="527"/>
                  </a:cubicBezTo>
                  <a:cubicBezTo>
                    <a:pt x="69" y="525"/>
                    <a:pt x="69" y="522"/>
                    <a:pt x="67" y="520"/>
                  </a:cubicBezTo>
                  <a:cubicBezTo>
                    <a:pt x="67" y="519"/>
                    <a:pt x="66" y="519"/>
                    <a:pt x="66" y="518"/>
                  </a:cubicBezTo>
                  <a:cubicBezTo>
                    <a:pt x="65" y="518"/>
                    <a:pt x="64" y="517"/>
                    <a:pt x="64" y="516"/>
                  </a:cubicBezTo>
                  <a:cubicBezTo>
                    <a:pt x="62" y="513"/>
                    <a:pt x="62" y="509"/>
                    <a:pt x="63" y="506"/>
                  </a:cubicBezTo>
                  <a:cubicBezTo>
                    <a:pt x="64" y="502"/>
                    <a:pt x="67" y="499"/>
                    <a:pt x="69" y="496"/>
                  </a:cubicBezTo>
                  <a:cubicBezTo>
                    <a:pt x="70" y="496"/>
                    <a:pt x="71" y="496"/>
                    <a:pt x="72" y="495"/>
                  </a:cubicBezTo>
                  <a:cubicBezTo>
                    <a:pt x="73" y="495"/>
                    <a:pt x="74" y="494"/>
                    <a:pt x="75" y="493"/>
                  </a:cubicBezTo>
                  <a:cubicBezTo>
                    <a:pt x="76" y="492"/>
                    <a:pt x="76" y="492"/>
                    <a:pt x="76" y="492"/>
                  </a:cubicBezTo>
                  <a:cubicBezTo>
                    <a:pt x="78" y="491"/>
                    <a:pt x="78" y="491"/>
                    <a:pt x="80" y="490"/>
                  </a:cubicBezTo>
                  <a:cubicBezTo>
                    <a:pt x="81" y="490"/>
                    <a:pt x="81" y="489"/>
                    <a:pt x="82" y="489"/>
                  </a:cubicBezTo>
                  <a:cubicBezTo>
                    <a:pt x="84" y="488"/>
                    <a:pt x="85" y="488"/>
                    <a:pt x="86" y="487"/>
                  </a:cubicBezTo>
                  <a:cubicBezTo>
                    <a:pt x="87" y="487"/>
                    <a:pt x="88" y="487"/>
                    <a:pt x="89" y="487"/>
                  </a:cubicBezTo>
                  <a:cubicBezTo>
                    <a:pt x="91" y="486"/>
                    <a:pt x="92" y="486"/>
                    <a:pt x="93" y="485"/>
                  </a:cubicBezTo>
                  <a:cubicBezTo>
                    <a:pt x="95" y="485"/>
                    <a:pt x="96" y="484"/>
                    <a:pt x="98" y="483"/>
                  </a:cubicBezTo>
                  <a:cubicBezTo>
                    <a:pt x="98" y="483"/>
                    <a:pt x="99" y="483"/>
                    <a:pt x="100" y="482"/>
                  </a:cubicBezTo>
                  <a:cubicBezTo>
                    <a:pt x="100" y="482"/>
                    <a:pt x="102" y="481"/>
                    <a:pt x="103" y="481"/>
                  </a:cubicBezTo>
                  <a:cubicBezTo>
                    <a:pt x="104" y="481"/>
                    <a:pt x="105" y="480"/>
                    <a:pt x="106" y="480"/>
                  </a:cubicBezTo>
                  <a:cubicBezTo>
                    <a:pt x="108" y="479"/>
                    <a:pt x="111" y="478"/>
                    <a:pt x="113" y="477"/>
                  </a:cubicBezTo>
                  <a:cubicBezTo>
                    <a:pt x="115" y="476"/>
                    <a:pt x="116" y="475"/>
                    <a:pt x="118" y="475"/>
                  </a:cubicBezTo>
                  <a:cubicBezTo>
                    <a:pt x="125" y="473"/>
                    <a:pt x="131" y="468"/>
                    <a:pt x="137" y="463"/>
                  </a:cubicBezTo>
                  <a:cubicBezTo>
                    <a:pt x="138" y="462"/>
                    <a:pt x="138" y="462"/>
                    <a:pt x="138" y="462"/>
                  </a:cubicBezTo>
                  <a:cubicBezTo>
                    <a:pt x="143" y="457"/>
                    <a:pt x="145" y="448"/>
                    <a:pt x="145" y="441"/>
                  </a:cubicBezTo>
                  <a:cubicBezTo>
                    <a:pt x="145" y="439"/>
                    <a:pt x="145" y="439"/>
                    <a:pt x="145" y="439"/>
                  </a:cubicBezTo>
                  <a:cubicBezTo>
                    <a:pt x="144" y="439"/>
                    <a:pt x="144" y="439"/>
                    <a:pt x="144" y="439"/>
                  </a:cubicBezTo>
                  <a:cubicBezTo>
                    <a:pt x="143" y="439"/>
                    <a:pt x="143" y="439"/>
                    <a:pt x="143" y="439"/>
                  </a:cubicBezTo>
                  <a:cubicBezTo>
                    <a:pt x="143" y="439"/>
                    <a:pt x="143" y="439"/>
                    <a:pt x="143" y="439"/>
                  </a:cubicBezTo>
                  <a:cubicBezTo>
                    <a:pt x="142" y="439"/>
                    <a:pt x="142" y="439"/>
                    <a:pt x="142" y="439"/>
                  </a:cubicBezTo>
                  <a:cubicBezTo>
                    <a:pt x="142" y="439"/>
                    <a:pt x="142" y="439"/>
                    <a:pt x="142" y="439"/>
                  </a:cubicBezTo>
                  <a:cubicBezTo>
                    <a:pt x="142" y="437"/>
                    <a:pt x="142" y="436"/>
                    <a:pt x="142" y="434"/>
                  </a:cubicBezTo>
                  <a:cubicBezTo>
                    <a:pt x="142" y="433"/>
                    <a:pt x="142" y="432"/>
                    <a:pt x="143" y="430"/>
                  </a:cubicBezTo>
                  <a:cubicBezTo>
                    <a:pt x="144" y="428"/>
                    <a:pt x="145" y="425"/>
                    <a:pt x="146" y="422"/>
                  </a:cubicBezTo>
                  <a:cubicBezTo>
                    <a:pt x="146" y="421"/>
                    <a:pt x="146" y="421"/>
                    <a:pt x="146" y="420"/>
                  </a:cubicBezTo>
                  <a:cubicBezTo>
                    <a:pt x="146" y="419"/>
                    <a:pt x="146" y="418"/>
                    <a:pt x="146" y="418"/>
                  </a:cubicBezTo>
                  <a:cubicBezTo>
                    <a:pt x="146" y="417"/>
                    <a:pt x="147" y="417"/>
                    <a:pt x="147" y="416"/>
                  </a:cubicBezTo>
                  <a:cubicBezTo>
                    <a:pt x="147" y="416"/>
                    <a:pt x="148" y="415"/>
                    <a:pt x="148" y="414"/>
                  </a:cubicBezTo>
                  <a:cubicBezTo>
                    <a:pt x="148" y="412"/>
                    <a:pt x="148" y="410"/>
                    <a:pt x="147" y="409"/>
                  </a:cubicBezTo>
                  <a:cubicBezTo>
                    <a:pt x="146" y="406"/>
                    <a:pt x="145" y="401"/>
                    <a:pt x="146" y="398"/>
                  </a:cubicBezTo>
                  <a:cubicBezTo>
                    <a:pt x="146" y="397"/>
                    <a:pt x="147" y="397"/>
                    <a:pt x="147" y="396"/>
                  </a:cubicBezTo>
                  <a:cubicBezTo>
                    <a:pt x="148" y="393"/>
                    <a:pt x="149" y="391"/>
                    <a:pt x="149" y="388"/>
                  </a:cubicBezTo>
                  <a:cubicBezTo>
                    <a:pt x="149" y="386"/>
                    <a:pt x="147" y="383"/>
                    <a:pt x="145" y="383"/>
                  </a:cubicBezTo>
                  <a:cubicBezTo>
                    <a:pt x="144" y="383"/>
                    <a:pt x="144" y="384"/>
                    <a:pt x="143" y="384"/>
                  </a:cubicBezTo>
                  <a:cubicBezTo>
                    <a:pt x="143" y="384"/>
                    <a:pt x="143" y="384"/>
                    <a:pt x="142" y="384"/>
                  </a:cubicBezTo>
                  <a:cubicBezTo>
                    <a:pt x="142" y="384"/>
                    <a:pt x="143" y="383"/>
                    <a:pt x="143" y="383"/>
                  </a:cubicBezTo>
                  <a:cubicBezTo>
                    <a:pt x="143" y="380"/>
                    <a:pt x="143" y="379"/>
                    <a:pt x="142" y="376"/>
                  </a:cubicBezTo>
                  <a:cubicBezTo>
                    <a:pt x="141" y="375"/>
                    <a:pt x="141" y="374"/>
                    <a:pt x="141" y="373"/>
                  </a:cubicBezTo>
                  <a:cubicBezTo>
                    <a:pt x="141" y="372"/>
                    <a:pt x="141" y="372"/>
                    <a:pt x="141" y="371"/>
                  </a:cubicBezTo>
                  <a:cubicBezTo>
                    <a:pt x="141" y="369"/>
                    <a:pt x="140" y="367"/>
                    <a:pt x="140" y="366"/>
                  </a:cubicBezTo>
                  <a:cubicBezTo>
                    <a:pt x="139" y="365"/>
                    <a:pt x="139" y="365"/>
                    <a:pt x="139" y="365"/>
                  </a:cubicBezTo>
                  <a:cubicBezTo>
                    <a:pt x="139" y="364"/>
                    <a:pt x="138" y="363"/>
                    <a:pt x="138" y="362"/>
                  </a:cubicBezTo>
                  <a:cubicBezTo>
                    <a:pt x="138" y="361"/>
                    <a:pt x="137" y="361"/>
                    <a:pt x="137" y="360"/>
                  </a:cubicBezTo>
                  <a:cubicBezTo>
                    <a:pt x="136" y="357"/>
                    <a:pt x="136" y="353"/>
                    <a:pt x="137" y="350"/>
                  </a:cubicBezTo>
                  <a:cubicBezTo>
                    <a:pt x="138" y="347"/>
                    <a:pt x="137" y="345"/>
                    <a:pt x="136" y="343"/>
                  </a:cubicBezTo>
                  <a:cubicBezTo>
                    <a:pt x="135" y="342"/>
                    <a:pt x="135" y="341"/>
                    <a:pt x="134" y="340"/>
                  </a:cubicBezTo>
                  <a:cubicBezTo>
                    <a:pt x="134" y="340"/>
                    <a:pt x="134" y="340"/>
                    <a:pt x="134" y="340"/>
                  </a:cubicBezTo>
                  <a:cubicBezTo>
                    <a:pt x="134" y="339"/>
                    <a:pt x="134" y="338"/>
                    <a:pt x="134" y="337"/>
                  </a:cubicBezTo>
                  <a:cubicBezTo>
                    <a:pt x="133" y="337"/>
                    <a:pt x="133" y="336"/>
                    <a:pt x="132" y="336"/>
                  </a:cubicBezTo>
                  <a:cubicBezTo>
                    <a:pt x="132" y="336"/>
                    <a:pt x="132" y="336"/>
                    <a:pt x="132" y="336"/>
                  </a:cubicBezTo>
                  <a:cubicBezTo>
                    <a:pt x="131" y="335"/>
                    <a:pt x="130" y="334"/>
                    <a:pt x="130" y="334"/>
                  </a:cubicBezTo>
                  <a:cubicBezTo>
                    <a:pt x="129" y="333"/>
                    <a:pt x="129" y="333"/>
                    <a:pt x="128" y="332"/>
                  </a:cubicBezTo>
                  <a:cubicBezTo>
                    <a:pt x="126" y="330"/>
                    <a:pt x="125" y="328"/>
                    <a:pt x="126" y="326"/>
                  </a:cubicBezTo>
                  <a:cubicBezTo>
                    <a:pt x="126" y="324"/>
                    <a:pt x="127" y="323"/>
                    <a:pt x="127" y="321"/>
                  </a:cubicBezTo>
                  <a:cubicBezTo>
                    <a:pt x="127" y="320"/>
                    <a:pt x="128" y="318"/>
                    <a:pt x="128" y="317"/>
                  </a:cubicBezTo>
                  <a:cubicBezTo>
                    <a:pt x="128" y="316"/>
                    <a:pt x="128" y="316"/>
                    <a:pt x="128" y="316"/>
                  </a:cubicBezTo>
                  <a:cubicBezTo>
                    <a:pt x="129" y="313"/>
                    <a:pt x="129" y="312"/>
                    <a:pt x="131" y="311"/>
                  </a:cubicBezTo>
                  <a:cubicBezTo>
                    <a:pt x="137" y="308"/>
                    <a:pt x="142" y="303"/>
                    <a:pt x="146" y="298"/>
                  </a:cubicBezTo>
                  <a:cubicBezTo>
                    <a:pt x="147" y="297"/>
                    <a:pt x="148" y="296"/>
                    <a:pt x="149" y="295"/>
                  </a:cubicBezTo>
                  <a:cubicBezTo>
                    <a:pt x="150" y="294"/>
                    <a:pt x="151" y="293"/>
                    <a:pt x="152" y="292"/>
                  </a:cubicBezTo>
                  <a:cubicBezTo>
                    <a:pt x="154" y="290"/>
                    <a:pt x="156" y="288"/>
                    <a:pt x="158" y="286"/>
                  </a:cubicBezTo>
                  <a:cubicBezTo>
                    <a:pt x="159" y="285"/>
                    <a:pt x="161" y="284"/>
                    <a:pt x="162" y="282"/>
                  </a:cubicBezTo>
                  <a:cubicBezTo>
                    <a:pt x="163" y="282"/>
                    <a:pt x="163" y="282"/>
                    <a:pt x="163" y="282"/>
                  </a:cubicBezTo>
                  <a:cubicBezTo>
                    <a:pt x="163" y="281"/>
                    <a:pt x="164" y="280"/>
                    <a:pt x="165" y="280"/>
                  </a:cubicBezTo>
                  <a:cubicBezTo>
                    <a:pt x="165" y="280"/>
                    <a:pt x="166" y="280"/>
                    <a:pt x="166" y="280"/>
                  </a:cubicBezTo>
                  <a:cubicBezTo>
                    <a:pt x="167" y="280"/>
                    <a:pt x="168" y="281"/>
                    <a:pt x="169" y="281"/>
                  </a:cubicBezTo>
                  <a:cubicBezTo>
                    <a:pt x="169" y="281"/>
                    <a:pt x="170" y="281"/>
                    <a:pt x="171" y="280"/>
                  </a:cubicBezTo>
                  <a:cubicBezTo>
                    <a:pt x="172" y="280"/>
                    <a:pt x="173" y="279"/>
                    <a:pt x="174" y="277"/>
                  </a:cubicBezTo>
                  <a:cubicBezTo>
                    <a:pt x="177" y="276"/>
                    <a:pt x="177" y="273"/>
                    <a:pt x="178" y="271"/>
                  </a:cubicBezTo>
                  <a:cubicBezTo>
                    <a:pt x="178" y="271"/>
                    <a:pt x="178" y="270"/>
                    <a:pt x="178" y="270"/>
                  </a:cubicBezTo>
                  <a:cubicBezTo>
                    <a:pt x="178" y="270"/>
                    <a:pt x="178" y="269"/>
                    <a:pt x="178" y="269"/>
                  </a:cubicBezTo>
                  <a:cubicBezTo>
                    <a:pt x="178" y="268"/>
                    <a:pt x="179" y="268"/>
                    <a:pt x="179" y="267"/>
                  </a:cubicBezTo>
                  <a:cubicBezTo>
                    <a:pt x="180" y="267"/>
                    <a:pt x="180" y="267"/>
                    <a:pt x="181" y="266"/>
                  </a:cubicBezTo>
                  <a:cubicBezTo>
                    <a:pt x="182" y="265"/>
                    <a:pt x="182" y="265"/>
                    <a:pt x="182" y="265"/>
                  </a:cubicBezTo>
                  <a:cubicBezTo>
                    <a:pt x="185" y="262"/>
                    <a:pt x="188" y="260"/>
                    <a:pt x="190" y="257"/>
                  </a:cubicBezTo>
                  <a:cubicBezTo>
                    <a:pt x="191" y="256"/>
                    <a:pt x="192" y="254"/>
                    <a:pt x="192" y="253"/>
                  </a:cubicBezTo>
                  <a:cubicBezTo>
                    <a:pt x="193" y="252"/>
                    <a:pt x="193" y="252"/>
                    <a:pt x="193" y="251"/>
                  </a:cubicBezTo>
                  <a:cubicBezTo>
                    <a:pt x="194" y="250"/>
                    <a:pt x="195" y="249"/>
                    <a:pt x="196" y="247"/>
                  </a:cubicBezTo>
                  <a:cubicBezTo>
                    <a:pt x="196" y="246"/>
                    <a:pt x="196" y="246"/>
                    <a:pt x="196" y="246"/>
                  </a:cubicBezTo>
                  <a:cubicBezTo>
                    <a:pt x="200" y="240"/>
                    <a:pt x="206" y="235"/>
                    <a:pt x="214" y="231"/>
                  </a:cubicBezTo>
                  <a:cubicBezTo>
                    <a:pt x="216" y="230"/>
                    <a:pt x="218" y="229"/>
                    <a:pt x="220" y="229"/>
                  </a:cubicBezTo>
                  <a:cubicBezTo>
                    <a:pt x="221" y="228"/>
                    <a:pt x="223" y="228"/>
                    <a:pt x="224" y="227"/>
                  </a:cubicBezTo>
                  <a:cubicBezTo>
                    <a:pt x="226" y="226"/>
                    <a:pt x="227" y="226"/>
                    <a:pt x="229" y="225"/>
                  </a:cubicBezTo>
                  <a:cubicBezTo>
                    <a:pt x="231" y="224"/>
                    <a:pt x="232" y="223"/>
                    <a:pt x="234" y="222"/>
                  </a:cubicBezTo>
                  <a:cubicBezTo>
                    <a:pt x="236" y="221"/>
                    <a:pt x="239" y="221"/>
                    <a:pt x="241" y="220"/>
                  </a:cubicBezTo>
                  <a:cubicBezTo>
                    <a:pt x="246" y="219"/>
                    <a:pt x="251" y="218"/>
                    <a:pt x="255" y="215"/>
                  </a:cubicBezTo>
                  <a:cubicBezTo>
                    <a:pt x="256" y="215"/>
                    <a:pt x="256" y="214"/>
                    <a:pt x="257" y="213"/>
                  </a:cubicBezTo>
                  <a:cubicBezTo>
                    <a:pt x="258" y="212"/>
                    <a:pt x="258" y="212"/>
                    <a:pt x="259" y="211"/>
                  </a:cubicBezTo>
                  <a:cubicBezTo>
                    <a:pt x="260" y="211"/>
                    <a:pt x="260" y="211"/>
                    <a:pt x="260" y="211"/>
                  </a:cubicBezTo>
                  <a:cubicBezTo>
                    <a:pt x="261" y="210"/>
                    <a:pt x="262" y="209"/>
                    <a:pt x="263" y="208"/>
                  </a:cubicBezTo>
                  <a:cubicBezTo>
                    <a:pt x="265" y="207"/>
                    <a:pt x="266" y="206"/>
                    <a:pt x="267" y="206"/>
                  </a:cubicBezTo>
                  <a:cubicBezTo>
                    <a:pt x="271" y="204"/>
                    <a:pt x="275" y="202"/>
                    <a:pt x="276" y="198"/>
                  </a:cubicBezTo>
                  <a:cubicBezTo>
                    <a:pt x="277" y="197"/>
                    <a:pt x="277" y="196"/>
                    <a:pt x="277" y="195"/>
                  </a:cubicBezTo>
                  <a:cubicBezTo>
                    <a:pt x="277" y="195"/>
                    <a:pt x="277" y="195"/>
                    <a:pt x="277" y="194"/>
                  </a:cubicBezTo>
                  <a:cubicBezTo>
                    <a:pt x="277" y="193"/>
                    <a:pt x="278" y="193"/>
                    <a:pt x="279" y="192"/>
                  </a:cubicBezTo>
                  <a:cubicBezTo>
                    <a:pt x="280" y="192"/>
                    <a:pt x="280" y="191"/>
                    <a:pt x="281" y="191"/>
                  </a:cubicBezTo>
                  <a:cubicBezTo>
                    <a:pt x="282" y="190"/>
                    <a:pt x="283" y="188"/>
                    <a:pt x="284" y="186"/>
                  </a:cubicBezTo>
                  <a:cubicBezTo>
                    <a:pt x="284" y="185"/>
                    <a:pt x="285" y="185"/>
                    <a:pt x="285" y="184"/>
                  </a:cubicBezTo>
                  <a:cubicBezTo>
                    <a:pt x="286" y="183"/>
                    <a:pt x="287" y="182"/>
                    <a:pt x="288" y="181"/>
                  </a:cubicBezTo>
                  <a:cubicBezTo>
                    <a:pt x="289" y="180"/>
                    <a:pt x="289" y="180"/>
                    <a:pt x="290" y="179"/>
                  </a:cubicBezTo>
                  <a:cubicBezTo>
                    <a:pt x="290" y="179"/>
                    <a:pt x="290" y="178"/>
                    <a:pt x="291" y="177"/>
                  </a:cubicBezTo>
                  <a:cubicBezTo>
                    <a:pt x="291" y="177"/>
                    <a:pt x="291" y="177"/>
                    <a:pt x="292" y="176"/>
                  </a:cubicBezTo>
                  <a:cubicBezTo>
                    <a:pt x="292" y="176"/>
                    <a:pt x="292" y="176"/>
                    <a:pt x="293" y="176"/>
                  </a:cubicBezTo>
                  <a:cubicBezTo>
                    <a:pt x="293" y="175"/>
                    <a:pt x="294" y="175"/>
                    <a:pt x="294" y="174"/>
                  </a:cubicBezTo>
                  <a:cubicBezTo>
                    <a:pt x="295" y="173"/>
                    <a:pt x="295" y="173"/>
                    <a:pt x="295" y="173"/>
                  </a:cubicBezTo>
                  <a:cubicBezTo>
                    <a:pt x="296" y="171"/>
                    <a:pt x="297" y="170"/>
                    <a:pt x="298" y="169"/>
                  </a:cubicBezTo>
                  <a:cubicBezTo>
                    <a:pt x="299" y="168"/>
                    <a:pt x="299" y="167"/>
                    <a:pt x="299" y="166"/>
                  </a:cubicBezTo>
                  <a:cubicBezTo>
                    <a:pt x="299" y="166"/>
                    <a:pt x="300" y="166"/>
                    <a:pt x="300" y="165"/>
                  </a:cubicBezTo>
                  <a:cubicBezTo>
                    <a:pt x="300" y="165"/>
                    <a:pt x="300" y="165"/>
                    <a:pt x="300" y="165"/>
                  </a:cubicBezTo>
                  <a:cubicBezTo>
                    <a:pt x="301" y="164"/>
                    <a:pt x="301" y="163"/>
                    <a:pt x="302" y="163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1"/>
                    <a:pt x="303" y="160"/>
                    <a:pt x="303" y="159"/>
                  </a:cubicBezTo>
                  <a:cubicBezTo>
                    <a:pt x="303" y="157"/>
                    <a:pt x="303" y="156"/>
                    <a:pt x="302" y="155"/>
                  </a:cubicBezTo>
                  <a:cubicBezTo>
                    <a:pt x="302" y="155"/>
                    <a:pt x="302" y="155"/>
                    <a:pt x="302" y="155"/>
                  </a:cubicBezTo>
                  <a:cubicBezTo>
                    <a:pt x="301" y="154"/>
                    <a:pt x="302" y="153"/>
                    <a:pt x="303" y="152"/>
                  </a:cubicBezTo>
                  <a:cubicBezTo>
                    <a:pt x="303" y="152"/>
                    <a:pt x="303" y="152"/>
                    <a:pt x="303" y="152"/>
                  </a:cubicBezTo>
                  <a:cubicBezTo>
                    <a:pt x="304" y="151"/>
                    <a:pt x="304" y="151"/>
                    <a:pt x="305" y="149"/>
                  </a:cubicBezTo>
                  <a:cubicBezTo>
                    <a:pt x="305" y="149"/>
                    <a:pt x="305" y="149"/>
                    <a:pt x="305" y="149"/>
                  </a:cubicBezTo>
                  <a:cubicBezTo>
                    <a:pt x="305" y="148"/>
                    <a:pt x="305" y="147"/>
                    <a:pt x="306" y="147"/>
                  </a:cubicBezTo>
                  <a:cubicBezTo>
                    <a:pt x="307" y="145"/>
                    <a:pt x="308" y="143"/>
                    <a:pt x="308" y="141"/>
                  </a:cubicBezTo>
                  <a:cubicBezTo>
                    <a:pt x="308" y="140"/>
                    <a:pt x="308" y="139"/>
                    <a:pt x="308" y="138"/>
                  </a:cubicBezTo>
                  <a:cubicBezTo>
                    <a:pt x="308" y="137"/>
                    <a:pt x="308" y="137"/>
                    <a:pt x="308" y="13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0F6E1653-F8C9-3DBA-C6EE-7F1D8107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7927" y="5366059"/>
              <a:ext cx="87441" cy="114324"/>
            </a:xfrm>
            <a:custGeom>
              <a:avLst/>
              <a:gdLst>
                <a:gd name="T0" fmla="*/ 37 w 38"/>
                <a:gd name="T1" fmla="*/ 23 h 54"/>
                <a:gd name="T2" fmla="*/ 38 w 38"/>
                <a:gd name="T3" fmla="*/ 19 h 54"/>
                <a:gd name="T4" fmla="*/ 36 w 38"/>
                <a:gd name="T5" fmla="*/ 11 h 54"/>
                <a:gd name="T6" fmla="*/ 31 w 38"/>
                <a:gd name="T7" fmla="*/ 8 h 54"/>
                <a:gd name="T8" fmla="*/ 24 w 38"/>
                <a:gd name="T9" fmla="*/ 4 h 54"/>
                <a:gd name="T10" fmla="*/ 23 w 38"/>
                <a:gd name="T11" fmla="*/ 2 h 54"/>
                <a:gd name="T12" fmla="*/ 21 w 38"/>
                <a:gd name="T13" fmla="*/ 0 h 54"/>
                <a:gd name="T14" fmla="*/ 19 w 38"/>
                <a:gd name="T15" fmla="*/ 0 h 54"/>
                <a:gd name="T16" fmla="*/ 19 w 38"/>
                <a:gd name="T17" fmla="*/ 0 h 54"/>
                <a:gd name="T18" fmla="*/ 16 w 38"/>
                <a:gd name="T19" fmla="*/ 2 h 54"/>
                <a:gd name="T20" fmla="*/ 9 w 38"/>
                <a:gd name="T21" fmla="*/ 11 h 54"/>
                <a:gd name="T22" fmla="*/ 5 w 38"/>
                <a:gd name="T23" fmla="*/ 17 h 54"/>
                <a:gd name="T24" fmla="*/ 0 w 38"/>
                <a:gd name="T25" fmla="*/ 30 h 54"/>
                <a:gd name="T26" fmla="*/ 0 w 38"/>
                <a:gd name="T27" fmla="*/ 31 h 54"/>
                <a:gd name="T28" fmla="*/ 2 w 38"/>
                <a:gd name="T29" fmla="*/ 35 h 54"/>
                <a:gd name="T30" fmla="*/ 2 w 38"/>
                <a:gd name="T31" fmla="*/ 36 h 54"/>
                <a:gd name="T32" fmla="*/ 2 w 38"/>
                <a:gd name="T33" fmla="*/ 36 h 54"/>
                <a:gd name="T34" fmla="*/ 6 w 38"/>
                <a:gd name="T35" fmla="*/ 37 h 54"/>
                <a:gd name="T36" fmla="*/ 6 w 38"/>
                <a:gd name="T37" fmla="*/ 37 h 54"/>
                <a:gd name="T38" fmla="*/ 7 w 38"/>
                <a:gd name="T39" fmla="*/ 36 h 54"/>
                <a:gd name="T40" fmla="*/ 7 w 38"/>
                <a:gd name="T41" fmla="*/ 38 h 54"/>
                <a:gd name="T42" fmla="*/ 11 w 38"/>
                <a:gd name="T43" fmla="*/ 48 h 54"/>
                <a:gd name="T44" fmla="*/ 11 w 38"/>
                <a:gd name="T45" fmla="*/ 49 h 54"/>
                <a:gd name="T46" fmla="*/ 11 w 38"/>
                <a:gd name="T47" fmla="*/ 50 h 54"/>
                <a:gd name="T48" fmla="*/ 12 w 38"/>
                <a:gd name="T49" fmla="*/ 51 h 54"/>
                <a:gd name="T50" fmla="*/ 13 w 38"/>
                <a:gd name="T51" fmla="*/ 51 h 54"/>
                <a:gd name="T52" fmla="*/ 15 w 38"/>
                <a:gd name="T53" fmla="*/ 51 h 54"/>
                <a:gd name="T54" fmla="*/ 17 w 38"/>
                <a:gd name="T55" fmla="*/ 51 h 54"/>
                <a:gd name="T56" fmla="*/ 18 w 38"/>
                <a:gd name="T57" fmla="*/ 51 h 54"/>
                <a:gd name="T58" fmla="*/ 19 w 38"/>
                <a:gd name="T59" fmla="*/ 51 h 54"/>
                <a:gd name="T60" fmla="*/ 23 w 38"/>
                <a:gd name="T61" fmla="*/ 53 h 54"/>
                <a:gd name="T62" fmla="*/ 29 w 38"/>
                <a:gd name="T63" fmla="*/ 54 h 54"/>
                <a:gd name="T64" fmla="*/ 32 w 38"/>
                <a:gd name="T65" fmla="*/ 53 h 54"/>
                <a:gd name="T66" fmla="*/ 35 w 38"/>
                <a:gd name="T67" fmla="*/ 43 h 54"/>
                <a:gd name="T68" fmla="*/ 36 w 38"/>
                <a:gd name="T69" fmla="*/ 38 h 54"/>
                <a:gd name="T70" fmla="*/ 37 w 38"/>
                <a:gd name="T71" fmla="*/ 24 h 54"/>
                <a:gd name="T72" fmla="*/ 37 w 38"/>
                <a:gd name="T73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54">
                  <a:moveTo>
                    <a:pt x="37" y="23"/>
                  </a:moveTo>
                  <a:cubicBezTo>
                    <a:pt x="37" y="22"/>
                    <a:pt x="37" y="20"/>
                    <a:pt x="38" y="19"/>
                  </a:cubicBezTo>
                  <a:cubicBezTo>
                    <a:pt x="38" y="16"/>
                    <a:pt x="38" y="13"/>
                    <a:pt x="36" y="11"/>
                  </a:cubicBezTo>
                  <a:cubicBezTo>
                    <a:pt x="34" y="9"/>
                    <a:pt x="33" y="9"/>
                    <a:pt x="31" y="8"/>
                  </a:cubicBezTo>
                  <a:cubicBezTo>
                    <a:pt x="28" y="7"/>
                    <a:pt x="26" y="6"/>
                    <a:pt x="24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2" y="1"/>
                    <a:pt x="21" y="1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1"/>
                    <a:pt x="16" y="2"/>
                  </a:cubicBezTo>
                  <a:cubicBezTo>
                    <a:pt x="13" y="5"/>
                    <a:pt x="11" y="8"/>
                    <a:pt x="9" y="11"/>
                  </a:cubicBezTo>
                  <a:cubicBezTo>
                    <a:pt x="8" y="13"/>
                    <a:pt x="7" y="15"/>
                    <a:pt x="5" y="17"/>
                  </a:cubicBezTo>
                  <a:cubicBezTo>
                    <a:pt x="2" y="21"/>
                    <a:pt x="0" y="25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4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5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3"/>
                    <a:pt x="7" y="44"/>
                    <a:pt x="11" y="48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3" y="51"/>
                    <a:pt x="13" y="51"/>
                  </a:cubicBezTo>
                  <a:cubicBezTo>
                    <a:pt x="14" y="51"/>
                    <a:pt x="14" y="51"/>
                    <a:pt x="15" y="51"/>
                  </a:cubicBezTo>
                  <a:cubicBezTo>
                    <a:pt x="16" y="51"/>
                    <a:pt x="16" y="51"/>
                    <a:pt x="17" y="51"/>
                  </a:cubicBezTo>
                  <a:cubicBezTo>
                    <a:pt x="17" y="51"/>
                    <a:pt x="17" y="51"/>
                    <a:pt x="18" y="51"/>
                  </a:cubicBezTo>
                  <a:cubicBezTo>
                    <a:pt x="18" y="51"/>
                    <a:pt x="18" y="51"/>
                    <a:pt x="19" y="51"/>
                  </a:cubicBezTo>
                  <a:cubicBezTo>
                    <a:pt x="20" y="52"/>
                    <a:pt x="21" y="52"/>
                    <a:pt x="23" y="53"/>
                  </a:cubicBezTo>
                  <a:cubicBezTo>
                    <a:pt x="25" y="53"/>
                    <a:pt x="27" y="54"/>
                    <a:pt x="29" y="54"/>
                  </a:cubicBezTo>
                  <a:cubicBezTo>
                    <a:pt x="30" y="54"/>
                    <a:pt x="31" y="54"/>
                    <a:pt x="32" y="53"/>
                  </a:cubicBezTo>
                  <a:cubicBezTo>
                    <a:pt x="34" y="52"/>
                    <a:pt x="34" y="49"/>
                    <a:pt x="35" y="43"/>
                  </a:cubicBezTo>
                  <a:cubicBezTo>
                    <a:pt x="36" y="41"/>
                    <a:pt x="36" y="39"/>
                    <a:pt x="36" y="38"/>
                  </a:cubicBezTo>
                  <a:cubicBezTo>
                    <a:pt x="38" y="33"/>
                    <a:pt x="38" y="29"/>
                    <a:pt x="37" y="24"/>
                  </a:cubicBezTo>
                  <a:lnTo>
                    <a:pt x="37" y="2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7B78BAF8-F0D2-EA6E-88C1-666D55148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864" y="2772763"/>
              <a:ext cx="50691" cy="26831"/>
            </a:xfrm>
            <a:custGeom>
              <a:avLst/>
              <a:gdLst>
                <a:gd name="T0" fmla="*/ 19 w 22"/>
                <a:gd name="T1" fmla="*/ 0 h 13"/>
                <a:gd name="T2" fmla="*/ 18 w 22"/>
                <a:gd name="T3" fmla="*/ 0 h 13"/>
                <a:gd name="T4" fmla="*/ 13 w 22"/>
                <a:gd name="T5" fmla="*/ 2 h 13"/>
                <a:gd name="T6" fmla="*/ 11 w 22"/>
                <a:gd name="T7" fmla="*/ 4 h 13"/>
                <a:gd name="T8" fmla="*/ 11 w 22"/>
                <a:gd name="T9" fmla="*/ 4 h 13"/>
                <a:gd name="T10" fmla="*/ 9 w 22"/>
                <a:gd name="T11" fmla="*/ 3 h 13"/>
                <a:gd name="T12" fmla="*/ 4 w 22"/>
                <a:gd name="T13" fmla="*/ 0 h 13"/>
                <a:gd name="T14" fmla="*/ 2 w 22"/>
                <a:gd name="T15" fmla="*/ 0 h 13"/>
                <a:gd name="T16" fmla="*/ 0 w 22"/>
                <a:gd name="T17" fmla="*/ 3 h 13"/>
                <a:gd name="T18" fmla="*/ 3 w 22"/>
                <a:gd name="T19" fmla="*/ 12 h 13"/>
                <a:gd name="T20" fmla="*/ 7 w 22"/>
                <a:gd name="T21" fmla="*/ 13 h 13"/>
                <a:gd name="T22" fmla="*/ 14 w 22"/>
                <a:gd name="T23" fmla="*/ 11 h 13"/>
                <a:gd name="T24" fmla="*/ 15 w 22"/>
                <a:gd name="T25" fmla="*/ 10 h 13"/>
                <a:gd name="T26" fmla="*/ 16 w 22"/>
                <a:gd name="T27" fmla="*/ 10 h 13"/>
                <a:gd name="T28" fmla="*/ 20 w 22"/>
                <a:gd name="T29" fmla="*/ 7 h 13"/>
                <a:gd name="T30" fmla="*/ 21 w 22"/>
                <a:gd name="T31" fmla="*/ 2 h 13"/>
                <a:gd name="T32" fmla="*/ 19 w 22"/>
                <a:gd name="T3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3">
                  <a:moveTo>
                    <a:pt x="19" y="0"/>
                  </a:move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3"/>
                    <a:pt x="9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6"/>
                    <a:pt x="2" y="11"/>
                    <a:pt x="3" y="12"/>
                  </a:cubicBezTo>
                  <a:cubicBezTo>
                    <a:pt x="4" y="13"/>
                    <a:pt x="6" y="13"/>
                    <a:pt x="7" y="13"/>
                  </a:cubicBezTo>
                  <a:cubicBezTo>
                    <a:pt x="9" y="13"/>
                    <a:pt x="12" y="12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9"/>
                    <a:pt x="20" y="7"/>
                  </a:cubicBezTo>
                  <a:cubicBezTo>
                    <a:pt x="21" y="5"/>
                    <a:pt x="22" y="4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19589AB1-F8A6-4D02-2A14-A611AD511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657" y="2681770"/>
              <a:ext cx="198960" cy="115491"/>
            </a:xfrm>
            <a:custGeom>
              <a:avLst/>
              <a:gdLst>
                <a:gd name="T0" fmla="*/ 86 w 87"/>
                <a:gd name="T1" fmla="*/ 11 h 55"/>
                <a:gd name="T2" fmla="*/ 86 w 87"/>
                <a:gd name="T3" fmla="*/ 2 h 55"/>
                <a:gd name="T4" fmla="*/ 84 w 87"/>
                <a:gd name="T5" fmla="*/ 0 h 55"/>
                <a:gd name="T6" fmla="*/ 63 w 87"/>
                <a:gd name="T7" fmla="*/ 0 h 55"/>
                <a:gd name="T8" fmla="*/ 41 w 87"/>
                <a:gd name="T9" fmla="*/ 0 h 55"/>
                <a:gd name="T10" fmla="*/ 33 w 87"/>
                <a:gd name="T11" fmla="*/ 6 h 55"/>
                <a:gd name="T12" fmla="*/ 21 w 87"/>
                <a:gd name="T13" fmla="*/ 7 h 55"/>
                <a:gd name="T14" fmla="*/ 12 w 87"/>
                <a:gd name="T15" fmla="*/ 7 h 55"/>
                <a:gd name="T16" fmla="*/ 1 w 87"/>
                <a:gd name="T17" fmla="*/ 11 h 55"/>
                <a:gd name="T18" fmla="*/ 1 w 87"/>
                <a:gd name="T19" fmla="*/ 15 h 55"/>
                <a:gd name="T20" fmla="*/ 6 w 87"/>
                <a:gd name="T21" fmla="*/ 18 h 55"/>
                <a:gd name="T22" fmla="*/ 12 w 87"/>
                <a:gd name="T23" fmla="*/ 26 h 55"/>
                <a:gd name="T24" fmla="*/ 16 w 87"/>
                <a:gd name="T25" fmla="*/ 30 h 55"/>
                <a:gd name="T26" fmla="*/ 19 w 87"/>
                <a:gd name="T27" fmla="*/ 36 h 55"/>
                <a:gd name="T28" fmla="*/ 18 w 87"/>
                <a:gd name="T29" fmla="*/ 36 h 55"/>
                <a:gd name="T30" fmla="*/ 18 w 87"/>
                <a:gd name="T31" fmla="*/ 41 h 55"/>
                <a:gd name="T32" fmla="*/ 22 w 87"/>
                <a:gd name="T33" fmla="*/ 42 h 55"/>
                <a:gd name="T34" fmla="*/ 22 w 87"/>
                <a:gd name="T35" fmla="*/ 35 h 55"/>
                <a:gd name="T36" fmla="*/ 27 w 87"/>
                <a:gd name="T37" fmla="*/ 30 h 55"/>
                <a:gd name="T38" fmla="*/ 30 w 87"/>
                <a:gd name="T39" fmla="*/ 28 h 55"/>
                <a:gd name="T40" fmla="*/ 31 w 87"/>
                <a:gd name="T41" fmla="*/ 28 h 55"/>
                <a:gd name="T42" fmla="*/ 31 w 87"/>
                <a:gd name="T43" fmla="*/ 34 h 55"/>
                <a:gd name="T44" fmla="*/ 32 w 87"/>
                <a:gd name="T45" fmla="*/ 37 h 55"/>
                <a:gd name="T46" fmla="*/ 32 w 87"/>
                <a:gd name="T47" fmla="*/ 41 h 55"/>
                <a:gd name="T48" fmla="*/ 36 w 87"/>
                <a:gd name="T49" fmla="*/ 48 h 55"/>
                <a:gd name="T50" fmla="*/ 39 w 87"/>
                <a:gd name="T51" fmla="*/ 52 h 55"/>
                <a:gd name="T52" fmla="*/ 42 w 87"/>
                <a:gd name="T53" fmla="*/ 53 h 55"/>
                <a:gd name="T54" fmla="*/ 45 w 87"/>
                <a:gd name="T55" fmla="*/ 55 h 55"/>
                <a:gd name="T56" fmla="*/ 50 w 87"/>
                <a:gd name="T57" fmla="*/ 49 h 55"/>
                <a:gd name="T58" fmla="*/ 55 w 87"/>
                <a:gd name="T59" fmla="*/ 42 h 55"/>
                <a:gd name="T60" fmla="*/ 66 w 87"/>
                <a:gd name="T61" fmla="*/ 36 h 55"/>
                <a:gd name="T62" fmla="*/ 75 w 87"/>
                <a:gd name="T63" fmla="*/ 34 h 55"/>
                <a:gd name="T64" fmla="*/ 84 w 87"/>
                <a:gd name="T65" fmla="*/ 21 h 55"/>
                <a:gd name="T66" fmla="*/ 79 w 87"/>
                <a:gd name="T67" fmla="*/ 1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55">
                  <a:moveTo>
                    <a:pt x="82" y="14"/>
                  </a:moveTo>
                  <a:cubicBezTo>
                    <a:pt x="84" y="13"/>
                    <a:pt x="86" y="13"/>
                    <a:pt x="86" y="11"/>
                  </a:cubicBezTo>
                  <a:cubicBezTo>
                    <a:pt x="87" y="9"/>
                    <a:pt x="87" y="6"/>
                    <a:pt x="86" y="4"/>
                  </a:cubicBezTo>
                  <a:cubicBezTo>
                    <a:pt x="86" y="3"/>
                    <a:pt x="86" y="3"/>
                    <a:pt x="86" y="2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1" y="0"/>
                    <a:pt x="77" y="0"/>
                    <a:pt x="74" y="0"/>
                  </a:cubicBezTo>
                  <a:cubicBezTo>
                    <a:pt x="70" y="0"/>
                    <a:pt x="67" y="0"/>
                    <a:pt x="63" y="0"/>
                  </a:cubicBezTo>
                  <a:cubicBezTo>
                    <a:pt x="58" y="0"/>
                    <a:pt x="54" y="0"/>
                    <a:pt x="4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3"/>
                    <a:pt x="35" y="5"/>
                    <a:pt x="33" y="6"/>
                  </a:cubicBezTo>
                  <a:cubicBezTo>
                    <a:pt x="31" y="7"/>
                    <a:pt x="29" y="7"/>
                    <a:pt x="26" y="7"/>
                  </a:cubicBezTo>
                  <a:cubicBezTo>
                    <a:pt x="25" y="7"/>
                    <a:pt x="23" y="7"/>
                    <a:pt x="21" y="7"/>
                  </a:cubicBezTo>
                  <a:cubicBezTo>
                    <a:pt x="20" y="7"/>
                    <a:pt x="18" y="7"/>
                    <a:pt x="16" y="7"/>
                  </a:cubicBezTo>
                  <a:cubicBezTo>
                    <a:pt x="15" y="7"/>
                    <a:pt x="14" y="7"/>
                    <a:pt x="12" y="7"/>
                  </a:cubicBezTo>
                  <a:cubicBezTo>
                    <a:pt x="9" y="8"/>
                    <a:pt x="6" y="8"/>
                    <a:pt x="3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4" y="17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20"/>
                    <a:pt x="7" y="22"/>
                  </a:cubicBezTo>
                  <a:cubicBezTo>
                    <a:pt x="8" y="24"/>
                    <a:pt x="10" y="25"/>
                    <a:pt x="12" y="26"/>
                  </a:cubicBezTo>
                  <a:cubicBezTo>
                    <a:pt x="12" y="27"/>
                    <a:pt x="13" y="28"/>
                    <a:pt x="13" y="29"/>
                  </a:cubicBezTo>
                  <a:cubicBezTo>
                    <a:pt x="14" y="30"/>
                    <a:pt x="15" y="30"/>
                    <a:pt x="16" y="30"/>
                  </a:cubicBezTo>
                  <a:cubicBezTo>
                    <a:pt x="16" y="32"/>
                    <a:pt x="16" y="35"/>
                    <a:pt x="19" y="35"/>
                  </a:cubicBezTo>
                  <a:cubicBezTo>
                    <a:pt x="19" y="36"/>
                    <a:pt x="19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cubicBezTo>
                    <a:pt x="16" y="36"/>
                    <a:pt x="15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0" y="43"/>
                    <a:pt x="21" y="43"/>
                    <a:pt x="22" y="42"/>
                  </a:cubicBezTo>
                  <a:cubicBezTo>
                    <a:pt x="23" y="41"/>
                    <a:pt x="23" y="39"/>
                    <a:pt x="23" y="38"/>
                  </a:cubicBezTo>
                  <a:cubicBezTo>
                    <a:pt x="23" y="37"/>
                    <a:pt x="23" y="36"/>
                    <a:pt x="22" y="35"/>
                  </a:cubicBezTo>
                  <a:cubicBezTo>
                    <a:pt x="23" y="34"/>
                    <a:pt x="24" y="32"/>
                    <a:pt x="24" y="31"/>
                  </a:cubicBezTo>
                  <a:cubicBezTo>
                    <a:pt x="25" y="31"/>
                    <a:pt x="26" y="30"/>
                    <a:pt x="27" y="30"/>
                  </a:cubicBezTo>
                  <a:cubicBezTo>
                    <a:pt x="27" y="29"/>
                    <a:pt x="28" y="29"/>
                    <a:pt x="28" y="28"/>
                  </a:cubicBezTo>
                  <a:cubicBezTo>
                    <a:pt x="29" y="28"/>
                    <a:pt x="29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1" y="29"/>
                    <a:pt x="30" y="29"/>
                    <a:pt x="30" y="30"/>
                  </a:cubicBezTo>
                  <a:cubicBezTo>
                    <a:pt x="30" y="31"/>
                    <a:pt x="29" y="32"/>
                    <a:pt x="31" y="34"/>
                  </a:cubicBezTo>
                  <a:cubicBezTo>
                    <a:pt x="31" y="35"/>
                    <a:pt x="32" y="36"/>
                    <a:pt x="33" y="36"/>
                  </a:cubicBezTo>
                  <a:cubicBezTo>
                    <a:pt x="32" y="36"/>
                    <a:pt x="32" y="36"/>
                    <a:pt x="32" y="37"/>
                  </a:cubicBezTo>
                  <a:cubicBezTo>
                    <a:pt x="32" y="37"/>
                    <a:pt x="31" y="38"/>
                    <a:pt x="31" y="40"/>
                  </a:cubicBezTo>
                  <a:cubicBezTo>
                    <a:pt x="31" y="40"/>
                    <a:pt x="32" y="41"/>
                    <a:pt x="32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6"/>
                    <a:pt x="34" y="47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9" y="50"/>
                    <a:pt x="39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3"/>
                    <a:pt x="42" y="53"/>
                    <a:pt x="44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3"/>
                    <a:pt x="49" y="51"/>
                    <a:pt x="50" y="49"/>
                  </a:cubicBezTo>
                  <a:cubicBezTo>
                    <a:pt x="51" y="49"/>
                    <a:pt x="51" y="48"/>
                    <a:pt x="52" y="46"/>
                  </a:cubicBezTo>
                  <a:cubicBezTo>
                    <a:pt x="53" y="45"/>
                    <a:pt x="53" y="43"/>
                    <a:pt x="55" y="42"/>
                  </a:cubicBezTo>
                  <a:cubicBezTo>
                    <a:pt x="57" y="40"/>
                    <a:pt x="59" y="39"/>
                    <a:pt x="61" y="38"/>
                  </a:cubicBezTo>
                  <a:cubicBezTo>
                    <a:pt x="63" y="37"/>
                    <a:pt x="65" y="37"/>
                    <a:pt x="66" y="36"/>
                  </a:cubicBezTo>
                  <a:cubicBezTo>
                    <a:pt x="67" y="35"/>
                    <a:pt x="68" y="35"/>
                    <a:pt x="69" y="35"/>
                  </a:cubicBezTo>
                  <a:cubicBezTo>
                    <a:pt x="70" y="34"/>
                    <a:pt x="73" y="34"/>
                    <a:pt x="75" y="34"/>
                  </a:cubicBezTo>
                  <a:cubicBezTo>
                    <a:pt x="79" y="33"/>
                    <a:pt x="84" y="33"/>
                    <a:pt x="85" y="30"/>
                  </a:cubicBezTo>
                  <a:cubicBezTo>
                    <a:pt x="86" y="27"/>
                    <a:pt x="86" y="23"/>
                    <a:pt x="84" y="21"/>
                  </a:cubicBezTo>
                  <a:cubicBezTo>
                    <a:pt x="83" y="21"/>
                    <a:pt x="82" y="20"/>
                    <a:pt x="81" y="20"/>
                  </a:cubicBezTo>
                  <a:cubicBezTo>
                    <a:pt x="79" y="19"/>
                    <a:pt x="78" y="18"/>
                    <a:pt x="79" y="16"/>
                  </a:cubicBezTo>
                  <a:cubicBezTo>
                    <a:pt x="79" y="15"/>
                    <a:pt x="80" y="14"/>
                    <a:pt x="82" y="1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D99DA0F6-0781-966C-710A-E3E5AA863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182" y="2601276"/>
              <a:ext cx="211633" cy="58329"/>
            </a:xfrm>
            <a:custGeom>
              <a:avLst/>
              <a:gdLst>
                <a:gd name="T0" fmla="*/ 91 w 92"/>
                <a:gd name="T1" fmla="*/ 10 h 28"/>
                <a:gd name="T2" fmla="*/ 89 w 92"/>
                <a:gd name="T3" fmla="*/ 9 h 28"/>
                <a:gd name="T4" fmla="*/ 86 w 92"/>
                <a:gd name="T5" fmla="*/ 8 h 28"/>
                <a:gd name="T6" fmla="*/ 83 w 92"/>
                <a:gd name="T7" fmla="*/ 8 h 28"/>
                <a:gd name="T8" fmla="*/ 81 w 92"/>
                <a:gd name="T9" fmla="*/ 9 h 28"/>
                <a:gd name="T10" fmla="*/ 75 w 92"/>
                <a:gd name="T11" fmla="*/ 12 h 28"/>
                <a:gd name="T12" fmla="*/ 74 w 92"/>
                <a:gd name="T13" fmla="*/ 12 h 28"/>
                <a:gd name="T14" fmla="*/ 74 w 92"/>
                <a:gd name="T15" fmla="*/ 9 h 28"/>
                <a:gd name="T16" fmla="*/ 73 w 92"/>
                <a:gd name="T17" fmla="*/ 7 h 28"/>
                <a:gd name="T18" fmla="*/ 70 w 92"/>
                <a:gd name="T19" fmla="*/ 4 h 28"/>
                <a:gd name="T20" fmla="*/ 69 w 92"/>
                <a:gd name="T21" fmla="*/ 4 h 28"/>
                <a:gd name="T22" fmla="*/ 66 w 92"/>
                <a:gd name="T23" fmla="*/ 5 h 28"/>
                <a:gd name="T24" fmla="*/ 64 w 92"/>
                <a:gd name="T25" fmla="*/ 6 h 28"/>
                <a:gd name="T26" fmla="*/ 62 w 92"/>
                <a:gd name="T27" fmla="*/ 4 h 28"/>
                <a:gd name="T28" fmla="*/ 55 w 92"/>
                <a:gd name="T29" fmla="*/ 0 h 28"/>
                <a:gd name="T30" fmla="*/ 53 w 92"/>
                <a:gd name="T31" fmla="*/ 0 h 28"/>
                <a:gd name="T32" fmla="*/ 44 w 92"/>
                <a:gd name="T33" fmla="*/ 3 h 28"/>
                <a:gd name="T34" fmla="*/ 30 w 92"/>
                <a:gd name="T35" fmla="*/ 7 h 28"/>
                <a:gd name="T36" fmla="*/ 25 w 92"/>
                <a:gd name="T37" fmla="*/ 6 h 28"/>
                <a:gd name="T38" fmla="*/ 10 w 92"/>
                <a:gd name="T39" fmla="*/ 5 h 28"/>
                <a:gd name="T40" fmla="*/ 7 w 92"/>
                <a:gd name="T41" fmla="*/ 5 h 28"/>
                <a:gd name="T42" fmla="*/ 5 w 92"/>
                <a:gd name="T43" fmla="*/ 5 h 28"/>
                <a:gd name="T44" fmla="*/ 5 w 92"/>
                <a:gd name="T45" fmla="*/ 8 h 28"/>
                <a:gd name="T46" fmla="*/ 4 w 92"/>
                <a:gd name="T47" fmla="*/ 7 h 28"/>
                <a:gd name="T48" fmla="*/ 4 w 92"/>
                <a:gd name="T49" fmla="*/ 8 h 28"/>
                <a:gd name="T50" fmla="*/ 1 w 92"/>
                <a:gd name="T51" fmla="*/ 18 h 28"/>
                <a:gd name="T52" fmla="*/ 1 w 92"/>
                <a:gd name="T53" fmla="*/ 20 h 28"/>
                <a:gd name="T54" fmla="*/ 2 w 92"/>
                <a:gd name="T55" fmla="*/ 22 h 28"/>
                <a:gd name="T56" fmla="*/ 2 w 92"/>
                <a:gd name="T57" fmla="*/ 24 h 28"/>
                <a:gd name="T58" fmla="*/ 2 w 92"/>
                <a:gd name="T59" fmla="*/ 28 h 28"/>
                <a:gd name="T60" fmla="*/ 4 w 92"/>
                <a:gd name="T61" fmla="*/ 28 h 28"/>
                <a:gd name="T62" fmla="*/ 5 w 92"/>
                <a:gd name="T63" fmla="*/ 27 h 28"/>
                <a:gd name="T64" fmla="*/ 6 w 92"/>
                <a:gd name="T65" fmla="*/ 27 h 28"/>
                <a:gd name="T66" fmla="*/ 6 w 92"/>
                <a:gd name="T67" fmla="*/ 26 h 28"/>
                <a:gd name="T68" fmla="*/ 7 w 92"/>
                <a:gd name="T69" fmla="*/ 25 h 28"/>
                <a:gd name="T70" fmla="*/ 10 w 92"/>
                <a:gd name="T71" fmla="*/ 24 h 28"/>
                <a:gd name="T72" fmla="*/ 13 w 92"/>
                <a:gd name="T73" fmla="*/ 24 h 28"/>
                <a:gd name="T74" fmla="*/ 14 w 92"/>
                <a:gd name="T75" fmla="*/ 24 h 28"/>
                <a:gd name="T76" fmla="*/ 18 w 92"/>
                <a:gd name="T77" fmla="*/ 25 h 28"/>
                <a:gd name="T78" fmla="*/ 29 w 92"/>
                <a:gd name="T79" fmla="*/ 24 h 28"/>
                <a:gd name="T80" fmla="*/ 33 w 92"/>
                <a:gd name="T81" fmla="*/ 21 h 28"/>
                <a:gd name="T82" fmla="*/ 34 w 92"/>
                <a:gd name="T83" fmla="*/ 19 h 28"/>
                <a:gd name="T84" fmla="*/ 39 w 92"/>
                <a:gd name="T85" fmla="*/ 18 h 28"/>
                <a:gd name="T86" fmla="*/ 48 w 92"/>
                <a:gd name="T87" fmla="*/ 16 h 28"/>
                <a:gd name="T88" fmla="*/ 50 w 92"/>
                <a:gd name="T89" fmla="*/ 13 h 28"/>
                <a:gd name="T90" fmla="*/ 51 w 92"/>
                <a:gd name="T91" fmla="*/ 11 h 28"/>
                <a:gd name="T92" fmla="*/ 53 w 92"/>
                <a:gd name="T93" fmla="*/ 10 h 28"/>
                <a:gd name="T94" fmla="*/ 55 w 92"/>
                <a:gd name="T95" fmla="*/ 12 h 28"/>
                <a:gd name="T96" fmla="*/ 56 w 92"/>
                <a:gd name="T97" fmla="*/ 13 h 28"/>
                <a:gd name="T98" fmla="*/ 60 w 92"/>
                <a:gd name="T99" fmla="*/ 14 h 28"/>
                <a:gd name="T100" fmla="*/ 62 w 92"/>
                <a:gd name="T101" fmla="*/ 15 h 28"/>
                <a:gd name="T102" fmla="*/ 66 w 92"/>
                <a:gd name="T103" fmla="*/ 16 h 28"/>
                <a:gd name="T104" fmla="*/ 69 w 92"/>
                <a:gd name="T105" fmla="*/ 17 h 28"/>
                <a:gd name="T106" fmla="*/ 71 w 92"/>
                <a:gd name="T107" fmla="*/ 19 h 28"/>
                <a:gd name="T108" fmla="*/ 75 w 92"/>
                <a:gd name="T109" fmla="*/ 21 h 28"/>
                <a:gd name="T110" fmla="*/ 77 w 92"/>
                <a:gd name="T111" fmla="*/ 21 h 28"/>
                <a:gd name="T112" fmla="*/ 82 w 92"/>
                <a:gd name="T113" fmla="*/ 20 h 28"/>
                <a:gd name="T114" fmla="*/ 86 w 92"/>
                <a:gd name="T115" fmla="*/ 18 h 28"/>
                <a:gd name="T116" fmla="*/ 92 w 92"/>
                <a:gd name="T117" fmla="*/ 12 h 28"/>
                <a:gd name="T118" fmla="*/ 92 w 92"/>
                <a:gd name="T119" fmla="*/ 11 h 28"/>
                <a:gd name="T120" fmla="*/ 91 w 92"/>
                <a:gd name="T12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28">
                  <a:moveTo>
                    <a:pt x="91" y="10"/>
                  </a:moveTo>
                  <a:cubicBezTo>
                    <a:pt x="90" y="10"/>
                    <a:pt x="90" y="10"/>
                    <a:pt x="89" y="9"/>
                  </a:cubicBezTo>
                  <a:cubicBezTo>
                    <a:pt x="88" y="8"/>
                    <a:pt x="87" y="8"/>
                    <a:pt x="86" y="8"/>
                  </a:cubicBezTo>
                  <a:cubicBezTo>
                    <a:pt x="85" y="8"/>
                    <a:pt x="84" y="8"/>
                    <a:pt x="83" y="8"/>
                  </a:cubicBezTo>
                  <a:cubicBezTo>
                    <a:pt x="83" y="9"/>
                    <a:pt x="82" y="9"/>
                    <a:pt x="81" y="9"/>
                  </a:cubicBezTo>
                  <a:cubicBezTo>
                    <a:pt x="79" y="11"/>
                    <a:pt x="77" y="12"/>
                    <a:pt x="75" y="12"/>
                  </a:cubicBezTo>
                  <a:cubicBezTo>
                    <a:pt x="75" y="12"/>
                    <a:pt x="75" y="12"/>
                    <a:pt x="74" y="12"/>
                  </a:cubicBezTo>
                  <a:cubicBezTo>
                    <a:pt x="74" y="11"/>
                    <a:pt x="74" y="10"/>
                    <a:pt x="74" y="9"/>
                  </a:cubicBezTo>
                  <a:cubicBezTo>
                    <a:pt x="74" y="8"/>
                    <a:pt x="74" y="8"/>
                    <a:pt x="73" y="7"/>
                  </a:cubicBezTo>
                  <a:cubicBezTo>
                    <a:pt x="73" y="6"/>
                    <a:pt x="72" y="5"/>
                    <a:pt x="70" y="4"/>
                  </a:cubicBezTo>
                  <a:cubicBezTo>
                    <a:pt x="70" y="4"/>
                    <a:pt x="69" y="4"/>
                    <a:pt x="69" y="4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6" y="5"/>
                    <a:pt x="65" y="6"/>
                    <a:pt x="64" y="6"/>
                  </a:cubicBezTo>
                  <a:cubicBezTo>
                    <a:pt x="64" y="6"/>
                    <a:pt x="63" y="6"/>
                    <a:pt x="62" y="4"/>
                  </a:cubicBezTo>
                  <a:cubicBezTo>
                    <a:pt x="60" y="1"/>
                    <a:pt x="59" y="0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49" y="0"/>
                    <a:pt x="47" y="1"/>
                    <a:pt x="44" y="3"/>
                  </a:cubicBezTo>
                  <a:cubicBezTo>
                    <a:pt x="40" y="5"/>
                    <a:pt x="35" y="7"/>
                    <a:pt x="30" y="7"/>
                  </a:cubicBezTo>
                  <a:cubicBezTo>
                    <a:pt x="29" y="7"/>
                    <a:pt x="27" y="7"/>
                    <a:pt x="25" y="6"/>
                  </a:cubicBezTo>
                  <a:cubicBezTo>
                    <a:pt x="22" y="6"/>
                    <a:pt x="16" y="5"/>
                    <a:pt x="10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11"/>
                    <a:pt x="0" y="14"/>
                    <a:pt x="1" y="18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1" y="21"/>
                    <a:pt x="2" y="21"/>
                    <a:pt x="2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7" y="25"/>
                  </a:cubicBezTo>
                  <a:cubicBezTo>
                    <a:pt x="8" y="24"/>
                    <a:pt x="9" y="24"/>
                    <a:pt x="10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5" y="24"/>
                    <a:pt x="17" y="25"/>
                    <a:pt x="18" y="25"/>
                  </a:cubicBezTo>
                  <a:cubicBezTo>
                    <a:pt x="21" y="25"/>
                    <a:pt x="25" y="24"/>
                    <a:pt x="29" y="24"/>
                  </a:cubicBezTo>
                  <a:cubicBezTo>
                    <a:pt x="32" y="23"/>
                    <a:pt x="32" y="23"/>
                    <a:pt x="33" y="21"/>
                  </a:cubicBezTo>
                  <a:cubicBezTo>
                    <a:pt x="33" y="20"/>
                    <a:pt x="34" y="20"/>
                    <a:pt x="34" y="19"/>
                  </a:cubicBezTo>
                  <a:cubicBezTo>
                    <a:pt x="36" y="19"/>
                    <a:pt x="37" y="18"/>
                    <a:pt x="39" y="18"/>
                  </a:cubicBezTo>
                  <a:cubicBezTo>
                    <a:pt x="42" y="18"/>
                    <a:pt x="45" y="17"/>
                    <a:pt x="48" y="16"/>
                  </a:cubicBezTo>
                  <a:cubicBezTo>
                    <a:pt x="50" y="15"/>
                    <a:pt x="50" y="14"/>
                    <a:pt x="50" y="13"/>
                  </a:cubicBezTo>
                  <a:cubicBezTo>
                    <a:pt x="50" y="12"/>
                    <a:pt x="50" y="11"/>
                    <a:pt x="51" y="11"/>
                  </a:cubicBezTo>
                  <a:cubicBezTo>
                    <a:pt x="52" y="10"/>
                    <a:pt x="52" y="10"/>
                    <a:pt x="53" y="10"/>
                  </a:cubicBezTo>
                  <a:cubicBezTo>
                    <a:pt x="53" y="10"/>
                    <a:pt x="54" y="11"/>
                    <a:pt x="55" y="12"/>
                  </a:cubicBezTo>
                  <a:cubicBezTo>
                    <a:pt x="55" y="12"/>
                    <a:pt x="56" y="12"/>
                    <a:pt x="56" y="13"/>
                  </a:cubicBezTo>
                  <a:cubicBezTo>
                    <a:pt x="57" y="13"/>
                    <a:pt x="59" y="14"/>
                    <a:pt x="60" y="14"/>
                  </a:cubicBezTo>
                  <a:cubicBezTo>
                    <a:pt x="61" y="15"/>
                    <a:pt x="62" y="15"/>
                    <a:pt x="62" y="15"/>
                  </a:cubicBezTo>
                  <a:cubicBezTo>
                    <a:pt x="63" y="16"/>
                    <a:pt x="65" y="16"/>
                    <a:pt x="66" y="16"/>
                  </a:cubicBezTo>
                  <a:cubicBezTo>
                    <a:pt x="67" y="17"/>
                    <a:pt x="68" y="17"/>
                    <a:pt x="69" y="17"/>
                  </a:cubicBezTo>
                  <a:cubicBezTo>
                    <a:pt x="70" y="18"/>
                    <a:pt x="70" y="18"/>
                    <a:pt x="71" y="19"/>
                  </a:cubicBezTo>
                  <a:cubicBezTo>
                    <a:pt x="72" y="20"/>
                    <a:pt x="74" y="20"/>
                    <a:pt x="75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8" y="21"/>
                    <a:pt x="80" y="21"/>
                    <a:pt x="82" y="20"/>
                  </a:cubicBezTo>
                  <a:cubicBezTo>
                    <a:pt x="83" y="19"/>
                    <a:pt x="85" y="18"/>
                    <a:pt x="86" y="18"/>
                  </a:cubicBezTo>
                  <a:cubicBezTo>
                    <a:pt x="89" y="17"/>
                    <a:pt x="91" y="16"/>
                    <a:pt x="92" y="12"/>
                  </a:cubicBezTo>
                  <a:cubicBezTo>
                    <a:pt x="92" y="11"/>
                    <a:pt x="92" y="11"/>
                    <a:pt x="92" y="11"/>
                  </a:cubicBezTo>
                  <a:lnTo>
                    <a:pt x="91" y="1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0AE00E71-32E7-90A3-35F2-250D48B79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9305" y="2681770"/>
              <a:ext cx="491698" cy="384970"/>
            </a:xfrm>
            <a:custGeom>
              <a:avLst/>
              <a:gdLst>
                <a:gd name="T0" fmla="*/ 208 w 214"/>
                <a:gd name="T1" fmla="*/ 130 h 182"/>
                <a:gd name="T2" fmla="*/ 209 w 214"/>
                <a:gd name="T3" fmla="*/ 121 h 182"/>
                <a:gd name="T4" fmla="*/ 207 w 214"/>
                <a:gd name="T5" fmla="*/ 112 h 182"/>
                <a:gd name="T6" fmla="*/ 201 w 214"/>
                <a:gd name="T7" fmla="*/ 89 h 182"/>
                <a:gd name="T8" fmla="*/ 197 w 214"/>
                <a:gd name="T9" fmla="*/ 71 h 182"/>
                <a:gd name="T10" fmla="*/ 194 w 214"/>
                <a:gd name="T11" fmla="*/ 54 h 182"/>
                <a:gd name="T12" fmla="*/ 186 w 214"/>
                <a:gd name="T13" fmla="*/ 57 h 182"/>
                <a:gd name="T14" fmla="*/ 193 w 214"/>
                <a:gd name="T15" fmla="*/ 44 h 182"/>
                <a:gd name="T16" fmla="*/ 181 w 214"/>
                <a:gd name="T17" fmla="*/ 23 h 182"/>
                <a:gd name="T18" fmla="*/ 169 w 214"/>
                <a:gd name="T19" fmla="*/ 6 h 182"/>
                <a:gd name="T20" fmla="*/ 166 w 214"/>
                <a:gd name="T21" fmla="*/ 10 h 182"/>
                <a:gd name="T22" fmla="*/ 156 w 214"/>
                <a:gd name="T23" fmla="*/ 18 h 182"/>
                <a:gd name="T24" fmla="*/ 141 w 214"/>
                <a:gd name="T25" fmla="*/ 15 h 182"/>
                <a:gd name="T26" fmla="*/ 126 w 214"/>
                <a:gd name="T27" fmla="*/ 24 h 182"/>
                <a:gd name="T28" fmla="*/ 115 w 214"/>
                <a:gd name="T29" fmla="*/ 19 h 182"/>
                <a:gd name="T30" fmla="*/ 105 w 214"/>
                <a:gd name="T31" fmla="*/ 15 h 182"/>
                <a:gd name="T32" fmla="*/ 104 w 214"/>
                <a:gd name="T33" fmla="*/ 8 h 182"/>
                <a:gd name="T34" fmla="*/ 92 w 214"/>
                <a:gd name="T35" fmla="*/ 9 h 182"/>
                <a:gd name="T36" fmla="*/ 81 w 214"/>
                <a:gd name="T37" fmla="*/ 11 h 182"/>
                <a:gd name="T38" fmla="*/ 76 w 214"/>
                <a:gd name="T39" fmla="*/ 8 h 182"/>
                <a:gd name="T40" fmla="*/ 73 w 214"/>
                <a:gd name="T41" fmla="*/ 9 h 182"/>
                <a:gd name="T42" fmla="*/ 67 w 214"/>
                <a:gd name="T43" fmla="*/ 6 h 182"/>
                <a:gd name="T44" fmla="*/ 58 w 214"/>
                <a:gd name="T45" fmla="*/ 0 h 182"/>
                <a:gd name="T46" fmla="*/ 52 w 214"/>
                <a:gd name="T47" fmla="*/ 0 h 182"/>
                <a:gd name="T48" fmla="*/ 41 w 214"/>
                <a:gd name="T49" fmla="*/ 11 h 182"/>
                <a:gd name="T50" fmla="*/ 38 w 214"/>
                <a:gd name="T51" fmla="*/ 22 h 182"/>
                <a:gd name="T52" fmla="*/ 21 w 214"/>
                <a:gd name="T53" fmla="*/ 35 h 182"/>
                <a:gd name="T54" fmla="*/ 5 w 214"/>
                <a:gd name="T55" fmla="*/ 49 h 182"/>
                <a:gd name="T56" fmla="*/ 2 w 214"/>
                <a:gd name="T57" fmla="*/ 58 h 182"/>
                <a:gd name="T58" fmla="*/ 7 w 214"/>
                <a:gd name="T59" fmla="*/ 64 h 182"/>
                <a:gd name="T60" fmla="*/ 12 w 214"/>
                <a:gd name="T61" fmla="*/ 75 h 182"/>
                <a:gd name="T62" fmla="*/ 24 w 214"/>
                <a:gd name="T63" fmla="*/ 86 h 182"/>
                <a:gd name="T64" fmla="*/ 27 w 214"/>
                <a:gd name="T65" fmla="*/ 89 h 182"/>
                <a:gd name="T66" fmla="*/ 37 w 214"/>
                <a:gd name="T67" fmla="*/ 99 h 182"/>
                <a:gd name="T68" fmla="*/ 46 w 214"/>
                <a:gd name="T69" fmla="*/ 112 h 182"/>
                <a:gd name="T70" fmla="*/ 48 w 214"/>
                <a:gd name="T71" fmla="*/ 121 h 182"/>
                <a:gd name="T72" fmla="*/ 61 w 214"/>
                <a:gd name="T73" fmla="*/ 116 h 182"/>
                <a:gd name="T74" fmla="*/ 70 w 214"/>
                <a:gd name="T75" fmla="*/ 104 h 182"/>
                <a:gd name="T76" fmla="*/ 80 w 214"/>
                <a:gd name="T77" fmla="*/ 91 h 182"/>
                <a:gd name="T78" fmla="*/ 91 w 214"/>
                <a:gd name="T79" fmla="*/ 91 h 182"/>
                <a:gd name="T80" fmla="*/ 114 w 214"/>
                <a:gd name="T81" fmla="*/ 93 h 182"/>
                <a:gd name="T82" fmla="*/ 125 w 214"/>
                <a:gd name="T83" fmla="*/ 115 h 182"/>
                <a:gd name="T84" fmla="*/ 126 w 214"/>
                <a:gd name="T85" fmla="*/ 120 h 182"/>
                <a:gd name="T86" fmla="*/ 130 w 214"/>
                <a:gd name="T87" fmla="*/ 130 h 182"/>
                <a:gd name="T88" fmla="*/ 126 w 214"/>
                <a:gd name="T89" fmla="*/ 147 h 182"/>
                <a:gd name="T90" fmla="*/ 138 w 214"/>
                <a:gd name="T91" fmla="*/ 139 h 182"/>
                <a:gd name="T92" fmla="*/ 145 w 214"/>
                <a:gd name="T93" fmla="*/ 140 h 182"/>
                <a:gd name="T94" fmla="*/ 160 w 214"/>
                <a:gd name="T95" fmla="*/ 146 h 182"/>
                <a:gd name="T96" fmla="*/ 163 w 214"/>
                <a:gd name="T97" fmla="*/ 160 h 182"/>
                <a:gd name="T98" fmla="*/ 161 w 214"/>
                <a:gd name="T99" fmla="*/ 173 h 182"/>
                <a:gd name="T100" fmla="*/ 164 w 214"/>
                <a:gd name="T101" fmla="*/ 176 h 182"/>
                <a:gd name="T102" fmla="*/ 171 w 214"/>
                <a:gd name="T103" fmla="*/ 182 h 182"/>
                <a:gd name="T104" fmla="*/ 183 w 214"/>
                <a:gd name="T105" fmla="*/ 168 h 182"/>
                <a:gd name="T106" fmla="*/ 192 w 214"/>
                <a:gd name="T107" fmla="*/ 169 h 182"/>
                <a:gd name="T108" fmla="*/ 196 w 214"/>
                <a:gd name="T109" fmla="*/ 168 h 182"/>
                <a:gd name="T110" fmla="*/ 201 w 214"/>
                <a:gd name="T111" fmla="*/ 157 h 182"/>
                <a:gd name="T112" fmla="*/ 200 w 214"/>
                <a:gd name="T113" fmla="*/ 149 h 182"/>
                <a:gd name="T114" fmla="*/ 202 w 214"/>
                <a:gd name="T115" fmla="*/ 138 h 182"/>
                <a:gd name="T116" fmla="*/ 209 w 214"/>
                <a:gd name="T117" fmla="*/ 141 h 182"/>
                <a:gd name="T118" fmla="*/ 213 w 214"/>
                <a:gd name="T119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4" h="182">
                  <a:moveTo>
                    <a:pt x="213" y="135"/>
                  </a:moveTo>
                  <a:cubicBezTo>
                    <a:pt x="212" y="133"/>
                    <a:pt x="212" y="133"/>
                    <a:pt x="211" y="133"/>
                  </a:cubicBezTo>
                  <a:cubicBezTo>
                    <a:pt x="211" y="133"/>
                    <a:pt x="211" y="133"/>
                    <a:pt x="210" y="133"/>
                  </a:cubicBezTo>
                  <a:cubicBezTo>
                    <a:pt x="210" y="132"/>
                    <a:pt x="209" y="131"/>
                    <a:pt x="208" y="130"/>
                  </a:cubicBezTo>
                  <a:cubicBezTo>
                    <a:pt x="207" y="129"/>
                    <a:pt x="207" y="129"/>
                    <a:pt x="206" y="128"/>
                  </a:cubicBezTo>
                  <a:cubicBezTo>
                    <a:pt x="205" y="126"/>
                    <a:pt x="205" y="125"/>
                    <a:pt x="206" y="123"/>
                  </a:cubicBezTo>
                  <a:cubicBezTo>
                    <a:pt x="206" y="122"/>
                    <a:pt x="207" y="122"/>
                    <a:pt x="207" y="121"/>
                  </a:cubicBezTo>
                  <a:cubicBezTo>
                    <a:pt x="208" y="121"/>
                    <a:pt x="208" y="121"/>
                    <a:pt x="209" y="121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9" y="116"/>
                    <a:pt x="208" y="115"/>
                    <a:pt x="207" y="114"/>
                  </a:cubicBezTo>
                  <a:cubicBezTo>
                    <a:pt x="207" y="113"/>
                    <a:pt x="207" y="113"/>
                    <a:pt x="207" y="112"/>
                  </a:cubicBezTo>
                  <a:cubicBezTo>
                    <a:pt x="208" y="110"/>
                    <a:pt x="206" y="109"/>
                    <a:pt x="205" y="109"/>
                  </a:cubicBezTo>
                  <a:cubicBezTo>
                    <a:pt x="204" y="109"/>
                    <a:pt x="204" y="108"/>
                    <a:pt x="203" y="108"/>
                  </a:cubicBezTo>
                  <a:cubicBezTo>
                    <a:pt x="201" y="107"/>
                    <a:pt x="201" y="106"/>
                    <a:pt x="201" y="103"/>
                  </a:cubicBezTo>
                  <a:cubicBezTo>
                    <a:pt x="200" y="99"/>
                    <a:pt x="200" y="94"/>
                    <a:pt x="201" y="89"/>
                  </a:cubicBezTo>
                  <a:cubicBezTo>
                    <a:pt x="203" y="88"/>
                    <a:pt x="204" y="87"/>
                    <a:pt x="205" y="85"/>
                  </a:cubicBezTo>
                  <a:cubicBezTo>
                    <a:pt x="206" y="83"/>
                    <a:pt x="206" y="81"/>
                    <a:pt x="205" y="79"/>
                  </a:cubicBezTo>
                  <a:cubicBezTo>
                    <a:pt x="204" y="77"/>
                    <a:pt x="202" y="76"/>
                    <a:pt x="201" y="75"/>
                  </a:cubicBezTo>
                  <a:cubicBezTo>
                    <a:pt x="199" y="74"/>
                    <a:pt x="197" y="73"/>
                    <a:pt x="197" y="71"/>
                  </a:cubicBezTo>
                  <a:cubicBezTo>
                    <a:pt x="196" y="69"/>
                    <a:pt x="196" y="67"/>
                    <a:pt x="196" y="64"/>
                  </a:cubicBezTo>
                  <a:cubicBezTo>
                    <a:pt x="197" y="62"/>
                    <a:pt x="197" y="59"/>
                    <a:pt x="196" y="57"/>
                  </a:cubicBezTo>
                  <a:cubicBezTo>
                    <a:pt x="196" y="55"/>
                    <a:pt x="195" y="54"/>
                    <a:pt x="194" y="54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3" y="54"/>
                    <a:pt x="193" y="54"/>
                    <a:pt x="193" y="54"/>
                  </a:cubicBezTo>
                  <a:cubicBezTo>
                    <a:pt x="193" y="54"/>
                    <a:pt x="192" y="54"/>
                    <a:pt x="190" y="55"/>
                  </a:cubicBezTo>
                  <a:cubicBezTo>
                    <a:pt x="189" y="56"/>
                    <a:pt x="188" y="57"/>
                    <a:pt x="187" y="57"/>
                  </a:cubicBezTo>
                  <a:cubicBezTo>
                    <a:pt x="187" y="57"/>
                    <a:pt x="186" y="57"/>
                    <a:pt x="186" y="57"/>
                  </a:cubicBezTo>
                  <a:cubicBezTo>
                    <a:pt x="186" y="57"/>
                    <a:pt x="185" y="56"/>
                    <a:pt x="185" y="56"/>
                  </a:cubicBezTo>
                  <a:cubicBezTo>
                    <a:pt x="185" y="54"/>
                    <a:pt x="188" y="51"/>
                    <a:pt x="190" y="50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3" y="47"/>
                    <a:pt x="193" y="46"/>
                    <a:pt x="193" y="44"/>
                  </a:cubicBezTo>
                  <a:cubicBezTo>
                    <a:pt x="193" y="41"/>
                    <a:pt x="190" y="39"/>
                    <a:pt x="187" y="38"/>
                  </a:cubicBezTo>
                  <a:cubicBezTo>
                    <a:pt x="183" y="35"/>
                    <a:pt x="183" y="33"/>
                    <a:pt x="183" y="30"/>
                  </a:cubicBezTo>
                  <a:cubicBezTo>
                    <a:pt x="183" y="29"/>
                    <a:pt x="183" y="28"/>
                    <a:pt x="183" y="27"/>
                  </a:cubicBezTo>
                  <a:cubicBezTo>
                    <a:pt x="182" y="25"/>
                    <a:pt x="181" y="24"/>
                    <a:pt x="181" y="23"/>
                  </a:cubicBezTo>
                  <a:cubicBezTo>
                    <a:pt x="180" y="22"/>
                    <a:pt x="180" y="22"/>
                    <a:pt x="179" y="21"/>
                  </a:cubicBezTo>
                  <a:cubicBezTo>
                    <a:pt x="178" y="19"/>
                    <a:pt x="178" y="18"/>
                    <a:pt x="178" y="15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7" y="10"/>
                    <a:pt x="173" y="6"/>
                    <a:pt x="169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8"/>
                    <a:pt x="166" y="8"/>
                    <a:pt x="166" y="10"/>
                  </a:cubicBezTo>
                  <a:cubicBezTo>
                    <a:pt x="166" y="13"/>
                    <a:pt x="166" y="15"/>
                    <a:pt x="164" y="16"/>
                  </a:cubicBezTo>
                  <a:cubicBezTo>
                    <a:pt x="163" y="16"/>
                    <a:pt x="162" y="16"/>
                    <a:pt x="162" y="16"/>
                  </a:cubicBezTo>
                  <a:cubicBezTo>
                    <a:pt x="160" y="16"/>
                    <a:pt x="159" y="16"/>
                    <a:pt x="157" y="17"/>
                  </a:cubicBezTo>
                  <a:cubicBezTo>
                    <a:pt x="157" y="18"/>
                    <a:pt x="157" y="18"/>
                    <a:pt x="156" y="18"/>
                  </a:cubicBezTo>
                  <a:cubicBezTo>
                    <a:pt x="155" y="19"/>
                    <a:pt x="154" y="20"/>
                    <a:pt x="153" y="20"/>
                  </a:cubicBezTo>
                  <a:cubicBezTo>
                    <a:pt x="151" y="20"/>
                    <a:pt x="149" y="19"/>
                    <a:pt x="148" y="18"/>
                  </a:cubicBezTo>
                  <a:cubicBezTo>
                    <a:pt x="146" y="16"/>
                    <a:pt x="144" y="15"/>
                    <a:pt x="142" y="15"/>
                  </a:cubicBezTo>
                  <a:cubicBezTo>
                    <a:pt x="141" y="15"/>
                    <a:pt x="141" y="15"/>
                    <a:pt x="141" y="15"/>
                  </a:cubicBezTo>
                  <a:cubicBezTo>
                    <a:pt x="137" y="15"/>
                    <a:pt x="135" y="17"/>
                    <a:pt x="132" y="20"/>
                  </a:cubicBezTo>
                  <a:cubicBezTo>
                    <a:pt x="131" y="21"/>
                    <a:pt x="130" y="22"/>
                    <a:pt x="129" y="23"/>
                  </a:cubicBezTo>
                  <a:cubicBezTo>
                    <a:pt x="129" y="23"/>
                    <a:pt x="128" y="24"/>
                    <a:pt x="126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5" y="24"/>
                    <a:pt x="125" y="23"/>
                    <a:pt x="125" y="21"/>
                  </a:cubicBezTo>
                  <a:cubicBezTo>
                    <a:pt x="124" y="19"/>
                    <a:pt x="124" y="18"/>
                    <a:pt x="122" y="17"/>
                  </a:cubicBezTo>
                  <a:cubicBezTo>
                    <a:pt x="122" y="16"/>
                    <a:pt x="121" y="15"/>
                    <a:pt x="120" y="15"/>
                  </a:cubicBezTo>
                  <a:cubicBezTo>
                    <a:pt x="118" y="15"/>
                    <a:pt x="116" y="17"/>
                    <a:pt x="115" y="19"/>
                  </a:cubicBezTo>
                  <a:cubicBezTo>
                    <a:pt x="114" y="20"/>
                    <a:pt x="113" y="21"/>
                    <a:pt x="112" y="21"/>
                  </a:cubicBezTo>
                  <a:cubicBezTo>
                    <a:pt x="112" y="22"/>
                    <a:pt x="111" y="22"/>
                    <a:pt x="111" y="22"/>
                  </a:cubicBezTo>
                  <a:cubicBezTo>
                    <a:pt x="110" y="22"/>
                    <a:pt x="109" y="21"/>
                    <a:pt x="108" y="21"/>
                  </a:cubicBezTo>
                  <a:cubicBezTo>
                    <a:pt x="106" y="19"/>
                    <a:pt x="105" y="17"/>
                    <a:pt x="105" y="15"/>
                  </a:cubicBezTo>
                  <a:cubicBezTo>
                    <a:pt x="105" y="13"/>
                    <a:pt x="106" y="12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2" y="8"/>
                    <a:pt x="99" y="8"/>
                    <a:pt x="9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5" y="9"/>
                    <a:pt x="95" y="9"/>
                    <a:pt x="94" y="9"/>
                  </a:cubicBezTo>
                  <a:cubicBezTo>
                    <a:pt x="94" y="9"/>
                    <a:pt x="93" y="9"/>
                    <a:pt x="92" y="9"/>
                  </a:cubicBezTo>
                  <a:cubicBezTo>
                    <a:pt x="91" y="8"/>
                    <a:pt x="91" y="8"/>
                    <a:pt x="90" y="8"/>
                  </a:cubicBezTo>
                  <a:cubicBezTo>
                    <a:pt x="89" y="8"/>
                    <a:pt x="87" y="9"/>
                    <a:pt x="85" y="10"/>
                  </a:cubicBezTo>
                  <a:cubicBezTo>
                    <a:pt x="85" y="10"/>
                    <a:pt x="84" y="10"/>
                    <a:pt x="84" y="10"/>
                  </a:cubicBezTo>
                  <a:cubicBezTo>
                    <a:pt x="83" y="11"/>
                    <a:pt x="82" y="11"/>
                    <a:pt x="81" y="11"/>
                  </a:cubicBezTo>
                  <a:cubicBezTo>
                    <a:pt x="81" y="11"/>
                    <a:pt x="80" y="11"/>
                    <a:pt x="80" y="11"/>
                  </a:cubicBezTo>
                  <a:cubicBezTo>
                    <a:pt x="79" y="11"/>
                    <a:pt x="79" y="10"/>
                    <a:pt x="78" y="10"/>
                  </a:cubicBezTo>
                  <a:cubicBezTo>
                    <a:pt x="78" y="9"/>
                    <a:pt x="77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9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9"/>
                    <a:pt x="73" y="8"/>
                    <a:pt x="72" y="8"/>
                  </a:cubicBezTo>
                  <a:cubicBezTo>
                    <a:pt x="72" y="8"/>
                    <a:pt x="71" y="8"/>
                    <a:pt x="71" y="8"/>
                  </a:cubicBezTo>
                  <a:cubicBezTo>
                    <a:pt x="70" y="7"/>
                    <a:pt x="69" y="7"/>
                    <a:pt x="69" y="6"/>
                  </a:cubicBezTo>
                  <a:cubicBezTo>
                    <a:pt x="68" y="6"/>
                    <a:pt x="68" y="6"/>
                    <a:pt x="67" y="6"/>
                  </a:cubicBezTo>
                  <a:cubicBezTo>
                    <a:pt x="67" y="5"/>
                    <a:pt x="66" y="5"/>
                    <a:pt x="66" y="5"/>
                  </a:cubicBezTo>
                  <a:cubicBezTo>
                    <a:pt x="64" y="4"/>
                    <a:pt x="63" y="4"/>
                    <a:pt x="62" y="3"/>
                  </a:cubicBezTo>
                  <a:cubicBezTo>
                    <a:pt x="61" y="3"/>
                    <a:pt x="61" y="2"/>
                    <a:pt x="60" y="2"/>
                  </a:cubicBezTo>
                  <a:cubicBezTo>
                    <a:pt x="60" y="1"/>
                    <a:pt x="59" y="0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6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6"/>
                    <a:pt x="42" y="9"/>
                    <a:pt x="41" y="11"/>
                  </a:cubicBezTo>
                  <a:cubicBezTo>
                    <a:pt x="40" y="13"/>
                    <a:pt x="39" y="13"/>
                    <a:pt x="37" y="13"/>
                  </a:cubicBezTo>
                  <a:cubicBezTo>
                    <a:pt x="36" y="14"/>
                    <a:pt x="34" y="14"/>
                    <a:pt x="33" y="16"/>
                  </a:cubicBezTo>
                  <a:cubicBezTo>
                    <a:pt x="32" y="19"/>
                    <a:pt x="34" y="20"/>
                    <a:pt x="36" y="20"/>
                  </a:cubicBezTo>
                  <a:cubicBezTo>
                    <a:pt x="37" y="21"/>
                    <a:pt x="38" y="21"/>
                    <a:pt x="38" y="22"/>
                  </a:cubicBezTo>
                  <a:cubicBezTo>
                    <a:pt x="40" y="23"/>
                    <a:pt x="41" y="27"/>
                    <a:pt x="40" y="30"/>
                  </a:cubicBezTo>
                  <a:cubicBezTo>
                    <a:pt x="39" y="33"/>
                    <a:pt x="35" y="33"/>
                    <a:pt x="30" y="33"/>
                  </a:cubicBezTo>
                  <a:cubicBezTo>
                    <a:pt x="28" y="33"/>
                    <a:pt x="25" y="33"/>
                    <a:pt x="23" y="34"/>
                  </a:cubicBezTo>
                  <a:cubicBezTo>
                    <a:pt x="23" y="35"/>
                    <a:pt x="22" y="35"/>
                    <a:pt x="21" y="35"/>
                  </a:cubicBezTo>
                  <a:cubicBezTo>
                    <a:pt x="20" y="36"/>
                    <a:pt x="18" y="37"/>
                    <a:pt x="16" y="38"/>
                  </a:cubicBezTo>
                  <a:cubicBezTo>
                    <a:pt x="14" y="38"/>
                    <a:pt x="11" y="40"/>
                    <a:pt x="9" y="41"/>
                  </a:cubicBezTo>
                  <a:cubicBezTo>
                    <a:pt x="8" y="43"/>
                    <a:pt x="7" y="44"/>
                    <a:pt x="6" y="46"/>
                  </a:cubicBezTo>
                  <a:cubicBezTo>
                    <a:pt x="6" y="47"/>
                    <a:pt x="5" y="48"/>
                    <a:pt x="5" y="49"/>
                  </a:cubicBezTo>
                  <a:cubicBezTo>
                    <a:pt x="4" y="51"/>
                    <a:pt x="2" y="52"/>
                    <a:pt x="1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7"/>
                    <a:pt x="2" y="58"/>
                    <a:pt x="2" y="5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5" y="59"/>
                    <a:pt x="5" y="59"/>
                  </a:cubicBezTo>
                  <a:cubicBezTo>
                    <a:pt x="5" y="61"/>
                    <a:pt x="6" y="62"/>
                    <a:pt x="7" y="64"/>
                  </a:cubicBezTo>
                  <a:cubicBezTo>
                    <a:pt x="7" y="64"/>
                    <a:pt x="8" y="66"/>
                    <a:pt x="9" y="66"/>
                  </a:cubicBezTo>
                  <a:cubicBezTo>
                    <a:pt x="9" y="67"/>
                    <a:pt x="8" y="69"/>
                    <a:pt x="9" y="71"/>
                  </a:cubicBezTo>
                  <a:cubicBezTo>
                    <a:pt x="10" y="72"/>
                    <a:pt x="10" y="73"/>
                    <a:pt x="11" y="74"/>
                  </a:cubicBezTo>
                  <a:cubicBezTo>
                    <a:pt x="11" y="74"/>
                    <a:pt x="12" y="74"/>
                    <a:pt x="12" y="75"/>
                  </a:cubicBezTo>
                  <a:cubicBezTo>
                    <a:pt x="12" y="75"/>
                    <a:pt x="13" y="76"/>
                    <a:pt x="13" y="76"/>
                  </a:cubicBezTo>
                  <a:cubicBezTo>
                    <a:pt x="13" y="77"/>
                    <a:pt x="14" y="78"/>
                    <a:pt x="14" y="79"/>
                  </a:cubicBezTo>
                  <a:cubicBezTo>
                    <a:pt x="16" y="81"/>
                    <a:pt x="19" y="84"/>
                    <a:pt x="21" y="85"/>
                  </a:cubicBezTo>
                  <a:cubicBezTo>
                    <a:pt x="22" y="85"/>
                    <a:pt x="23" y="86"/>
                    <a:pt x="24" y="86"/>
                  </a:cubicBezTo>
                  <a:cubicBezTo>
                    <a:pt x="24" y="86"/>
                    <a:pt x="25" y="86"/>
                    <a:pt x="25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6"/>
                    <a:pt x="26" y="86"/>
                  </a:cubicBezTo>
                  <a:cubicBezTo>
                    <a:pt x="26" y="86"/>
                    <a:pt x="26" y="88"/>
                    <a:pt x="27" y="89"/>
                  </a:cubicBezTo>
                  <a:cubicBezTo>
                    <a:pt x="28" y="91"/>
                    <a:pt x="32" y="93"/>
                    <a:pt x="34" y="94"/>
                  </a:cubicBezTo>
                  <a:cubicBezTo>
                    <a:pt x="35" y="94"/>
                    <a:pt x="35" y="94"/>
                    <a:pt x="36" y="94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6"/>
                    <a:pt x="37" y="97"/>
                    <a:pt x="37" y="99"/>
                  </a:cubicBezTo>
                  <a:cubicBezTo>
                    <a:pt x="37" y="100"/>
                    <a:pt x="38" y="101"/>
                    <a:pt x="39" y="101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0" y="104"/>
                    <a:pt x="41" y="105"/>
                    <a:pt x="42" y="106"/>
                  </a:cubicBezTo>
                  <a:cubicBezTo>
                    <a:pt x="44" y="108"/>
                    <a:pt x="45" y="110"/>
                    <a:pt x="46" y="112"/>
                  </a:cubicBezTo>
                  <a:cubicBezTo>
                    <a:pt x="47" y="113"/>
                    <a:pt x="47" y="113"/>
                    <a:pt x="48" y="114"/>
                  </a:cubicBezTo>
                  <a:cubicBezTo>
                    <a:pt x="48" y="115"/>
                    <a:pt x="49" y="116"/>
                    <a:pt x="49" y="117"/>
                  </a:cubicBezTo>
                  <a:cubicBezTo>
                    <a:pt x="49" y="117"/>
                    <a:pt x="49" y="118"/>
                    <a:pt x="49" y="118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3" y="120"/>
                    <a:pt x="53" y="120"/>
                    <a:pt x="54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9" y="119"/>
                    <a:pt x="60" y="119"/>
                    <a:pt x="61" y="116"/>
                  </a:cubicBezTo>
                  <a:cubicBezTo>
                    <a:pt x="62" y="113"/>
                    <a:pt x="62" y="113"/>
                    <a:pt x="64" y="112"/>
                  </a:cubicBezTo>
                  <a:cubicBezTo>
                    <a:pt x="64" y="112"/>
                    <a:pt x="65" y="112"/>
                    <a:pt x="66" y="111"/>
                  </a:cubicBezTo>
                  <a:cubicBezTo>
                    <a:pt x="68" y="110"/>
                    <a:pt x="68" y="108"/>
                    <a:pt x="69" y="106"/>
                  </a:cubicBezTo>
                  <a:cubicBezTo>
                    <a:pt x="70" y="105"/>
                    <a:pt x="70" y="105"/>
                    <a:pt x="70" y="104"/>
                  </a:cubicBezTo>
                  <a:cubicBezTo>
                    <a:pt x="71" y="102"/>
                    <a:pt x="72" y="100"/>
                    <a:pt x="73" y="98"/>
                  </a:cubicBezTo>
                  <a:cubicBezTo>
                    <a:pt x="74" y="97"/>
                    <a:pt x="74" y="97"/>
                    <a:pt x="74" y="96"/>
                  </a:cubicBezTo>
                  <a:cubicBezTo>
                    <a:pt x="75" y="94"/>
                    <a:pt x="76" y="93"/>
                    <a:pt x="78" y="92"/>
                  </a:cubicBezTo>
                  <a:cubicBezTo>
                    <a:pt x="79" y="92"/>
                    <a:pt x="79" y="91"/>
                    <a:pt x="80" y="91"/>
                  </a:cubicBezTo>
                  <a:cubicBezTo>
                    <a:pt x="81" y="91"/>
                    <a:pt x="82" y="92"/>
                    <a:pt x="82" y="92"/>
                  </a:cubicBezTo>
                  <a:cubicBezTo>
                    <a:pt x="83" y="93"/>
                    <a:pt x="84" y="93"/>
                    <a:pt x="84" y="94"/>
                  </a:cubicBezTo>
                  <a:cubicBezTo>
                    <a:pt x="85" y="94"/>
                    <a:pt x="85" y="94"/>
                    <a:pt x="86" y="94"/>
                  </a:cubicBezTo>
                  <a:cubicBezTo>
                    <a:pt x="88" y="94"/>
                    <a:pt x="90" y="92"/>
                    <a:pt x="91" y="91"/>
                  </a:cubicBezTo>
                  <a:cubicBezTo>
                    <a:pt x="93" y="89"/>
                    <a:pt x="97" y="88"/>
                    <a:pt x="102" y="88"/>
                  </a:cubicBezTo>
                  <a:cubicBezTo>
                    <a:pt x="103" y="88"/>
                    <a:pt x="105" y="88"/>
                    <a:pt x="106" y="88"/>
                  </a:cubicBezTo>
                  <a:cubicBezTo>
                    <a:pt x="109" y="88"/>
                    <a:pt x="110" y="89"/>
                    <a:pt x="112" y="91"/>
                  </a:cubicBezTo>
                  <a:cubicBezTo>
                    <a:pt x="112" y="92"/>
                    <a:pt x="113" y="93"/>
                    <a:pt x="114" y="93"/>
                  </a:cubicBezTo>
                  <a:cubicBezTo>
                    <a:pt x="115" y="95"/>
                    <a:pt x="117" y="97"/>
                    <a:pt x="118" y="100"/>
                  </a:cubicBezTo>
                  <a:cubicBezTo>
                    <a:pt x="119" y="103"/>
                    <a:pt x="121" y="107"/>
                    <a:pt x="123" y="110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126" y="112"/>
                    <a:pt x="126" y="112"/>
                    <a:pt x="125" y="115"/>
                  </a:cubicBezTo>
                  <a:cubicBezTo>
                    <a:pt x="125" y="115"/>
                    <a:pt x="125" y="116"/>
                    <a:pt x="124" y="11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5" y="119"/>
                    <a:pt x="126" y="119"/>
                    <a:pt x="126" y="120"/>
                  </a:cubicBezTo>
                  <a:cubicBezTo>
                    <a:pt x="128" y="121"/>
                    <a:pt x="128" y="121"/>
                    <a:pt x="128" y="123"/>
                  </a:cubicBezTo>
                  <a:cubicBezTo>
                    <a:pt x="128" y="123"/>
                    <a:pt x="128" y="124"/>
                    <a:pt x="128" y="125"/>
                  </a:cubicBezTo>
                  <a:cubicBezTo>
                    <a:pt x="127" y="127"/>
                    <a:pt x="128" y="128"/>
                    <a:pt x="129" y="129"/>
                  </a:cubicBezTo>
                  <a:cubicBezTo>
                    <a:pt x="129" y="129"/>
                    <a:pt x="130" y="130"/>
                    <a:pt x="130" y="130"/>
                  </a:cubicBezTo>
                  <a:cubicBezTo>
                    <a:pt x="131" y="132"/>
                    <a:pt x="130" y="134"/>
                    <a:pt x="129" y="136"/>
                  </a:cubicBezTo>
                  <a:cubicBezTo>
                    <a:pt x="128" y="137"/>
                    <a:pt x="128" y="137"/>
                    <a:pt x="128" y="138"/>
                  </a:cubicBezTo>
                  <a:cubicBezTo>
                    <a:pt x="127" y="139"/>
                    <a:pt x="127" y="141"/>
                    <a:pt x="127" y="142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4"/>
                    <a:pt x="131" y="143"/>
                    <a:pt x="132" y="143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4" y="141"/>
                    <a:pt x="136" y="139"/>
                    <a:pt x="138" y="139"/>
                  </a:cubicBezTo>
                  <a:cubicBezTo>
                    <a:pt x="138" y="139"/>
                    <a:pt x="139" y="139"/>
                    <a:pt x="139" y="139"/>
                  </a:cubicBezTo>
                  <a:cubicBezTo>
                    <a:pt x="140" y="139"/>
                    <a:pt x="141" y="139"/>
                    <a:pt x="142" y="139"/>
                  </a:cubicBezTo>
                  <a:cubicBezTo>
                    <a:pt x="143" y="140"/>
                    <a:pt x="144" y="140"/>
                    <a:pt x="145" y="140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6" y="140"/>
                    <a:pt x="147" y="140"/>
                    <a:pt x="148" y="139"/>
                  </a:cubicBezTo>
                  <a:cubicBezTo>
                    <a:pt x="149" y="139"/>
                    <a:pt x="150" y="139"/>
                    <a:pt x="152" y="139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7" y="139"/>
                    <a:pt x="160" y="142"/>
                    <a:pt x="160" y="146"/>
                  </a:cubicBezTo>
                  <a:cubicBezTo>
                    <a:pt x="160" y="149"/>
                    <a:pt x="160" y="150"/>
                    <a:pt x="161" y="152"/>
                  </a:cubicBezTo>
                  <a:cubicBezTo>
                    <a:pt x="161" y="152"/>
                    <a:pt x="161" y="153"/>
                    <a:pt x="161" y="153"/>
                  </a:cubicBezTo>
                  <a:cubicBezTo>
                    <a:pt x="162" y="154"/>
                    <a:pt x="162" y="155"/>
                    <a:pt x="162" y="156"/>
                  </a:cubicBezTo>
                  <a:cubicBezTo>
                    <a:pt x="162" y="158"/>
                    <a:pt x="162" y="159"/>
                    <a:pt x="163" y="160"/>
                  </a:cubicBezTo>
                  <a:cubicBezTo>
                    <a:pt x="163" y="161"/>
                    <a:pt x="163" y="161"/>
                    <a:pt x="163" y="161"/>
                  </a:cubicBezTo>
                  <a:cubicBezTo>
                    <a:pt x="164" y="163"/>
                    <a:pt x="165" y="165"/>
                    <a:pt x="164" y="167"/>
                  </a:cubicBezTo>
                  <a:cubicBezTo>
                    <a:pt x="164" y="168"/>
                    <a:pt x="163" y="169"/>
                    <a:pt x="162" y="170"/>
                  </a:cubicBezTo>
                  <a:cubicBezTo>
                    <a:pt x="162" y="171"/>
                    <a:pt x="161" y="172"/>
                    <a:pt x="161" y="173"/>
                  </a:cubicBezTo>
                  <a:cubicBezTo>
                    <a:pt x="161" y="174"/>
                    <a:pt x="161" y="174"/>
                    <a:pt x="161" y="175"/>
                  </a:cubicBezTo>
                  <a:cubicBezTo>
                    <a:pt x="163" y="174"/>
                    <a:pt x="163" y="174"/>
                    <a:pt x="163" y="174"/>
                  </a:cubicBezTo>
                  <a:cubicBezTo>
                    <a:pt x="164" y="176"/>
                    <a:pt x="164" y="176"/>
                    <a:pt x="164" y="176"/>
                  </a:cubicBezTo>
                  <a:cubicBezTo>
                    <a:pt x="164" y="176"/>
                    <a:pt x="164" y="176"/>
                    <a:pt x="164" y="176"/>
                  </a:cubicBezTo>
                  <a:cubicBezTo>
                    <a:pt x="165" y="176"/>
                    <a:pt x="165" y="176"/>
                    <a:pt x="166" y="176"/>
                  </a:cubicBezTo>
                  <a:cubicBezTo>
                    <a:pt x="166" y="176"/>
                    <a:pt x="167" y="176"/>
                    <a:pt x="167" y="176"/>
                  </a:cubicBezTo>
                  <a:cubicBezTo>
                    <a:pt x="169" y="177"/>
                    <a:pt x="170" y="178"/>
                    <a:pt x="170" y="180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5" y="181"/>
                    <a:pt x="176" y="180"/>
                    <a:pt x="178" y="178"/>
                  </a:cubicBezTo>
                  <a:cubicBezTo>
                    <a:pt x="179" y="177"/>
                    <a:pt x="179" y="177"/>
                    <a:pt x="179" y="177"/>
                  </a:cubicBezTo>
                  <a:cubicBezTo>
                    <a:pt x="182" y="174"/>
                    <a:pt x="182" y="172"/>
                    <a:pt x="183" y="168"/>
                  </a:cubicBezTo>
                  <a:cubicBezTo>
                    <a:pt x="183" y="167"/>
                    <a:pt x="184" y="166"/>
                    <a:pt x="185" y="166"/>
                  </a:cubicBezTo>
                  <a:cubicBezTo>
                    <a:pt x="185" y="166"/>
                    <a:pt x="186" y="167"/>
                    <a:pt x="187" y="167"/>
                  </a:cubicBezTo>
                  <a:cubicBezTo>
                    <a:pt x="188" y="168"/>
                    <a:pt x="189" y="169"/>
                    <a:pt x="190" y="169"/>
                  </a:cubicBezTo>
                  <a:cubicBezTo>
                    <a:pt x="191" y="169"/>
                    <a:pt x="191" y="169"/>
                    <a:pt x="192" y="169"/>
                  </a:cubicBezTo>
                  <a:cubicBezTo>
                    <a:pt x="193" y="168"/>
                    <a:pt x="193" y="168"/>
                    <a:pt x="194" y="168"/>
                  </a:cubicBezTo>
                  <a:cubicBezTo>
                    <a:pt x="195" y="168"/>
                    <a:pt x="195" y="168"/>
                    <a:pt x="195" y="168"/>
                  </a:cubicBezTo>
                  <a:cubicBezTo>
                    <a:pt x="195" y="168"/>
                    <a:pt x="195" y="168"/>
                    <a:pt x="196" y="168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199" y="166"/>
                    <a:pt x="199" y="166"/>
                    <a:pt x="199" y="166"/>
                  </a:cubicBezTo>
                  <a:cubicBezTo>
                    <a:pt x="200" y="164"/>
                    <a:pt x="200" y="163"/>
                    <a:pt x="200" y="161"/>
                  </a:cubicBezTo>
                  <a:cubicBezTo>
                    <a:pt x="201" y="160"/>
                    <a:pt x="201" y="159"/>
                    <a:pt x="201" y="157"/>
                  </a:cubicBezTo>
                  <a:cubicBezTo>
                    <a:pt x="202" y="157"/>
                    <a:pt x="202" y="156"/>
                    <a:pt x="203" y="155"/>
                  </a:cubicBezTo>
                  <a:cubicBezTo>
                    <a:pt x="204" y="154"/>
                    <a:pt x="205" y="153"/>
                    <a:pt x="204" y="152"/>
                  </a:cubicBezTo>
                  <a:cubicBezTo>
                    <a:pt x="204" y="152"/>
                    <a:pt x="204" y="151"/>
                    <a:pt x="203" y="150"/>
                  </a:cubicBezTo>
                  <a:cubicBezTo>
                    <a:pt x="202" y="149"/>
                    <a:pt x="201" y="149"/>
                    <a:pt x="200" y="149"/>
                  </a:cubicBezTo>
                  <a:cubicBezTo>
                    <a:pt x="198" y="148"/>
                    <a:pt x="197" y="147"/>
                    <a:pt x="197" y="144"/>
                  </a:cubicBezTo>
                  <a:cubicBezTo>
                    <a:pt x="197" y="142"/>
                    <a:pt x="198" y="140"/>
                    <a:pt x="199" y="139"/>
                  </a:cubicBezTo>
                  <a:cubicBezTo>
                    <a:pt x="200" y="138"/>
                    <a:pt x="201" y="138"/>
                    <a:pt x="201" y="138"/>
                  </a:cubicBezTo>
                  <a:cubicBezTo>
                    <a:pt x="202" y="138"/>
                    <a:pt x="202" y="138"/>
                    <a:pt x="202" y="138"/>
                  </a:cubicBezTo>
                  <a:cubicBezTo>
                    <a:pt x="203" y="138"/>
                    <a:pt x="204" y="139"/>
                    <a:pt x="205" y="140"/>
                  </a:cubicBezTo>
                  <a:cubicBezTo>
                    <a:pt x="205" y="140"/>
                    <a:pt x="206" y="141"/>
                    <a:pt x="207" y="141"/>
                  </a:cubicBezTo>
                  <a:cubicBezTo>
                    <a:pt x="207" y="141"/>
                    <a:pt x="208" y="141"/>
                    <a:pt x="208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10" y="141"/>
                  </a:cubicBezTo>
                  <a:cubicBezTo>
                    <a:pt x="210" y="141"/>
                    <a:pt x="210" y="142"/>
                    <a:pt x="210" y="142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213" y="141"/>
                    <a:pt x="213" y="141"/>
                    <a:pt x="213" y="141"/>
                  </a:cubicBezTo>
                  <a:cubicBezTo>
                    <a:pt x="214" y="139"/>
                    <a:pt x="214" y="137"/>
                    <a:pt x="213" y="13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50939F70-A579-B3FC-9AD1-A2A0253A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446" y="1062564"/>
              <a:ext cx="794574" cy="576288"/>
            </a:xfrm>
            <a:custGeom>
              <a:avLst/>
              <a:gdLst>
                <a:gd name="T0" fmla="*/ 336 w 346"/>
                <a:gd name="T1" fmla="*/ 100 h 272"/>
                <a:gd name="T2" fmla="*/ 332 w 346"/>
                <a:gd name="T3" fmla="*/ 83 h 272"/>
                <a:gd name="T4" fmla="*/ 331 w 346"/>
                <a:gd name="T5" fmla="*/ 70 h 272"/>
                <a:gd name="T6" fmla="*/ 329 w 346"/>
                <a:gd name="T7" fmla="*/ 48 h 272"/>
                <a:gd name="T8" fmla="*/ 330 w 346"/>
                <a:gd name="T9" fmla="*/ 42 h 272"/>
                <a:gd name="T10" fmla="*/ 322 w 346"/>
                <a:gd name="T11" fmla="*/ 33 h 272"/>
                <a:gd name="T12" fmla="*/ 317 w 346"/>
                <a:gd name="T13" fmla="*/ 26 h 272"/>
                <a:gd name="T14" fmla="*/ 307 w 346"/>
                <a:gd name="T15" fmla="*/ 25 h 272"/>
                <a:gd name="T16" fmla="*/ 295 w 346"/>
                <a:gd name="T17" fmla="*/ 17 h 272"/>
                <a:gd name="T18" fmla="*/ 289 w 346"/>
                <a:gd name="T19" fmla="*/ 22 h 272"/>
                <a:gd name="T20" fmla="*/ 276 w 346"/>
                <a:gd name="T21" fmla="*/ 22 h 272"/>
                <a:gd name="T22" fmla="*/ 269 w 346"/>
                <a:gd name="T23" fmla="*/ 21 h 272"/>
                <a:gd name="T24" fmla="*/ 243 w 346"/>
                <a:gd name="T25" fmla="*/ 16 h 272"/>
                <a:gd name="T26" fmla="*/ 234 w 346"/>
                <a:gd name="T27" fmla="*/ 2 h 272"/>
                <a:gd name="T28" fmla="*/ 226 w 346"/>
                <a:gd name="T29" fmla="*/ 1 h 272"/>
                <a:gd name="T30" fmla="*/ 217 w 346"/>
                <a:gd name="T31" fmla="*/ 5 h 272"/>
                <a:gd name="T32" fmla="*/ 205 w 346"/>
                <a:gd name="T33" fmla="*/ 30 h 272"/>
                <a:gd name="T34" fmla="*/ 189 w 346"/>
                <a:gd name="T35" fmla="*/ 59 h 272"/>
                <a:gd name="T36" fmla="*/ 158 w 346"/>
                <a:gd name="T37" fmla="*/ 78 h 272"/>
                <a:gd name="T38" fmla="*/ 138 w 346"/>
                <a:gd name="T39" fmla="*/ 91 h 272"/>
                <a:gd name="T40" fmla="*/ 127 w 346"/>
                <a:gd name="T41" fmla="*/ 101 h 272"/>
                <a:gd name="T42" fmla="*/ 115 w 346"/>
                <a:gd name="T43" fmla="*/ 126 h 272"/>
                <a:gd name="T44" fmla="*/ 103 w 346"/>
                <a:gd name="T45" fmla="*/ 142 h 272"/>
                <a:gd name="T46" fmla="*/ 99 w 346"/>
                <a:gd name="T47" fmla="*/ 166 h 272"/>
                <a:gd name="T48" fmla="*/ 103 w 346"/>
                <a:gd name="T49" fmla="*/ 179 h 272"/>
                <a:gd name="T50" fmla="*/ 97 w 346"/>
                <a:gd name="T51" fmla="*/ 201 h 272"/>
                <a:gd name="T52" fmla="*/ 82 w 346"/>
                <a:gd name="T53" fmla="*/ 220 h 272"/>
                <a:gd name="T54" fmla="*/ 72 w 346"/>
                <a:gd name="T55" fmla="*/ 230 h 272"/>
                <a:gd name="T56" fmla="*/ 51 w 346"/>
                <a:gd name="T57" fmla="*/ 248 h 272"/>
                <a:gd name="T58" fmla="*/ 42 w 346"/>
                <a:gd name="T59" fmla="*/ 252 h 272"/>
                <a:gd name="T60" fmla="*/ 25 w 346"/>
                <a:gd name="T61" fmla="*/ 258 h 272"/>
                <a:gd name="T62" fmla="*/ 2 w 346"/>
                <a:gd name="T63" fmla="*/ 269 h 272"/>
                <a:gd name="T64" fmla="*/ 131 w 346"/>
                <a:gd name="T65" fmla="*/ 238 h 272"/>
                <a:gd name="T66" fmla="*/ 146 w 346"/>
                <a:gd name="T67" fmla="*/ 228 h 272"/>
                <a:gd name="T68" fmla="*/ 162 w 346"/>
                <a:gd name="T69" fmla="*/ 218 h 272"/>
                <a:gd name="T70" fmla="*/ 176 w 346"/>
                <a:gd name="T71" fmla="*/ 209 h 272"/>
                <a:gd name="T72" fmla="*/ 188 w 346"/>
                <a:gd name="T73" fmla="*/ 209 h 272"/>
                <a:gd name="T74" fmla="*/ 204 w 346"/>
                <a:gd name="T75" fmla="*/ 201 h 272"/>
                <a:gd name="T76" fmla="*/ 224 w 346"/>
                <a:gd name="T77" fmla="*/ 197 h 272"/>
                <a:gd name="T78" fmla="*/ 245 w 346"/>
                <a:gd name="T79" fmla="*/ 177 h 272"/>
                <a:gd name="T80" fmla="*/ 257 w 346"/>
                <a:gd name="T81" fmla="*/ 173 h 272"/>
                <a:gd name="T82" fmla="*/ 270 w 346"/>
                <a:gd name="T83" fmla="*/ 165 h 272"/>
                <a:gd name="T84" fmla="*/ 270 w 346"/>
                <a:gd name="T85" fmla="*/ 156 h 272"/>
                <a:gd name="T86" fmla="*/ 269 w 346"/>
                <a:gd name="T87" fmla="*/ 142 h 272"/>
                <a:gd name="T88" fmla="*/ 279 w 346"/>
                <a:gd name="T89" fmla="*/ 141 h 272"/>
                <a:gd name="T90" fmla="*/ 292 w 346"/>
                <a:gd name="T91" fmla="*/ 137 h 272"/>
                <a:gd name="T92" fmla="*/ 295 w 346"/>
                <a:gd name="T93" fmla="*/ 133 h 272"/>
                <a:gd name="T94" fmla="*/ 311 w 346"/>
                <a:gd name="T95" fmla="*/ 125 h 272"/>
                <a:gd name="T96" fmla="*/ 322 w 346"/>
                <a:gd name="T97" fmla="*/ 126 h 272"/>
                <a:gd name="T98" fmla="*/ 341 w 346"/>
                <a:gd name="T99" fmla="*/ 125 h 272"/>
                <a:gd name="T100" fmla="*/ 343 w 346"/>
                <a:gd name="T101" fmla="*/ 11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6" h="272">
                  <a:moveTo>
                    <a:pt x="343" y="110"/>
                  </a:moveTo>
                  <a:cubicBezTo>
                    <a:pt x="342" y="108"/>
                    <a:pt x="341" y="108"/>
                    <a:pt x="340" y="107"/>
                  </a:cubicBezTo>
                  <a:cubicBezTo>
                    <a:pt x="338" y="106"/>
                    <a:pt x="337" y="106"/>
                    <a:pt x="337" y="105"/>
                  </a:cubicBezTo>
                  <a:cubicBezTo>
                    <a:pt x="336" y="104"/>
                    <a:pt x="336" y="102"/>
                    <a:pt x="336" y="100"/>
                  </a:cubicBezTo>
                  <a:cubicBezTo>
                    <a:pt x="336" y="98"/>
                    <a:pt x="336" y="96"/>
                    <a:pt x="335" y="95"/>
                  </a:cubicBezTo>
                  <a:cubicBezTo>
                    <a:pt x="334" y="93"/>
                    <a:pt x="334" y="93"/>
                    <a:pt x="333" y="92"/>
                  </a:cubicBezTo>
                  <a:cubicBezTo>
                    <a:pt x="332" y="91"/>
                    <a:pt x="331" y="90"/>
                    <a:pt x="331" y="87"/>
                  </a:cubicBezTo>
                  <a:cubicBezTo>
                    <a:pt x="331" y="86"/>
                    <a:pt x="331" y="84"/>
                    <a:pt x="332" y="83"/>
                  </a:cubicBezTo>
                  <a:cubicBezTo>
                    <a:pt x="333" y="81"/>
                    <a:pt x="333" y="80"/>
                    <a:pt x="333" y="78"/>
                  </a:cubicBezTo>
                  <a:cubicBezTo>
                    <a:pt x="333" y="77"/>
                    <a:pt x="333" y="77"/>
                    <a:pt x="332" y="76"/>
                  </a:cubicBezTo>
                  <a:cubicBezTo>
                    <a:pt x="332" y="75"/>
                    <a:pt x="331" y="74"/>
                    <a:pt x="331" y="73"/>
                  </a:cubicBezTo>
                  <a:cubicBezTo>
                    <a:pt x="331" y="72"/>
                    <a:pt x="331" y="71"/>
                    <a:pt x="331" y="70"/>
                  </a:cubicBezTo>
                  <a:cubicBezTo>
                    <a:pt x="331" y="69"/>
                    <a:pt x="331" y="69"/>
                    <a:pt x="331" y="68"/>
                  </a:cubicBezTo>
                  <a:cubicBezTo>
                    <a:pt x="331" y="66"/>
                    <a:pt x="331" y="64"/>
                    <a:pt x="331" y="61"/>
                  </a:cubicBezTo>
                  <a:cubicBezTo>
                    <a:pt x="331" y="60"/>
                    <a:pt x="331" y="58"/>
                    <a:pt x="330" y="57"/>
                  </a:cubicBezTo>
                  <a:cubicBezTo>
                    <a:pt x="330" y="53"/>
                    <a:pt x="330" y="51"/>
                    <a:pt x="329" y="48"/>
                  </a:cubicBezTo>
                  <a:cubicBezTo>
                    <a:pt x="329" y="47"/>
                    <a:pt x="329" y="47"/>
                    <a:pt x="329" y="47"/>
                  </a:cubicBezTo>
                  <a:cubicBezTo>
                    <a:pt x="329" y="46"/>
                    <a:pt x="329" y="46"/>
                    <a:pt x="329" y="45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3"/>
                    <a:pt x="329" y="43"/>
                    <a:pt x="330" y="42"/>
                  </a:cubicBezTo>
                  <a:cubicBezTo>
                    <a:pt x="330" y="42"/>
                    <a:pt x="330" y="41"/>
                    <a:pt x="330" y="40"/>
                  </a:cubicBezTo>
                  <a:cubicBezTo>
                    <a:pt x="330" y="39"/>
                    <a:pt x="330" y="39"/>
                    <a:pt x="330" y="39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26" y="37"/>
                    <a:pt x="324" y="35"/>
                    <a:pt x="322" y="33"/>
                  </a:cubicBezTo>
                  <a:cubicBezTo>
                    <a:pt x="320" y="31"/>
                    <a:pt x="320" y="30"/>
                    <a:pt x="319" y="28"/>
                  </a:cubicBezTo>
                  <a:cubicBezTo>
                    <a:pt x="319" y="27"/>
                    <a:pt x="319" y="27"/>
                    <a:pt x="319" y="27"/>
                  </a:cubicBezTo>
                  <a:cubicBezTo>
                    <a:pt x="318" y="26"/>
                    <a:pt x="318" y="26"/>
                    <a:pt x="318" y="26"/>
                  </a:cubicBezTo>
                  <a:cubicBezTo>
                    <a:pt x="318" y="26"/>
                    <a:pt x="317" y="26"/>
                    <a:pt x="317" y="26"/>
                  </a:cubicBezTo>
                  <a:cubicBezTo>
                    <a:pt x="316" y="25"/>
                    <a:pt x="314" y="25"/>
                    <a:pt x="313" y="25"/>
                  </a:cubicBezTo>
                  <a:cubicBezTo>
                    <a:pt x="312" y="25"/>
                    <a:pt x="312" y="25"/>
                    <a:pt x="312" y="25"/>
                  </a:cubicBezTo>
                  <a:cubicBezTo>
                    <a:pt x="311" y="25"/>
                    <a:pt x="310" y="25"/>
                    <a:pt x="310" y="25"/>
                  </a:cubicBezTo>
                  <a:cubicBezTo>
                    <a:pt x="309" y="25"/>
                    <a:pt x="308" y="25"/>
                    <a:pt x="307" y="25"/>
                  </a:cubicBezTo>
                  <a:cubicBezTo>
                    <a:pt x="307" y="25"/>
                    <a:pt x="306" y="25"/>
                    <a:pt x="305" y="25"/>
                  </a:cubicBezTo>
                  <a:cubicBezTo>
                    <a:pt x="304" y="25"/>
                    <a:pt x="304" y="24"/>
                    <a:pt x="304" y="21"/>
                  </a:cubicBezTo>
                  <a:cubicBezTo>
                    <a:pt x="303" y="18"/>
                    <a:pt x="301" y="16"/>
                    <a:pt x="298" y="16"/>
                  </a:cubicBezTo>
                  <a:cubicBezTo>
                    <a:pt x="297" y="16"/>
                    <a:pt x="295" y="16"/>
                    <a:pt x="295" y="17"/>
                  </a:cubicBezTo>
                  <a:cubicBezTo>
                    <a:pt x="293" y="18"/>
                    <a:pt x="293" y="19"/>
                    <a:pt x="292" y="20"/>
                  </a:cubicBezTo>
                  <a:cubicBezTo>
                    <a:pt x="292" y="20"/>
                    <a:pt x="292" y="20"/>
                    <a:pt x="292" y="20"/>
                  </a:cubicBezTo>
                  <a:cubicBezTo>
                    <a:pt x="292" y="21"/>
                    <a:pt x="291" y="21"/>
                    <a:pt x="290" y="21"/>
                  </a:cubicBezTo>
                  <a:cubicBezTo>
                    <a:pt x="290" y="21"/>
                    <a:pt x="289" y="21"/>
                    <a:pt x="289" y="22"/>
                  </a:cubicBezTo>
                  <a:cubicBezTo>
                    <a:pt x="288" y="22"/>
                    <a:pt x="287" y="22"/>
                    <a:pt x="285" y="22"/>
                  </a:cubicBezTo>
                  <a:cubicBezTo>
                    <a:pt x="284" y="22"/>
                    <a:pt x="283" y="22"/>
                    <a:pt x="282" y="22"/>
                  </a:cubicBezTo>
                  <a:cubicBezTo>
                    <a:pt x="281" y="22"/>
                    <a:pt x="280" y="21"/>
                    <a:pt x="278" y="21"/>
                  </a:cubicBezTo>
                  <a:cubicBezTo>
                    <a:pt x="278" y="21"/>
                    <a:pt x="277" y="21"/>
                    <a:pt x="276" y="22"/>
                  </a:cubicBezTo>
                  <a:cubicBezTo>
                    <a:pt x="275" y="22"/>
                    <a:pt x="275" y="22"/>
                    <a:pt x="275" y="22"/>
                  </a:cubicBezTo>
                  <a:cubicBezTo>
                    <a:pt x="274" y="22"/>
                    <a:pt x="274" y="22"/>
                    <a:pt x="273" y="22"/>
                  </a:cubicBezTo>
                  <a:cubicBezTo>
                    <a:pt x="272" y="21"/>
                    <a:pt x="271" y="21"/>
                    <a:pt x="270" y="21"/>
                  </a:cubicBezTo>
                  <a:cubicBezTo>
                    <a:pt x="270" y="21"/>
                    <a:pt x="269" y="21"/>
                    <a:pt x="269" y="21"/>
                  </a:cubicBezTo>
                  <a:cubicBezTo>
                    <a:pt x="268" y="22"/>
                    <a:pt x="266" y="22"/>
                    <a:pt x="265" y="22"/>
                  </a:cubicBezTo>
                  <a:cubicBezTo>
                    <a:pt x="263" y="23"/>
                    <a:pt x="262" y="23"/>
                    <a:pt x="260" y="23"/>
                  </a:cubicBezTo>
                  <a:cubicBezTo>
                    <a:pt x="259" y="23"/>
                    <a:pt x="259" y="23"/>
                    <a:pt x="258" y="23"/>
                  </a:cubicBezTo>
                  <a:cubicBezTo>
                    <a:pt x="253" y="23"/>
                    <a:pt x="248" y="21"/>
                    <a:pt x="243" y="16"/>
                  </a:cubicBezTo>
                  <a:cubicBezTo>
                    <a:pt x="242" y="15"/>
                    <a:pt x="242" y="15"/>
                    <a:pt x="241" y="14"/>
                  </a:cubicBezTo>
                  <a:cubicBezTo>
                    <a:pt x="239" y="12"/>
                    <a:pt x="238" y="11"/>
                    <a:pt x="237" y="9"/>
                  </a:cubicBezTo>
                  <a:cubicBezTo>
                    <a:pt x="236" y="8"/>
                    <a:pt x="236" y="8"/>
                    <a:pt x="236" y="7"/>
                  </a:cubicBezTo>
                  <a:cubicBezTo>
                    <a:pt x="236" y="5"/>
                    <a:pt x="235" y="4"/>
                    <a:pt x="234" y="2"/>
                  </a:cubicBezTo>
                  <a:cubicBezTo>
                    <a:pt x="233" y="1"/>
                    <a:pt x="231" y="0"/>
                    <a:pt x="230" y="0"/>
                  </a:cubicBezTo>
                  <a:cubicBezTo>
                    <a:pt x="229" y="0"/>
                    <a:pt x="228" y="1"/>
                    <a:pt x="227" y="1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7" y="1"/>
                    <a:pt x="227" y="1"/>
                    <a:pt x="226" y="1"/>
                  </a:cubicBezTo>
                  <a:cubicBezTo>
                    <a:pt x="226" y="1"/>
                    <a:pt x="226" y="1"/>
                    <a:pt x="225" y="1"/>
                  </a:cubicBezTo>
                  <a:cubicBezTo>
                    <a:pt x="225" y="1"/>
                    <a:pt x="224" y="1"/>
                    <a:pt x="224" y="1"/>
                  </a:cubicBezTo>
                  <a:cubicBezTo>
                    <a:pt x="223" y="1"/>
                    <a:pt x="222" y="1"/>
                    <a:pt x="222" y="2"/>
                  </a:cubicBezTo>
                  <a:cubicBezTo>
                    <a:pt x="220" y="2"/>
                    <a:pt x="219" y="4"/>
                    <a:pt x="217" y="5"/>
                  </a:cubicBezTo>
                  <a:cubicBezTo>
                    <a:pt x="216" y="7"/>
                    <a:pt x="215" y="9"/>
                    <a:pt x="214" y="11"/>
                  </a:cubicBezTo>
                  <a:cubicBezTo>
                    <a:pt x="214" y="12"/>
                    <a:pt x="213" y="13"/>
                    <a:pt x="213" y="14"/>
                  </a:cubicBezTo>
                  <a:cubicBezTo>
                    <a:pt x="211" y="17"/>
                    <a:pt x="210" y="20"/>
                    <a:pt x="208" y="24"/>
                  </a:cubicBezTo>
                  <a:cubicBezTo>
                    <a:pt x="207" y="26"/>
                    <a:pt x="206" y="28"/>
                    <a:pt x="205" y="30"/>
                  </a:cubicBezTo>
                  <a:cubicBezTo>
                    <a:pt x="203" y="34"/>
                    <a:pt x="202" y="37"/>
                    <a:pt x="200" y="41"/>
                  </a:cubicBezTo>
                  <a:cubicBezTo>
                    <a:pt x="199" y="44"/>
                    <a:pt x="196" y="48"/>
                    <a:pt x="194" y="51"/>
                  </a:cubicBezTo>
                  <a:cubicBezTo>
                    <a:pt x="193" y="53"/>
                    <a:pt x="191" y="55"/>
                    <a:pt x="190" y="56"/>
                  </a:cubicBezTo>
                  <a:cubicBezTo>
                    <a:pt x="190" y="57"/>
                    <a:pt x="189" y="58"/>
                    <a:pt x="189" y="59"/>
                  </a:cubicBezTo>
                  <a:cubicBezTo>
                    <a:pt x="188" y="61"/>
                    <a:pt x="187" y="63"/>
                    <a:pt x="185" y="64"/>
                  </a:cubicBezTo>
                  <a:cubicBezTo>
                    <a:pt x="182" y="66"/>
                    <a:pt x="179" y="68"/>
                    <a:pt x="176" y="69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69" y="73"/>
                    <a:pt x="163" y="75"/>
                    <a:pt x="158" y="78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52" y="81"/>
                    <a:pt x="149" y="83"/>
                    <a:pt x="146" y="83"/>
                  </a:cubicBezTo>
                  <a:cubicBezTo>
                    <a:pt x="142" y="84"/>
                    <a:pt x="141" y="87"/>
                    <a:pt x="139" y="89"/>
                  </a:cubicBezTo>
                  <a:cubicBezTo>
                    <a:pt x="139" y="89"/>
                    <a:pt x="138" y="90"/>
                    <a:pt x="138" y="91"/>
                  </a:cubicBezTo>
                  <a:cubicBezTo>
                    <a:pt x="137" y="92"/>
                    <a:pt x="136" y="93"/>
                    <a:pt x="135" y="94"/>
                  </a:cubicBezTo>
                  <a:cubicBezTo>
                    <a:pt x="133" y="94"/>
                    <a:pt x="132" y="95"/>
                    <a:pt x="131" y="97"/>
                  </a:cubicBezTo>
                  <a:cubicBezTo>
                    <a:pt x="131" y="97"/>
                    <a:pt x="130" y="98"/>
                    <a:pt x="130" y="98"/>
                  </a:cubicBezTo>
                  <a:cubicBezTo>
                    <a:pt x="129" y="99"/>
                    <a:pt x="128" y="101"/>
                    <a:pt x="127" y="101"/>
                  </a:cubicBezTo>
                  <a:cubicBezTo>
                    <a:pt x="125" y="102"/>
                    <a:pt x="125" y="102"/>
                    <a:pt x="125" y="102"/>
                  </a:cubicBezTo>
                  <a:cubicBezTo>
                    <a:pt x="123" y="105"/>
                    <a:pt x="120" y="107"/>
                    <a:pt x="119" y="110"/>
                  </a:cubicBezTo>
                  <a:cubicBezTo>
                    <a:pt x="118" y="114"/>
                    <a:pt x="117" y="118"/>
                    <a:pt x="117" y="121"/>
                  </a:cubicBezTo>
                  <a:cubicBezTo>
                    <a:pt x="117" y="123"/>
                    <a:pt x="116" y="124"/>
                    <a:pt x="115" y="126"/>
                  </a:cubicBezTo>
                  <a:cubicBezTo>
                    <a:pt x="114" y="127"/>
                    <a:pt x="114" y="127"/>
                    <a:pt x="114" y="127"/>
                  </a:cubicBezTo>
                  <a:cubicBezTo>
                    <a:pt x="113" y="129"/>
                    <a:pt x="112" y="130"/>
                    <a:pt x="110" y="132"/>
                  </a:cubicBezTo>
                  <a:cubicBezTo>
                    <a:pt x="108" y="133"/>
                    <a:pt x="106" y="136"/>
                    <a:pt x="105" y="138"/>
                  </a:cubicBezTo>
                  <a:cubicBezTo>
                    <a:pt x="104" y="139"/>
                    <a:pt x="103" y="141"/>
                    <a:pt x="103" y="142"/>
                  </a:cubicBezTo>
                  <a:cubicBezTo>
                    <a:pt x="102" y="143"/>
                    <a:pt x="102" y="144"/>
                    <a:pt x="102" y="145"/>
                  </a:cubicBezTo>
                  <a:cubicBezTo>
                    <a:pt x="101" y="146"/>
                    <a:pt x="101" y="146"/>
                    <a:pt x="101" y="146"/>
                  </a:cubicBezTo>
                  <a:cubicBezTo>
                    <a:pt x="100" y="148"/>
                    <a:pt x="99" y="150"/>
                    <a:pt x="99" y="152"/>
                  </a:cubicBezTo>
                  <a:cubicBezTo>
                    <a:pt x="97" y="157"/>
                    <a:pt x="98" y="162"/>
                    <a:pt x="99" y="166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9"/>
                    <a:pt x="99" y="169"/>
                  </a:cubicBezTo>
                  <a:cubicBezTo>
                    <a:pt x="100" y="171"/>
                    <a:pt x="100" y="172"/>
                    <a:pt x="100" y="174"/>
                  </a:cubicBezTo>
                  <a:cubicBezTo>
                    <a:pt x="101" y="176"/>
                    <a:pt x="102" y="178"/>
                    <a:pt x="103" y="179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5" y="181"/>
                    <a:pt x="105" y="183"/>
                    <a:pt x="105" y="185"/>
                  </a:cubicBezTo>
                  <a:cubicBezTo>
                    <a:pt x="105" y="188"/>
                    <a:pt x="103" y="193"/>
                    <a:pt x="101" y="197"/>
                  </a:cubicBezTo>
                  <a:cubicBezTo>
                    <a:pt x="100" y="198"/>
                    <a:pt x="98" y="200"/>
                    <a:pt x="97" y="201"/>
                  </a:cubicBezTo>
                  <a:cubicBezTo>
                    <a:pt x="95" y="203"/>
                    <a:pt x="94" y="204"/>
                    <a:pt x="93" y="206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89" y="212"/>
                    <a:pt x="87" y="214"/>
                    <a:pt x="85" y="217"/>
                  </a:cubicBezTo>
                  <a:cubicBezTo>
                    <a:pt x="84" y="218"/>
                    <a:pt x="83" y="219"/>
                    <a:pt x="82" y="220"/>
                  </a:cubicBezTo>
                  <a:cubicBezTo>
                    <a:pt x="81" y="221"/>
                    <a:pt x="80" y="222"/>
                    <a:pt x="79" y="224"/>
                  </a:cubicBezTo>
                  <a:cubicBezTo>
                    <a:pt x="78" y="224"/>
                    <a:pt x="78" y="225"/>
                    <a:pt x="77" y="225"/>
                  </a:cubicBezTo>
                  <a:cubicBezTo>
                    <a:pt x="76" y="227"/>
                    <a:pt x="75" y="228"/>
                    <a:pt x="73" y="229"/>
                  </a:cubicBezTo>
                  <a:cubicBezTo>
                    <a:pt x="73" y="229"/>
                    <a:pt x="72" y="229"/>
                    <a:pt x="72" y="230"/>
                  </a:cubicBezTo>
                  <a:cubicBezTo>
                    <a:pt x="71" y="230"/>
                    <a:pt x="70" y="230"/>
                    <a:pt x="69" y="231"/>
                  </a:cubicBezTo>
                  <a:cubicBezTo>
                    <a:pt x="65" y="233"/>
                    <a:pt x="62" y="236"/>
                    <a:pt x="59" y="240"/>
                  </a:cubicBezTo>
                  <a:cubicBezTo>
                    <a:pt x="57" y="242"/>
                    <a:pt x="55" y="245"/>
                    <a:pt x="52" y="247"/>
                  </a:cubicBezTo>
                  <a:cubicBezTo>
                    <a:pt x="52" y="247"/>
                    <a:pt x="52" y="248"/>
                    <a:pt x="51" y="248"/>
                  </a:cubicBezTo>
                  <a:cubicBezTo>
                    <a:pt x="51" y="249"/>
                    <a:pt x="50" y="249"/>
                    <a:pt x="50" y="249"/>
                  </a:cubicBezTo>
                  <a:cubicBezTo>
                    <a:pt x="49" y="250"/>
                    <a:pt x="48" y="250"/>
                    <a:pt x="48" y="250"/>
                  </a:cubicBezTo>
                  <a:cubicBezTo>
                    <a:pt x="47" y="250"/>
                    <a:pt x="46" y="250"/>
                    <a:pt x="46" y="250"/>
                  </a:cubicBezTo>
                  <a:cubicBezTo>
                    <a:pt x="44" y="251"/>
                    <a:pt x="43" y="252"/>
                    <a:pt x="42" y="252"/>
                  </a:cubicBezTo>
                  <a:cubicBezTo>
                    <a:pt x="41" y="253"/>
                    <a:pt x="40" y="253"/>
                    <a:pt x="38" y="253"/>
                  </a:cubicBezTo>
                  <a:cubicBezTo>
                    <a:pt x="37" y="254"/>
                    <a:pt x="36" y="255"/>
                    <a:pt x="35" y="255"/>
                  </a:cubicBezTo>
                  <a:cubicBezTo>
                    <a:pt x="34" y="256"/>
                    <a:pt x="33" y="256"/>
                    <a:pt x="32" y="257"/>
                  </a:cubicBezTo>
                  <a:cubicBezTo>
                    <a:pt x="30" y="257"/>
                    <a:pt x="27" y="257"/>
                    <a:pt x="25" y="258"/>
                  </a:cubicBezTo>
                  <a:cubicBezTo>
                    <a:pt x="22" y="258"/>
                    <a:pt x="20" y="259"/>
                    <a:pt x="17" y="259"/>
                  </a:cubicBezTo>
                  <a:cubicBezTo>
                    <a:pt x="13" y="259"/>
                    <a:pt x="11" y="261"/>
                    <a:pt x="8" y="263"/>
                  </a:cubicBezTo>
                  <a:cubicBezTo>
                    <a:pt x="7" y="264"/>
                    <a:pt x="7" y="265"/>
                    <a:pt x="6" y="265"/>
                  </a:cubicBezTo>
                  <a:cubicBezTo>
                    <a:pt x="5" y="266"/>
                    <a:pt x="3" y="267"/>
                    <a:pt x="2" y="269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130" y="272"/>
                    <a:pt x="130" y="272"/>
                    <a:pt x="130" y="272"/>
                  </a:cubicBezTo>
                  <a:cubicBezTo>
                    <a:pt x="131" y="238"/>
                    <a:pt x="131" y="238"/>
                    <a:pt x="131" y="238"/>
                  </a:cubicBezTo>
                  <a:cubicBezTo>
                    <a:pt x="131" y="238"/>
                    <a:pt x="131" y="238"/>
                    <a:pt x="131" y="238"/>
                  </a:cubicBezTo>
                  <a:cubicBezTo>
                    <a:pt x="131" y="238"/>
                    <a:pt x="132" y="238"/>
                    <a:pt x="133" y="237"/>
                  </a:cubicBezTo>
                  <a:cubicBezTo>
                    <a:pt x="134" y="236"/>
                    <a:pt x="136" y="235"/>
                    <a:pt x="138" y="234"/>
                  </a:cubicBezTo>
                  <a:cubicBezTo>
                    <a:pt x="141" y="233"/>
                    <a:pt x="143" y="231"/>
                    <a:pt x="146" y="229"/>
                  </a:cubicBezTo>
                  <a:cubicBezTo>
                    <a:pt x="146" y="228"/>
                    <a:pt x="146" y="228"/>
                    <a:pt x="146" y="228"/>
                  </a:cubicBezTo>
                  <a:cubicBezTo>
                    <a:pt x="147" y="228"/>
                    <a:pt x="147" y="227"/>
                    <a:pt x="148" y="226"/>
                  </a:cubicBezTo>
                  <a:cubicBezTo>
                    <a:pt x="149" y="225"/>
                    <a:pt x="150" y="224"/>
                    <a:pt x="151" y="224"/>
                  </a:cubicBezTo>
                  <a:cubicBezTo>
                    <a:pt x="153" y="222"/>
                    <a:pt x="155" y="220"/>
                    <a:pt x="157" y="219"/>
                  </a:cubicBezTo>
                  <a:cubicBezTo>
                    <a:pt x="159" y="218"/>
                    <a:pt x="160" y="218"/>
                    <a:pt x="162" y="218"/>
                  </a:cubicBezTo>
                  <a:cubicBezTo>
                    <a:pt x="163" y="218"/>
                    <a:pt x="164" y="218"/>
                    <a:pt x="165" y="217"/>
                  </a:cubicBezTo>
                  <a:cubicBezTo>
                    <a:pt x="167" y="217"/>
                    <a:pt x="168" y="215"/>
                    <a:pt x="169" y="213"/>
                  </a:cubicBezTo>
                  <a:cubicBezTo>
                    <a:pt x="169" y="213"/>
                    <a:pt x="169" y="212"/>
                    <a:pt x="170" y="212"/>
                  </a:cubicBezTo>
                  <a:cubicBezTo>
                    <a:pt x="172" y="209"/>
                    <a:pt x="173" y="209"/>
                    <a:pt x="176" y="209"/>
                  </a:cubicBezTo>
                  <a:cubicBezTo>
                    <a:pt x="176" y="209"/>
                    <a:pt x="180" y="209"/>
                    <a:pt x="181" y="209"/>
                  </a:cubicBezTo>
                  <a:cubicBezTo>
                    <a:pt x="182" y="209"/>
                    <a:pt x="183" y="209"/>
                    <a:pt x="184" y="209"/>
                  </a:cubicBezTo>
                  <a:cubicBezTo>
                    <a:pt x="185" y="209"/>
                    <a:pt x="185" y="209"/>
                    <a:pt x="185" y="209"/>
                  </a:cubicBezTo>
                  <a:cubicBezTo>
                    <a:pt x="188" y="209"/>
                    <a:pt x="188" y="209"/>
                    <a:pt x="188" y="209"/>
                  </a:cubicBezTo>
                  <a:cubicBezTo>
                    <a:pt x="189" y="209"/>
                    <a:pt x="191" y="209"/>
                    <a:pt x="192" y="208"/>
                  </a:cubicBezTo>
                  <a:cubicBezTo>
                    <a:pt x="195" y="207"/>
                    <a:pt x="195" y="203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1" y="201"/>
                    <a:pt x="202" y="201"/>
                    <a:pt x="204" y="201"/>
                  </a:cubicBezTo>
                  <a:cubicBezTo>
                    <a:pt x="205" y="201"/>
                    <a:pt x="207" y="201"/>
                    <a:pt x="208" y="201"/>
                  </a:cubicBezTo>
                  <a:cubicBezTo>
                    <a:pt x="209" y="201"/>
                    <a:pt x="210" y="201"/>
                    <a:pt x="211" y="201"/>
                  </a:cubicBezTo>
                  <a:cubicBezTo>
                    <a:pt x="212" y="201"/>
                    <a:pt x="212" y="201"/>
                    <a:pt x="213" y="201"/>
                  </a:cubicBezTo>
                  <a:cubicBezTo>
                    <a:pt x="217" y="200"/>
                    <a:pt x="221" y="200"/>
                    <a:pt x="224" y="197"/>
                  </a:cubicBezTo>
                  <a:cubicBezTo>
                    <a:pt x="228" y="194"/>
                    <a:pt x="231" y="190"/>
                    <a:pt x="234" y="186"/>
                  </a:cubicBezTo>
                  <a:cubicBezTo>
                    <a:pt x="234" y="184"/>
                    <a:pt x="237" y="180"/>
                    <a:pt x="239" y="179"/>
                  </a:cubicBezTo>
                  <a:cubicBezTo>
                    <a:pt x="240" y="179"/>
                    <a:pt x="241" y="178"/>
                    <a:pt x="243" y="178"/>
                  </a:cubicBezTo>
                  <a:cubicBezTo>
                    <a:pt x="243" y="178"/>
                    <a:pt x="244" y="178"/>
                    <a:pt x="245" y="177"/>
                  </a:cubicBezTo>
                  <a:cubicBezTo>
                    <a:pt x="245" y="177"/>
                    <a:pt x="246" y="177"/>
                    <a:pt x="247" y="177"/>
                  </a:cubicBezTo>
                  <a:cubicBezTo>
                    <a:pt x="248" y="177"/>
                    <a:pt x="250" y="176"/>
                    <a:pt x="251" y="176"/>
                  </a:cubicBezTo>
                  <a:cubicBezTo>
                    <a:pt x="252" y="175"/>
                    <a:pt x="252" y="175"/>
                    <a:pt x="252" y="175"/>
                  </a:cubicBezTo>
                  <a:cubicBezTo>
                    <a:pt x="254" y="174"/>
                    <a:pt x="255" y="173"/>
                    <a:pt x="257" y="173"/>
                  </a:cubicBezTo>
                  <a:cubicBezTo>
                    <a:pt x="258" y="172"/>
                    <a:pt x="259" y="171"/>
                    <a:pt x="260" y="170"/>
                  </a:cubicBezTo>
                  <a:cubicBezTo>
                    <a:pt x="260" y="169"/>
                    <a:pt x="261" y="168"/>
                    <a:pt x="262" y="168"/>
                  </a:cubicBezTo>
                  <a:cubicBezTo>
                    <a:pt x="264" y="167"/>
                    <a:pt x="266" y="166"/>
                    <a:pt x="269" y="165"/>
                  </a:cubicBezTo>
                  <a:cubicBezTo>
                    <a:pt x="270" y="165"/>
                    <a:pt x="270" y="165"/>
                    <a:pt x="270" y="165"/>
                  </a:cubicBezTo>
                  <a:cubicBezTo>
                    <a:pt x="270" y="165"/>
                    <a:pt x="271" y="165"/>
                    <a:pt x="271" y="165"/>
                  </a:cubicBezTo>
                  <a:cubicBezTo>
                    <a:pt x="273" y="164"/>
                    <a:pt x="275" y="164"/>
                    <a:pt x="275" y="161"/>
                  </a:cubicBezTo>
                  <a:cubicBezTo>
                    <a:pt x="274" y="159"/>
                    <a:pt x="273" y="158"/>
                    <a:pt x="272" y="158"/>
                  </a:cubicBezTo>
                  <a:cubicBezTo>
                    <a:pt x="271" y="157"/>
                    <a:pt x="270" y="157"/>
                    <a:pt x="270" y="156"/>
                  </a:cubicBezTo>
                  <a:cubicBezTo>
                    <a:pt x="269" y="155"/>
                    <a:pt x="269" y="154"/>
                    <a:pt x="270" y="152"/>
                  </a:cubicBezTo>
                  <a:cubicBezTo>
                    <a:pt x="270" y="151"/>
                    <a:pt x="271" y="150"/>
                    <a:pt x="270" y="148"/>
                  </a:cubicBezTo>
                  <a:cubicBezTo>
                    <a:pt x="270" y="147"/>
                    <a:pt x="270" y="147"/>
                    <a:pt x="269" y="146"/>
                  </a:cubicBezTo>
                  <a:cubicBezTo>
                    <a:pt x="269" y="145"/>
                    <a:pt x="268" y="144"/>
                    <a:pt x="269" y="142"/>
                  </a:cubicBezTo>
                  <a:cubicBezTo>
                    <a:pt x="269" y="140"/>
                    <a:pt x="271" y="139"/>
                    <a:pt x="273" y="139"/>
                  </a:cubicBezTo>
                  <a:cubicBezTo>
                    <a:pt x="273" y="139"/>
                    <a:pt x="274" y="139"/>
                    <a:pt x="275" y="140"/>
                  </a:cubicBezTo>
                  <a:cubicBezTo>
                    <a:pt x="275" y="140"/>
                    <a:pt x="276" y="140"/>
                    <a:pt x="276" y="140"/>
                  </a:cubicBezTo>
                  <a:cubicBezTo>
                    <a:pt x="277" y="140"/>
                    <a:pt x="278" y="141"/>
                    <a:pt x="279" y="141"/>
                  </a:cubicBezTo>
                  <a:cubicBezTo>
                    <a:pt x="280" y="141"/>
                    <a:pt x="281" y="141"/>
                    <a:pt x="282" y="140"/>
                  </a:cubicBezTo>
                  <a:cubicBezTo>
                    <a:pt x="283" y="140"/>
                    <a:pt x="284" y="140"/>
                    <a:pt x="285" y="139"/>
                  </a:cubicBezTo>
                  <a:cubicBezTo>
                    <a:pt x="286" y="139"/>
                    <a:pt x="287" y="139"/>
                    <a:pt x="289" y="138"/>
                  </a:cubicBezTo>
                  <a:cubicBezTo>
                    <a:pt x="290" y="138"/>
                    <a:pt x="291" y="137"/>
                    <a:pt x="292" y="137"/>
                  </a:cubicBezTo>
                  <a:cubicBezTo>
                    <a:pt x="292" y="136"/>
                    <a:pt x="293" y="136"/>
                    <a:pt x="294" y="136"/>
                  </a:cubicBezTo>
                  <a:cubicBezTo>
                    <a:pt x="295" y="135"/>
                    <a:pt x="295" y="135"/>
                    <a:pt x="295" y="135"/>
                  </a:cubicBezTo>
                  <a:cubicBezTo>
                    <a:pt x="295" y="134"/>
                    <a:pt x="295" y="134"/>
                    <a:pt x="295" y="134"/>
                  </a:cubicBezTo>
                  <a:cubicBezTo>
                    <a:pt x="295" y="133"/>
                    <a:pt x="295" y="133"/>
                    <a:pt x="295" y="133"/>
                  </a:cubicBezTo>
                  <a:cubicBezTo>
                    <a:pt x="295" y="130"/>
                    <a:pt x="295" y="129"/>
                    <a:pt x="298" y="129"/>
                  </a:cubicBezTo>
                  <a:cubicBezTo>
                    <a:pt x="301" y="128"/>
                    <a:pt x="303" y="128"/>
                    <a:pt x="305" y="127"/>
                  </a:cubicBezTo>
                  <a:cubicBezTo>
                    <a:pt x="307" y="127"/>
                    <a:pt x="309" y="127"/>
                    <a:pt x="311" y="127"/>
                  </a:cubicBezTo>
                  <a:cubicBezTo>
                    <a:pt x="311" y="125"/>
                    <a:pt x="311" y="125"/>
                    <a:pt x="311" y="125"/>
                  </a:cubicBezTo>
                  <a:cubicBezTo>
                    <a:pt x="311" y="127"/>
                    <a:pt x="311" y="127"/>
                    <a:pt x="311" y="127"/>
                  </a:cubicBezTo>
                  <a:cubicBezTo>
                    <a:pt x="312" y="127"/>
                    <a:pt x="312" y="127"/>
                    <a:pt x="313" y="127"/>
                  </a:cubicBezTo>
                  <a:cubicBezTo>
                    <a:pt x="316" y="126"/>
                    <a:pt x="316" y="126"/>
                    <a:pt x="316" y="126"/>
                  </a:cubicBezTo>
                  <a:cubicBezTo>
                    <a:pt x="318" y="126"/>
                    <a:pt x="320" y="126"/>
                    <a:pt x="322" y="126"/>
                  </a:cubicBezTo>
                  <a:cubicBezTo>
                    <a:pt x="325" y="126"/>
                    <a:pt x="327" y="126"/>
                    <a:pt x="329" y="127"/>
                  </a:cubicBezTo>
                  <a:cubicBezTo>
                    <a:pt x="331" y="127"/>
                    <a:pt x="337" y="128"/>
                    <a:pt x="339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41" y="125"/>
                    <a:pt x="341" y="125"/>
                    <a:pt x="341" y="125"/>
                  </a:cubicBezTo>
                  <a:cubicBezTo>
                    <a:pt x="341" y="123"/>
                    <a:pt x="341" y="122"/>
                    <a:pt x="342" y="121"/>
                  </a:cubicBezTo>
                  <a:cubicBezTo>
                    <a:pt x="342" y="120"/>
                    <a:pt x="342" y="119"/>
                    <a:pt x="343" y="119"/>
                  </a:cubicBezTo>
                  <a:cubicBezTo>
                    <a:pt x="344" y="118"/>
                    <a:pt x="344" y="118"/>
                    <a:pt x="344" y="117"/>
                  </a:cubicBezTo>
                  <a:cubicBezTo>
                    <a:pt x="346" y="114"/>
                    <a:pt x="346" y="113"/>
                    <a:pt x="343" y="11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EF9CAB12-B52F-2540-C0C1-37E132E72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233" y="2404125"/>
              <a:ext cx="400455" cy="304476"/>
            </a:xfrm>
            <a:custGeom>
              <a:avLst/>
              <a:gdLst>
                <a:gd name="T0" fmla="*/ 173 w 174"/>
                <a:gd name="T1" fmla="*/ 135 h 144"/>
                <a:gd name="T2" fmla="*/ 172 w 174"/>
                <a:gd name="T3" fmla="*/ 119 h 144"/>
                <a:gd name="T4" fmla="*/ 164 w 174"/>
                <a:gd name="T5" fmla="*/ 108 h 144"/>
                <a:gd name="T6" fmla="*/ 155 w 174"/>
                <a:gd name="T7" fmla="*/ 100 h 144"/>
                <a:gd name="T8" fmla="*/ 157 w 174"/>
                <a:gd name="T9" fmla="*/ 94 h 144"/>
                <a:gd name="T10" fmla="*/ 157 w 174"/>
                <a:gd name="T11" fmla="*/ 92 h 144"/>
                <a:gd name="T12" fmla="*/ 156 w 174"/>
                <a:gd name="T13" fmla="*/ 81 h 144"/>
                <a:gd name="T14" fmla="*/ 153 w 174"/>
                <a:gd name="T15" fmla="*/ 68 h 144"/>
                <a:gd name="T16" fmla="*/ 151 w 174"/>
                <a:gd name="T17" fmla="*/ 64 h 144"/>
                <a:gd name="T18" fmla="*/ 139 w 174"/>
                <a:gd name="T19" fmla="*/ 51 h 144"/>
                <a:gd name="T20" fmla="*/ 130 w 174"/>
                <a:gd name="T21" fmla="*/ 42 h 144"/>
                <a:gd name="T22" fmla="*/ 110 w 174"/>
                <a:gd name="T23" fmla="*/ 18 h 144"/>
                <a:gd name="T24" fmla="*/ 84 w 174"/>
                <a:gd name="T25" fmla="*/ 0 h 144"/>
                <a:gd name="T26" fmla="*/ 50 w 174"/>
                <a:gd name="T27" fmla="*/ 5 h 144"/>
                <a:gd name="T28" fmla="*/ 41 w 174"/>
                <a:gd name="T29" fmla="*/ 4 h 144"/>
                <a:gd name="T30" fmla="*/ 27 w 174"/>
                <a:gd name="T31" fmla="*/ 20 h 144"/>
                <a:gd name="T32" fmla="*/ 24 w 174"/>
                <a:gd name="T33" fmla="*/ 30 h 144"/>
                <a:gd name="T34" fmla="*/ 19 w 174"/>
                <a:gd name="T35" fmla="*/ 40 h 144"/>
                <a:gd name="T36" fmla="*/ 13 w 174"/>
                <a:gd name="T37" fmla="*/ 47 h 144"/>
                <a:gd name="T38" fmla="*/ 4 w 174"/>
                <a:gd name="T39" fmla="*/ 64 h 144"/>
                <a:gd name="T40" fmla="*/ 15 w 174"/>
                <a:gd name="T41" fmla="*/ 81 h 144"/>
                <a:gd name="T42" fmla="*/ 21 w 174"/>
                <a:gd name="T43" fmla="*/ 86 h 144"/>
                <a:gd name="T44" fmla="*/ 21 w 174"/>
                <a:gd name="T45" fmla="*/ 93 h 144"/>
                <a:gd name="T46" fmla="*/ 19 w 174"/>
                <a:gd name="T47" fmla="*/ 99 h 144"/>
                <a:gd name="T48" fmla="*/ 39 w 174"/>
                <a:gd name="T49" fmla="*/ 100 h 144"/>
                <a:gd name="T50" fmla="*/ 67 w 174"/>
                <a:gd name="T51" fmla="*/ 93 h 144"/>
                <a:gd name="T52" fmla="*/ 78 w 174"/>
                <a:gd name="T53" fmla="*/ 99 h 144"/>
                <a:gd name="T54" fmla="*/ 83 w 174"/>
                <a:gd name="T55" fmla="*/ 98 h 144"/>
                <a:gd name="T56" fmla="*/ 87 w 174"/>
                <a:gd name="T57" fmla="*/ 102 h 144"/>
                <a:gd name="T58" fmla="*/ 90 w 174"/>
                <a:gd name="T59" fmla="*/ 106 h 144"/>
                <a:gd name="T60" fmla="*/ 100 w 174"/>
                <a:gd name="T61" fmla="*/ 101 h 144"/>
                <a:gd name="T62" fmla="*/ 100 w 174"/>
                <a:gd name="T63" fmla="*/ 111 h 144"/>
                <a:gd name="T64" fmla="*/ 89 w 174"/>
                <a:gd name="T65" fmla="*/ 113 h 144"/>
                <a:gd name="T66" fmla="*/ 80 w 174"/>
                <a:gd name="T67" fmla="*/ 109 h 144"/>
                <a:gd name="T68" fmla="*/ 70 w 174"/>
                <a:gd name="T69" fmla="*/ 105 h 144"/>
                <a:gd name="T70" fmla="*/ 66 w 174"/>
                <a:gd name="T71" fmla="*/ 103 h 144"/>
                <a:gd name="T72" fmla="*/ 62 w 174"/>
                <a:gd name="T73" fmla="*/ 109 h 144"/>
                <a:gd name="T74" fmla="*/ 48 w 174"/>
                <a:gd name="T75" fmla="*/ 112 h 144"/>
                <a:gd name="T76" fmla="*/ 43 w 174"/>
                <a:gd name="T77" fmla="*/ 116 h 144"/>
                <a:gd name="T78" fmla="*/ 27 w 174"/>
                <a:gd name="T79" fmla="*/ 117 h 144"/>
                <a:gd name="T80" fmla="*/ 20 w 174"/>
                <a:gd name="T81" fmla="*/ 119 h 144"/>
                <a:gd name="T82" fmla="*/ 16 w 174"/>
                <a:gd name="T83" fmla="*/ 122 h 144"/>
                <a:gd name="T84" fmla="*/ 17 w 174"/>
                <a:gd name="T85" fmla="*/ 133 h 144"/>
                <a:gd name="T86" fmla="*/ 21 w 174"/>
                <a:gd name="T87" fmla="*/ 144 h 144"/>
                <a:gd name="T88" fmla="*/ 34 w 174"/>
                <a:gd name="T89" fmla="*/ 138 h 144"/>
                <a:gd name="T90" fmla="*/ 47 w 174"/>
                <a:gd name="T91" fmla="*/ 139 h 144"/>
                <a:gd name="T92" fmla="*/ 73 w 174"/>
                <a:gd name="T93" fmla="*/ 131 h 144"/>
                <a:gd name="T94" fmla="*/ 95 w 174"/>
                <a:gd name="T95" fmla="*/ 131 h 144"/>
                <a:gd name="T96" fmla="*/ 120 w 174"/>
                <a:gd name="T97" fmla="*/ 132 h 144"/>
                <a:gd name="T98" fmla="*/ 126 w 174"/>
                <a:gd name="T99" fmla="*/ 133 h 144"/>
                <a:gd name="T100" fmla="*/ 133 w 174"/>
                <a:gd name="T101" fmla="*/ 137 h 144"/>
                <a:gd name="T102" fmla="*/ 138 w 174"/>
                <a:gd name="T103" fmla="*/ 139 h 144"/>
                <a:gd name="T104" fmla="*/ 140 w 174"/>
                <a:gd name="T105" fmla="*/ 140 h 144"/>
                <a:gd name="T106" fmla="*/ 142 w 174"/>
                <a:gd name="T107" fmla="*/ 140 h 144"/>
                <a:gd name="T108" fmla="*/ 147 w 174"/>
                <a:gd name="T109" fmla="*/ 143 h 144"/>
                <a:gd name="T110" fmla="*/ 156 w 174"/>
                <a:gd name="T111" fmla="*/ 140 h 144"/>
                <a:gd name="T112" fmla="*/ 162 w 174"/>
                <a:gd name="T113" fmla="*/ 140 h 144"/>
                <a:gd name="T114" fmla="*/ 173 w 174"/>
                <a:gd name="T115" fmla="*/ 1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" h="144">
                  <a:moveTo>
                    <a:pt x="173" y="136"/>
                  </a:moveTo>
                  <a:cubicBezTo>
                    <a:pt x="173" y="136"/>
                    <a:pt x="173" y="136"/>
                    <a:pt x="173" y="136"/>
                  </a:cubicBezTo>
                  <a:cubicBezTo>
                    <a:pt x="173" y="136"/>
                    <a:pt x="173" y="135"/>
                    <a:pt x="173" y="135"/>
                  </a:cubicBezTo>
                  <a:cubicBezTo>
                    <a:pt x="173" y="134"/>
                    <a:pt x="172" y="133"/>
                    <a:pt x="173" y="132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3" y="126"/>
                    <a:pt x="174" y="123"/>
                    <a:pt x="172" y="119"/>
                  </a:cubicBezTo>
                  <a:cubicBezTo>
                    <a:pt x="171" y="118"/>
                    <a:pt x="171" y="117"/>
                    <a:pt x="171" y="116"/>
                  </a:cubicBezTo>
                  <a:cubicBezTo>
                    <a:pt x="170" y="112"/>
                    <a:pt x="169" y="109"/>
                    <a:pt x="165" y="10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62" y="107"/>
                    <a:pt x="161" y="107"/>
                    <a:pt x="160" y="105"/>
                  </a:cubicBezTo>
                  <a:cubicBezTo>
                    <a:pt x="159" y="105"/>
                    <a:pt x="159" y="104"/>
                    <a:pt x="158" y="104"/>
                  </a:cubicBezTo>
                  <a:cubicBezTo>
                    <a:pt x="157" y="102"/>
                    <a:pt x="156" y="101"/>
                    <a:pt x="155" y="100"/>
                  </a:cubicBezTo>
                  <a:cubicBezTo>
                    <a:pt x="155" y="99"/>
                    <a:pt x="155" y="98"/>
                    <a:pt x="155" y="96"/>
                  </a:cubicBezTo>
                  <a:cubicBezTo>
                    <a:pt x="156" y="96"/>
                    <a:pt x="156" y="96"/>
                    <a:pt x="156" y="95"/>
                  </a:cubicBezTo>
                  <a:cubicBezTo>
                    <a:pt x="157" y="95"/>
                    <a:pt x="157" y="94"/>
                    <a:pt x="157" y="94"/>
                  </a:cubicBezTo>
                  <a:cubicBezTo>
                    <a:pt x="157" y="94"/>
                    <a:pt x="157" y="94"/>
                    <a:pt x="157" y="94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8" y="93"/>
                    <a:pt x="157" y="93"/>
                    <a:pt x="157" y="92"/>
                  </a:cubicBezTo>
                  <a:cubicBezTo>
                    <a:pt x="157" y="92"/>
                    <a:pt x="157" y="91"/>
                    <a:pt x="157" y="91"/>
                  </a:cubicBezTo>
                  <a:cubicBezTo>
                    <a:pt x="157" y="90"/>
                    <a:pt x="157" y="88"/>
                    <a:pt x="157" y="87"/>
                  </a:cubicBezTo>
                  <a:cubicBezTo>
                    <a:pt x="157" y="85"/>
                    <a:pt x="157" y="83"/>
                    <a:pt x="156" y="81"/>
                  </a:cubicBezTo>
                  <a:cubicBezTo>
                    <a:pt x="155" y="80"/>
                    <a:pt x="155" y="79"/>
                    <a:pt x="154" y="78"/>
                  </a:cubicBezTo>
                  <a:cubicBezTo>
                    <a:pt x="151" y="74"/>
                    <a:pt x="150" y="72"/>
                    <a:pt x="152" y="69"/>
                  </a:cubicBezTo>
                  <a:cubicBezTo>
                    <a:pt x="152" y="68"/>
                    <a:pt x="152" y="68"/>
                    <a:pt x="153" y="68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1" y="64"/>
                    <a:pt x="151" y="64"/>
                  </a:cubicBezTo>
                  <a:cubicBezTo>
                    <a:pt x="149" y="62"/>
                    <a:pt x="147" y="60"/>
                    <a:pt x="145" y="58"/>
                  </a:cubicBezTo>
                  <a:cubicBezTo>
                    <a:pt x="144" y="56"/>
                    <a:pt x="142" y="54"/>
                    <a:pt x="140" y="52"/>
                  </a:cubicBezTo>
                  <a:cubicBezTo>
                    <a:pt x="139" y="52"/>
                    <a:pt x="139" y="52"/>
                    <a:pt x="139" y="51"/>
                  </a:cubicBezTo>
                  <a:cubicBezTo>
                    <a:pt x="137" y="50"/>
                    <a:pt x="136" y="50"/>
                    <a:pt x="134" y="48"/>
                  </a:cubicBezTo>
                  <a:cubicBezTo>
                    <a:pt x="133" y="47"/>
                    <a:pt x="133" y="46"/>
                    <a:pt x="132" y="44"/>
                  </a:cubicBezTo>
                  <a:cubicBezTo>
                    <a:pt x="131" y="43"/>
                    <a:pt x="131" y="43"/>
                    <a:pt x="130" y="42"/>
                  </a:cubicBezTo>
                  <a:cubicBezTo>
                    <a:pt x="129" y="40"/>
                    <a:pt x="128" y="38"/>
                    <a:pt x="126" y="37"/>
                  </a:cubicBezTo>
                  <a:cubicBezTo>
                    <a:pt x="124" y="35"/>
                    <a:pt x="122" y="33"/>
                    <a:pt x="121" y="29"/>
                  </a:cubicBezTo>
                  <a:cubicBezTo>
                    <a:pt x="119" y="22"/>
                    <a:pt x="118" y="19"/>
                    <a:pt x="110" y="18"/>
                  </a:cubicBezTo>
                  <a:cubicBezTo>
                    <a:pt x="104" y="17"/>
                    <a:pt x="102" y="14"/>
                    <a:pt x="99" y="9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5" y="2"/>
                    <a:pt x="88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6" y="0"/>
                    <a:pt x="71" y="1"/>
                    <a:pt x="66" y="2"/>
                  </a:cubicBezTo>
                  <a:cubicBezTo>
                    <a:pt x="61" y="4"/>
                    <a:pt x="56" y="5"/>
                    <a:pt x="50" y="5"/>
                  </a:cubicBezTo>
                  <a:cubicBezTo>
                    <a:pt x="49" y="5"/>
                    <a:pt x="48" y="5"/>
                    <a:pt x="47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5"/>
                    <a:pt x="43" y="4"/>
                    <a:pt x="41" y="4"/>
                  </a:cubicBezTo>
                  <a:cubicBezTo>
                    <a:pt x="37" y="4"/>
                    <a:pt x="35" y="6"/>
                    <a:pt x="33" y="10"/>
                  </a:cubicBezTo>
                  <a:cubicBezTo>
                    <a:pt x="33" y="11"/>
                    <a:pt x="32" y="12"/>
                    <a:pt x="32" y="12"/>
                  </a:cubicBezTo>
                  <a:cubicBezTo>
                    <a:pt x="31" y="16"/>
                    <a:pt x="29" y="19"/>
                    <a:pt x="27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4"/>
                    <a:pt x="25" y="27"/>
                    <a:pt x="24" y="30"/>
                  </a:cubicBezTo>
                  <a:cubicBezTo>
                    <a:pt x="24" y="31"/>
                    <a:pt x="23" y="33"/>
                    <a:pt x="22" y="35"/>
                  </a:cubicBezTo>
                  <a:cubicBezTo>
                    <a:pt x="21" y="35"/>
                    <a:pt x="21" y="36"/>
                    <a:pt x="21" y="37"/>
                  </a:cubicBezTo>
                  <a:cubicBezTo>
                    <a:pt x="20" y="38"/>
                    <a:pt x="20" y="39"/>
                    <a:pt x="19" y="4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7" y="42"/>
                    <a:pt x="16" y="43"/>
                  </a:cubicBezTo>
                  <a:cubicBezTo>
                    <a:pt x="15" y="44"/>
                    <a:pt x="14" y="46"/>
                    <a:pt x="13" y="47"/>
                  </a:cubicBezTo>
                  <a:cubicBezTo>
                    <a:pt x="12" y="49"/>
                    <a:pt x="10" y="52"/>
                    <a:pt x="8" y="53"/>
                  </a:cubicBezTo>
                  <a:cubicBezTo>
                    <a:pt x="6" y="55"/>
                    <a:pt x="0" y="58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6" y="67"/>
                    <a:pt x="8" y="70"/>
                    <a:pt x="10" y="72"/>
                  </a:cubicBezTo>
                  <a:cubicBezTo>
                    <a:pt x="11" y="74"/>
                    <a:pt x="12" y="75"/>
                    <a:pt x="12" y="77"/>
                  </a:cubicBezTo>
                  <a:cubicBezTo>
                    <a:pt x="13" y="78"/>
                    <a:pt x="14" y="80"/>
                    <a:pt x="15" y="81"/>
                  </a:cubicBezTo>
                  <a:cubicBezTo>
                    <a:pt x="15" y="81"/>
                    <a:pt x="15" y="82"/>
                    <a:pt x="15" y="82"/>
                  </a:cubicBezTo>
                  <a:cubicBezTo>
                    <a:pt x="16" y="84"/>
                    <a:pt x="17" y="85"/>
                    <a:pt x="19" y="86"/>
                  </a:cubicBezTo>
                  <a:cubicBezTo>
                    <a:pt x="20" y="86"/>
                    <a:pt x="20" y="86"/>
                    <a:pt x="21" y="86"/>
                  </a:cubicBezTo>
                  <a:cubicBezTo>
                    <a:pt x="22" y="86"/>
                    <a:pt x="22" y="86"/>
                    <a:pt x="23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4" y="89"/>
                    <a:pt x="23" y="90"/>
                    <a:pt x="21" y="93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5"/>
                    <a:pt x="20" y="95"/>
                    <a:pt x="20" y="9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3" y="98"/>
                    <a:pt x="24" y="98"/>
                  </a:cubicBezTo>
                  <a:cubicBezTo>
                    <a:pt x="30" y="98"/>
                    <a:pt x="36" y="99"/>
                    <a:pt x="39" y="100"/>
                  </a:cubicBezTo>
                  <a:cubicBezTo>
                    <a:pt x="41" y="100"/>
                    <a:pt x="43" y="100"/>
                    <a:pt x="44" y="100"/>
                  </a:cubicBezTo>
                  <a:cubicBezTo>
                    <a:pt x="49" y="100"/>
                    <a:pt x="54" y="99"/>
                    <a:pt x="58" y="96"/>
                  </a:cubicBezTo>
                  <a:cubicBezTo>
                    <a:pt x="61" y="94"/>
                    <a:pt x="64" y="93"/>
                    <a:pt x="67" y="93"/>
                  </a:cubicBezTo>
                  <a:cubicBezTo>
                    <a:pt x="68" y="93"/>
                    <a:pt x="68" y="93"/>
                    <a:pt x="69" y="93"/>
                  </a:cubicBezTo>
                  <a:cubicBezTo>
                    <a:pt x="72" y="94"/>
                    <a:pt x="74" y="94"/>
                    <a:pt x="76" y="98"/>
                  </a:cubicBezTo>
                  <a:cubicBezTo>
                    <a:pt x="77" y="99"/>
                    <a:pt x="77" y="99"/>
                    <a:pt x="78" y="99"/>
                  </a:cubicBez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80" y="98"/>
                  </a:cubicBezTo>
                  <a:cubicBezTo>
                    <a:pt x="81" y="98"/>
                    <a:pt x="82" y="98"/>
                    <a:pt x="83" y="98"/>
                  </a:cubicBezTo>
                  <a:cubicBezTo>
                    <a:pt x="83" y="98"/>
                    <a:pt x="84" y="98"/>
                    <a:pt x="84" y="98"/>
                  </a:cubicBezTo>
                  <a:cubicBezTo>
                    <a:pt x="85" y="98"/>
                    <a:pt x="87" y="99"/>
                    <a:pt x="87" y="100"/>
                  </a:cubicBezTo>
                  <a:cubicBezTo>
                    <a:pt x="87" y="101"/>
                    <a:pt x="87" y="101"/>
                    <a:pt x="87" y="102"/>
                  </a:cubicBezTo>
                  <a:cubicBezTo>
                    <a:pt x="87" y="103"/>
                    <a:pt x="87" y="104"/>
                    <a:pt x="88" y="104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0" y="106"/>
                    <a:pt x="91" y="106"/>
                    <a:pt x="96" y="103"/>
                  </a:cubicBezTo>
                  <a:cubicBezTo>
                    <a:pt x="96" y="102"/>
                    <a:pt x="97" y="102"/>
                    <a:pt x="97" y="102"/>
                  </a:cubicBezTo>
                  <a:cubicBezTo>
                    <a:pt x="98" y="101"/>
                    <a:pt x="99" y="101"/>
                    <a:pt x="100" y="101"/>
                  </a:cubicBezTo>
                  <a:cubicBezTo>
                    <a:pt x="101" y="101"/>
                    <a:pt x="102" y="102"/>
                    <a:pt x="103" y="103"/>
                  </a:cubicBezTo>
                  <a:cubicBezTo>
                    <a:pt x="104" y="103"/>
                    <a:pt x="105" y="104"/>
                    <a:pt x="105" y="104"/>
                  </a:cubicBezTo>
                  <a:cubicBezTo>
                    <a:pt x="105" y="109"/>
                    <a:pt x="103" y="110"/>
                    <a:pt x="100" y="111"/>
                  </a:cubicBezTo>
                  <a:cubicBezTo>
                    <a:pt x="98" y="111"/>
                    <a:pt x="97" y="112"/>
                    <a:pt x="96" y="112"/>
                  </a:cubicBezTo>
                  <a:cubicBezTo>
                    <a:pt x="94" y="113"/>
                    <a:pt x="92" y="114"/>
                    <a:pt x="91" y="114"/>
                  </a:cubicBezTo>
                  <a:cubicBezTo>
                    <a:pt x="90" y="114"/>
                    <a:pt x="90" y="114"/>
                    <a:pt x="89" y="113"/>
                  </a:cubicBezTo>
                  <a:cubicBezTo>
                    <a:pt x="88" y="113"/>
                    <a:pt x="87" y="112"/>
                    <a:pt x="85" y="111"/>
                  </a:cubicBezTo>
                  <a:cubicBezTo>
                    <a:pt x="85" y="111"/>
                    <a:pt x="84" y="110"/>
                    <a:pt x="83" y="110"/>
                  </a:cubicBezTo>
                  <a:cubicBezTo>
                    <a:pt x="82" y="109"/>
                    <a:pt x="81" y="109"/>
                    <a:pt x="80" y="109"/>
                  </a:cubicBezTo>
                  <a:cubicBezTo>
                    <a:pt x="79" y="109"/>
                    <a:pt x="78" y="108"/>
                    <a:pt x="77" y="108"/>
                  </a:cubicBezTo>
                  <a:cubicBezTo>
                    <a:pt x="76" y="108"/>
                    <a:pt x="75" y="107"/>
                    <a:pt x="74" y="107"/>
                  </a:cubicBezTo>
                  <a:cubicBezTo>
                    <a:pt x="73" y="107"/>
                    <a:pt x="71" y="106"/>
                    <a:pt x="70" y="105"/>
                  </a:cubicBezTo>
                  <a:cubicBezTo>
                    <a:pt x="70" y="105"/>
                    <a:pt x="70" y="105"/>
                    <a:pt x="69" y="104"/>
                  </a:cubicBezTo>
                  <a:cubicBezTo>
                    <a:pt x="68" y="103"/>
                    <a:pt x="68" y="103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4"/>
                    <a:pt x="64" y="105"/>
                    <a:pt x="64" y="106"/>
                  </a:cubicBezTo>
                  <a:cubicBezTo>
                    <a:pt x="63" y="107"/>
                    <a:pt x="63" y="108"/>
                    <a:pt x="62" y="109"/>
                  </a:cubicBezTo>
                  <a:cubicBezTo>
                    <a:pt x="59" y="110"/>
                    <a:pt x="56" y="110"/>
                    <a:pt x="53" y="111"/>
                  </a:cubicBezTo>
                  <a:cubicBezTo>
                    <a:pt x="52" y="111"/>
                    <a:pt x="50" y="111"/>
                    <a:pt x="49" y="111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7" y="113"/>
                    <a:pt x="47" y="113"/>
                    <a:pt x="47" y="114"/>
                  </a:cubicBezTo>
                  <a:cubicBezTo>
                    <a:pt x="46" y="115"/>
                    <a:pt x="45" y="116"/>
                    <a:pt x="43" y="116"/>
                  </a:cubicBezTo>
                  <a:cubicBezTo>
                    <a:pt x="39" y="117"/>
                    <a:pt x="35" y="117"/>
                    <a:pt x="32" y="117"/>
                  </a:cubicBezTo>
                  <a:cubicBezTo>
                    <a:pt x="31" y="117"/>
                    <a:pt x="29" y="117"/>
                    <a:pt x="28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6" y="117"/>
                    <a:pt x="25" y="117"/>
                    <a:pt x="24" y="117"/>
                  </a:cubicBezTo>
                  <a:cubicBezTo>
                    <a:pt x="23" y="117"/>
                    <a:pt x="22" y="117"/>
                    <a:pt x="21" y="118"/>
                  </a:cubicBezTo>
                  <a:cubicBezTo>
                    <a:pt x="20" y="118"/>
                    <a:pt x="20" y="119"/>
                    <a:pt x="20" y="119"/>
                  </a:cubicBezTo>
                  <a:cubicBezTo>
                    <a:pt x="19" y="120"/>
                    <a:pt x="19" y="120"/>
                    <a:pt x="18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9"/>
                    <a:pt x="16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8" y="132"/>
                    <a:pt x="17" y="132"/>
                    <a:pt x="17" y="133"/>
                  </a:cubicBezTo>
                  <a:cubicBezTo>
                    <a:pt x="14" y="136"/>
                    <a:pt x="15" y="139"/>
                    <a:pt x="17" y="142"/>
                  </a:cubicBezTo>
                  <a:cubicBezTo>
                    <a:pt x="18" y="142"/>
                    <a:pt x="19" y="143"/>
                    <a:pt x="20" y="144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3" y="143"/>
                    <a:pt x="23" y="142"/>
                    <a:pt x="25" y="141"/>
                  </a:cubicBezTo>
                  <a:cubicBezTo>
                    <a:pt x="28" y="140"/>
                    <a:pt x="31" y="139"/>
                    <a:pt x="34" y="138"/>
                  </a:cubicBezTo>
                  <a:cubicBezTo>
                    <a:pt x="35" y="138"/>
                    <a:pt x="36" y="138"/>
                    <a:pt x="37" y="138"/>
                  </a:cubicBezTo>
                  <a:cubicBezTo>
                    <a:pt x="39" y="138"/>
                    <a:pt x="41" y="138"/>
                    <a:pt x="42" y="138"/>
                  </a:cubicBezTo>
                  <a:cubicBezTo>
                    <a:pt x="44" y="139"/>
                    <a:pt x="46" y="139"/>
                    <a:pt x="47" y="139"/>
                  </a:cubicBezTo>
                  <a:cubicBezTo>
                    <a:pt x="50" y="139"/>
                    <a:pt x="52" y="138"/>
                    <a:pt x="54" y="138"/>
                  </a:cubicBezTo>
                  <a:cubicBezTo>
                    <a:pt x="57" y="136"/>
                    <a:pt x="60" y="134"/>
                    <a:pt x="62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6" y="132"/>
                    <a:pt x="80" y="132"/>
                    <a:pt x="83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8" y="132"/>
                    <a:pt x="92" y="132"/>
                    <a:pt x="95" y="131"/>
                  </a:cubicBezTo>
                  <a:cubicBezTo>
                    <a:pt x="98" y="131"/>
                    <a:pt x="102" y="131"/>
                    <a:pt x="105" y="131"/>
                  </a:cubicBezTo>
                  <a:cubicBezTo>
                    <a:pt x="110" y="131"/>
                    <a:pt x="114" y="131"/>
                    <a:pt x="119" y="132"/>
                  </a:cubicBezTo>
                  <a:cubicBezTo>
                    <a:pt x="119" y="132"/>
                    <a:pt x="120" y="132"/>
                    <a:pt x="120" y="132"/>
                  </a:cubicBezTo>
                  <a:cubicBezTo>
                    <a:pt x="121" y="131"/>
                    <a:pt x="122" y="131"/>
                    <a:pt x="122" y="131"/>
                  </a:cubicBezTo>
                  <a:cubicBezTo>
                    <a:pt x="123" y="131"/>
                    <a:pt x="123" y="131"/>
                    <a:pt x="124" y="132"/>
                  </a:cubicBezTo>
                  <a:cubicBezTo>
                    <a:pt x="125" y="132"/>
                    <a:pt x="125" y="133"/>
                    <a:pt x="126" y="133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29" y="135"/>
                    <a:pt x="130" y="136"/>
                    <a:pt x="132" y="136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4" y="137"/>
                    <a:pt x="134" y="138"/>
                    <a:pt x="135" y="138"/>
                  </a:cubicBezTo>
                  <a:cubicBezTo>
                    <a:pt x="135" y="138"/>
                    <a:pt x="136" y="139"/>
                    <a:pt x="137" y="139"/>
                  </a:cubicBezTo>
                  <a:cubicBezTo>
                    <a:pt x="137" y="139"/>
                    <a:pt x="138" y="139"/>
                    <a:pt x="138" y="139"/>
                  </a:cubicBezTo>
                  <a:cubicBezTo>
                    <a:pt x="138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40"/>
                    <a:pt x="140" y="140"/>
                    <a:pt x="141" y="140"/>
                  </a:cubicBezTo>
                  <a:cubicBezTo>
                    <a:pt x="141" y="140"/>
                    <a:pt x="141" y="140"/>
                    <a:pt x="142" y="140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3" y="140"/>
                    <a:pt x="143" y="140"/>
                    <a:pt x="144" y="141"/>
                  </a:cubicBezTo>
                  <a:cubicBezTo>
                    <a:pt x="145" y="142"/>
                    <a:pt x="145" y="142"/>
                    <a:pt x="146" y="143"/>
                  </a:cubicBezTo>
                  <a:cubicBezTo>
                    <a:pt x="146" y="143"/>
                    <a:pt x="147" y="143"/>
                    <a:pt x="147" y="143"/>
                  </a:cubicBezTo>
                  <a:cubicBezTo>
                    <a:pt x="148" y="143"/>
                    <a:pt x="149" y="142"/>
                    <a:pt x="150" y="142"/>
                  </a:cubicBezTo>
                  <a:cubicBezTo>
                    <a:pt x="151" y="141"/>
                    <a:pt x="151" y="141"/>
                    <a:pt x="151" y="141"/>
                  </a:cubicBezTo>
                  <a:cubicBezTo>
                    <a:pt x="153" y="140"/>
                    <a:pt x="154" y="140"/>
                    <a:pt x="156" y="140"/>
                  </a:cubicBezTo>
                  <a:cubicBezTo>
                    <a:pt x="157" y="140"/>
                    <a:pt x="157" y="140"/>
                    <a:pt x="158" y="140"/>
                  </a:cubicBezTo>
                  <a:cubicBezTo>
                    <a:pt x="159" y="140"/>
                    <a:pt x="160" y="140"/>
                    <a:pt x="160" y="140"/>
                  </a:cubicBezTo>
                  <a:cubicBezTo>
                    <a:pt x="161" y="140"/>
                    <a:pt x="161" y="140"/>
                    <a:pt x="162" y="140"/>
                  </a:cubicBezTo>
                  <a:cubicBezTo>
                    <a:pt x="163" y="140"/>
                    <a:pt x="163" y="140"/>
                    <a:pt x="163" y="140"/>
                  </a:cubicBezTo>
                  <a:cubicBezTo>
                    <a:pt x="166" y="140"/>
                    <a:pt x="168" y="139"/>
                    <a:pt x="171" y="138"/>
                  </a:cubicBezTo>
                  <a:cubicBezTo>
                    <a:pt x="173" y="138"/>
                    <a:pt x="173" y="138"/>
                    <a:pt x="173" y="138"/>
                  </a:cubicBezTo>
                  <a:cubicBezTo>
                    <a:pt x="173" y="137"/>
                    <a:pt x="173" y="137"/>
                    <a:pt x="173" y="137"/>
                  </a:cubicBezTo>
                  <a:lnTo>
                    <a:pt x="173" y="13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DFB5E418-6C6C-5160-EBED-7715008F8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332" y="2705101"/>
              <a:ext cx="206564" cy="431633"/>
            </a:xfrm>
            <a:custGeom>
              <a:avLst/>
              <a:gdLst>
                <a:gd name="T0" fmla="*/ 89 w 90"/>
                <a:gd name="T1" fmla="*/ 55 h 204"/>
                <a:gd name="T2" fmla="*/ 88 w 90"/>
                <a:gd name="T3" fmla="*/ 54 h 204"/>
                <a:gd name="T4" fmla="*/ 87 w 90"/>
                <a:gd name="T5" fmla="*/ 50 h 204"/>
                <a:gd name="T6" fmla="*/ 83 w 90"/>
                <a:gd name="T7" fmla="*/ 38 h 204"/>
                <a:gd name="T8" fmla="*/ 79 w 90"/>
                <a:gd name="T9" fmla="*/ 31 h 204"/>
                <a:gd name="T10" fmla="*/ 83 w 90"/>
                <a:gd name="T11" fmla="*/ 25 h 204"/>
                <a:gd name="T12" fmla="*/ 83 w 90"/>
                <a:gd name="T13" fmla="*/ 23 h 204"/>
                <a:gd name="T14" fmla="*/ 83 w 90"/>
                <a:gd name="T15" fmla="*/ 22 h 204"/>
                <a:gd name="T16" fmla="*/ 79 w 90"/>
                <a:gd name="T17" fmla="*/ 17 h 204"/>
                <a:gd name="T18" fmla="*/ 74 w 90"/>
                <a:gd name="T19" fmla="*/ 13 h 204"/>
                <a:gd name="T20" fmla="*/ 70 w 90"/>
                <a:gd name="T21" fmla="*/ 8 h 204"/>
                <a:gd name="T22" fmla="*/ 64 w 90"/>
                <a:gd name="T23" fmla="*/ 3 h 204"/>
                <a:gd name="T24" fmla="*/ 60 w 90"/>
                <a:gd name="T25" fmla="*/ 0 h 204"/>
                <a:gd name="T26" fmla="*/ 54 w 90"/>
                <a:gd name="T27" fmla="*/ 2 h 204"/>
                <a:gd name="T28" fmla="*/ 52 w 90"/>
                <a:gd name="T29" fmla="*/ 3 h 204"/>
                <a:gd name="T30" fmla="*/ 47 w 90"/>
                <a:gd name="T31" fmla="*/ 6 h 204"/>
                <a:gd name="T32" fmla="*/ 49 w 90"/>
                <a:gd name="T33" fmla="*/ 9 h 204"/>
                <a:gd name="T34" fmla="*/ 49 w 90"/>
                <a:gd name="T35" fmla="*/ 15 h 204"/>
                <a:gd name="T36" fmla="*/ 48 w 90"/>
                <a:gd name="T37" fmla="*/ 17 h 204"/>
                <a:gd name="T38" fmla="*/ 44 w 90"/>
                <a:gd name="T39" fmla="*/ 23 h 204"/>
                <a:gd name="T40" fmla="*/ 35 w 90"/>
                <a:gd name="T41" fmla="*/ 32 h 204"/>
                <a:gd name="T42" fmla="*/ 34 w 90"/>
                <a:gd name="T43" fmla="*/ 32 h 204"/>
                <a:gd name="T44" fmla="*/ 29 w 90"/>
                <a:gd name="T45" fmla="*/ 31 h 204"/>
                <a:gd name="T46" fmla="*/ 26 w 90"/>
                <a:gd name="T47" fmla="*/ 32 h 204"/>
                <a:gd name="T48" fmla="*/ 23 w 90"/>
                <a:gd name="T49" fmla="*/ 31 h 204"/>
                <a:gd name="T50" fmla="*/ 22 w 90"/>
                <a:gd name="T51" fmla="*/ 30 h 204"/>
                <a:gd name="T52" fmla="*/ 18 w 90"/>
                <a:gd name="T53" fmla="*/ 32 h 204"/>
                <a:gd name="T54" fmla="*/ 16 w 90"/>
                <a:gd name="T55" fmla="*/ 36 h 204"/>
                <a:gd name="T56" fmla="*/ 12 w 90"/>
                <a:gd name="T57" fmla="*/ 38 h 204"/>
                <a:gd name="T58" fmla="*/ 10 w 90"/>
                <a:gd name="T59" fmla="*/ 47 h 204"/>
                <a:gd name="T60" fmla="*/ 7 w 90"/>
                <a:gd name="T61" fmla="*/ 71 h 204"/>
                <a:gd name="T62" fmla="*/ 17 w 90"/>
                <a:gd name="T63" fmla="*/ 81 h 204"/>
                <a:gd name="T64" fmla="*/ 18 w 90"/>
                <a:gd name="T65" fmla="*/ 99 h 204"/>
                <a:gd name="T66" fmla="*/ 25 w 90"/>
                <a:gd name="T67" fmla="*/ 116 h 204"/>
                <a:gd name="T68" fmla="*/ 25 w 90"/>
                <a:gd name="T69" fmla="*/ 137 h 204"/>
                <a:gd name="T70" fmla="*/ 26 w 90"/>
                <a:gd name="T71" fmla="*/ 150 h 204"/>
                <a:gd name="T72" fmla="*/ 25 w 90"/>
                <a:gd name="T73" fmla="*/ 179 h 204"/>
                <a:gd name="T74" fmla="*/ 27 w 90"/>
                <a:gd name="T75" fmla="*/ 194 h 204"/>
                <a:gd name="T76" fmla="*/ 29 w 90"/>
                <a:gd name="T77" fmla="*/ 201 h 204"/>
                <a:gd name="T78" fmla="*/ 33 w 90"/>
                <a:gd name="T79" fmla="*/ 203 h 204"/>
                <a:gd name="T80" fmla="*/ 44 w 90"/>
                <a:gd name="T81" fmla="*/ 201 h 204"/>
                <a:gd name="T82" fmla="*/ 54 w 90"/>
                <a:gd name="T83" fmla="*/ 199 h 204"/>
                <a:gd name="T84" fmla="*/ 58 w 90"/>
                <a:gd name="T85" fmla="*/ 199 h 204"/>
                <a:gd name="T86" fmla="*/ 59 w 90"/>
                <a:gd name="T87" fmla="*/ 181 h 204"/>
                <a:gd name="T88" fmla="*/ 58 w 90"/>
                <a:gd name="T89" fmla="*/ 160 h 204"/>
                <a:gd name="T90" fmla="*/ 58 w 90"/>
                <a:gd name="T91" fmla="*/ 126 h 204"/>
                <a:gd name="T92" fmla="*/ 58 w 90"/>
                <a:gd name="T93" fmla="*/ 119 h 204"/>
                <a:gd name="T94" fmla="*/ 59 w 90"/>
                <a:gd name="T95" fmla="*/ 112 h 204"/>
                <a:gd name="T96" fmla="*/ 66 w 90"/>
                <a:gd name="T97" fmla="*/ 109 h 204"/>
                <a:gd name="T98" fmla="*/ 71 w 90"/>
                <a:gd name="T99" fmla="*/ 94 h 204"/>
                <a:gd name="T100" fmla="*/ 78 w 90"/>
                <a:gd name="T101" fmla="*/ 85 h 204"/>
                <a:gd name="T102" fmla="*/ 82 w 90"/>
                <a:gd name="T103" fmla="*/ 81 h 204"/>
                <a:gd name="T104" fmla="*/ 84 w 90"/>
                <a:gd name="T105" fmla="*/ 78 h 204"/>
                <a:gd name="T106" fmla="*/ 85 w 90"/>
                <a:gd name="T107" fmla="*/ 75 h 204"/>
                <a:gd name="T108" fmla="*/ 84 w 90"/>
                <a:gd name="T109" fmla="*/ 73 h 204"/>
                <a:gd name="T110" fmla="*/ 86 w 90"/>
                <a:gd name="T111" fmla="*/ 65 h 204"/>
                <a:gd name="T112" fmla="*/ 90 w 90"/>
                <a:gd name="T113" fmla="*/ 5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204">
                  <a:moveTo>
                    <a:pt x="90" y="55"/>
                  </a:move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7" y="53"/>
                    <a:pt x="87" y="53"/>
                    <a:pt x="87" y="52"/>
                  </a:cubicBezTo>
                  <a:cubicBezTo>
                    <a:pt x="87" y="51"/>
                    <a:pt x="87" y="50"/>
                    <a:pt x="87" y="50"/>
                  </a:cubicBezTo>
                  <a:cubicBezTo>
                    <a:pt x="87" y="49"/>
                    <a:pt x="87" y="48"/>
                    <a:pt x="87" y="47"/>
                  </a:cubicBezTo>
                  <a:cubicBezTo>
                    <a:pt x="86" y="43"/>
                    <a:pt x="85" y="41"/>
                    <a:pt x="83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36"/>
                    <a:pt x="79" y="34"/>
                    <a:pt x="79" y="31"/>
                  </a:cubicBezTo>
                  <a:cubicBezTo>
                    <a:pt x="80" y="30"/>
                    <a:pt x="81" y="29"/>
                    <a:pt x="81" y="27"/>
                  </a:cubicBezTo>
                  <a:cubicBezTo>
                    <a:pt x="82" y="26"/>
                    <a:pt x="83" y="26"/>
                    <a:pt x="83" y="25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2" y="21"/>
                    <a:pt x="82" y="21"/>
                    <a:pt x="81" y="20"/>
                  </a:cubicBezTo>
                  <a:cubicBezTo>
                    <a:pt x="80" y="19"/>
                    <a:pt x="79" y="18"/>
                    <a:pt x="79" y="17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5"/>
                    <a:pt x="76" y="14"/>
                    <a:pt x="74" y="13"/>
                  </a:cubicBezTo>
                  <a:cubicBezTo>
                    <a:pt x="73" y="12"/>
                    <a:pt x="72" y="12"/>
                    <a:pt x="72" y="11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7"/>
                    <a:pt x="67" y="6"/>
                    <a:pt x="66" y="4"/>
                  </a:cubicBezTo>
                  <a:cubicBezTo>
                    <a:pt x="65" y="4"/>
                    <a:pt x="65" y="4"/>
                    <a:pt x="64" y="3"/>
                  </a:cubicBezTo>
                  <a:cubicBezTo>
                    <a:pt x="63" y="1"/>
                    <a:pt x="61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6" y="1"/>
                    <a:pt x="54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2" y="3"/>
                    <a:pt x="52" y="3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9" y="8"/>
                    <a:pt x="49" y="9"/>
                  </a:cubicBezTo>
                  <a:cubicBezTo>
                    <a:pt x="49" y="9"/>
                    <a:pt x="50" y="10"/>
                    <a:pt x="50" y="10"/>
                  </a:cubicBezTo>
                  <a:cubicBezTo>
                    <a:pt x="50" y="13"/>
                    <a:pt x="50" y="15"/>
                    <a:pt x="49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20"/>
                    <a:pt x="46" y="21"/>
                    <a:pt x="44" y="23"/>
                  </a:cubicBezTo>
                  <a:cubicBezTo>
                    <a:pt x="43" y="24"/>
                    <a:pt x="42" y="25"/>
                    <a:pt x="42" y="26"/>
                  </a:cubicBezTo>
                  <a:cubicBezTo>
                    <a:pt x="40" y="29"/>
                    <a:pt x="38" y="30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2" y="32"/>
                    <a:pt x="32" y="32"/>
                  </a:cubicBezTo>
                  <a:cubicBezTo>
                    <a:pt x="31" y="32"/>
                    <a:pt x="30" y="31"/>
                    <a:pt x="29" y="31"/>
                  </a:cubicBezTo>
                  <a:cubicBezTo>
                    <a:pt x="28" y="31"/>
                    <a:pt x="28" y="31"/>
                    <a:pt x="27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4" y="32"/>
                  </a:cubicBezTo>
                  <a:cubicBezTo>
                    <a:pt x="24" y="31"/>
                    <a:pt x="24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1" y="30"/>
                  </a:cubicBezTo>
                  <a:cubicBezTo>
                    <a:pt x="20" y="30"/>
                    <a:pt x="19" y="31"/>
                    <a:pt x="18" y="32"/>
                  </a:cubicBezTo>
                  <a:cubicBezTo>
                    <a:pt x="18" y="32"/>
                    <a:pt x="17" y="33"/>
                    <a:pt x="17" y="34"/>
                  </a:cubicBezTo>
                  <a:cubicBezTo>
                    <a:pt x="17" y="35"/>
                    <a:pt x="16" y="36"/>
                    <a:pt x="16" y="36"/>
                  </a:cubicBezTo>
                  <a:cubicBezTo>
                    <a:pt x="15" y="37"/>
                    <a:pt x="14" y="37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4"/>
                    <a:pt x="12" y="46"/>
                    <a:pt x="10" y="47"/>
                  </a:cubicBezTo>
                  <a:cubicBezTo>
                    <a:pt x="5" y="49"/>
                    <a:pt x="3" y="55"/>
                    <a:pt x="2" y="57"/>
                  </a:cubicBezTo>
                  <a:cubicBezTo>
                    <a:pt x="0" y="64"/>
                    <a:pt x="1" y="66"/>
                    <a:pt x="7" y="71"/>
                  </a:cubicBezTo>
                  <a:cubicBezTo>
                    <a:pt x="8" y="72"/>
                    <a:pt x="8" y="72"/>
                    <a:pt x="9" y="73"/>
                  </a:cubicBezTo>
                  <a:cubicBezTo>
                    <a:pt x="12" y="75"/>
                    <a:pt x="15" y="78"/>
                    <a:pt x="17" y="81"/>
                  </a:cubicBezTo>
                  <a:cubicBezTo>
                    <a:pt x="19" y="84"/>
                    <a:pt x="19" y="88"/>
                    <a:pt x="18" y="92"/>
                  </a:cubicBezTo>
                  <a:cubicBezTo>
                    <a:pt x="18" y="94"/>
                    <a:pt x="18" y="97"/>
                    <a:pt x="18" y="99"/>
                  </a:cubicBezTo>
                  <a:cubicBezTo>
                    <a:pt x="19" y="102"/>
                    <a:pt x="20" y="105"/>
                    <a:pt x="22" y="108"/>
                  </a:cubicBezTo>
                  <a:cubicBezTo>
                    <a:pt x="23" y="111"/>
                    <a:pt x="25" y="113"/>
                    <a:pt x="25" y="116"/>
                  </a:cubicBezTo>
                  <a:cubicBezTo>
                    <a:pt x="27" y="120"/>
                    <a:pt x="26" y="125"/>
                    <a:pt x="26" y="131"/>
                  </a:cubicBezTo>
                  <a:cubicBezTo>
                    <a:pt x="26" y="133"/>
                    <a:pt x="25" y="135"/>
                    <a:pt x="25" y="137"/>
                  </a:cubicBezTo>
                  <a:cubicBezTo>
                    <a:pt x="25" y="141"/>
                    <a:pt x="26" y="145"/>
                    <a:pt x="26" y="149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6" y="157"/>
                    <a:pt x="26" y="166"/>
                    <a:pt x="25" y="174"/>
                  </a:cubicBezTo>
                  <a:cubicBezTo>
                    <a:pt x="25" y="176"/>
                    <a:pt x="25" y="177"/>
                    <a:pt x="25" y="179"/>
                  </a:cubicBezTo>
                  <a:cubicBezTo>
                    <a:pt x="24" y="184"/>
                    <a:pt x="23" y="188"/>
                    <a:pt x="26" y="192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9" y="196"/>
                    <a:pt x="29" y="198"/>
                  </a:cubicBezTo>
                  <a:cubicBezTo>
                    <a:pt x="29" y="199"/>
                    <a:pt x="29" y="200"/>
                    <a:pt x="29" y="201"/>
                  </a:cubicBezTo>
                  <a:cubicBezTo>
                    <a:pt x="28" y="204"/>
                    <a:pt x="28" y="204"/>
                    <a:pt x="28" y="204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5" y="203"/>
                    <a:pt x="37" y="203"/>
                    <a:pt x="39" y="202"/>
                  </a:cubicBezTo>
                  <a:cubicBezTo>
                    <a:pt x="41" y="202"/>
                    <a:pt x="42" y="201"/>
                    <a:pt x="44" y="201"/>
                  </a:cubicBezTo>
                  <a:cubicBezTo>
                    <a:pt x="46" y="200"/>
                    <a:pt x="48" y="199"/>
                    <a:pt x="50" y="199"/>
                  </a:cubicBezTo>
                  <a:cubicBezTo>
                    <a:pt x="51" y="199"/>
                    <a:pt x="52" y="199"/>
                    <a:pt x="54" y="199"/>
                  </a:cubicBezTo>
                  <a:cubicBezTo>
                    <a:pt x="55" y="199"/>
                    <a:pt x="55" y="199"/>
                    <a:pt x="56" y="199"/>
                  </a:cubicBezTo>
                  <a:cubicBezTo>
                    <a:pt x="58" y="199"/>
                    <a:pt x="58" y="199"/>
                    <a:pt x="58" y="199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59" y="193"/>
                    <a:pt x="59" y="187"/>
                    <a:pt x="59" y="181"/>
                  </a:cubicBezTo>
                  <a:cubicBezTo>
                    <a:pt x="58" y="178"/>
                    <a:pt x="58" y="175"/>
                    <a:pt x="58" y="172"/>
                  </a:cubicBezTo>
                  <a:cubicBezTo>
                    <a:pt x="59" y="168"/>
                    <a:pt x="59" y="164"/>
                    <a:pt x="58" y="160"/>
                  </a:cubicBezTo>
                  <a:cubicBezTo>
                    <a:pt x="58" y="153"/>
                    <a:pt x="57" y="147"/>
                    <a:pt x="58" y="140"/>
                  </a:cubicBezTo>
                  <a:cubicBezTo>
                    <a:pt x="58" y="135"/>
                    <a:pt x="58" y="131"/>
                    <a:pt x="58" y="126"/>
                  </a:cubicBezTo>
                  <a:cubicBezTo>
                    <a:pt x="58" y="124"/>
                    <a:pt x="58" y="122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18"/>
                    <a:pt x="59" y="117"/>
                    <a:pt x="59" y="116"/>
                  </a:cubicBezTo>
                  <a:cubicBezTo>
                    <a:pt x="58" y="115"/>
                    <a:pt x="58" y="114"/>
                    <a:pt x="59" y="112"/>
                  </a:cubicBezTo>
                  <a:cubicBezTo>
                    <a:pt x="59" y="110"/>
                    <a:pt x="61" y="110"/>
                    <a:pt x="64" y="109"/>
                  </a:cubicBezTo>
                  <a:cubicBezTo>
                    <a:pt x="65" y="109"/>
                    <a:pt x="65" y="109"/>
                    <a:pt x="66" y="109"/>
                  </a:cubicBezTo>
                  <a:cubicBezTo>
                    <a:pt x="70" y="108"/>
                    <a:pt x="70" y="104"/>
                    <a:pt x="70" y="100"/>
                  </a:cubicBezTo>
                  <a:cubicBezTo>
                    <a:pt x="70" y="98"/>
                    <a:pt x="70" y="96"/>
                    <a:pt x="71" y="94"/>
                  </a:cubicBezTo>
                  <a:cubicBezTo>
                    <a:pt x="72" y="93"/>
                    <a:pt x="72" y="92"/>
                    <a:pt x="73" y="91"/>
                  </a:cubicBezTo>
                  <a:cubicBezTo>
                    <a:pt x="74" y="89"/>
                    <a:pt x="76" y="86"/>
                    <a:pt x="78" y="85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1" y="83"/>
                    <a:pt x="82" y="83"/>
                    <a:pt x="82" y="81"/>
                  </a:cubicBezTo>
                  <a:cubicBezTo>
                    <a:pt x="83" y="81"/>
                    <a:pt x="83" y="80"/>
                    <a:pt x="83" y="80"/>
                  </a:cubicBezTo>
                  <a:cubicBezTo>
                    <a:pt x="83" y="79"/>
                    <a:pt x="83" y="79"/>
                    <a:pt x="84" y="78"/>
                  </a:cubicBezTo>
                  <a:cubicBezTo>
                    <a:pt x="84" y="78"/>
                    <a:pt x="84" y="77"/>
                    <a:pt x="84" y="77"/>
                  </a:cubicBezTo>
                  <a:cubicBezTo>
                    <a:pt x="85" y="77"/>
                    <a:pt x="85" y="76"/>
                    <a:pt x="85" y="75"/>
                  </a:cubicBezTo>
                  <a:cubicBezTo>
                    <a:pt x="85" y="74"/>
                    <a:pt x="85" y="73"/>
                    <a:pt x="85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72"/>
                    <a:pt x="83" y="71"/>
                    <a:pt x="83" y="70"/>
                  </a:cubicBezTo>
                  <a:cubicBezTo>
                    <a:pt x="83" y="68"/>
                    <a:pt x="83" y="66"/>
                    <a:pt x="86" y="65"/>
                  </a:cubicBezTo>
                  <a:cubicBezTo>
                    <a:pt x="88" y="65"/>
                    <a:pt x="89" y="63"/>
                    <a:pt x="90" y="61"/>
                  </a:cubicBezTo>
                  <a:cubicBezTo>
                    <a:pt x="90" y="59"/>
                    <a:pt x="90" y="57"/>
                    <a:pt x="90" y="55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1BF23563-980D-AA15-137F-B38ED27E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182" y="1638852"/>
              <a:ext cx="574070" cy="486462"/>
            </a:xfrm>
            <a:custGeom>
              <a:avLst/>
              <a:gdLst>
                <a:gd name="T0" fmla="*/ 120 w 250"/>
                <a:gd name="T1" fmla="*/ 1 h 230"/>
                <a:gd name="T2" fmla="*/ 116 w 250"/>
                <a:gd name="T3" fmla="*/ 10 h 230"/>
                <a:gd name="T4" fmla="*/ 106 w 250"/>
                <a:gd name="T5" fmla="*/ 31 h 230"/>
                <a:gd name="T6" fmla="*/ 90 w 250"/>
                <a:gd name="T7" fmla="*/ 41 h 230"/>
                <a:gd name="T8" fmla="*/ 81 w 250"/>
                <a:gd name="T9" fmla="*/ 47 h 230"/>
                <a:gd name="T10" fmla="*/ 80 w 250"/>
                <a:gd name="T11" fmla="*/ 53 h 230"/>
                <a:gd name="T12" fmla="*/ 74 w 250"/>
                <a:gd name="T13" fmla="*/ 65 h 230"/>
                <a:gd name="T14" fmla="*/ 70 w 250"/>
                <a:gd name="T15" fmla="*/ 73 h 230"/>
                <a:gd name="T16" fmla="*/ 69 w 250"/>
                <a:gd name="T17" fmla="*/ 92 h 230"/>
                <a:gd name="T18" fmla="*/ 63 w 250"/>
                <a:gd name="T19" fmla="*/ 100 h 230"/>
                <a:gd name="T20" fmla="*/ 51 w 250"/>
                <a:gd name="T21" fmla="*/ 112 h 230"/>
                <a:gd name="T22" fmla="*/ 47 w 250"/>
                <a:gd name="T23" fmla="*/ 117 h 230"/>
                <a:gd name="T24" fmla="*/ 42 w 250"/>
                <a:gd name="T25" fmla="*/ 120 h 230"/>
                <a:gd name="T26" fmla="*/ 39 w 250"/>
                <a:gd name="T27" fmla="*/ 124 h 230"/>
                <a:gd name="T28" fmla="*/ 35 w 250"/>
                <a:gd name="T29" fmla="*/ 130 h 230"/>
                <a:gd name="T30" fmla="*/ 38 w 250"/>
                <a:gd name="T31" fmla="*/ 132 h 230"/>
                <a:gd name="T32" fmla="*/ 32 w 250"/>
                <a:gd name="T33" fmla="*/ 143 h 230"/>
                <a:gd name="T34" fmla="*/ 29 w 250"/>
                <a:gd name="T35" fmla="*/ 152 h 230"/>
                <a:gd name="T36" fmla="*/ 26 w 250"/>
                <a:gd name="T37" fmla="*/ 156 h 230"/>
                <a:gd name="T38" fmla="*/ 24 w 250"/>
                <a:gd name="T39" fmla="*/ 162 h 230"/>
                <a:gd name="T40" fmla="*/ 23 w 250"/>
                <a:gd name="T41" fmla="*/ 166 h 230"/>
                <a:gd name="T42" fmla="*/ 19 w 250"/>
                <a:gd name="T43" fmla="*/ 173 h 230"/>
                <a:gd name="T44" fmla="*/ 17 w 250"/>
                <a:gd name="T45" fmla="*/ 174 h 230"/>
                <a:gd name="T46" fmla="*/ 9 w 250"/>
                <a:gd name="T47" fmla="*/ 181 h 230"/>
                <a:gd name="T48" fmla="*/ 5 w 250"/>
                <a:gd name="T49" fmla="*/ 199 h 230"/>
                <a:gd name="T50" fmla="*/ 2 w 250"/>
                <a:gd name="T51" fmla="*/ 216 h 230"/>
                <a:gd name="T52" fmla="*/ 1 w 250"/>
                <a:gd name="T53" fmla="*/ 219 h 230"/>
                <a:gd name="T54" fmla="*/ 2 w 250"/>
                <a:gd name="T55" fmla="*/ 230 h 230"/>
                <a:gd name="T56" fmla="*/ 7 w 250"/>
                <a:gd name="T57" fmla="*/ 222 h 230"/>
                <a:gd name="T58" fmla="*/ 8 w 250"/>
                <a:gd name="T59" fmla="*/ 217 h 230"/>
                <a:gd name="T60" fmla="*/ 8 w 250"/>
                <a:gd name="T61" fmla="*/ 208 h 230"/>
                <a:gd name="T62" fmla="*/ 119 w 250"/>
                <a:gd name="T63" fmla="*/ 168 h 230"/>
                <a:gd name="T64" fmla="*/ 119 w 250"/>
                <a:gd name="T65" fmla="*/ 158 h 230"/>
                <a:gd name="T66" fmla="*/ 137 w 250"/>
                <a:gd name="T67" fmla="*/ 144 h 230"/>
                <a:gd name="T68" fmla="*/ 151 w 250"/>
                <a:gd name="T69" fmla="*/ 135 h 230"/>
                <a:gd name="T70" fmla="*/ 151 w 250"/>
                <a:gd name="T71" fmla="*/ 128 h 230"/>
                <a:gd name="T72" fmla="*/ 152 w 250"/>
                <a:gd name="T73" fmla="*/ 113 h 230"/>
                <a:gd name="T74" fmla="*/ 154 w 250"/>
                <a:gd name="T75" fmla="*/ 68 h 230"/>
                <a:gd name="T76" fmla="*/ 154 w 250"/>
                <a:gd name="T77" fmla="*/ 57 h 230"/>
                <a:gd name="T78" fmla="*/ 250 w 250"/>
                <a:gd name="T7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" h="230">
                  <a:moveTo>
                    <a:pt x="121" y="0"/>
                  </a:moveTo>
                  <a:cubicBezTo>
                    <a:pt x="120" y="1"/>
                    <a:pt x="120" y="1"/>
                    <a:pt x="120" y="1"/>
                  </a:cubicBezTo>
                  <a:cubicBezTo>
                    <a:pt x="120" y="2"/>
                    <a:pt x="119" y="4"/>
                    <a:pt x="118" y="5"/>
                  </a:cubicBezTo>
                  <a:cubicBezTo>
                    <a:pt x="118" y="7"/>
                    <a:pt x="117" y="9"/>
                    <a:pt x="116" y="10"/>
                  </a:cubicBezTo>
                  <a:cubicBezTo>
                    <a:pt x="116" y="12"/>
                    <a:pt x="116" y="13"/>
                    <a:pt x="115" y="14"/>
                  </a:cubicBezTo>
                  <a:cubicBezTo>
                    <a:pt x="113" y="20"/>
                    <a:pt x="111" y="27"/>
                    <a:pt x="106" y="31"/>
                  </a:cubicBezTo>
                  <a:cubicBezTo>
                    <a:pt x="103" y="35"/>
                    <a:pt x="98" y="37"/>
                    <a:pt x="94" y="39"/>
                  </a:cubicBezTo>
                  <a:cubicBezTo>
                    <a:pt x="93" y="39"/>
                    <a:pt x="91" y="40"/>
                    <a:pt x="90" y="41"/>
                  </a:cubicBezTo>
                  <a:cubicBezTo>
                    <a:pt x="89" y="41"/>
                    <a:pt x="88" y="42"/>
                    <a:pt x="87" y="42"/>
                  </a:cubicBezTo>
                  <a:cubicBezTo>
                    <a:pt x="84" y="43"/>
                    <a:pt x="82" y="44"/>
                    <a:pt x="81" y="47"/>
                  </a:cubicBezTo>
                  <a:cubicBezTo>
                    <a:pt x="80" y="49"/>
                    <a:pt x="80" y="51"/>
                    <a:pt x="80" y="52"/>
                  </a:cubicBezTo>
                  <a:cubicBezTo>
                    <a:pt x="80" y="52"/>
                    <a:pt x="80" y="53"/>
                    <a:pt x="80" y="53"/>
                  </a:cubicBezTo>
                  <a:cubicBezTo>
                    <a:pt x="80" y="55"/>
                    <a:pt x="80" y="55"/>
                    <a:pt x="79" y="57"/>
                  </a:cubicBezTo>
                  <a:cubicBezTo>
                    <a:pt x="78" y="59"/>
                    <a:pt x="75" y="62"/>
                    <a:pt x="74" y="65"/>
                  </a:cubicBezTo>
                  <a:cubicBezTo>
                    <a:pt x="74" y="67"/>
                    <a:pt x="73" y="68"/>
                    <a:pt x="73" y="69"/>
                  </a:cubicBezTo>
                  <a:cubicBezTo>
                    <a:pt x="72" y="70"/>
                    <a:pt x="71" y="71"/>
                    <a:pt x="70" y="73"/>
                  </a:cubicBezTo>
                  <a:cubicBezTo>
                    <a:pt x="70" y="76"/>
                    <a:pt x="69" y="80"/>
                    <a:pt x="70" y="83"/>
                  </a:cubicBezTo>
                  <a:cubicBezTo>
                    <a:pt x="70" y="86"/>
                    <a:pt x="69" y="89"/>
                    <a:pt x="69" y="92"/>
                  </a:cubicBezTo>
                  <a:cubicBezTo>
                    <a:pt x="68" y="94"/>
                    <a:pt x="67" y="96"/>
                    <a:pt x="65" y="98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2" y="101"/>
                    <a:pt x="60" y="103"/>
                    <a:pt x="58" y="105"/>
                  </a:cubicBezTo>
                  <a:cubicBezTo>
                    <a:pt x="55" y="107"/>
                    <a:pt x="53" y="110"/>
                    <a:pt x="51" y="112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49" y="115"/>
                    <a:pt x="48" y="116"/>
                    <a:pt x="47" y="117"/>
                  </a:cubicBezTo>
                  <a:cubicBezTo>
                    <a:pt x="46" y="117"/>
                    <a:pt x="46" y="117"/>
                    <a:pt x="45" y="118"/>
                  </a:cubicBezTo>
                  <a:cubicBezTo>
                    <a:pt x="44" y="118"/>
                    <a:pt x="43" y="119"/>
                    <a:pt x="42" y="120"/>
                  </a:cubicBezTo>
                  <a:cubicBezTo>
                    <a:pt x="41" y="121"/>
                    <a:pt x="40" y="122"/>
                    <a:pt x="39" y="12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39" y="124"/>
                    <a:pt x="38" y="125"/>
                    <a:pt x="38" y="125"/>
                  </a:cubicBezTo>
                  <a:cubicBezTo>
                    <a:pt x="36" y="127"/>
                    <a:pt x="35" y="128"/>
                    <a:pt x="35" y="130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7" y="132"/>
                    <a:pt x="37" y="132"/>
                    <a:pt x="37" y="133"/>
                  </a:cubicBezTo>
                  <a:cubicBezTo>
                    <a:pt x="35" y="136"/>
                    <a:pt x="33" y="139"/>
                    <a:pt x="32" y="143"/>
                  </a:cubicBezTo>
                  <a:cubicBezTo>
                    <a:pt x="31" y="144"/>
                    <a:pt x="31" y="146"/>
                    <a:pt x="30" y="147"/>
                  </a:cubicBezTo>
                  <a:cubicBezTo>
                    <a:pt x="30" y="149"/>
                    <a:pt x="30" y="151"/>
                    <a:pt x="29" y="152"/>
                  </a:cubicBezTo>
                  <a:cubicBezTo>
                    <a:pt x="29" y="153"/>
                    <a:pt x="28" y="153"/>
                    <a:pt x="28" y="153"/>
                  </a:cubicBezTo>
                  <a:cubicBezTo>
                    <a:pt x="27" y="154"/>
                    <a:pt x="26" y="155"/>
                    <a:pt x="26" y="156"/>
                  </a:cubicBezTo>
                  <a:cubicBezTo>
                    <a:pt x="25" y="158"/>
                    <a:pt x="25" y="159"/>
                    <a:pt x="24" y="16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24" y="162"/>
                    <a:pt x="24" y="163"/>
                    <a:pt x="24" y="163"/>
                  </a:cubicBezTo>
                  <a:cubicBezTo>
                    <a:pt x="24" y="164"/>
                    <a:pt x="24" y="165"/>
                    <a:pt x="23" y="166"/>
                  </a:cubicBezTo>
                  <a:cubicBezTo>
                    <a:pt x="22" y="168"/>
                    <a:pt x="22" y="169"/>
                    <a:pt x="21" y="170"/>
                  </a:cubicBezTo>
                  <a:cubicBezTo>
                    <a:pt x="21" y="171"/>
                    <a:pt x="20" y="172"/>
                    <a:pt x="19" y="173"/>
                  </a:cubicBezTo>
                  <a:cubicBezTo>
                    <a:pt x="19" y="174"/>
                    <a:pt x="19" y="174"/>
                    <a:pt x="17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13" y="175"/>
                    <a:pt x="11" y="178"/>
                    <a:pt x="10" y="181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8" y="184"/>
                    <a:pt x="7" y="187"/>
                    <a:pt x="6" y="189"/>
                  </a:cubicBezTo>
                  <a:cubicBezTo>
                    <a:pt x="5" y="192"/>
                    <a:pt x="5" y="196"/>
                    <a:pt x="5" y="199"/>
                  </a:cubicBezTo>
                  <a:cubicBezTo>
                    <a:pt x="5" y="201"/>
                    <a:pt x="5" y="204"/>
                    <a:pt x="4" y="206"/>
                  </a:cubicBezTo>
                  <a:cubicBezTo>
                    <a:pt x="3" y="209"/>
                    <a:pt x="2" y="213"/>
                    <a:pt x="2" y="216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1" y="218"/>
                    <a:pt x="1" y="218"/>
                    <a:pt x="1" y="219"/>
                  </a:cubicBezTo>
                  <a:cubicBezTo>
                    <a:pt x="0" y="222"/>
                    <a:pt x="0" y="225"/>
                    <a:pt x="1" y="228"/>
                  </a:cubicBezTo>
                  <a:cubicBezTo>
                    <a:pt x="2" y="230"/>
                    <a:pt x="2" y="230"/>
                    <a:pt x="2" y="230"/>
                  </a:cubicBezTo>
                  <a:cubicBezTo>
                    <a:pt x="4" y="229"/>
                    <a:pt x="4" y="229"/>
                    <a:pt x="4" y="229"/>
                  </a:cubicBezTo>
                  <a:cubicBezTo>
                    <a:pt x="6" y="227"/>
                    <a:pt x="7" y="224"/>
                    <a:pt x="7" y="222"/>
                  </a:cubicBezTo>
                  <a:cubicBezTo>
                    <a:pt x="7" y="221"/>
                    <a:pt x="7" y="220"/>
                    <a:pt x="7" y="220"/>
                  </a:cubicBezTo>
                  <a:cubicBezTo>
                    <a:pt x="8" y="219"/>
                    <a:pt x="8" y="218"/>
                    <a:pt x="8" y="217"/>
                  </a:cubicBezTo>
                  <a:cubicBezTo>
                    <a:pt x="8" y="217"/>
                    <a:pt x="8" y="217"/>
                    <a:pt x="8" y="217"/>
                  </a:cubicBezTo>
                  <a:cubicBezTo>
                    <a:pt x="8" y="208"/>
                    <a:pt x="8" y="208"/>
                    <a:pt x="8" y="208"/>
                  </a:cubicBezTo>
                  <a:cubicBezTo>
                    <a:pt x="120" y="208"/>
                    <a:pt x="120" y="208"/>
                    <a:pt x="120" y="20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7" y="165"/>
                    <a:pt x="117" y="160"/>
                    <a:pt x="119" y="158"/>
                  </a:cubicBezTo>
                  <a:cubicBezTo>
                    <a:pt x="121" y="153"/>
                    <a:pt x="128" y="147"/>
                    <a:pt x="133" y="145"/>
                  </a:cubicBezTo>
                  <a:cubicBezTo>
                    <a:pt x="135" y="145"/>
                    <a:pt x="136" y="144"/>
                    <a:pt x="137" y="144"/>
                  </a:cubicBezTo>
                  <a:cubicBezTo>
                    <a:pt x="139" y="143"/>
                    <a:pt x="140" y="143"/>
                    <a:pt x="142" y="142"/>
                  </a:cubicBezTo>
                  <a:cubicBezTo>
                    <a:pt x="145" y="141"/>
                    <a:pt x="151" y="140"/>
                    <a:pt x="151" y="135"/>
                  </a:cubicBezTo>
                  <a:cubicBezTo>
                    <a:pt x="151" y="134"/>
                    <a:pt x="151" y="132"/>
                    <a:pt x="151" y="130"/>
                  </a:cubicBezTo>
                  <a:cubicBezTo>
                    <a:pt x="151" y="128"/>
                    <a:pt x="151" y="128"/>
                    <a:pt x="151" y="128"/>
                  </a:cubicBezTo>
                  <a:cubicBezTo>
                    <a:pt x="151" y="123"/>
                    <a:pt x="152" y="118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03"/>
                    <a:pt x="153" y="93"/>
                    <a:pt x="153" y="84"/>
                  </a:cubicBezTo>
                  <a:cubicBezTo>
                    <a:pt x="153" y="78"/>
                    <a:pt x="154" y="73"/>
                    <a:pt x="154" y="68"/>
                  </a:cubicBezTo>
                  <a:cubicBezTo>
                    <a:pt x="154" y="67"/>
                    <a:pt x="154" y="67"/>
                    <a:pt x="154" y="67"/>
                  </a:cubicBezTo>
                  <a:cubicBezTo>
                    <a:pt x="154" y="63"/>
                    <a:pt x="154" y="60"/>
                    <a:pt x="154" y="57"/>
                  </a:cubicBezTo>
                  <a:cubicBezTo>
                    <a:pt x="249" y="55"/>
                    <a:pt x="249" y="55"/>
                    <a:pt x="249" y="55"/>
                  </a:cubicBezTo>
                  <a:cubicBezTo>
                    <a:pt x="250" y="0"/>
                    <a:pt x="250" y="0"/>
                    <a:pt x="250" y="0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B64667F0-282C-FFA0-C3F5-7669A2BC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640" y="2818259"/>
              <a:ext cx="406792" cy="451465"/>
            </a:xfrm>
            <a:custGeom>
              <a:avLst/>
              <a:gdLst>
                <a:gd name="T0" fmla="*/ 172 w 177"/>
                <a:gd name="T1" fmla="*/ 59 h 213"/>
                <a:gd name="T2" fmla="*/ 170 w 177"/>
                <a:gd name="T3" fmla="*/ 46 h 213"/>
                <a:gd name="T4" fmla="*/ 139 w 177"/>
                <a:gd name="T5" fmla="*/ 26 h 213"/>
                <a:gd name="T6" fmla="*/ 130 w 177"/>
                <a:gd name="T7" fmla="*/ 30 h 213"/>
                <a:gd name="T8" fmla="*/ 119 w 177"/>
                <a:gd name="T9" fmla="*/ 35 h 213"/>
                <a:gd name="T10" fmla="*/ 108 w 177"/>
                <a:gd name="T11" fmla="*/ 28 h 213"/>
                <a:gd name="T12" fmla="*/ 90 w 177"/>
                <a:gd name="T13" fmla="*/ 13 h 213"/>
                <a:gd name="T14" fmla="*/ 85 w 177"/>
                <a:gd name="T15" fmla="*/ 9 h 213"/>
                <a:gd name="T16" fmla="*/ 71 w 177"/>
                <a:gd name="T17" fmla="*/ 18 h 213"/>
                <a:gd name="T18" fmla="*/ 70 w 177"/>
                <a:gd name="T19" fmla="*/ 9 h 213"/>
                <a:gd name="T20" fmla="*/ 65 w 177"/>
                <a:gd name="T21" fmla="*/ 0 h 213"/>
                <a:gd name="T22" fmla="*/ 59 w 177"/>
                <a:gd name="T23" fmla="*/ 5 h 213"/>
                <a:gd name="T24" fmla="*/ 57 w 177"/>
                <a:gd name="T25" fmla="*/ 9 h 213"/>
                <a:gd name="T26" fmla="*/ 49 w 177"/>
                <a:gd name="T27" fmla="*/ 15 h 213"/>
                <a:gd name="T28" fmla="*/ 38 w 177"/>
                <a:gd name="T29" fmla="*/ 16 h 213"/>
                <a:gd name="T30" fmla="*/ 30 w 177"/>
                <a:gd name="T31" fmla="*/ 10 h 213"/>
                <a:gd name="T32" fmla="*/ 26 w 177"/>
                <a:gd name="T33" fmla="*/ 14 h 213"/>
                <a:gd name="T34" fmla="*/ 22 w 177"/>
                <a:gd name="T35" fmla="*/ 18 h 213"/>
                <a:gd name="T36" fmla="*/ 19 w 177"/>
                <a:gd name="T37" fmla="*/ 20 h 213"/>
                <a:gd name="T38" fmla="*/ 14 w 177"/>
                <a:gd name="T39" fmla="*/ 25 h 213"/>
                <a:gd name="T40" fmla="*/ 19 w 177"/>
                <a:gd name="T41" fmla="*/ 44 h 213"/>
                <a:gd name="T42" fmla="*/ 21 w 177"/>
                <a:gd name="T43" fmla="*/ 50 h 213"/>
                <a:gd name="T44" fmla="*/ 25 w 177"/>
                <a:gd name="T45" fmla="*/ 55 h 213"/>
                <a:gd name="T46" fmla="*/ 19 w 177"/>
                <a:gd name="T47" fmla="*/ 58 h 213"/>
                <a:gd name="T48" fmla="*/ 24 w 177"/>
                <a:gd name="T49" fmla="*/ 67 h 213"/>
                <a:gd name="T50" fmla="*/ 26 w 177"/>
                <a:gd name="T51" fmla="*/ 69 h 213"/>
                <a:gd name="T52" fmla="*/ 25 w 177"/>
                <a:gd name="T53" fmla="*/ 76 h 213"/>
                <a:gd name="T54" fmla="*/ 23 w 177"/>
                <a:gd name="T55" fmla="*/ 76 h 213"/>
                <a:gd name="T56" fmla="*/ 21 w 177"/>
                <a:gd name="T57" fmla="*/ 76 h 213"/>
                <a:gd name="T58" fmla="*/ 15 w 177"/>
                <a:gd name="T59" fmla="*/ 73 h 213"/>
                <a:gd name="T60" fmla="*/ 14 w 177"/>
                <a:gd name="T61" fmla="*/ 84 h 213"/>
                <a:gd name="T62" fmla="*/ 16 w 177"/>
                <a:gd name="T63" fmla="*/ 90 h 213"/>
                <a:gd name="T64" fmla="*/ 12 w 177"/>
                <a:gd name="T65" fmla="*/ 101 h 213"/>
                <a:gd name="T66" fmla="*/ 8 w 177"/>
                <a:gd name="T67" fmla="*/ 103 h 213"/>
                <a:gd name="T68" fmla="*/ 4 w 177"/>
                <a:gd name="T69" fmla="*/ 105 h 213"/>
                <a:gd name="T70" fmla="*/ 9 w 177"/>
                <a:gd name="T71" fmla="*/ 119 h 213"/>
                <a:gd name="T72" fmla="*/ 2 w 177"/>
                <a:gd name="T73" fmla="*/ 141 h 213"/>
                <a:gd name="T74" fmla="*/ 14 w 177"/>
                <a:gd name="T75" fmla="*/ 146 h 213"/>
                <a:gd name="T76" fmla="*/ 23 w 177"/>
                <a:gd name="T77" fmla="*/ 153 h 213"/>
                <a:gd name="T78" fmla="*/ 32 w 177"/>
                <a:gd name="T79" fmla="*/ 161 h 213"/>
                <a:gd name="T80" fmla="*/ 34 w 177"/>
                <a:gd name="T81" fmla="*/ 178 h 213"/>
                <a:gd name="T82" fmla="*/ 30 w 177"/>
                <a:gd name="T83" fmla="*/ 197 h 213"/>
                <a:gd name="T84" fmla="*/ 32 w 177"/>
                <a:gd name="T85" fmla="*/ 212 h 213"/>
                <a:gd name="T86" fmla="*/ 48 w 177"/>
                <a:gd name="T87" fmla="*/ 203 h 213"/>
                <a:gd name="T88" fmla="*/ 59 w 177"/>
                <a:gd name="T89" fmla="*/ 199 h 213"/>
                <a:gd name="T90" fmla="*/ 80 w 177"/>
                <a:gd name="T91" fmla="*/ 189 h 213"/>
                <a:gd name="T92" fmla="*/ 92 w 177"/>
                <a:gd name="T93" fmla="*/ 187 h 213"/>
                <a:gd name="T94" fmla="*/ 96 w 177"/>
                <a:gd name="T95" fmla="*/ 184 h 213"/>
                <a:gd name="T96" fmla="*/ 103 w 177"/>
                <a:gd name="T97" fmla="*/ 185 h 213"/>
                <a:gd name="T98" fmla="*/ 109 w 177"/>
                <a:gd name="T99" fmla="*/ 187 h 213"/>
                <a:gd name="T100" fmla="*/ 112 w 177"/>
                <a:gd name="T101" fmla="*/ 182 h 213"/>
                <a:gd name="T102" fmla="*/ 123 w 177"/>
                <a:gd name="T103" fmla="*/ 182 h 213"/>
                <a:gd name="T104" fmla="*/ 138 w 177"/>
                <a:gd name="T105" fmla="*/ 182 h 213"/>
                <a:gd name="T106" fmla="*/ 145 w 177"/>
                <a:gd name="T107" fmla="*/ 187 h 213"/>
                <a:gd name="T108" fmla="*/ 149 w 177"/>
                <a:gd name="T109" fmla="*/ 186 h 213"/>
                <a:gd name="T110" fmla="*/ 154 w 177"/>
                <a:gd name="T111" fmla="*/ 185 h 213"/>
                <a:gd name="T112" fmla="*/ 161 w 177"/>
                <a:gd name="T113" fmla="*/ 189 h 213"/>
                <a:gd name="T114" fmla="*/ 166 w 177"/>
                <a:gd name="T115" fmla="*/ 189 h 213"/>
                <a:gd name="T116" fmla="*/ 169 w 177"/>
                <a:gd name="T117" fmla="*/ 171 h 213"/>
                <a:gd name="T118" fmla="*/ 161 w 177"/>
                <a:gd name="T119" fmla="*/ 159 h 213"/>
                <a:gd name="T120" fmla="*/ 156 w 177"/>
                <a:gd name="T121" fmla="*/ 13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213">
                  <a:moveTo>
                    <a:pt x="173" y="88"/>
                  </a:moveTo>
                  <a:cubicBezTo>
                    <a:pt x="177" y="80"/>
                    <a:pt x="176" y="73"/>
                    <a:pt x="174" y="65"/>
                  </a:cubicBezTo>
                  <a:cubicBezTo>
                    <a:pt x="174" y="63"/>
                    <a:pt x="173" y="61"/>
                    <a:pt x="172" y="59"/>
                  </a:cubicBezTo>
                  <a:cubicBezTo>
                    <a:pt x="171" y="59"/>
                    <a:pt x="171" y="58"/>
                    <a:pt x="170" y="57"/>
                  </a:cubicBezTo>
                  <a:cubicBezTo>
                    <a:pt x="169" y="54"/>
                    <a:pt x="169" y="53"/>
                    <a:pt x="170" y="51"/>
                  </a:cubicBezTo>
                  <a:cubicBezTo>
                    <a:pt x="170" y="49"/>
                    <a:pt x="170" y="48"/>
                    <a:pt x="170" y="46"/>
                  </a:cubicBezTo>
                  <a:cubicBezTo>
                    <a:pt x="169" y="41"/>
                    <a:pt x="164" y="35"/>
                    <a:pt x="160" y="31"/>
                  </a:cubicBezTo>
                  <a:cubicBezTo>
                    <a:pt x="156" y="27"/>
                    <a:pt x="152" y="25"/>
                    <a:pt x="146" y="25"/>
                  </a:cubicBezTo>
                  <a:cubicBezTo>
                    <a:pt x="144" y="25"/>
                    <a:pt x="142" y="26"/>
                    <a:pt x="139" y="26"/>
                  </a:cubicBezTo>
                  <a:cubicBezTo>
                    <a:pt x="137" y="27"/>
                    <a:pt x="135" y="28"/>
                    <a:pt x="133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30"/>
                    <a:pt x="131" y="30"/>
                    <a:pt x="130" y="30"/>
                  </a:cubicBezTo>
                  <a:cubicBezTo>
                    <a:pt x="129" y="31"/>
                    <a:pt x="128" y="32"/>
                    <a:pt x="126" y="34"/>
                  </a:cubicBezTo>
                  <a:cubicBezTo>
                    <a:pt x="125" y="35"/>
                    <a:pt x="124" y="37"/>
                    <a:pt x="122" y="37"/>
                  </a:cubicBezTo>
                  <a:cubicBezTo>
                    <a:pt x="121" y="37"/>
                    <a:pt x="120" y="36"/>
                    <a:pt x="119" y="35"/>
                  </a:cubicBezTo>
                  <a:cubicBezTo>
                    <a:pt x="118" y="34"/>
                    <a:pt x="116" y="33"/>
                    <a:pt x="115" y="33"/>
                  </a:cubicBezTo>
                  <a:cubicBezTo>
                    <a:pt x="115" y="33"/>
                    <a:pt x="114" y="32"/>
                    <a:pt x="113" y="32"/>
                  </a:cubicBezTo>
                  <a:cubicBezTo>
                    <a:pt x="111" y="32"/>
                    <a:pt x="110" y="32"/>
                    <a:pt x="108" y="28"/>
                  </a:cubicBezTo>
                  <a:cubicBezTo>
                    <a:pt x="106" y="24"/>
                    <a:pt x="101" y="15"/>
                    <a:pt x="95" y="14"/>
                  </a:cubicBezTo>
                  <a:cubicBezTo>
                    <a:pt x="94" y="14"/>
                    <a:pt x="94" y="14"/>
                    <a:pt x="93" y="14"/>
                  </a:cubicBezTo>
                  <a:cubicBezTo>
                    <a:pt x="92" y="14"/>
                    <a:pt x="91" y="14"/>
                    <a:pt x="90" y="13"/>
                  </a:cubicBezTo>
                  <a:cubicBezTo>
                    <a:pt x="89" y="12"/>
                    <a:pt x="89" y="12"/>
                    <a:pt x="88" y="11"/>
                  </a:cubicBezTo>
                  <a:cubicBezTo>
                    <a:pt x="88" y="11"/>
                    <a:pt x="87" y="10"/>
                    <a:pt x="86" y="10"/>
                  </a:cubicBezTo>
                  <a:cubicBezTo>
                    <a:pt x="86" y="9"/>
                    <a:pt x="85" y="9"/>
                    <a:pt x="85" y="9"/>
                  </a:cubicBezTo>
                  <a:cubicBezTo>
                    <a:pt x="82" y="9"/>
                    <a:pt x="80" y="11"/>
                    <a:pt x="78" y="13"/>
                  </a:cubicBezTo>
                  <a:cubicBezTo>
                    <a:pt x="78" y="13"/>
                    <a:pt x="77" y="14"/>
                    <a:pt x="77" y="14"/>
                  </a:cubicBezTo>
                  <a:cubicBezTo>
                    <a:pt x="76" y="15"/>
                    <a:pt x="73" y="18"/>
                    <a:pt x="71" y="18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69" y="17"/>
                    <a:pt x="69" y="15"/>
                    <a:pt x="70" y="12"/>
                  </a:cubicBezTo>
                  <a:cubicBezTo>
                    <a:pt x="70" y="11"/>
                    <a:pt x="70" y="10"/>
                    <a:pt x="70" y="9"/>
                  </a:cubicBezTo>
                  <a:cubicBezTo>
                    <a:pt x="70" y="8"/>
                    <a:pt x="70" y="2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3" y="3"/>
                  </a:cubicBezTo>
                  <a:cubicBezTo>
                    <a:pt x="62" y="4"/>
                    <a:pt x="62" y="6"/>
                    <a:pt x="60" y="6"/>
                  </a:cubicBezTo>
                  <a:cubicBezTo>
                    <a:pt x="60" y="6"/>
                    <a:pt x="59" y="6"/>
                    <a:pt x="59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9"/>
                    <a:pt x="57" y="9"/>
                  </a:cubicBezTo>
                  <a:cubicBezTo>
                    <a:pt x="57" y="10"/>
                    <a:pt x="58" y="11"/>
                    <a:pt x="57" y="12"/>
                  </a:cubicBezTo>
                  <a:cubicBezTo>
                    <a:pt x="57" y="12"/>
                    <a:pt x="57" y="13"/>
                    <a:pt x="53" y="13"/>
                  </a:cubicBezTo>
                  <a:cubicBezTo>
                    <a:pt x="51" y="13"/>
                    <a:pt x="50" y="13"/>
                    <a:pt x="49" y="15"/>
                  </a:cubicBezTo>
                  <a:cubicBezTo>
                    <a:pt x="49" y="16"/>
                    <a:pt x="48" y="16"/>
                    <a:pt x="48" y="17"/>
                  </a:cubicBezTo>
                  <a:cubicBezTo>
                    <a:pt x="47" y="18"/>
                    <a:pt x="46" y="18"/>
                    <a:pt x="45" y="18"/>
                  </a:cubicBezTo>
                  <a:cubicBezTo>
                    <a:pt x="44" y="18"/>
                    <a:pt x="41" y="18"/>
                    <a:pt x="38" y="16"/>
                  </a:cubicBezTo>
                  <a:cubicBezTo>
                    <a:pt x="37" y="15"/>
                    <a:pt x="36" y="14"/>
                    <a:pt x="35" y="13"/>
                  </a:cubicBezTo>
                  <a:cubicBezTo>
                    <a:pt x="34" y="12"/>
                    <a:pt x="34" y="11"/>
                    <a:pt x="32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2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3" y="17"/>
                    <a:pt x="23" y="17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7" y="23"/>
                    <a:pt x="15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30"/>
                    <a:pt x="14" y="34"/>
                    <a:pt x="14" y="39"/>
                  </a:cubicBezTo>
                  <a:cubicBezTo>
                    <a:pt x="14" y="40"/>
                    <a:pt x="15" y="42"/>
                    <a:pt x="17" y="44"/>
                  </a:cubicBezTo>
                  <a:cubicBezTo>
                    <a:pt x="18" y="44"/>
                    <a:pt x="18" y="44"/>
                    <a:pt x="19" y="44"/>
                  </a:cubicBezTo>
                  <a:cubicBezTo>
                    <a:pt x="20" y="45"/>
                    <a:pt x="21" y="45"/>
                    <a:pt x="21" y="46"/>
                  </a:cubicBezTo>
                  <a:cubicBezTo>
                    <a:pt x="21" y="46"/>
                    <a:pt x="21" y="47"/>
                    <a:pt x="21" y="47"/>
                  </a:cubicBezTo>
                  <a:cubicBezTo>
                    <a:pt x="21" y="48"/>
                    <a:pt x="20" y="48"/>
                    <a:pt x="21" y="50"/>
                  </a:cubicBezTo>
                  <a:cubicBezTo>
                    <a:pt x="21" y="51"/>
                    <a:pt x="22" y="52"/>
                    <a:pt x="23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5" y="54"/>
                    <a:pt x="25" y="55"/>
                  </a:cubicBezTo>
                  <a:cubicBezTo>
                    <a:pt x="25" y="55"/>
                    <a:pt x="24" y="55"/>
                    <a:pt x="23" y="55"/>
                  </a:cubicBezTo>
                  <a:cubicBezTo>
                    <a:pt x="23" y="55"/>
                    <a:pt x="22" y="56"/>
                    <a:pt x="21" y="56"/>
                  </a:cubicBezTo>
                  <a:cubicBezTo>
                    <a:pt x="20" y="56"/>
                    <a:pt x="20" y="57"/>
                    <a:pt x="19" y="58"/>
                  </a:cubicBezTo>
                  <a:cubicBezTo>
                    <a:pt x="19" y="60"/>
                    <a:pt x="19" y="61"/>
                    <a:pt x="20" y="63"/>
                  </a:cubicBezTo>
                  <a:cubicBezTo>
                    <a:pt x="20" y="64"/>
                    <a:pt x="21" y="65"/>
                    <a:pt x="22" y="65"/>
                  </a:cubicBezTo>
                  <a:cubicBezTo>
                    <a:pt x="22" y="66"/>
                    <a:pt x="23" y="67"/>
                    <a:pt x="24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8" y="71"/>
                    <a:pt x="28" y="74"/>
                    <a:pt x="27" y="76"/>
                  </a:cubicBezTo>
                  <a:cubicBezTo>
                    <a:pt x="27" y="77"/>
                    <a:pt x="26" y="77"/>
                    <a:pt x="26" y="77"/>
                  </a:cubicBezTo>
                  <a:cubicBezTo>
                    <a:pt x="26" y="77"/>
                    <a:pt x="25" y="77"/>
                    <a:pt x="25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1" y="76"/>
                    <a:pt x="21" y="76"/>
                  </a:cubicBezTo>
                  <a:cubicBezTo>
                    <a:pt x="20" y="75"/>
                    <a:pt x="19" y="75"/>
                    <a:pt x="19" y="74"/>
                  </a:cubicBezTo>
                  <a:cubicBezTo>
                    <a:pt x="18" y="74"/>
                    <a:pt x="18" y="73"/>
                    <a:pt x="16" y="73"/>
                  </a:cubicBezTo>
                  <a:cubicBezTo>
                    <a:pt x="16" y="73"/>
                    <a:pt x="16" y="73"/>
                    <a:pt x="15" y="73"/>
                  </a:cubicBezTo>
                  <a:cubicBezTo>
                    <a:pt x="14" y="73"/>
                    <a:pt x="14" y="73"/>
                    <a:pt x="13" y="73"/>
                  </a:cubicBezTo>
                  <a:cubicBezTo>
                    <a:pt x="11" y="75"/>
                    <a:pt x="10" y="77"/>
                    <a:pt x="10" y="79"/>
                  </a:cubicBezTo>
                  <a:cubicBezTo>
                    <a:pt x="10" y="82"/>
                    <a:pt x="12" y="83"/>
                    <a:pt x="14" y="84"/>
                  </a:cubicBezTo>
                  <a:cubicBezTo>
                    <a:pt x="15" y="84"/>
                    <a:pt x="16" y="85"/>
                    <a:pt x="17" y="85"/>
                  </a:cubicBezTo>
                  <a:cubicBezTo>
                    <a:pt x="18" y="86"/>
                    <a:pt x="18" y="87"/>
                    <a:pt x="18" y="87"/>
                  </a:cubicBezTo>
                  <a:cubicBezTo>
                    <a:pt x="18" y="88"/>
                    <a:pt x="17" y="89"/>
                    <a:pt x="16" y="90"/>
                  </a:cubicBezTo>
                  <a:cubicBezTo>
                    <a:pt x="16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8"/>
                    <a:pt x="13" y="100"/>
                    <a:pt x="12" y="101"/>
                  </a:cubicBezTo>
                  <a:cubicBezTo>
                    <a:pt x="11" y="103"/>
                    <a:pt x="11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7" y="103"/>
                    <a:pt x="6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8"/>
                    <a:pt x="5" y="110"/>
                    <a:pt x="6" y="112"/>
                  </a:cubicBezTo>
                  <a:cubicBezTo>
                    <a:pt x="6" y="113"/>
                    <a:pt x="6" y="113"/>
                    <a:pt x="7" y="114"/>
                  </a:cubicBezTo>
                  <a:cubicBezTo>
                    <a:pt x="8" y="115"/>
                    <a:pt x="9" y="117"/>
                    <a:pt x="9" y="119"/>
                  </a:cubicBezTo>
                  <a:cubicBezTo>
                    <a:pt x="9" y="122"/>
                    <a:pt x="9" y="124"/>
                    <a:pt x="8" y="127"/>
                  </a:cubicBezTo>
                  <a:cubicBezTo>
                    <a:pt x="7" y="130"/>
                    <a:pt x="5" y="132"/>
                    <a:pt x="4" y="134"/>
                  </a:cubicBezTo>
                  <a:cubicBezTo>
                    <a:pt x="2" y="136"/>
                    <a:pt x="0" y="139"/>
                    <a:pt x="2" y="141"/>
                  </a:cubicBezTo>
                  <a:cubicBezTo>
                    <a:pt x="4" y="144"/>
                    <a:pt x="7" y="146"/>
                    <a:pt x="10" y="146"/>
                  </a:cubicBezTo>
                  <a:cubicBezTo>
                    <a:pt x="11" y="147"/>
                    <a:pt x="11" y="147"/>
                    <a:pt x="12" y="147"/>
                  </a:cubicBezTo>
                  <a:cubicBezTo>
                    <a:pt x="12" y="147"/>
                    <a:pt x="13" y="147"/>
                    <a:pt x="14" y="146"/>
                  </a:cubicBezTo>
                  <a:cubicBezTo>
                    <a:pt x="15" y="146"/>
                    <a:pt x="15" y="146"/>
                    <a:pt x="16" y="146"/>
                  </a:cubicBezTo>
                  <a:cubicBezTo>
                    <a:pt x="18" y="146"/>
                    <a:pt x="19" y="147"/>
                    <a:pt x="20" y="147"/>
                  </a:cubicBezTo>
                  <a:cubicBezTo>
                    <a:pt x="21" y="148"/>
                    <a:pt x="22" y="150"/>
                    <a:pt x="23" y="153"/>
                  </a:cubicBezTo>
                  <a:cubicBezTo>
                    <a:pt x="23" y="154"/>
                    <a:pt x="24" y="154"/>
                    <a:pt x="24" y="155"/>
                  </a:cubicBezTo>
                  <a:cubicBezTo>
                    <a:pt x="26" y="158"/>
                    <a:pt x="27" y="158"/>
                    <a:pt x="29" y="159"/>
                  </a:cubicBezTo>
                  <a:cubicBezTo>
                    <a:pt x="30" y="160"/>
                    <a:pt x="31" y="160"/>
                    <a:pt x="32" y="161"/>
                  </a:cubicBezTo>
                  <a:cubicBezTo>
                    <a:pt x="34" y="162"/>
                    <a:pt x="34" y="165"/>
                    <a:pt x="34" y="168"/>
                  </a:cubicBezTo>
                  <a:cubicBezTo>
                    <a:pt x="34" y="170"/>
                    <a:pt x="34" y="170"/>
                    <a:pt x="34" y="170"/>
                  </a:cubicBezTo>
                  <a:cubicBezTo>
                    <a:pt x="34" y="173"/>
                    <a:pt x="34" y="175"/>
                    <a:pt x="34" y="178"/>
                  </a:cubicBezTo>
                  <a:cubicBezTo>
                    <a:pt x="34" y="181"/>
                    <a:pt x="32" y="184"/>
                    <a:pt x="31" y="187"/>
                  </a:cubicBezTo>
                  <a:cubicBezTo>
                    <a:pt x="30" y="189"/>
                    <a:pt x="30" y="192"/>
                    <a:pt x="30" y="195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29" y="202"/>
                    <a:pt x="29" y="206"/>
                    <a:pt x="29" y="210"/>
                  </a:cubicBezTo>
                  <a:cubicBezTo>
                    <a:pt x="29" y="213"/>
                    <a:pt x="29" y="213"/>
                    <a:pt x="29" y="213"/>
                  </a:cubicBezTo>
                  <a:cubicBezTo>
                    <a:pt x="32" y="212"/>
                    <a:pt x="32" y="212"/>
                    <a:pt x="32" y="212"/>
                  </a:cubicBezTo>
                  <a:cubicBezTo>
                    <a:pt x="35" y="211"/>
                    <a:pt x="38" y="209"/>
                    <a:pt x="41" y="207"/>
                  </a:cubicBezTo>
                  <a:cubicBezTo>
                    <a:pt x="42" y="206"/>
                    <a:pt x="42" y="205"/>
                    <a:pt x="43" y="205"/>
                  </a:cubicBezTo>
                  <a:cubicBezTo>
                    <a:pt x="45" y="204"/>
                    <a:pt x="46" y="204"/>
                    <a:pt x="48" y="203"/>
                  </a:cubicBezTo>
                  <a:cubicBezTo>
                    <a:pt x="49" y="203"/>
                    <a:pt x="50" y="203"/>
                    <a:pt x="52" y="202"/>
                  </a:cubicBezTo>
                  <a:cubicBezTo>
                    <a:pt x="53" y="202"/>
                    <a:pt x="54" y="202"/>
                    <a:pt x="55" y="201"/>
                  </a:cubicBezTo>
                  <a:cubicBezTo>
                    <a:pt x="56" y="200"/>
                    <a:pt x="58" y="200"/>
                    <a:pt x="59" y="199"/>
                  </a:cubicBezTo>
                  <a:cubicBezTo>
                    <a:pt x="64" y="198"/>
                    <a:pt x="68" y="196"/>
                    <a:pt x="72" y="194"/>
                  </a:cubicBezTo>
                  <a:cubicBezTo>
                    <a:pt x="73" y="194"/>
                    <a:pt x="73" y="193"/>
                    <a:pt x="74" y="192"/>
                  </a:cubicBezTo>
                  <a:cubicBezTo>
                    <a:pt x="76" y="191"/>
                    <a:pt x="78" y="190"/>
                    <a:pt x="80" y="189"/>
                  </a:cubicBezTo>
                  <a:cubicBezTo>
                    <a:pt x="81" y="189"/>
                    <a:pt x="82" y="189"/>
                    <a:pt x="83" y="189"/>
                  </a:cubicBezTo>
                  <a:cubicBezTo>
                    <a:pt x="84" y="189"/>
                    <a:pt x="85" y="189"/>
                    <a:pt x="86" y="189"/>
                  </a:cubicBezTo>
                  <a:cubicBezTo>
                    <a:pt x="88" y="188"/>
                    <a:pt x="90" y="188"/>
                    <a:pt x="92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3" y="187"/>
                    <a:pt x="94" y="186"/>
                    <a:pt x="94" y="186"/>
                  </a:cubicBezTo>
                  <a:cubicBezTo>
                    <a:pt x="95" y="185"/>
                    <a:pt x="95" y="184"/>
                    <a:pt x="96" y="184"/>
                  </a:cubicBezTo>
                  <a:cubicBezTo>
                    <a:pt x="96" y="184"/>
                    <a:pt x="96" y="183"/>
                    <a:pt x="97" y="183"/>
                  </a:cubicBezTo>
                  <a:cubicBezTo>
                    <a:pt x="100" y="183"/>
                    <a:pt x="102" y="184"/>
                    <a:pt x="103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103" y="186"/>
                    <a:pt x="104" y="186"/>
                    <a:pt x="105" y="187"/>
                  </a:cubicBezTo>
                  <a:cubicBezTo>
                    <a:pt x="105" y="187"/>
                    <a:pt x="106" y="187"/>
                    <a:pt x="106" y="187"/>
                  </a:cubicBezTo>
                  <a:cubicBezTo>
                    <a:pt x="107" y="187"/>
                    <a:pt x="108" y="187"/>
                    <a:pt x="109" y="187"/>
                  </a:cubicBezTo>
                  <a:cubicBezTo>
                    <a:pt x="111" y="186"/>
                    <a:pt x="112" y="184"/>
                    <a:pt x="112" y="183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2"/>
                    <a:pt x="114" y="182"/>
                  </a:cubicBezTo>
                  <a:cubicBezTo>
                    <a:pt x="115" y="183"/>
                    <a:pt x="115" y="183"/>
                    <a:pt x="116" y="183"/>
                  </a:cubicBezTo>
                  <a:cubicBezTo>
                    <a:pt x="119" y="183"/>
                    <a:pt x="121" y="182"/>
                    <a:pt x="123" y="182"/>
                  </a:cubicBezTo>
                  <a:cubicBezTo>
                    <a:pt x="126" y="181"/>
                    <a:pt x="128" y="181"/>
                    <a:pt x="130" y="181"/>
                  </a:cubicBezTo>
                  <a:cubicBezTo>
                    <a:pt x="131" y="181"/>
                    <a:pt x="131" y="181"/>
                    <a:pt x="131" y="181"/>
                  </a:cubicBezTo>
                  <a:cubicBezTo>
                    <a:pt x="133" y="181"/>
                    <a:pt x="136" y="181"/>
                    <a:pt x="138" y="182"/>
                  </a:cubicBezTo>
                  <a:cubicBezTo>
                    <a:pt x="138" y="182"/>
                    <a:pt x="139" y="183"/>
                    <a:pt x="140" y="183"/>
                  </a:cubicBezTo>
                  <a:cubicBezTo>
                    <a:pt x="141" y="184"/>
                    <a:pt x="142" y="186"/>
                    <a:pt x="144" y="186"/>
                  </a:cubicBezTo>
                  <a:cubicBezTo>
                    <a:pt x="144" y="186"/>
                    <a:pt x="145" y="187"/>
                    <a:pt x="145" y="187"/>
                  </a:cubicBezTo>
                  <a:cubicBezTo>
                    <a:pt x="146" y="187"/>
                    <a:pt x="147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1" y="186"/>
                    <a:pt x="152" y="186"/>
                    <a:pt x="152" y="186"/>
                  </a:cubicBezTo>
                  <a:cubicBezTo>
                    <a:pt x="153" y="185"/>
                    <a:pt x="153" y="185"/>
                    <a:pt x="154" y="185"/>
                  </a:cubicBezTo>
                  <a:cubicBezTo>
                    <a:pt x="154" y="186"/>
                    <a:pt x="154" y="187"/>
                    <a:pt x="155" y="187"/>
                  </a:cubicBezTo>
                  <a:cubicBezTo>
                    <a:pt x="156" y="188"/>
                    <a:pt x="157" y="189"/>
                    <a:pt x="159" y="189"/>
                  </a:cubicBezTo>
                  <a:cubicBezTo>
                    <a:pt x="159" y="189"/>
                    <a:pt x="160" y="189"/>
                    <a:pt x="161" y="189"/>
                  </a:cubicBezTo>
                  <a:cubicBezTo>
                    <a:pt x="162" y="188"/>
                    <a:pt x="162" y="188"/>
                    <a:pt x="163" y="188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8"/>
                    <a:pt x="165" y="189"/>
                    <a:pt x="166" y="189"/>
                  </a:cubicBezTo>
                  <a:cubicBezTo>
                    <a:pt x="168" y="190"/>
                    <a:pt x="168" y="190"/>
                    <a:pt x="168" y="190"/>
                  </a:cubicBezTo>
                  <a:cubicBezTo>
                    <a:pt x="168" y="188"/>
                    <a:pt x="168" y="188"/>
                    <a:pt x="168" y="188"/>
                  </a:cubicBezTo>
                  <a:cubicBezTo>
                    <a:pt x="170" y="182"/>
                    <a:pt x="171" y="176"/>
                    <a:pt x="169" y="171"/>
                  </a:cubicBezTo>
                  <a:cubicBezTo>
                    <a:pt x="168" y="170"/>
                    <a:pt x="167" y="169"/>
                    <a:pt x="166" y="168"/>
                  </a:cubicBezTo>
                  <a:cubicBezTo>
                    <a:pt x="165" y="167"/>
                    <a:pt x="164" y="166"/>
                    <a:pt x="164" y="165"/>
                  </a:cubicBezTo>
                  <a:cubicBezTo>
                    <a:pt x="162" y="163"/>
                    <a:pt x="162" y="161"/>
                    <a:pt x="161" y="159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160" y="155"/>
                    <a:pt x="160" y="154"/>
                    <a:pt x="159" y="152"/>
                  </a:cubicBezTo>
                  <a:cubicBezTo>
                    <a:pt x="157" y="147"/>
                    <a:pt x="156" y="142"/>
                    <a:pt x="156" y="136"/>
                  </a:cubicBezTo>
                  <a:cubicBezTo>
                    <a:pt x="156" y="128"/>
                    <a:pt x="158" y="120"/>
                    <a:pt x="161" y="112"/>
                  </a:cubicBezTo>
                  <a:cubicBezTo>
                    <a:pt x="164" y="103"/>
                    <a:pt x="168" y="96"/>
                    <a:pt x="173" y="8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896D2E22-0621-F631-D81C-5D0072881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3741" y="2789095"/>
              <a:ext cx="296540" cy="454964"/>
            </a:xfrm>
            <a:custGeom>
              <a:avLst/>
              <a:gdLst>
                <a:gd name="T0" fmla="*/ 126 w 129"/>
                <a:gd name="T1" fmla="*/ 164 h 215"/>
                <a:gd name="T2" fmla="*/ 117 w 129"/>
                <a:gd name="T3" fmla="*/ 158 h 215"/>
                <a:gd name="T4" fmla="*/ 111 w 129"/>
                <a:gd name="T5" fmla="*/ 134 h 215"/>
                <a:gd name="T6" fmla="*/ 113 w 129"/>
                <a:gd name="T7" fmla="*/ 126 h 215"/>
                <a:gd name="T8" fmla="*/ 112 w 129"/>
                <a:gd name="T9" fmla="*/ 124 h 215"/>
                <a:gd name="T10" fmla="*/ 110 w 129"/>
                <a:gd name="T11" fmla="*/ 117 h 215"/>
                <a:gd name="T12" fmla="*/ 112 w 129"/>
                <a:gd name="T13" fmla="*/ 102 h 215"/>
                <a:gd name="T14" fmla="*/ 111 w 129"/>
                <a:gd name="T15" fmla="*/ 98 h 215"/>
                <a:gd name="T16" fmla="*/ 114 w 129"/>
                <a:gd name="T17" fmla="*/ 96 h 215"/>
                <a:gd name="T18" fmla="*/ 114 w 129"/>
                <a:gd name="T19" fmla="*/ 95 h 215"/>
                <a:gd name="T20" fmla="*/ 107 w 129"/>
                <a:gd name="T21" fmla="*/ 83 h 215"/>
                <a:gd name="T22" fmla="*/ 109 w 129"/>
                <a:gd name="T23" fmla="*/ 76 h 215"/>
                <a:gd name="T24" fmla="*/ 107 w 129"/>
                <a:gd name="T25" fmla="*/ 68 h 215"/>
                <a:gd name="T26" fmla="*/ 109 w 129"/>
                <a:gd name="T27" fmla="*/ 59 h 215"/>
                <a:gd name="T28" fmla="*/ 104 w 129"/>
                <a:gd name="T29" fmla="*/ 56 h 215"/>
                <a:gd name="T30" fmla="*/ 101 w 129"/>
                <a:gd name="T31" fmla="*/ 56 h 215"/>
                <a:gd name="T32" fmla="*/ 104 w 129"/>
                <a:gd name="T33" fmla="*/ 45 h 215"/>
                <a:gd name="T34" fmla="*/ 105 w 129"/>
                <a:gd name="T35" fmla="*/ 30 h 215"/>
                <a:gd name="T36" fmla="*/ 93 w 129"/>
                <a:gd name="T37" fmla="*/ 17 h 215"/>
                <a:gd name="T38" fmla="*/ 88 w 129"/>
                <a:gd name="T39" fmla="*/ 0 h 215"/>
                <a:gd name="T40" fmla="*/ 13 w 129"/>
                <a:gd name="T41" fmla="*/ 6 h 215"/>
                <a:gd name="T42" fmla="*/ 13 w 129"/>
                <a:gd name="T43" fmla="*/ 27 h 215"/>
                <a:gd name="T44" fmla="*/ 13 w 129"/>
                <a:gd name="T45" fmla="*/ 57 h 215"/>
                <a:gd name="T46" fmla="*/ 14 w 129"/>
                <a:gd name="T47" fmla="*/ 65 h 215"/>
                <a:gd name="T48" fmla="*/ 16 w 129"/>
                <a:gd name="T49" fmla="*/ 74 h 215"/>
                <a:gd name="T50" fmla="*/ 17 w 129"/>
                <a:gd name="T51" fmla="*/ 101 h 215"/>
                <a:gd name="T52" fmla="*/ 0 w 129"/>
                <a:gd name="T53" fmla="*/ 150 h 215"/>
                <a:gd name="T54" fmla="*/ 5 w 129"/>
                <a:gd name="T55" fmla="*/ 171 h 215"/>
                <a:gd name="T56" fmla="*/ 8 w 129"/>
                <a:gd name="T57" fmla="*/ 179 h 215"/>
                <a:gd name="T58" fmla="*/ 13 w 129"/>
                <a:gd name="T59" fmla="*/ 186 h 215"/>
                <a:gd name="T60" fmla="*/ 12 w 129"/>
                <a:gd name="T61" fmla="*/ 204 h 215"/>
                <a:gd name="T62" fmla="*/ 18 w 129"/>
                <a:gd name="T63" fmla="*/ 205 h 215"/>
                <a:gd name="T64" fmla="*/ 29 w 129"/>
                <a:gd name="T65" fmla="*/ 212 h 215"/>
                <a:gd name="T66" fmla="*/ 33 w 129"/>
                <a:gd name="T67" fmla="*/ 215 h 215"/>
                <a:gd name="T68" fmla="*/ 41 w 129"/>
                <a:gd name="T69" fmla="*/ 209 h 215"/>
                <a:gd name="T70" fmla="*/ 49 w 129"/>
                <a:gd name="T71" fmla="*/ 204 h 215"/>
                <a:gd name="T72" fmla="*/ 53 w 129"/>
                <a:gd name="T73" fmla="*/ 203 h 215"/>
                <a:gd name="T74" fmla="*/ 57 w 129"/>
                <a:gd name="T75" fmla="*/ 200 h 215"/>
                <a:gd name="T76" fmla="*/ 59 w 129"/>
                <a:gd name="T77" fmla="*/ 200 h 215"/>
                <a:gd name="T78" fmla="*/ 61 w 129"/>
                <a:gd name="T79" fmla="*/ 200 h 215"/>
                <a:gd name="T80" fmla="*/ 65 w 129"/>
                <a:gd name="T81" fmla="*/ 199 h 215"/>
                <a:gd name="T82" fmla="*/ 73 w 129"/>
                <a:gd name="T83" fmla="*/ 195 h 215"/>
                <a:gd name="T84" fmla="*/ 90 w 129"/>
                <a:gd name="T85" fmla="*/ 185 h 215"/>
                <a:gd name="T86" fmla="*/ 102 w 129"/>
                <a:gd name="T87" fmla="*/ 181 h 215"/>
                <a:gd name="T88" fmla="*/ 107 w 129"/>
                <a:gd name="T89" fmla="*/ 181 h 215"/>
                <a:gd name="T90" fmla="*/ 112 w 129"/>
                <a:gd name="T91" fmla="*/ 180 h 215"/>
                <a:gd name="T92" fmla="*/ 116 w 129"/>
                <a:gd name="T93" fmla="*/ 179 h 215"/>
                <a:gd name="T94" fmla="*/ 126 w 129"/>
                <a:gd name="T95" fmla="*/ 173 h 215"/>
                <a:gd name="T96" fmla="*/ 129 w 129"/>
                <a:gd name="T97" fmla="*/ 17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215">
                  <a:moveTo>
                    <a:pt x="128" y="169"/>
                  </a:moveTo>
                  <a:cubicBezTo>
                    <a:pt x="128" y="168"/>
                    <a:pt x="127" y="165"/>
                    <a:pt x="126" y="164"/>
                  </a:cubicBezTo>
                  <a:cubicBezTo>
                    <a:pt x="124" y="162"/>
                    <a:pt x="123" y="161"/>
                    <a:pt x="121" y="160"/>
                  </a:cubicBezTo>
                  <a:cubicBezTo>
                    <a:pt x="119" y="159"/>
                    <a:pt x="118" y="159"/>
                    <a:pt x="117" y="158"/>
                  </a:cubicBezTo>
                  <a:cubicBezTo>
                    <a:pt x="112" y="153"/>
                    <a:pt x="107" y="144"/>
                    <a:pt x="110" y="136"/>
                  </a:cubicBezTo>
                  <a:cubicBezTo>
                    <a:pt x="110" y="136"/>
                    <a:pt x="110" y="135"/>
                    <a:pt x="111" y="134"/>
                  </a:cubicBezTo>
                  <a:cubicBezTo>
                    <a:pt x="111" y="133"/>
                    <a:pt x="112" y="132"/>
                    <a:pt x="112" y="131"/>
                  </a:cubicBezTo>
                  <a:cubicBezTo>
                    <a:pt x="112" y="129"/>
                    <a:pt x="113" y="128"/>
                    <a:pt x="113" y="126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1" y="124"/>
                    <a:pt x="110" y="123"/>
                    <a:pt x="110" y="122"/>
                  </a:cubicBezTo>
                  <a:cubicBezTo>
                    <a:pt x="109" y="121"/>
                    <a:pt x="109" y="119"/>
                    <a:pt x="110" y="117"/>
                  </a:cubicBezTo>
                  <a:cubicBezTo>
                    <a:pt x="111" y="115"/>
                    <a:pt x="111" y="113"/>
                    <a:pt x="111" y="112"/>
                  </a:cubicBezTo>
                  <a:cubicBezTo>
                    <a:pt x="112" y="108"/>
                    <a:pt x="112" y="105"/>
                    <a:pt x="112" y="102"/>
                  </a:cubicBezTo>
                  <a:cubicBezTo>
                    <a:pt x="112" y="102"/>
                    <a:pt x="112" y="101"/>
                    <a:pt x="111" y="101"/>
                  </a:cubicBezTo>
                  <a:cubicBezTo>
                    <a:pt x="111" y="100"/>
                    <a:pt x="111" y="99"/>
                    <a:pt x="111" y="98"/>
                  </a:cubicBezTo>
                  <a:cubicBezTo>
                    <a:pt x="112" y="97"/>
                    <a:pt x="112" y="97"/>
                    <a:pt x="113" y="97"/>
                  </a:cubicBezTo>
                  <a:cubicBezTo>
                    <a:pt x="113" y="96"/>
                    <a:pt x="114" y="96"/>
                    <a:pt x="114" y="96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6" y="92"/>
                    <a:pt x="113" y="90"/>
                    <a:pt x="110" y="87"/>
                  </a:cubicBezTo>
                  <a:cubicBezTo>
                    <a:pt x="109" y="86"/>
                    <a:pt x="107" y="84"/>
                    <a:pt x="107" y="83"/>
                  </a:cubicBezTo>
                  <a:cubicBezTo>
                    <a:pt x="106" y="81"/>
                    <a:pt x="107" y="80"/>
                    <a:pt x="108" y="79"/>
                  </a:cubicBezTo>
                  <a:cubicBezTo>
                    <a:pt x="108" y="78"/>
                    <a:pt x="109" y="78"/>
                    <a:pt x="109" y="76"/>
                  </a:cubicBezTo>
                  <a:cubicBezTo>
                    <a:pt x="109" y="75"/>
                    <a:pt x="109" y="74"/>
                    <a:pt x="108" y="72"/>
                  </a:cubicBezTo>
                  <a:cubicBezTo>
                    <a:pt x="108" y="71"/>
                    <a:pt x="107" y="69"/>
                    <a:pt x="107" y="68"/>
                  </a:cubicBezTo>
                  <a:cubicBezTo>
                    <a:pt x="107" y="67"/>
                    <a:pt x="108" y="65"/>
                    <a:pt x="108" y="64"/>
                  </a:cubicBezTo>
                  <a:cubicBezTo>
                    <a:pt x="109" y="62"/>
                    <a:pt x="110" y="60"/>
                    <a:pt x="109" y="59"/>
                  </a:cubicBezTo>
                  <a:cubicBezTo>
                    <a:pt x="109" y="58"/>
                    <a:pt x="108" y="56"/>
                    <a:pt x="106" y="56"/>
                  </a:cubicBezTo>
                  <a:cubicBezTo>
                    <a:pt x="105" y="56"/>
                    <a:pt x="105" y="56"/>
                    <a:pt x="104" y="56"/>
                  </a:cubicBezTo>
                  <a:cubicBezTo>
                    <a:pt x="103" y="56"/>
                    <a:pt x="102" y="57"/>
                    <a:pt x="101" y="57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3"/>
                    <a:pt x="101" y="53"/>
                    <a:pt x="102" y="50"/>
                  </a:cubicBezTo>
                  <a:cubicBezTo>
                    <a:pt x="103" y="49"/>
                    <a:pt x="103" y="47"/>
                    <a:pt x="104" y="45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5" y="40"/>
                    <a:pt x="105" y="33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11"/>
                    <a:pt x="7" y="21"/>
                    <a:pt x="13" y="2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8"/>
                    <a:pt x="14" y="59"/>
                    <a:pt x="14" y="60"/>
                  </a:cubicBezTo>
                  <a:cubicBezTo>
                    <a:pt x="15" y="62"/>
                    <a:pt x="14" y="63"/>
                    <a:pt x="14" y="65"/>
                  </a:cubicBezTo>
                  <a:cubicBezTo>
                    <a:pt x="14" y="67"/>
                    <a:pt x="14" y="69"/>
                    <a:pt x="15" y="71"/>
                  </a:cubicBezTo>
                  <a:cubicBezTo>
                    <a:pt x="15" y="72"/>
                    <a:pt x="16" y="73"/>
                    <a:pt x="16" y="74"/>
                  </a:cubicBezTo>
                  <a:cubicBezTo>
                    <a:pt x="17" y="75"/>
                    <a:pt x="18" y="77"/>
                    <a:pt x="19" y="80"/>
                  </a:cubicBezTo>
                  <a:cubicBezTo>
                    <a:pt x="20" y="88"/>
                    <a:pt x="21" y="94"/>
                    <a:pt x="17" y="101"/>
                  </a:cubicBezTo>
                  <a:cubicBezTo>
                    <a:pt x="12" y="110"/>
                    <a:pt x="8" y="117"/>
                    <a:pt x="5" y="126"/>
                  </a:cubicBezTo>
                  <a:cubicBezTo>
                    <a:pt x="3" y="134"/>
                    <a:pt x="0" y="142"/>
                    <a:pt x="0" y="150"/>
                  </a:cubicBezTo>
                  <a:cubicBezTo>
                    <a:pt x="0" y="156"/>
                    <a:pt x="2" y="161"/>
                    <a:pt x="4" y="167"/>
                  </a:cubicBezTo>
                  <a:cubicBezTo>
                    <a:pt x="4" y="168"/>
                    <a:pt x="5" y="170"/>
                    <a:pt x="5" y="171"/>
                  </a:cubicBezTo>
                  <a:cubicBezTo>
                    <a:pt x="6" y="173"/>
                    <a:pt x="6" y="173"/>
                    <a:pt x="6" y="173"/>
                  </a:cubicBezTo>
                  <a:cubicBezTo>
                    <a:pt x="6" y="175"/>
                    <a:pt x="7" y="177"/>
                    <a:pt x="8" y="179"/>
                  </a:cubicBezTo>
                  <a:cubicBezTo>
                    <a:pt x="9" y="180"/>
                    <a:pt x="10" y="181"/>
                    <a:pt x="11" y="182"/>
                  </a:cubicBezTo>
                  <a:cubicBezTo>
                    <a:pt x="12" y="183"/>
                    <a:pt x="13" y="184"/>
                    <a:pt x="13" y="186"/>
                  </a:cubicBezTo>
                  <a:cubicBezTo>
                    <a:pt x="15" y="190"/>
                    <a:pt x="14" y="197"/>
                    <a:pt x="13" y="202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4" y="205"/>
                    <a:pt x="14" y="205"/>
                    <a:pt x="14" y="205"/>
                  </a:cubicBezTo>
                  <a:cubicBezTo>
                    <a:pt x="16" y="205"/>
                    <a:pt x="17" y="205"/>
                    <a:pt x="18" y="205"/>
                  </a:cubicBezTo>
                  <a:cubicBezTo>
                    <a:pt x="19" y="205"/>
                    <a:pt x="20" y="205"/>
                    <a:pt x="21" y="206"/>
                  </a:cubicBezTo>
                  <a:cubicBezTo>
                    <a:pt x="24" y="207"/>
                    <a:pt x="26" y="209"/>
                    <a:pt x="29" y="212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31" y="214"/>
                    <a:pt x="32" y="215"/>
                    <a:pt x="33" y="215"/>
                  </a:cubicBezTo>
                  <a:cubicBezTo>
                    <a:pt x="34" y="215"/>
                    <a:pt x="35" y="214"/>
                    <a:pt x="36" y="213"/>
                  </a:cubicBezTo>
                  <a:cubicBezTo>
                    <a:pt x="38" y="212"/>
                    <a:pt x="40" y="210"/>
                    <a:pt x="41" y="209"/>
                  </a:cubicBezTo>
                  <a:cubicBezTo>
                    <a:pt x="42" y="208"/>
                    <a:pt x="43" y="207"/>
                    <a:pt x="44" y="206"/>
                  </a:cubicBezTo>
                  <a:cubicBezTo>
                    <a:pt x="46" y="205"/>
                    <a:pt x="47" y="204"/>
                    <a:pt x="49" y="204"/>
                  </a:cubicBezTo>
                  <a:cubicBezTo>
                    <a:pt x="50" y="204"/>
                    <a:pt x="50" y="203"/>
                    <a:pt x="51" y="203"/>
                  </a:cubicBezTo>
                  <a:cubicBezTo>
                    <a:pt x="52" y="203"/>
                    <a:pt x="52" y="203"/>
                    <a:pt x="53" y="203"/>
                  </a:cubicBezTo>
                  <a:cubicBezTo>
                    <a:pt x="53" y="202"/>
                    <a:pt x="54" y="202"/>
                    <a:pt x="55" y="202"/>
                  </a:cubicBezTo>
                  <a:cubicBezTo>
                    <a:pt x="56" y="201"/>
                    <a:pt x="57" y="201"/>
                    <a:pt x="57" y="200"/>
                  </a:cubicBezTo>
                  <a:cubicBezTo>
                    <a:pt x="58" y="200"/>
                    <a:pt x="58" y="200"/>
                    <a:pt x="58" y="200"/>
                  </a:cubicBezTo>
                  <a:cubicBezTo>
                    <a:pt x="58" y="200"/>
                    <a:pt x="59" y="200"/>
                    <a:pt x="59" y="200"/>
                  </a:cubicBezTo>
                  <a:cubicBezTo>
                    <a:pt x="59" y="200"/>
                    <a:pt x="60" y="200"/>
                    <a:pt x="60" y="200"/>
                  </a:cubicBezTo>
                  <a:cubicBezTo>
                    <a:pt x="60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3" y="199"/>
                    <a:pt x="64" y="199"/>
                    <a:pt x="65" y="199"/>
                  </a:cubicBezTo>
                  <a:cubicBezTo>
                    <a:pt x="66" y="199"/>
                    <a:pt x="66" y="199"/>
                    <a:pt x="67" y="198"/>
                  </a:cubicBezTo>
                  <a:cubicBezTo>
                    <a:pt x="69" y="198"/>
                    <a:pt x="71" y="197"/>
                    <a:pt x="73" y="195"/>
                  </a:cubicBezTo>
                  <a:cubicBezTo>
                    <a:pt x="73" y="195"/>
                    <a:pt x="74" y="194"/>
                    <a:pt x="75" y="194"/>
                  </a:cubicBezTo>
                  <a:cubicBezTo>
                    <a:pt x="79" y="191"/>
                    <a:pt x="84" y="188"/>
                    <a:pt x="90" y="185"/>
                  </a:cubicBezTo>
                  <a:cubicBezTo>
                    <a:pt x="93" y="184"/>
                    <a:pt x="96" y="183"/>
                    <a:pt x="99" y="181"/>
                  </a:cubicBezTo>
                  <a:cubicBezTo>
                    <a:pt x="100" y="181"/>
                    <a:pt x="101" y="181"/>
                    <a:pt x="102" y="181"/>
                  </a:cubicBezTo>
                  <a:cubicBezTo>
                    <a:pt x="103" y="181"/>
                    <a:pt x="103" y="181"/>
                    <a:pt x="104" y="181"/>
                  </a:cubicBezTo>
                  <a:cubicBezTo>
                    <a:pt x="105" y="181"/>
                    <a:pt x="106" y="181"/>
                    <a:pt x="107" y="181"/>
                  </a:cubicBezTo>
                  <a:cubicBezTo>
                    <a:pt x="107" y="181"/>
                    <a:pt x="107" y="181"/>
                    <a:pt x="107" y="181"/>
                  </a:cubicBezTo>
                  <a:cubicBezTo>
                    <a:pt x="109" y="181"/>
                    <a:pt x="110" y="180"/>
                    <a:pt x="112" y="180"/>
                  </a:cubicBezTo>
                  <a:cubicBezTo>
                    <a:pt x="112" y="180"/>
                    <a:pt x="113" y="179"/>
                    <a:pt x="114" y="179"/>
                  </a:cubicBezTo>
                  <a:cubicBezTo>
                    <a:pt x="115" y="179"/>
                    <a:pt x="115" y="179"/>
                    <a:pt x="116" y="179"/>
                  </a:cubicBezTo>
                  <a:cubicBezTo>
                    <a:pt x="118" y="179"/>
                    <a:pt x="120" y="179"/>
                    <a:pt x="122" y="178"/>
                  </a:cubicBezTo>
                  <a:cubicBezTo>
                    <a:pt x="123" y="177"/>
                    <a:pt x="125" y="175"/>
                    <a:pt x="126" y="173"/>
                  </a:cubicBezTo>
                  <a:cubicBezTo>
                    <a:pt x="126" y="173"/>
                    <a:pt x="127" y="172"/>
                    <a:pt x="127" y="172"/>
                  </a:cubicBezTo>
                  <a:cubicBezTo>
                    <a:pt x="129" y="170"/>
                    <a:pt x="129" y="170"/>
                    <a:pt x="129" y="170"/>
                  </a:cubicBezTo>
                  <a:lnTo>
                    <a:pt x="128" y="16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7AB2E3E5-7CDE-0127-54FE-E3EA50A00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641" y="2783262"/>
              <a:ext cx="120390" cy="365138"/>
            </a:xfrm>
            <a:custGeom>
              <a:avLst/>
              <a:gdLst>
                <a:gd name="T0" fmla="*/ 48 w 52"/>
                <a:gd name="T1" fmla="*/ 155 h 173"/>
                <a:gd name="T2" fmla="*/ 48 w 52"/>
                <a:gd name="T3" fmla="*/ 137 h 173"/>
                <a:gd name="T4" fmla="*/ 48 w 52"/>
                <a:gd name="T5" fmla="*/ 100 h 173"/>
                <a:gd name="T6" fmla="*/ 48 w 52"/>
                <a:gd name="T7" fmla="*/ 78 h 173"/>
                <a:gd name="T8" fmla="*/ 41 w 52"/>
                <a:gd name="T9" fmla="*/ 62 h 173"/>
                <a:gd name="T10" fmla="*/ 39 w 52"/>
                <a:gd name="T11" fmla="*/ 43 h 173"/>
                <a:gd name="T12" fmla="*/ 29 w 52"/>
                <a:gd name="T13" fmla="*/ 34 h 173"/>
                <a:gd name="T14" fmla="*/ 32 w 52"/>
                <a:gd name="T15" fmla="*/ 11 h 173"/>
                <a:gd name="T16" fmla="*/ 34 w 52"/>
                <a:gd name="T17" fmla="*/ 0 h 173"/>
                <a:gd name="T18" fmla="*/ 29 w 52"/>
                <a:gd name="T19" fmla="*/ 5 h 173"/>
                <a:gd name="T20" fmla="*/ 23 w 52"/>
                <a:gd name="T21" fmla="*/ 9 h 173"/>
                <a:gd name="T22" fmla="*/ 17 w 52"/>
                <a:gd name="T23" fmla="*/ 10 h 173"/>
                <a:gd name="T24" fmla="*/ 13 w 52"/>
                <a:gd name="T25" fmla="*/ 9 h 173"/>
                <a:gd name="T26" fmla="*/ 5 w 52"/>
                <a:gd name="T27" fmla="*/ 7 h 173"/>
                <a:gd name="T28" fmla="*/ 0 w 52"/>
                <a:gd name="T29" fmla="*/ 20 h 173"/>
                <a:gd name="T30" fmla="*/ 11 w 52"/>
                <a:gd name="T31" fmla="*/ 47 h 173"/>
                <a:gd name="T32" fmla="*/ 9 w 52"/>
                <a:gd name="T33" fmla="*/ 53 h 173"/>
                <a:gd name="T34" fmla="*/ 8 w 52"/>
                <a:gd name="T35" fmla="*/ 60 h 173"/>
                <a:gd name="T36" fmla="*/ 13 w 52"/>
                <a:gd name="T37" fmla="*/ 59 h 173"/>
                <a:gd name="T38" fmla="*/ 15 w 52"/>
                <a:gd name="T39" fmla="*/ 67 h 173"/>
                <a:gd name="T40" fmla="*/ 15 w 52"/>
                <a:gd name="T41" fmla="*/ 75 h 173"/>
                <a:gd name="T42" fmla="*/ 14 w 52"/>
                <a:gd name="T43" fmla="*/ 82 h 173"/>
                <a:gd name="T44" fmla="*/ 17 w 52"/>
                <a:gd name="T45" fmla="*/ 90 h 173"/>
                <a:gd name="T46" fmla="*/ 20 w 52"/>
                <a:gd name="T47" fmla="*/ 99 h 173"/>
                <a:gd name="T48" fmla="*/ 18 w 52"/>
                <a:gd name="T49" fmla="*/ 104 h 173"/>
                <a:gd name="T50" fmla="*/ 18 w 52"/>
                <a:gd name="T51" fmla="*/ 114 h 173"/>
                <a:gd name="T52" fmla="*/ 16 w 52"/>
                <a:gd name="T53" fmla="*/ 126 h 173"/>
                <a:gd name="T54" fmla="*/ 19 w 52"/>
                <a:gd name="T55" fmla="*/ 134 h 173"/>
                <a:gd name="T56" fmla="*/ 16 w 52"/>
                <a:gd name="T57" fmla="*/ 139 h 173"/>
                <a:gd name="T58" fmla="*/ 28 w 52"/>
                <a:gd name="T59" fmla="*/ 163 h 173"/>
                <a:gd name="T60" fmla="*/ 34 w 52"/>
                <a:gd name="T61" fmla="*/ 170 h 173"/>
                <a:gd name="T62" fmla="*/ 37 w 52"/>
                <a:gd name="T63" fmla="*/ 171 h 173"/>
                <a:gd name="T64" fmla="*/ 45 w 52"/>
                <a:gd name="T65" fmla="*/ 168 h 173"/>
                <a:gd name="T66" fmla="*/ 50 w 52"/>
                <a:gd name="T67" fmla="*/ 167 h 173"/>
                <a:gd name="T68" fmla="*/ 51 w 52"/>
                <a:gd name="T69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173">
                  <a:moveTo>
                    <a:pt x="50" y="157"/>
                  </a:moveTo>
                  <a:cubicBezTo>
                    <a:pt x="49" y="156"/>
                    <a:pt x="49" y="156"/>
                    <a:pt x="48" y="155"/>
                  </a:cubicBezTo>
                  <a:cubicBezTo>
                    <a:pt x="46" y="151"/>
                    <a:pt x="47" y="146"/>
                    <a:pt x="47" y="142"/>
                  </a:cubicBezTo>
                  <a:cubicBezTo>
                    <a:pt x="48" y="141"/>
                    <a:pt x="48" y="139"/>
                    <a:pt x="48" y="137"/>
                  </a:cubicBezTo>
                  <a:cubicBezTo>
                    <a:pt x="48" y="129"/>
                    <a:pt x="48" y="121"/>
                    <a:pt x="48" y="113"/>
                  </a:cubicBezTo>
                  <a:cubicBezTo>
                    <a:pt x="48" y="108"/>
                    <a:pt x="48" y="104"/>
                    <a:pt x="48" y="100"/>
                  </a:cubicBezTo>
                  <a:cubicBezTo>
                    <a:pt x="48" y="98"/>
                    <a:pt x="48" y="96"/>
                    <a:pt x="48" y="94"/>
                  </a:cubicBezTo>
                  <a:cubicBezTo>
                    <a:pt x="49" y="88"/>
                    <a:pt x="49" y="83"/>
                    <a:pt x="48" y="78"/>
                  </a:cubicBezTo>
                  <a:cubicBezTo>
                    <a:pt x="47" y="76"/>
                    <a:pt x="46" y="73"/>
                    <a:pt x="44" y="71"/>
                  </a:cubicBezTo>
                  <a:cubicBezTo>
                    <a:pt x="43" y="68"/>
                    <a:pt x="41" y="65"/>
                    <a:pt x="41" y="62"/>
                  </a:cubicBezTo>
                  <a:cubicBezTo>
                    <a:pt x="40" y="59"/>
                    <a:pt x="40" y="57"/>
                    <a:pt x="41" y="55"/>
                  </a:cubicBezTo>
                  <a:cubicBezTo>
                    <a:pt x="41" y="51"/>
                    <a:pt x="41" y="47"/>
                    <a:pt x="39" y="43"/>
                  </a:cubicBezTo>
                  <a:cubicBezTo>
                    <a:pt x="38" y="40"/>
                    <a:pt x="34" y="38"/>
                    <a:pt x="31" y="35"/>
                  </a:cubicBezTo>
                  <a:cubicBezTo>
                    <a:pt x="31" y="35"/>
                    <a:pt x="30" y="34"/>
                    <a:pt x="29" y="34"/>
                  </a:cubicBezTo>
                  <a:cubicBezTo>
                    <a:pt x="24" y="29"/>
                    <a:pt x="23" y="27"/>
                    <a:pt x="25" y="20"/>
                  </a:cubicBezTo>
                  <a:cubicBezTo>
                    <a:pt x="25" y="17"/>
                    <a:pt x="27" y="12"/>
                    <a:pt x="32" y="11"/>
                  </a:cubicBezTo>
                  <a:cubicBezTo>
                    <a:pt x="35" y="9"/>
                    <a:pt x="35" y="7"/>
                    <a:pt x="34" y="5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5"/>
                    <a:pt x="29" y="5"/>
                  </a:cubicBezTo>
                  <a:cubicBezTo>
                    <a:pt x="29" y="6"/>
                    <a:pt x="29" y="6"/>
                    <a:pt x="28" y="7"/>
                  </a:cubicBezTo>
                  <a:cubicBezTo>
                    <a:pt x="26" y="9"/>
                    <a:pt x="26" y="9"/>
                    <a:pt x="23" y="9"/>
                  </a:cubicBezTo>
                  <a:cubicBezTo>
                    <a:pt x="23" y="9"/>
                    <a:pt x="22" y="10"/>
                    <a:pt x="21" y="10"/>
                  </a:cubicBezTo>
                  <a:cubicBezTo>
                    <a:pt x="20" y="10"/>
                    <a:pt x="18" y="10"/>
                    <a:pt x="17" y="10"/>
                  </a:cubicBezTo>
                  <a:cubicBezTo>
                    <a:pt x="17" y="10"/>
                    <a:pt x="17" y="10"/>
                    <a:pt x="16" y="10"/>
                  </a:cubicBezTo>
                  <a:cubicBezTo>
                    <a:pt x="15" y="10"/>
                    <a:pt x="14" y="9"/>
                    <a:pt x="13" y="9"/>
                  </a:cubicBezTo>
                  <a:cubicBezTo>
                    <a:pt x="12" y="8"/>
                    <a:pt x="11" y="8"/>
                    <a:pt x="10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6"/>
                    <a:pt x="12" y="42"/>
                    <a:pt x="11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50"/>
                    <a:pt x="9" y="52"/>
                    <a:pt x="9" y="53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2" y="59"/>
                    <a:pt x="13" y="59"/>
                  </a:cubicBezTo>
                  <a:cubicBezTo>
                    <a:pt x="14" y="59"/>
                    <a:pt x="15" y="59"/>
                    <a:pt x="16" y="62"/>
                  </a:cubicBezTo>
                  <a:cubicBezTo>
                    <a:pt x="16" y="63"/>
                    <a:pt x="16" y="65"/>
                    <a:pt x="15" y="67"/>
                  </a:cubicBezTo>
                  <a:cubicBezTo>
                    <a:pt x="14" y="68"/>
                    <a:pt x="14" y="70"/>
                    <a:pt x="14" y="71"/>
                  </a:cubicBezTo>
                  <a:cubicBezTo>
                    <a:pt x="14" y="72"/>
                    <a:pt x="14" y="74"/>
                    <a:pt x="15" y="75"/>
                  </a:cubicBezTo>
                  <a:cubicBezTo>
                    <a:pt x="15" y="77"/>
                    <a:pt x="16" y="78"/>
                    <a:pt x="16" y="79"/>
                  </a:cubicBezTo>
                  <a:cubicBezTo>
                    <a:pt x="16" y="80"/>
                    <a:pt x="15" y="81"/>
                    <a:pt x="14" y="82"/>
                  </a:cubicBezTo>
                  <a:cubicBezTo>
                    <a:pt x="13" y="83"/>
                    <a:pt x="13" y="84"/>
                    <a:pt x="13" y="86"/>
                  </a:cubicBezTo>
                  <a:cubicBezTo>
                    <a:pt x="14" y="87"/>
                    <a:pt x="16" y="89"/>
                    <a:pt x="17" y="90"/>
                  </a:cubicBezTo>
                  <a:cubicBezTo>
                    <a:pt x="20" y="93"/>
                    <a:pt x="22" y="95"/>
                    <a:pt x="21" y="98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19" y="100"/>
                    <a:pt x="18" y="100"/>
                    <a:pt x="18" y="101"/>
                  </a:cubicBezTo>
                  <a:cubicBezTo>
                    <a:pt x="18" y="102"/>
                    <a:pt x="18" y="103"/>
                    <a:pt x="18" y="104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8"/>
                    <a:pt x="18" y="111"/>
                    <a:pt x="18" y="114"/>
                  </a:cubicBezTo>
                  <a:cubicBezTo>
                    <a:pt x="18" y="116"/>
                    <a:pt x="17" y="118"/>
                    <a:pt x="17" y="120"/>
                  </a:cubicBezTo>
                  <a:cubicBezTo>
                    <a:pt x="16" y="122"/>
                    <a:pt x="15" y="124"/>
                    <a:pt x="16" y="126"/>
                  </a:cubicBezTo>
                  <a:cubicBezTo>
                    <a:pt x="17" y="127"/>
                    <a:pt x="18" y="127"/>
                    <a:pt x="20" y="128"/>
                  </a:cubicBezTo>
                  <a:cubicBezTo>
                    <a:pt x="19" y="130"/>
                    <a:pt x="19" y="132"/>
                    <a:pt x="19" y="134"/>
                  </a:cubicBezTo>
                  <a:cubicBezTo>
                    <a:pt x="18" y="135"/>
                    <a:pt x="18" y="136"/>
                    <a:pt x="17" y="137"/>
                  </a:cubicBezTo>
                  <a:cubicBezTo>
                    <a:pt x="17" y="138"/>
                    <a:pt x="17" y="139"/>
                    <a:pt x="16" y="139"/>
                  </a:cubicBezTo>
                  <a:cubicBezTo>
                    <a:pt x="14" y="147"/>
                    <a:pt x="19" y="157"/>
                    <a:pt x="24" y="161"/>
                  </a:cubicBezTo>
                  <a:cubicBezTo>
                    <a:pt x="25" y="162"/>
                    <a:pt x="26" y="163"/>
                    <a:pt x="28" y="163"/>
                  </a:cubicBezTo>
                  <a:cubicBezTo>
                    <a:pt x="29" y="164"/>
                    <a:pt x="31" y="165"/>
                    <a:pt x="32" y="167"/>
                  </a:cubicBezTo>
                  <a:cubicBezTo>
                    <a:pt x="33" y="167"/>
                    <a:pt x="33" y="169"/>
                    <a:pt x="34" y="170"/>
                  </a:cubicBezTo>
                  <a:cubicBezTo>
                    <a:pt x="35" y="173"/>
                    <a:pt x="35" y="173"/>
                    <a:pt x="35" y="173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38" y="170"/>
                    <a:pt x="39" y="170"/>
                    <a:pt x="40" y="170"/>
                  </a:cubicBezTo>
                  <a:cubicBezTo>
                    <a:pt x="41" y="169"/>
                    <a:pt x="43" y="168"/>
                    <a:pt x="45" y="168"/>
                  </a:cubicBezTo>
                  <a:cubicBezTo>
                    <a:pt x="46" y="168"/>
                    <a:pt x="47" y="168"/>
                    <a:pt x="48" y="167"/>
                  </a:cubicBezTo>
                  <a:cubicBezTo>
                    <a:pt x="48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1" y="164"/>
                    <a:pt x="52" y="163"/>
                    <a:pt x="51" y="161"/>
                  </a:cubicBezTo>
                  <a:cubicBezTo>
                    <a:pt x="51" y="159"/>
                    <a:pt x="51" y="158"/>
                    <a:pt x="50" y="15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3D949FD2-3A68-4825-894B-DFF6F2DB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749" y="2973414"/>
              <a:ext cx="273729" cy="293977"/>
            </a:xfrm>
            <a:custGeom>
              <a:avLst/>
              <a:gdLst>
                <a:gd name="T0" fmla="*/ 113 w 119"/>
                <a:gd name="T1" fmla="*/ 86 h 139"/>
                <a:gd name="T2" fmla="*/ 107 w 119"/>
                <a:gd name="T3" fmla="*/ 79 h 139"/>
                <a:gd name="T4" fmla="*/ 100 w 119"/>
                <a:gd name="T5" fmla="*/ 73 h 139"/>
                <a:gd name="T6" fmla="*/ 96 w 119"/>
                <a:gd name="T7" fmla="*/ 73 h 139"/>
                <a:gd name="T8" fmla="*/ 87 w 119"/>
                <a:gd name="T9" fmla="*/ 68 h 139"/>
                <a:gd name="T10" fmla="*/ 92 w 119"/>
                <a:gd name="T11" fmla="*/ 54 h 139"/>
                <a:gd name="T12" fmla="*/ 91 w 119"/>
                <a:gd name="T13" fmla="*/ 40 h 139"/>
                <a:gd name="T14" fmla="*/ 88 w 119"/>
                <a:gd name="T15" fmla="*/ 32 h 139"/>
                <a:gd name="T16" fmla="*/ 87 w 119"/>
                <a:gd name="T17" fmla="*/ 30 h 139"/>
                <a:gd name="T18" fmla="*/ 84 w 119"/>
                <a:gd name="T19" fmla="*/ 28 h 139"/>
                <a:gd name="T20" fmla="*/ 81 w 119"/>
                <a:gd name="T21" fmla="*/ 29 h 139"/>
                <a:gd name="T22" fmla="*/ 76 w 119"/>
                <a:gd name="T23" fmla="*/ 39 h 139"/>
                <a:gd name="T24" fmla="*/ 69 w 119"/>
                <a:gd name="T25" fmla="*/ 43 h 139"/>
                <a:gd name="T26" fmla="*/ 64 w 119"/>
                <a:gd name="T27" fmla="*/ 37 h 139"/>
                <a:gd name="T28" fmla="*/ 61 w 119"/>
                <a:gd name="T29" fmla="*/ 37 h 139"/>
                <a:gd name="T30" fmla="*/ 59 w 119"/>
                <a:gd name="T31" fmla="*/ 35 h 139"/>
                <a:gd name="T32" fmla="*/ 62 w 119"/>
                <a:gd name="T33" fmla="*/ 29 h 139"/>
                <a:gd name="T34" fmla="*/ 61 w 119"/>
                <a:gd name="T35" fmla="*/ 22 h 139"/>
                <a:gd name="T36" fmla="*/ 60 w 119"/>
                <a:gd name="T37" fmla="*/ 15 h 139"/>
                <a:gd name="T38" fmla="*/ 58 w 119"/>
                <a:gd name="T39" fmla="*/ 8 h 139"/>
                <a:gd name="T40" fmla="*/ 49 w 119"/>
                <a:gd name="T41" fmla="*/ 0 h 139"/>
                <a:gd name="T42" fmla="*/ 43 w 119"/>
                <a:gd name="T43" fmla="*/ 2 h 139"/>
                <a:gd name="T44" fmla="*/ 38 w 119"/>
                <a:gd name="T45" fmla="*/ 0 h 139"/>
                <a:gd name="T46" fmla="*/ 36 w 119"/>
                <a:gd name="T47" fmla="*/ 2 h 139"/>
                <a:gd name="T48" fmla="*/ 35 w 119"/>
                <a:gd name="T49" fmla="*/ 10 h 139"/>
                <a:gd name="T50" fmla="*/ 30 w 119"/>
                <a:gd name="T51" fmla="*/ 11 h 139"/>
                <a:gd name="T52" fmla="*/ 26 w 119"/>
                <a:gd name="T53" fmla="*/ 19 h 139"/>
                <a:gd name="T54" fmla="*/ 23 w 119"/>
                <a:gd name="T55" fmla="*/ 27 h 139"/>
                <a:gd name="T56" fmla="*/ 13 w 119"/>
                <a:gd name="T57" fmla="*/ 36 h 139"/>
                <a:gd name="T58" fmla="*/ 4 w 119"/>
                <a:gd name="T59" fmla="*/ 46 h 139"/>
                <a:gd name="T60" fmla="*/ 0 w 119"/>
                <a:gd name="T61" fmla="*/ 54 h 139"/>
                <a:gd name="T62" fmla="*/ 0 w 119"/>
                <a:gd name="T63" fmla="*/ 56 h 139"/>
                <a:gd name="T64" fmla="*/ 8 w 119"/>
                <a:gd name="T65" fmla="*/ 65 h 139"/>
                <a:gd name="T66" fmla="*/ 18 w 119"/>
                <a:gd name="T67" fmla="*/ 71 h 139"/>
                <a:gd name="T68" fmla="*/ 35 w 119"/>
                <a:gd name="T69" fmla="*/ 84 h 139"/>
                <a:gd name="T70" fmla="*/ 41 w 119"/>
                <a:gd name="T71" fmla="*/ 91 h 139"/>
                <a:gd name="T72" fmla="*/ 47 w 119"/>
                <a:gd name="T73" fmla="*/ 97 h 139"/>
                <a:gd name="T74" fmla="*/ 56 w 119"/>
                <a:gd name="T75" fmla="*/ 105 h 139"/>
                <a:gd name="T76" fmla="*/ 61 w 119"/>
                <a:gd name="T77" fmla="*/ 109 h 139"/>
                <a:gd name="T78" fmla="*/ 74 w 119"/>
                <a:gd name="T79" fmla="*/ 118 h 139"/>
                <a:gd name="T80" fmla="*/ 80 w 119"/>
                <a:gd name="T81" fmla="*/ 122 h 139"/>
                <a:gd name="T82" fmla="*/ 87 w 119"/>
                <a:gd name="T83" fmla="*/ 128 h 139"/>
                <a:gd name="T84" fmla="*/ 93 w 119"/>
                <a:gd name="T85" fmla="*/ 131 h 139"/>
                <a:gd name="T86" fmla="*/ 100 w 119"/>
                <a:gd name="T87" fmla="*/ 134 h 139"/>
                <a:gd name="T88" fmla="*/ 111 w 119"/>
                <a:gd name="T89" fmla="*/ 139 h 139"/>
                <a:gd name="T90" fmla="*/ 113 w 119"/>
                <a:gd name="T91" fmla="*/ 137 h 139"/>
                <a:gd name="T92" fmla="*/ 114 w 119"/>
                <a:gd name="T93" fmla="*/ 122 h 139"/>
                <a:gd name="T94" fmla="*/ 118 w 119"/>
                <a:gd name="T95" fmla="*/ 105 h 139"/>
                <a:gd name="T96" fmla="*/ 119 w 119"/>
                <a:gd name="T97" fmla="*/ 9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139">
                  <a:moveTo>
                    <a:pt x="116" y="87"/>
                  </a:moveTo>
                  <a:cubicBezTo>
                    <a:pt x="115" y="87"/>
                    <a:pt x="114" y="87"/>
                    <a:pt x="113" y="86"/>
                  </a:cubicBezTo>
                  <a:cubicBezTo>
                    <a:pt x="112" y="85"/>
                    <a:pt x="110" y="84"/>
                    <a:pt x="109" y="82"/>
                  </a:cubicBezTo>
                  <a:cubicBezTo>
                    <a:pt x="108" y="81"/>
                    <a:pt x="108" y="80"/>
                    <a:pt x="107" y="79"/>
                  </a:cubicBezTo>
                  <a:cubicBezTo>
                    <a:pt x="107" y="77"/>
                    <a:pt x="106" y="75"/>
                    <a:pt x="104" y="74"/>
                  </a:cubicBezTo>
                  <a:cubicBezTo>
                    <a:pt x="103" y="73"/>
                    <a:pt x="101" y="73"/>
                    <a:pt x="100" y="73"/>
                  </a:cubicBezTo>
                  <a:cubicBezTo>
                    <a:pt x="100" y="73"/>
                    <a:pt x="99" y="73"/>
                    <a:pt x="98" y="73"/>
                  </a:cubicBezTo>
                  <a:cubicBezTo>
                    <a:pt x="97" y="73"/>
                    <a:pt x="96" y="73"/>
                    <a:pt x="96" y="73"/>
                  </a:cubicBezTo>
                  <a:cubicBezTo>
                    <a:pt x="95" y="73"/>
                    <a:pt x="95" y="73"/>
                    <a:pt x="94" y="73"/>
                  </a:cubicBezTo>
                  <a:cubicBezTo>
                    <a:pt x="91" y="73"/>
                    <a:pt x="88" y="71"/>
                    <a:pt x="87" y="68"/>
                  </a:cubicBezTo>
                  <a:cubicBezTo>
                    <a:pt x="85" y="66"/>
                    <a:pt x="86" y="63"/>
                    <a:pt x="88" y="61"/>
                  </a:cubicBezTo>
                  <a:cubicBezTo>
                    <a:pt x="90" y="59"/>
                    <a:pt x="91" y="57"/>
                    <a:pt x="92" y="54"/>
                  </a:cubicBezTo>
                  <a:cubicBezTo>
                    <a:pt x="93" y="51"/>
                    <a:pt x="93" y="49"/>
                    <a:pt x="93" y="46"/>
                  </a:cubicBezTo>
                  <a:cubicBezTo>
                    <a:pt x="93" y="44"/>
                    <a:pt x="92" y="42"/>
                    <a:pt x="91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9" y="37"/>
                    <a:pt x="89" y="35"/>
                    <a:pt x="88" y="32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6" y="30"/>
                    <a:pt x="85" y="29"/>
                  </a:cubicBezTo>
                  <a:cubicBezTo>
                    <a:pt x="85" y="29"/>
                    <a:pt x="84" y="28"/>
                    <a:pt x="84" y="28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30"/>
                    <a:pt x="81" y="30"/>
                  </a:cubicBezTo>
                  <a:cubicBezTo>
                    <a:pt x="80" y="34"/>
                    <a:pt x="79" y="36"/>
                    <a:pt x="76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3" y="42"/>
                    <a:pt x="72" y="43"/>
                    <a:pt x="69" y="43"/>
                  </a:cubicBezTo>
                  <a:cubicBezTo>
                    <a:pt x="68" y="40"/>
                    <a:pt x="67" y="38"/>
                    <a:pt x="65" y="37"/>
                  </a:cubicBezTo>
                  <a:cubicBezTo>
                    <a:pt x="65" y="37"/>
                    <a:pt x="64" y="37"/>
                    <a:pt x="64" y="37"/>
                  </a:cubicBezTo>
                  <a:cubicBezTo>
                    <a:pt x="63" y="37"/>
                    <a:pt x="63" y="37"/>
                    <a:pt x="62" y="37"/>
                  </a:cubicBezTo>
                  <a:cubicBezTo>
                    <a:pt x="62" y="37"/>
                    <a:pt x="62" y="37"/>
                    <a:pt x="61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9" y="34"/>
                    <a:pt x="60" y="33"/>
                    <a:pt x="61" y="32"/>
                  </a:cubicBezTo>
                  <a:cubicBezTo>
                    <a:pt x="61" y="31"/>
                    <a:pt x="62" y="30"/>
                    <a:pt x="62" y="29"/>
                  </a:cubicBezTo>
                  <a:cubicBezTo>
                    <a:pt x="63" y="27"/>
                    <a:pt x="62" y="25"/>
                    <a:pt x="62" y="23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21"/>
                    <a:pt x="61" y="19"/>
                    <a:pt x="60" y="18"/>
                  </a:cubicBezTo>
                  <a:cubicBezTo>
                    <a:pt x="60" y="17"/>
                    <a:pt x="60" y="16"/>
                    <a:pt x="60" y="15"/>
                  </a:cubicBezTo>
                  <a:cubicBezTo>
                    <a:pt x="60" y="15"/>
                    <a:pt x="59" y="14"/>
                    <a:pt x="59" y="13"/>
                  </a:cubicBezTo>
                  <a:cubicBezTo>
                    <a:pt x="59" y="12"/>
                    <a:pt x="58" y="10"/>
                    <a:pt x="58" y="8"/>
                  </a:cubicBezTo>
                  <a:cubicBezTo>
                    <a:pt x="58" y="3"/>
                    <a:pt x="54" y="1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7" y="1"/>
                    <a:pt x="46" y="1"/>
                  </a:cubicBezTo>
                  <a:cubicBezTo>
                    <a:pt x="45" y="1"/>
                    <a:pt x="44" y="2"/>
                    <a:pt x="43" y="2"/>
                  </a:cubicBezTo>
                  <a:cubicBezTo>
                    <a:pt x="42" y="2"/>
                    <a:pt x="41" y="1"/>
                    <a:pt x="40" y="1"/>
                  </a:cubicBezTo>
                  <a:cubicBezTo>
                    <a:pt x="39" y="1"/>
                    <a:pt x="39" y="1"/>
                    <a:pt x="3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4"/>
                    <a:pt x="36" y="5"/>
                    <a:pt x="36" y="6"/>
                  </a:cubicBezTo>
                  <a:cubicBezTo>
                    <a:pt x="36" y="7"/>
                    <a:pt x="36" y="9"/>
                    <a:pt x="35" y="10"/>
                  </a:cubicBezTo>
                  <a:cubicBezTo>
                    <a:pt x="35" y="11"/>
                    <a:pt x="34" y="11"/>
                    <a:pt x="32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28" y="11"/>
                    <a:pt x="28" y="12"/>
                  </a:cubicBezTo>
                  <a:cubicBezTo>
                    <a:pt x="26" y="13"/>
                    <a:pt x="26" y="16"/>
                    <a:pt x="26" y="19"/>
                  </a:cubicBezTo>
                  <a:cubicBezTo>
                    <a:pt x="26" y="19"/>
                    <a:pt x="26" y="19"/>
                    <a:pt x="26" y="20"/>
                  </a:cubicBezTo>
                  <a:cubicBezTo>
                    <a:pt x="26" y="23"/>
                    <a:pt x="25" y="25"/>
                    <a:pt x="23" y="27"/>
                  </a:cubicBezTo>
                  <a:cubicBezTo>
                    <a:pt x="21" y="29"/>
                    <a:pt x="19" y="31"/>
                    <a:pt x="17" y="33"/>
                  </a:cubicBezTo>
                  <a:cubicBezTo>
                    <a:pt x="15" y="34"/>
                    <a:pt x="14" y="35"/>
                    <a:pt x="13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8" y="40"/>
                    <a:pt x="4" y="43"/>
                    <a:pt x="4" y="46"/>
                  </a:cubicBezTo>
                  <a:cubicBezTo>
                    <a:pt x="3" y="48"/>
                    <a:pt x="3" y="50"/>
                    <a:pt x="1" y="53"/>
                  </a:cubicBezTo>
                  <a:cubicBezTo>
                    <a:pt x="1" y="53"/>
                    <a:pt x="1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8"/>
                    <a:pt x="1" y="60"/>
                  </a:cubicBezTo>
                  <a:cubicBezTo>
                    <a:pt x="2" y="63"/>
                    <a:pt x="5" y="64"/>
                    <a:pt x="8" y="65"/>
                  </a:cubicBezTo>
                  <a:cubicBezTo>
                    <a:pt x="9" y="65"/>
                    <a:pt x="10" y="66"/>
                    <a:pt x="11" y="67"/>
                  </a:cubicBezTo>
                  <a:cubicBezTo>
                    <a:pt x="13" y="68"/>
                    <a:pt x="16" y="70"/>
                    <a:pt x="18" y="71"/>
                  </a:cubicBezTo>
                  <a:cubicBezTo>
                    <a:pt x="20" y="72"/>
                    <a:pt x="21" y="73"/>
                    <a:pt x="23" y="74"/>
                  </a:cubicBezTo>
                  <a:cubicBezTo>
                    <a:pt x="28" y="77"/>
                    <a:pt x="31" y="80"/>
                    <a:pt x="35" y="84"/>
                  </a:cubicBezTo>
                  <a:cubicBezTo>
                    <a:pt x="36" y="85"/>
                    <a:pt x="38" y="87"/>
                    <a:pt x="39" y="88"/>
                  </a:cubicBezTo>
                  <a:cubicBezTo>
                    <a:pt x="40" y="89"/>
                    <a:pt x="41" y="90"/>
                    <a:pt x="41" y="91"/>
                  </a:cubicBezTo>
                  <a:cubicBezTo>
                    <a:pt x="42" y="92"/>
                    <a:pt x="43" y="92"/>
                    <a:pt x="44" y="93"/>
                  </a:cubicBezTo>
                  <a:cubicBezTo>
                    <a:pt x="45" y="94"/>
                    <a:pt x="46" y="96"/>
                    <a:pt x="47" y="97"/>
                  </a:cubicBezTo>
                  <a:cubicBezTo>
                    <a:pt x="48" y="98"/>
                    <a:pt x="50" y="99"/>
                    <a:pt x="51" y="100"/>
                  </a:cubicBezTo>
                  <a:cubicBezTo>
                    <a:pt x="53" y="102"/>
                    <a:pt x="55" y="103"/>
                    <a:pt x="56" y="105"/>
                  </a:cubicBezTo>
                  <a:cubicBezTo>
                    <a:pt x="57" y="106"/>
                    <a:pt x="58" y="107"/>
                    <a:pt x="59" y="108"/>
                  </a:cubicBezTo>
                  <a:cubicBezTo>
                    <a:pt x="60" y="108"/>
                    <a:pt x="60" y="108"/>
                    <a:pt x="61" y="109"/>
                  </a:cubicBezTo>
                  <a:cubicBezTo>
                    <a:pt x="63" y="110"/>
                    <a:pt x="65" y="112"/>
                    <a:pt x="67" y="113"/>
                  </a:cubicBezTo>
                  <a:cubicBezTo>
                    <a:pt x="70" y="115"/>
                    <a:pt x="72" y="116"/>
                    <a:pt x="74" y="118"/>
                  </a:cubicBezTo>
                  <a:cubicBezTo>
                    <a:pt x="75" y="118"/>
                    <a:pt x="76" y="119"/>
                    <a:pt x="76" y="119"/>
                  </a:cubicBezTo>
                  <a:cubicBezTo>
                    <a:pt x="78" y="120"/>
                    <a:pt x="79" y="121"/>
                    <a:pt x="80" y="122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3" y="125"/>
                    <a:pt x="85" y="126"/>
                    <a:pt x="87" y="128"/>
                  </a:cubicBezTo>
                  <a:cubicBezTo>
                    <a:pt x="88" y="129"/>
                    <a:pt x="89" y="129"/>
                    <a:pt x="91" y="130"/>
                  </a:cubicBezTo>
                  <a:cubicBezTo>
                    <a:pt x="92" y="130"/>
                    <a:pt x="92" y="131"/>
                    <a:pt x="93" y="131"/>
                  </a:cubicBezTo>
                  <a:cubicBezTo>
                    <a:pt x="94" y="131"/>
                    <a:pt x="94" y="132"/>
                    <a:pt x="95" y="132"/>
                  </a:cubicBezTo>
                  <a:cubicBezTo>
                    <a:pt x="97" y="133"/>
                    <a:pt x="98" y="134"/>
                    <a:pt x="100" y="134"/>
                  </a:cubicBezTo>
                  <a:cubicBezTo>
                    <a:pt x="102" y="135"/>
                    <a:pt x="103" y="136"/>
                    <a:pt x="105" y="137"/>
                  </a:cubicBezTo>
                  <a:cubicBezTo>
                    <a:pt x="107" y="138"/>
                    <a:pt x="109" y="139"/>
                    <a:pt x="111" y="139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4" y="132"/>
                    <a:pt x="114" y="128"/>
                    <a:pt x="114" y="124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4" y="119"/>
                    <a:pt x="114" y="116"/>
                    <a:pt x="116" y="114"/>
                  </a:cubicBezTo>
                  <a:cubicBezTo>
                    <a:pt x="117" y="111"/>
                    <a:pt x="118" y="108"/>
                    <a:pt x="118" y="105"/>
                  </a:cubicBezTo>
                  <a:cubicBezTo>
                    <a:pt x="119" y="102"/>
                    <a:pt x="119" y="100"/>
                    <a:pt x="119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2"/>
                    <a:pt x="119" y="89"/>
                    <a:pt x="116" y="8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56CEF345-92DB-D0A4-1260-2B99A90B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557" y="2864922"/>
              <a:ext cx="206564" cy="225149"/>
            </a:xfrm>
            <a:custGeom>
              <a:avLst/>
              <a:gdLst>
                <a:gd name="T0" fmla="*/ 90 w 90"/>
                <a:gd name="T1" fmla="*/ 51 h 106"/>
                <a:gd name="T2" fmla="*/ 84 w 90"/>
                <a:gd name="T3" fmla="*/ 55 h 106"/>
                <a:gd name="T4" fmla="*/ 79 w 90"/>
                <a:gd name="T5" fmla="*/ 58 h 106"/>
                <a:gd name="T6" fmla="*/ 79 w 90"/>
                <a:gd name="T7" fmla="*/ 58 h 106"/>
                <a:gd name="T8" fmla="*/ 81 w 90"/>
                <a:gd name="T9" fmla="*/ 49 h 106"/>
                <a:gd name="T10" fmla="*/ 81 w 90"/>
                <a:gd name="T11" fmla="*/ 41 h 106"/>
                <a:gd name="T12" fmla="*/ 80 w 90"/>
                <a:gd name="T13" fmla="*/ 36 h 106"/>
                <a:gd name="T14" fmla="*/ 80 w 90"/>
                <a:gd name="T15" fmla="*/ 34 h 106"/>
                <a:gd name="T16" fmla="*/ 78 w 90"/>
                <a:gd name="T17" fmla="*/ 32 h 106"/>
                <a:gd name="T18" fmla="*/ 78 w 90"/>
                <a:gd name="T19" fmla="*/ 28 h 106"/>
                <a:gd name="T20" fmla="*/ 76 w 90"/>
                <a:gd name="T21" fmla="*/ 22 h 106"/>
                <a:gd name="T22" fmla="*/ 66 w 90"/>
                <a:gd name="T23" fmla="*/ 6 h 106"/>
                <a:gd name="T24" fmla="*/ 64 w 90"/>
                <a:gd name="T25" fmla="*/ 4 h 106"/>
                <a:gd name="T26" fmla="*/ 54 w 90"/>
                <a:gd name="T27" fmla="*/ 0 h 106"/>
                <a:gd name="T28" fmla="*/ 38 w 90"/>
                <a:gd name="T29" fmla="*/ 6 h 106"/>
                <a:gd name="T30" fmla="*/ 34 w 90"/>
                <a:gd name="T31" fmla="*/ 5 h 106"/>
                <a:gd name="T32" fmla="*/ 30 w 90"/>
                <a:gd name="T33" fmla="*/ 4 h 106"/>
                <a:gd name="T34" fmla="*/ 25 w 90"/>
                <a:gd name="T35" fmla="*/ 11 h 106"/>
                <a:gd name="T36" fmla="*/ 21 w 90"/>
                <a:gd name="T37" fmla="*/ 19 h 106"/>
                <a:gd name="T38" fmla="*/ 16 w 90"/>
                <a:gd name="T39" fmla="*/ 25 h 106"/>
                <a:gd name="T40" fmla="*/ 8 w 90"/>
                <a:gd name="T41" fmla="*/ 32 h 106"/>
                <a:gd name="T42" fmla="*/ 3 w 90"/>
                <a:gd name="T43" fmla="*/ 33 h 106"/>
                <a:gd name="T44" fmla="*/ 2 w 90"/>
                <a:gd name="T45" fmla="*/ 36 h 106"/>
                <a:gd name="T46" fmla="*/ 3 w 90"/>
                <a:gd name="T47" fmla="*/ 38 h 106"/>
                <a:gd name="T48" fmla="*/ 3 w 90"/>
                <a:gd name="T49" fmla="*/ 49 h 106"/>
                <a:gd name="T50" fmla="*/ 3 w 90"/>
                <a:gd name="T51" fmla="*/ 52 h 106"/>
                <a:gd name="T52" fmla="*/ 7 w 90"/>
                <a:gd name="T53" fmla="*/ 63 h 106"/>
                <a:gd name="T54" fmla="*/ 10 w 90"/>
                <a:gd name="T55" fmla="*/ 65 h 106"/>
                <a:gd name="T56" fmla="*/ 11 w 90"/>
                <a:gd name="T57" fmla="*/ 72 h 106"/>
                <a:gd name="T58" fmla="*/ 15 w 90"/>
                <a:gd name="T59" fmla="*/ 78 h 106"/>
                <a:gd name="T60" fmla="*/ 16 w 90"/>
                <a:gd name="T61" fmla="*/ 83 h 106"/>
                <a:gd name="T62" fmla="*/ 21 w 90"/>
                <a:gd name="T63" fmla="*/ 84 h 106"/>
                <a:gd name="T64" fmla="*/ 22 w 90"/>
                <a:gd name="T65" fmla="*/ 84 h 106"/>
                <a:gd name="T66" fmla="*/ 29 w 90"/>
                <a:gd name="T67" fmla="*/ 91 h 106"/>
                <a:gd name="T68" fmla="*/ 37 w 90"/>
                <a:gd name="T69" fmla="*/ 96 h 106"/>
                <a:gd name="T70" fmla="*/ 48 w 90"/>
                <a:gd name="T71" fmla="*/ 102 h 106"/>
                <a:gd name="T72" fmla="*/ 54 w 90"/>
                <a:gd name="T73" fmla="*/ 106 h 106"/>
                <a:gd name="T74" fmla="*/ 58 w 90"/>
                <a:gd name="T75" fmla="*/ 97 h 106"/>
                <a:gd name="T76" fmla="*/ 67 w 90"/>
                <a:gd name="T77" fmla="*/ 87 h 106"/>
                <a:gd name="T78" fmla="*/ 78 w 90"/>
                <a:gd name="T79" fmla="*/ 78 h 106"/>
                <a:gd name="T80" fmla="*/ 80 w 90"/>
                <a:gd name="T81" fmla="*/ 70 h 106"/>
                <a:gd name="T82" fmla="*/ 85 w 90"/>
                <a:gd name="T83" fmla="*/ 63 h 106"/>
                <a:gd name="T84" fmla="*/ 89 w 90"/>
                <a:gd name="T85" fmla="*/ 61 h 106"/>
                <a:gd name="T86" fmla="*/ 90 w 90"/>
                <a:gd name="T87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" h="106">
                  <a:moveTo>
                    <a:pt x="90" y="54"/>
                  </a:moveTo>
                  <a:cubicBezTo>
                    <a:pt x="90" y="51"/>
                    <a:pt x="90" y="51"/>
                    <a:pt x="90" y="51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6" y="53"/>
                    <a:pt x="85" y="54"/>
                    <a:pt x="84" y="55"/>
                  </a:cubicBezTo>
                  <a:cubicBezTo>
                    <a:pt x="84" y="55"/>
                    <a:pt x="83" y="55"/>
                    <a:pt x="83" y="56"/>
                  </a:cubicBezTo>
                  <a:cubicBezTo>
                    <a:pt x="82" y="57"/>
                    <a:pt x="81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6"/>
                    <a:pt x="79" y="53"/>
                    <a:pt x="80" y="51"/>
                  </a:cubicBezTo>
                  <a:cubicBezTo>
                    <a:pt x="80" y="50"/>
                    <a:pt x="81" y="50"/>
                    <a:pt x="81" y="49"/>
                  </a:cubicBezTo>
                  <a:cubicBezTo>
                    <a:pt x="82" y="47"/>
                    <a:pt x="83" y="46"/>
                    <a:pt x="82" y="43"/>
                  </a:cubicBezTo>
                  <a:cubicBezTo>
                    <a:pt x="82" y="43"/>
                    <a:pt x="82" y="42"/>
                    <a:pt x="81" y="41"/>
                  </a:cubicBezTo>
                  <a:cubicBezTo>
                    <a:pt x="81" y="40"/>
                    <a:pt x="80" y="39"/>
                    <a:pt x="80" y="38"/>
                  </a:cubicBezTo>
                  <a:cubicBezTo>
                    <a:pt x="80" y="37"/>
                    <a:pt x="80" y="36"/>
                    <a:pt x="80" y="36"/>
                  </a:cubicBezTo>
                  <a:cubicBezTo>
                    <a:pt x="80" y="35"/>
                    <a:pt x="80" y="35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3"/>
                    <a:pt x="79" y="33"/>
                    <a:pt x="78" y="32"/>
                  </a:cubicBezTo>
                  <a:cubicBezTo>
                    <a:pt x="76" y="31"/>
                    <a:pt x="76" y="30"/>
                    <a:pt x="77" y="29"/>
                  </a:cubicBezTo>
                  <a:cubicBezTo>
                    <a:pt x="77" y="29"/>
                    <a:pt x="77" y="28"/>
                    <a:pt x="78" y="28"/>
                  </a:cubicBezTo>
                  <a:cubicBezTo>
                    <a:pt x="79" y="26"/>
                    <a:pt x="78" y="25"/>
                    <a:pt x="76" y="23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3" y="20"/>
                    <a:pt x="71" y="16"/>
                    <a:pt x="70" y="12"/>
                  </a:cubicBezTo>
                  <a:cubicBezTo>
                    <a:pt x="69" y="10"/>
                    <a:pt x="67" y="8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5" y="5"/>
                    <a:pt x="65" y="4"/>
                    <a:pt x="64" y="4"/>
                  </a:cubicBezTo>
                  <a:cubicBezTo>
                    <a:pt x="62" y="1"/>
                    <a:pt x="61" y="1"/>
                    <a:pt x="58" y="1"/>
                  </a:cubicBezTo>
                  <a:cubicBezTo>
                    <a:pt x="57" y="1"/>
                    <a:pt x="56" y="0"/>
                    <a:pt x="54" y="0"/>
                  </a:cubicBezTo>
                  <a:cubicBezTo>
                    <a:pt x="49" y="0"/>
                    <a:pt x="45" y="1"/>
                    <a:pt x="43" y="4"/>
                  </a:cubicBezTo>
                  <a:cubicBezTo>
                    <a:pt x="42" y="5"/>
                    <a:pt x="40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34" y="4"/>
                    <a:pt x="33" y="4"/>
                    <a:pt x="32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6" y="9"/>
                    <a:pt x="25" y="10"/>
                    <a:pt x="25" y="11"/>
                  </a:cubicBezTo>
                  <a:cubicBezTo>
                    <a:pt x="24" y="13"/>
                    <a:pt x="22" y="15"/>
                    <a:pt x="22" y="17"/>
                  </a:cubicBezTo>
                  <a:cubicBezTo>
                    <a:pt x="21" y="17"/>
                    <a:pt x="21" y="18"/>
                    <a:pt x="21" y="19"/>
                  </a:cubicBezTo>
                  <a:cubicBezTo>
                    <a:pt x="20" y="21"/>
                    <a:pt x="19" y="23"/>
                    <a:pt x="18" y="24"/>
                  </a:cubicBezTo>
                  <a:cubicBezTo>
                    <a:pt x="17" y="24"/>
                    <a:pt x="16" y="25"/>
                    <a:pt x="16" y="25"/>
                  </a:cubicBezTo>
                  <a:cubicBezTo>
                    <a:pt x="14" y="26"/>
                    <a:pt x="13" y="26"/>
                    <a:pt x="13" y="29"/>
                  </a:cubicBezTo>
                  <a:cubicBezTo>
                    <a:pt x="12" y="32"/>
                    <a:pt x="11" y="32"/>
                    <a:pt x="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3" y="38"/>
                  </a:cubicBezTo>
                  <a:cubicBezTo>
                    <a:pt x="2" y="39"/>
                    <a:pt x="1" y="39"/>
                    <a:pt x="1" y="42"/>
                  </a:cubicBezTo>
                  <a:cubicBezTo>
                    <a:pt x="1" y="42"/>
                    <a:pt x="0" y="48"/>
                    <a:pt x="3" y="49"/>
                  </a:cubicBezTo>
                  <a:cubicBezTo>
                    <a:pt x="3" y="50"/>
                    <a:pt x="4" y="50"/>
                    <a:pt x="5" y="50"/>
                  </a:cubicBezTo>
                  <a:cubicBezTo>
                    <a:pt x="4" y="51"/>
                    <a:pt x="3" y="51"/>
                    <a:pt x="3" y="52"/>
                  </a:cubicBezTo>
                  <a:cubicBezTo>
                    <a:pt x="2" y="55"/>
                    <a:pt x="2" y="58"/>
                    <a:pt x="3" y="60"/>
                  </a:cubicBezTo>
                  <a:cubicBezTo>
                    <a:pt x="4" y="61"/>
                    <a:pt x="5" y="62"/>
                    <a:pt x="7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0" y="63"/>
                    <a:pt x="10" y="64"/>
                    <a:pt x="10" y="65"/>
                  </a:cubicBezTo>
                  <a:cubicBezTo>
                    <a:pt x="11" y="67"/>
                    <a:pt x="11" y="68"/>
                    <a:pt x="11" y="70"/>
                  </a:cubicBezTo>
                  <a:cubicBezTo>
                    <a:pt x="11" y="70"/>
                    <a:pt x="11" y="71"/>
                    <a:pt x="11" y="72"/>
                  </a:cubicBezTo>
                  <a:cubicBezTo>
                    <a:pt x="12" y="75"/>
                    <a:pt x="13" y="76"/>
                    <a:pt x="14" y="77"/>
                  </a:cubicBezTo>
                  <a:cubicBezTo>
                    <a:pt x="15" y="77"/>
                    <a:pt x="15" y="77"/>
                    <a:pt x="15" y="78"/>
                  </a:cubicBezTo>
                  <a:cubicBezTo>
                    <a:pt x="15" y="78"/>
                    <a:pt x="15" y="79"/>
                    <a:pt x="15" y="79"/>
                  </a:cubicBezTo>
                  <a:cubicBezTo>
                    <a:pt x="15" y="80"/>
                    <a:pt x="15" y="82"/>
                    <a:pt x="16" y="83"/>
                  </a:cubicBezTo>
                  <a:cubicBezTo>
                    <a:pt x="17" y="84"/>
                    <a:pt x="18" y="84"/>
                    <a:pt x="19" y="84"/>
                  </a:cubicBezTo>
                  <a:cubicBezTo>
                    <a:pt x="19" y="84"/>
                    <a:pt x="20" y="84"/>
                    <a:pt x="21" y="84"/>
                  </a:cubicBezTo>
                  <a:cubicBezTo>
                    <a:pt x="21" y="84"/>
                    <a:pt x="21" y="83"/>
                    <a:pt x="22" y="83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5"/>
                    <a:pt x="22" y="87"/>
                    <a:pt x="24" y="88"/>
                  </a:cubicBezTo>
                  <a:cubicBezTo>
                    <a:pt x="25" y="89"/>
                    <a:pt x="27" y="90"/>
                    <a:pt x="29" y="91"/>
                  </a:cubicBezTo>
                  <a:cubicBezTo>
                    <a:pt x="30" y="91"/>
                    <a:pt x="30" y="92"/>
                    <a:pt x="31" y="92"/>
                  </a:cubicBezTo>
                  <a:cubicBezTo>
                    <a:pt x="33" y="93"/>
                    <a:pt x="35" y="94"/>
                    <a:pt x="37" y="96"/>
                  </a:cubicBezTo>
                  <a:cubicBezTo>
                    <a:pt x="39" y="97"/>
                    <a:pt x="41" y="98"/>
                    <a:pt x="43" y="99"/>
                  </a:cubicBezTo>
                  <a:cubicBezTo>
                    <a:pt x="45" y="100"/>
                    <a:pt x="47" y="101"/>
                    <a:pt x="48" y="102"/>
                  </a:cubicBezTo>
                  <a:cubicBezTo>
                    <a:pt x="50" y="103"/>
                    <a:pt x="51" y="104"/>
                    <a:pt x="52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7" y="101"/>
                    <a:pt x="57" y="100"/>
                    <a:pt x="58" y="97"/>
                  </a:cubicBezTo>
                  <a:cubicBezTo>
                    <a:pt x="59" y="94"/>
                    <a:pt x="63" y="91"/>
                    <a:pt x="66" y="88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8" y="86"/>
                    <a:pt x="70" y="85"/>
                    <a:pt x="71" y="84"/>
                  </a:cubicBezTo>
                  <a:cubicBezTo>
                    <a:pt x="73" y="82"/>
                    <a:pt x="76" y="81"/>
                    <a:pt x="78" y="78"/>
                  </a:cubicBezTo>
                  <a:cubicBezTo>
                    <a:pt x="79" y="76"/>
                    <a:pt x="80" y="74"/>
                    <a:pt x="80" y="71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67"/>
                    <a:pt x="80" y="65"/>
                    <a:pt x="82" y="63"/>
                  </a:cubicBezTo>
                  <a:cubicBezTo>
                    <a:pt x="82" y="63"/>
                    <a:pt x="83" y="63"/>
                    <a:pt x="85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3"/>
                    <a:pt x="89" y="62"/>
                    <a:pt x="89" y="61"/>
                  </a:cubicBezTo>
                  <a:cubicBezTo>
                    <a:pt x="90" y="60"/>
                    <a:pt x="90" y="58"/>
                    <a:pt x="90" y="57"/>
                  </a:cubicBezTo>
                  <a:cubicBezTo>
                    <a:pt x="90" y="56"/>
                    <a:pt x="90" y="55"/>
                    <a:pt x="90" y="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8ED8A536-8986-32AC-5064-1BFA929D1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423" y="3197396"/>
              <a:ext cx="1279936" cy="1310064"/>
            </a:xfrm>
            <a:custGeom>
              <a:avLst/>
              <a:gdLst>
                <a:gd name="T0" fmla="*/ 542 w 557"/>
                <a:gd name="T1" fmla="*/ 79 h 619"/>
                <a:gd name="T2" fmla="*/ 542 w 557"/>
                <a:gd name="T3" fmla="*/ 58 h 619"/>
                <a:gd name="T4" fmla="*/ 507 w 557"/>
                <a:gd name="T5" fmla="*/ 24 h 619"/>
                <a:gd name="T6" fmla="*/ 491 w 557"/>
                <a:gd name="T7" fmla="*/ 31 h 619"/>
                <a:gd name="T8" fmla="*/ 463 w 557"/>
                <a:gd name="T9" fmla="*/ 31 h 619"/>
                <a:gd name="T10" fmla="*/ 441 w 557"/>
                <a:gd name="T11" fmla="*/ 8 h 619"/>
                <a:gd name="T12" fmla="*/ 419 w 557"/>
                <a:gd name="T13" fmla="*/ 10 h 619"/>
                <a:gd name="T14" fmla="*/ 389 w 557"/>
                <a:gd name="T15" fmla="*/ 0 h 619"/>
                <a:gd name="T16" fmla="*/ 361 w 557"/>
                <a:gd name="T17" fmla="*/ 12 h 619"/>
                <a:gd name="T18" fmla="*/ 317 w 557"/>
                <a:gd name="T19" fmla="*/ 20 h 619"/>
                <a:gd name="T20" fmla="*/ 275 w 557"/>
                <a:gd name="T21" fmla="*/ 36 h 619"/>
                <a:gd name="T22" fmla="*/ 240 w 557"/>
                <a:gd name="T23" fmla="*/ 25 h 619"/>
                <a:gd name="T24" fmla="*/ 189 w 557"/>
                <a:gd name="T25" fmla="*/ 35 h 619"/>
                <a:gd name="T26" fmla="*/ 174 w 557"/>
                <a:gd name="T27" fmla="*/ 108 h 619"/>
                <a:gd name="T28" fmla="*/ 154 w 557"/>
                <a:gd name="T29" fmla="*/ 206 h 619"/>
                <a:gd name="T30" fmla="*/ 118 w 557"/>
                <a:gd name="T31" fmla="*/ 273 h 619"/>
                <a:gd name="T32" fmla="*/ 102 w 557"/>
                <a:gd name="T33" fmla="*/ 309 h 619"/>
                <a:gd name="T34" fmla="*/ 68 w 557"/>
                <a:gd name="T35" fmla="*/ 329 h 619"/>
                <a:gd name="T36" fmla="*/ 50 w 557"/>
                <a:gd name="T37" fmla="*/ 323 h 619"/>
                <a:gd name="T38" fmla="*/ 28 w 557"/>
                <a:gd name="T39" fmla="*/ 329 h 619"/>
                <a:gd name="T40" fmla="*/ 13 w 557"/>
                <a:gd name="T41" fmla="*/ 347 h 619"/>
                <a:gd name="T42" fmla="*/ 6 w 557"/>
                <a:gd name="T43" fmla="*/ 374 h 619"/>
                <a:gd name="T44" fmla="*/ 16 w 557"/>
                <a:gd name="T45" fmla="*/ 374 h 619"/>
                <a:gd name="T46" fmla="*/ 99 w 557"/>
                <a:gd name="T47" fmla="*/ 370 h 619"/>
                <a:gd name="T48" fmla="*/ 132 w 557"/>
                <a:gd name="T49" fmla="*/ 377 h 619"/>
                <a:gd name="T50" fmla="*/ 135 w 557"/>
                <a:gd name="T51" fmla="*/ 396 h 619"/>
                <a:gd name="T52" fmla="*/ 149 w 557"/>
                <a:gd name="T53" fmla="*/ 426 h 619"/>
                <a:gd name="T54" fmla="*/ 172 w 557"/>
                <a:gd name="T55" fmla="*/ 443 h 619"/>
                <a:gd name="T56" fmla="*/ 185 w 557"/>
                <a:gd name="T57" fmla="*/ 441 h 619"/>
                <a:gd name="T58" fmla="*/ 195 w 557"/>
                <a:gd name="T59" fmla="*/ 441 h 619"/>
                <a:gd name="T60" fmla="*/ 213 w 557"/>
                <a:gd name="T61" fmla="*/ 426 h 619"/>
                <a:gd name="T62" fmla="*/ 239 w 557"/>
                <a:gd name="T63" fmla="*/ 405 h 619"/>
                <a:gd name="T64" fmla="*/ 260 w 557"/>
                <a:gd name="T65" fmla="*/ 417 h 619"/>
                <a:gd name="T66" fmla="*/ 283 w 557"/>
                <a:gd name="T67" fmla="*/ 464 h 619"/>
                <a:gd name="T68" fmla="*/ 295 w 557"/>
                <a:gd name="T69" fmla="*/ 519 h 619"/>
                <a:gd name="T70" fmla="*/ 293 w 557"/>
                <a:gd name="T71" fmla="*/ 539 h 619"/>
                <a:gd name="T72" fmla="*/ 307 w 557"/>
                <a:gd name="T73" fmla="*/ 544 h 619"/>
                <a:gd name="T74" fmla="*/ 322 w 557"/>
                <a:gd name="T75" fmla="*/ 543 h 619"/>
                <a:gd name="T76" fmla="*/ 334 w 557"/>
                <a:gd name="T77" fmla="*/ 540 h 619"/>
                <a:gd name="T78" fmla="*/ 352 w 557"/>
                <a:gd name="T79" fmla="*/ 541 h 619"/>
                <a:gd name="T80" fmla="*/ 371 w 557"/>
                <a:gd name="T81" fmla="*/ 548 h 619"/>
                <a:gd name="T82" fmla="*/ 410 w 557"/>
                <a:gd name="T83" fmla="*/ 570 h 619"/>
                <a:gd name="T84" fmla="*/ 438 w 557"/>
                <a:gd name="T85" fmla="*/ 565 h 619"/>
                <a:gd name="T86" fmla="*/ 452 w 557"/>
                <a:gd name="T87" fmla="*/ 582 h 619"/>
                <a:gd name="T88" fmla="*/ 471 w 557"/>
                <a:gd name="T89" fmla="*/ 589 h 619"/>
                <a:gd name="T90" fmla="*/ 496 w 557"/>
                <a:gd name="T91" fmla="*/ 619 h 619"/>
                <a:gd name="T92" fmla="*/ 512 w 557"/>
                <a:gd name="T93" fmla="*/ 607 h 619"/>
                <a:gd name="T94" fmla="*/ 499 w 557"/>
                <a:gd name="T95" fmla="*/ 586 h 619"/>
                <a:gd name="T96" fmla="*/ 474 w 557"/>
                <a:gd name="T97" fmla="*/ 543 h 619"/>
                <a:gd name="T98" fmla="*/ 473 w 557"/>
                <a:gd name="T99" fmla="*/ 483 h 619"/>
                <a:gd name="T100" fmla="*/ 528 w 557"/>
                <a:gd name="T101" fmla="*/ 432 h 619"/>
                <a:gd name="T102" fmla="*/ 502 w 557"/>
                <a:gd name="T103" fmla="*/ 385 h 619"/>
                <a:gd name="T104" fmla="*/ 497 w 557"/>
                <a:gd name="T105" fmla="*/ 318 h 619"/>
                <a:gd name="T106" fmla="*/ 496 w 557"/>
                <a:gd name="T107" fmla="*/ 283 h 619"/>
                <a:gd name="T108" fmla="*/ 509 w 557"/>
                <a:gd name="T109" fmla="*/ 220 h 619"/>
                <a:gd name="T110" fmla="*/ 521 w 557"/>
                <a:gd name="T111" fmla="*/ 148 h 619"/>
                <a:gd name="T112" fmla="*/ 556 w 557"/>
                <a:gd name="T113" fmla="*/ 10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7" h="619">
                  <a:moveTo>
                    <a:pt x="556" y="106"/>
                  </a:moveTo>
                  <a:cubicBezTo>
                    <a:pt x="556" y="102"/>
                    <a:pt x="550" y="100"/>
                    <a:pt x="545" y="98"/>
                  </a:cubicBezTo>
                  <a:cubicBezTo>
                    <a:pt x="543" y="97"/>
                    <a:pt x="541" y="97"/>
                    <a:pt x="540" y="96"/>
                  </a:cubicBezTo>
                  <a:cubicBezTo>
                    <a:pt x="540" y="94"/>
                    <a:pt x="541" y="91"/>
                    <a:pt x="542" y="88"/>
                  </a:cubicBezTo>
                  <a:cubicBezTo>
                    <a:pt x="543" y="87"/>
                    <a:pt x="543" y="87"/>
                    <a:pt x="543" y="86"/>
                  </a:cubicBezTo>
                  <a:cubicBezTo>
                    <a:pt x="544" y="85"/>
                    <a:pt x="544" y="85"/>
                    <a:pt x="544" y="85"/>
                  </a:cubicBezTo>
                  <a:cubicBezTo>
                    <a:pt x="544" y="84"/>
                    <a:pt x="545" y="83"/>
                    <a:pt x="544" y="81"/>
                  </a:cubicBezTo>
                  <a:cubicBezTo>
                    <a:pt x="544" y="80"/>
                    <a:pt x="543" y="80"/>
                    <a:pt x="542" y="79"/>
                  </a:cubicBezTo>
                  <a:cubicBezTo>
                    <a:pt x="542" y="79"/>
                    <a:pt x="541" y="78"/>
                    <a:pt x="541" y="77"/>
                  </a:cubicBezTo>
                  <a:cubicBezTo>
                    <a:pt x="541" y="76"/>
                    <a:pt x="542" y="73"/>
                    <a:pt x="543" y="70"/>
                  </a:cubicBezTo>
                  <a:cubicBezTo>
                    <a:pt x="546" y="64"/>
                    <a:pt x="547" y="61"/>
                    <a:pt x="546" y="59"/>
                  </a:cubicBezTo>
                  <a:cubicBezTo>
                    <a:pt x="546" y="59"/>
                    <a:pt x="545" y="58"/>
                    <a:pt x="545" y="58"/>
                  </a:cubicBezTo>
                  <a:cubicBezTo>
                    <a:pt x="544" y="58"/>
                    <a:pt x="544" y="58"/>
                    <a:pt x="544" y="58"/>
                  </a:cubicBezTo>
                  <a:cubicBezTo>
                    <a:pt x="544" y="58"/>
                    <a:pt x="544" y="58"/>
                    <a:pt x="544" y="58"/>
                  </a:cubicBezTo>
                  <a:cubicBezTo>
                    <a:pt x="543" y="58"/>
                    <a:pt x="543" y="58"/>
                    <a:pt x="542" y="58"/>
                  </a:cubicBezTo>
                  <a:cubicBezTo>
                    <a:pt x="542" y="58"/>
                    <a:pt x="542" y="58"/>
                    <a:pt x="542" y="58"/>
                  </a:cubicBezTo>
                  <a:cubicBezTo>
                    <a:pt x="538" y="58"/>
                    <a:pt x="536" y="58"/>
                    <a:pt x="535" y="54"/>
                  </a:cubicBezTo>
                  <a:cubicBezTo>
                    <a:pt x="535" y="53"/>
                    <a:pt x="535" y="53"/>
                    <a:pt x="535" y="52"/>
                  </a:cubicBezTo>
                  <a:cubicBezTo>
                    <a:pt x="534" y="50"/>
                    <a:pt x="534" y="50"/>
                    <a:pt x="532" y="49"/>
                  </a:cubicBezTo>
                  <a:cubicBezTo>
                    <a:pt x="531" y="49"/>
                    <a:pt x="531" y="48"/>
                    <a:pt x="530" y="48"/>
                  </a:cubicBezTo>
                  <a:cubicBezTo>
                    <a:pt x="529" y="48"/>
                    <a:pt x="528" y="47"/>
                    <a:pt x="527" y="46"/>
                  </a:cubicBezTo>
                  <a:cubicBezTo>
                    <a:pt x="526" y="45"/>
                    <a:pt x="524" y="44"/>
                    <a:pt x="523" y="42"/>
                  </a:cubicBezTo>
                  <a:cubicBezTo>
                    <a:pt x="519" y="38"/>
                    <a:pt x="514" y="33"/>
                    <a:pt x="512" y="28"/>
                  </a:cubicBezTo>
                  <a:cubicBezTo>
                    <a:pt x="511" y="26"/>
                    <a:pt x="509" y="24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7" y="24"/>
                    <a:pt x="507" y="24"/>
                    <a:pt x="507" y="24"/>
                  </a:cubicBezTo>
                  <a:cubicBezTo>
                    <a:pt x="506" y="24"/>
                    <a:pt x="504" y="24"/>
                    <a:pt x="503" y="26"/>
                  </a:cubicBezTo>
                  <a:cubicBezTo>
                    <a:pt x="502" y="27"/>
                    <a:pt x="501" y="28"/>
                    <a:pt x="501" y="29"/>
                  </a:cubicBezTo>
                  <a:cubicBezTo>
                    <a:pt x="500" y="32"/>
                    <a:pt x="499" y="33"/>
                    <a:pt x="496" y="33"/>
                  </a:cubicBezTo>
                  <a:cubicBezTo>
                    <a:pt x="496" y="33"/>
                    <a:pt x="496" y="33"/>
                    <a:pt x="495" y="33"/>
                  </a:cubicBezTo>
                  <a:cubicBezTo>
                    <a:pt x="495" y="33"/>
                    <a:pt x="494" y="33"/>
                    <a:pt x="493" y="32"/>
                  </a:cubicBezTo>
                  <a:cubicBezTo>
                    <a:pt x="492" y="31"/>
                    <a:pt x="492" y="31"/>
                    <a:pt x="491" y="31"/>
                  </a:cubicBezTo>
                  <a:cubicBezTo>
                    <a:pt x="490" y="30"/>
                    <a:pt x="488" y="29"/>
                    <a:pt x="487" y="29"/>
                  </a:cubicBezTo>
                  <a:cubicBezTo>
                    <a:pt x="486" y="29"/>
                    <a:pt x="486" y="29"/>
                    <a:pt x="486" y="29"/>
                  </a:cubicBezTo>
                  <a:cubicBezTo>
                    <a:pt x="484" y="28"/>
                    <a:pt x="484" y="28"/>
                    <a:pt x="483" y="28"/>
                  </a:cubicBezTo>
                  <a:cubicBezTo>
                    <a:pt x="480" y="28"/>
                    <a:pt x="479" y="30"/>
                    <a:pt x="476" y="32"/>
                  </a:cubicBezTo>
                  <a:cubicBezTo>
                    <a:pt x="476" y="32"/>
                    <a:pt x="476" y="32"/>
                    <a:pt x="476" y="32"/>
                  </a:cubicBezTo>
                  <a:cubicBezTo>
                    <a:pt x="474" y="34"/>
                    <a:pt x="472" y="35"/>
                    <a:pt x="471" y="35"/>
                  </a:cubicBezTo>
                  <a:cubicBezTo>
                    <a:pt x="470" y="35"/>
                    <a:pt x="469" y="35"/>
                    <a:pt x="467" y="34"/>
                  </a:cubicBezTo>
                  <a:cubicBezTo>
                    <a:pt x="466" y="33"/>
                    <a:pt x="464" y="32"/>
                    <a:pt x="463" y="31"/>
                  </a:cubicBezTo>
                  <a:cubicBezTo>
                    <a:pt x="459" y="30"/>
                    <a:pt x="456" y="28"/>
                    <a:pt x="454" y="25"/>
                  </a:cubicBezTo>
                  <a:cubicBezTo>
                    <a:pt x="453" y="24"/>
                    <a:pt x="453" y="23"/>
                    <a:pt x="453" y="22"/>
                  </a:cubicBezTo>
                  <a:cubicBezTo>
                    <a:pt x="453" y="20"/>
                    <a:pt x="452" y="19"/>
                    <a:pt x="451" y="17"/>
                  </a:cubicBezTo>
                  <a:cubicBezTo>
                    <a:pt x="450" y="16"/>
                    <a:pt x="449" y="15"/>
                    <a:pt x="448" y="14"/>
                  </a:cubicBezTo>
                  <a:cubicBezTo>
                    <a:pt x="447" y="13"/>
                    <a:pt x="446" y="12"/>
                    <a:pt x="445" y="11"/>
                  </a:cubicBezTo>
                  <a:cubicBezTo>
                    <a:pt x="444" y="10"/>
                    <a:pt x="443" y="9"/>
                    <a:pt x="443" y="8"/>
                  </a:cubicBezTo>
                  <a:cubicBezTo>
                    <a:pt x="442" y="7"/>
                    <a:pt x="442" y="7"/>
                    <a:pt x="442" y="7"/>
                  </a:cubicBezTo>
                  <a:cubicBezTo>
                    <a:pt x="441" y="8"/>
                    <a:pt x="441" y="8"/>
                    <a:pt x="441" y="8"/>
                  </a:cubicBezTo>
                  <a:cubicBezTo>
                    <a:pt x="440" y="8"/>
                    <a:pt x="440" y="8"/>
                    <a:pt x="439" y="8"/>
                  </a:cubicBezTo>
                  <a:cubicBezTo>
                    <a:pt x="438" y="8"/>
                    <a:pt x="437" y="8"/>
                    <a:pt x="436" y="7"/>
                  </a:cubicBezTo>
                  <a:cubicBezTo>
                    <a:pt x="435" y="7"/>
                    <a:pt x="433" y="7"/>
                    <a:pt x="432" y="7"/>
                  </a:cubicBezTo>
                  <a:cubicBezTo>
                    <a:pt x="430" y="7"/>
                    <a:pt x="428" y="9"/>
                    <a:pt x="428" y="10"/>
                  </a:cubicBezTo>
                  <a:cubicBezTo>
                    <a:pt x="427" y="10"/>
                    <a:pt x="426" y="10"/>
                    <a:pt x="426" y="10"/>
                  </a:cubicBezTo>
                  <a:cubicBezTo>
                    <a:pt x="425" y="10"/>
                    <a:pt x="424" y="10"/>
                    <a:pt x="423" y="10"/>
                  </a:cubicBezTo>
                  <a:cubicBezTo>
                    <a:pt x="422" y="10"/>
                    <a:pt x="422" y="10"/>
                    <a:pt x="421" y="10"/>
                  </a:cubicBezTo>
                  <a:cubicBezTo>
                    <a:pt x="420" y="10"/>
                    <a:pt x="420" y="10"/>
                    <a:pt x="419" y="10"/>
                  </a:cubicBezTo>
                  <a:cubicBezTo>
                    <a:pt x="416" y="10"/>
                    <a:pt x="414" y="9"/>
                    <a:pt x="412" y="7"/>
                  </a:cubicBezTo>
                  <a:cubicBezTo>
                    <a:pt x="411" y="6"/>
                    <a:pt x="411" y="6"/>
                    <a:pt x="411" y="6"/>
                  </a:cubicBezTo>
                  <a:cubicBezTo>
                    <a:pt x="410" y="5"/>
                    <a:pt x="408" y="3"/>
                    <a:pt x="406" y="3"/>
                  </a:cubicBezTo>
                  <a:cubicBezTo>
                    <a:pt x="404" y="3"/>
                    <a:pt x="403" y="4"/>
                    <a:pt x="402" y="5"/>
                  </a:cubicBezTo>
                  <a:cubicBezTo>
                    <a:pt x="401" y="6"/>
                    <a:pt x="400" y="6"/>
                    <a:pt x="400" y="7"/>
                  </a:cubicBezTo>
                  <a:cubicBezTo>
                    <a:pt x="399" y="7"/>
                    <a:pt x="398" y="7"/>
                    <a:pt x="398" y="7"/>
                  </a:cubicBezTo>
                  <a:cubicBezTo>
                    <a:pt x="396" y="7"/>
                    <a:pt x="395" y="6"/>
                    <a:pt x="394" y="4"/>
                  </a:cubicBezTo>
                  <a:cubicBezTo>
                    <a:pt x="393" y="2"/>
                    <a:pt x="391" y="0"/>
                    <a:pt x="389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5" y="0"/>
                    <a:pt x="384" y="3"/>
                    <a:pt x="383" y="6"/>
                  </a:cubicBezTo>
                  <a:cubicBezTo>
                    <a:pt x="383" y="8"/>
                    <a:pt x="382" y="10"/>
                    <a:pt x="380" y="11"/>
                  </a:cubicBezTo>
                  <a:cubicBezTo>
                    <a:pt x="379" y="12"/>
                    <a:pt x="378" y="12"/>
                    <a:pt x="376" y="12"/>
                  </a:cubicBezTo>
                  <a:cubicBezTo>
                    <a:pt x="375" y="12"/>
                    <a:pt x="374" y="12"/>
                    <a:pt x="373" y="13"/>
                  </a:cubicBezTo>
                  <a:cubicBezTo>
                    <a:pt x="370" y="13"/>
                    <a:pt x="369" y="13"/>
                    <a:pt x="367" y="13"/>
                  </a:cubicBezTo>
                  <a:cubicBezTo>
                    <a:pt x="365" y="13"/>
                    <a:pt x="364" y="13"/>
                    <a:pt x="361" y="12"/>
                  </a:cubicBezTo>
                  <a:cubicBezTo>
                    <a:pt x="361" y="12"/>
                    <a:pt x="361" y="12"/>
                    <a:pt x="361" y="12"/>
                  </a:cubicBezTo>
                  <a:cubicBezTo>
                    <a:pt x="359" y="11"/>
                    <a:pt x="357" y="11"/>
                    <a:pt x="356" y="11"/>
                  </a:cubicBezTo>
                  <a:cubicBezTo>
                    <a:pt x="354" y="11"/>
                    <a:pt x="353" y="11"/>
                    <a:pt x="351" y="12"/>
                  </a:cubicBezTo>
                  <a:cubicBezTo>
                    <a:pt x="347" y="15"/>
                    <a:pt x="344" y="17"/>
                    <a:pt x="339" y="19"/>
                  </a:cubicBezTo>
                  <a:cubicBezTo>
                    <a:pt x="337" y="19"/>
                    <a:pt x="336" y="20"/>
                    <a:pt x="334" y="21"/>
                  </a:cubicBezTo>
                  <a:cubicBezTo>
                    <a:pt x="332" y="23"/>
                    <a:pt x="330" y="24"/>
                    <a:pt x="327" y="25"/>
                  </a:cubicBezTo>
                  <a:cubicBezTo>
                    <a:pt x="327" y="25"/>
                    <a:pt x="326" y="25"/>
                    <a:pt x="326" y="25"/>
                  </a:cubicBezTo>
                  <a:cubicBezTo>
                    <a:pt x="324" y="25"/>
                    <a:pt x="322" y="23"/>
                    <a:pt x="320" y="22"/>
                  </a:cubicBezTo>
                  <a:cubicBezTo>
                    <a:pt x="319" y="21"/>
                    <a:pt x="318" y="20"/>
                    <a:pt x="317" y="20"/>
                  </a:cubicBezTo>
                  <a:cubicBezTo>
                    <a:pt x="315" y="19"/>
                    <a:pt x="314" y="19"/>
                    <a:pt x="313" y="19"/>
                  </a:cubicBezTo>
                  <a:cubicBezTo>
                    <a:pt x="313" y="19"/>
                    <a:pt x="312" y="19"/>
                    <a:pt x="311" y="19"/>
                  </a:cubicBezTo>
                  <a:cubicBezTo>
                    <a:pt x="308" y="21"/>
                    <a:pt x="306" y="26"/>
                    <a:pt x="304" y="30"/>
                  </a:cubicBezTo>
                  <a:cubicBezTo>
                    <a:pt x="303" y="33"/>
                    <a:pt x="302" y="35"/>
                    <a:pt x="301" y="36"/>
                  </a:cubicBezTo>
                  <a:cubicBezTo>
                    <a:pt x="300" y="39"/>
                    <a:pt x="298" y="40"/>
                    <a:pt x="295" y="40"/>
                  </a:cubicBezTo>
                  <a:cubicBezTo>
                    <a:pt x="292" y="40"/>
                    <a:pt x="289" y="39"/>
                    <a:pt x="286" y="38"/>
                  </a:cubicBezTo>
                  <a:cubicBezTo>
                    <a:pt x="284" y="37"/>
                    <a:pt x="282" y="37"/>
                    <a:pt x="279" y="36"/>
                  </a:cubicBezTo>
                  <a:cubicBezTo>
                    <a:pt x="278" y="36"/>
                    <a:pt x="277" y="36"/>
                    <a:pt x="275" y="36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6"/>
                    <a:pt x="269" y="36"/>
                    <a:pt x="268" y="36"/>
                  </a:cubicBezTo>
                  <a:cubicBezTo>
                    <a:pt x="264" y="36"/>
                    <a:pt x="262" y="34"/>
                    <a:pt x="259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56" y="30"/>
                    <a:pt x="253" y="30"/>
                    <a:pt x="251" y="30"/>
                  </a:cubicBezTo>
                  <a:cubicBezTo>
                    <a:pt x="249" y="30"/>
                    <a:pt x="249" y="30"/>
                    <a:pt x="249" y="30"/>
                  </a:cubicBezTo>
                  <a:cubicBezTo>
                    <a:pt x="248" y="30"/>
                    <a:pt x="247" y="30"/>
                    <a:pt x="246" y="30"/>
                  </a:cubicBezTo>
                  <a:cubicBezTo>
                    <a:pt x="243" y="30"/>
                    <a:pt x="242" y="28"/>
                    <a:pt x="240" y="25"/>
                  </a:cubicBezTo>
                  <a:cubicBezTo>
                    <a:pt x="240" y="24"/>
                    <a:pt x="240" y="24"/>
                    <a:pt x="239" y="23"/>
                  </a:cubicBezTo>
                  <a:cubicBezTo>
                    <a:pt x="235" y="17"/>
                    <a:pt x="229" y="13"/>
                    <a:pt x="223" y="9"/>
                  </a:cubicBezTo>
                  <a:cubicBezTo>
                    <a:pt x="220" y="8"/>
                    <a:pt x="218" y="8"/>
                    <a:pt x="216" y="8"/>
                  </a:cubicBezTo>
                  <a:cubicBezTo>
                    <a:pt x="212" y="8"/>
                    <a:pt x="207" y="10"/>
                    <a:pt x="202" y="15"/>
                  </a:cubicBezTo>
                  <a:cubicBezTo>
                    <a:pt x="200" y="18"/>
                    <a:pt x="198" y="21"/>
                    <a:pt x="196" y="24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4" y="27"/>
                    <a:pt x="194" y="28"/>
                    <a:pt x="193" y="29"/>
                  </a:cubicBezTo>
                  <a:cubicBezTo>
                    <a:pt x="191" y="31"/>
                    <a:pt x="190" y="33"/>
                    <a:pt x="189" y="35"/>
                  </a:cubicBezTo>
                  <a:cubicBezTo>
                    <a:pt x="188" y="39"/>
                    <a:pt x="188" y="42"/>
                    <a:pt x="188" y="46"/>
                  </a:cubicBezTo>
                  <a:cubicBezTo>
                    <a:pt x="188" y="47"/>
                    <a:pt x="188" y="47"/>
                    <a:pt x="188" y="47"/>
                  </a:cubicBezTo>
                  <a:cubicBezTo>
                    <a:pt x="188" y="52"/>
                    <a:pt x="187" y="56"/>
                    <a:pt x="186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90" y="68"/>
                    <a:pt x="185" y="80"/>
                    <a:pt x="182" y="86"/>
                  </a:cubicBezTo>
                  <a:cubicBezTo>
                    <a:pt x="181" y="87"/>
                    <a:pt x="181" y="89"/>
                    <a:pt x="180" y="90"/>
                  </a:cubicBezTo>
                  <a:cubicBezTo>
                    <a:pt x="177" y="96"/>
                    <a:pt x="174" y="101"/>
                    <a:pt x="174" y="108"/>
                  </a:cubicBezTo>
                  <a:cubicBezTo>
                    <a:pt x="174" y="116"/>
                    <a:pt x="172" y="124"/>
                    <a:pt x="170" y="132"/>
                  </a:cubicBezTo>
                  <a:cubicBezTo>
                    <a:pt x="169" y="137"/>
                    <a:pt x="168" y="143"/>
                    <a:pt x="167" y="149"/>
                  </a:cubicBezTo>
                  <a:cubicBezTo>
                    <a:pt x="167" y="152"/>
                    <a:pt x="166" y="155"/>
                    <a:pt x="165" y="158"/>
                  </a:cubicBezTo>
                  <a:cubicBezTo>
                    <a:pt x="164" y="165"/>
                    <a:pt x="163" y="171"/>
                    <a:pt x="163" y="177"/>
                  </a:cubicBezTo>
                  <a:cubicBezTo>
                    <a:pt x="163" y="179"/>
                    <a:pt x="163" y="181"/>
                    <a:pt x="164" y="183"/>
                  </a:cubicBezTo>
                  <a:cubicBezTo>
                    <a:pt x="165" y="187"/>
                    <a:pt x="166" y="191"/>
                    <a:pt x="164" y="195"/>
                  </a:cubicBezTo>
                  <a:cubicBezTo>
                    <a:pt x="162" y="197"/>
                    <a:pt x="160" y="200"/>
                    <a:pt x="157" y="203"/>
                  </a:cubicBezTo>
                  <a:cubicBezTo>
                    <a:pt x="156" y="204"/>
                    <a:pt x="155" y="205"/>
                    <a:pt x="154" y="206"/>
                  </a:cubicBezTo>
                  <a:cubicBezTo>
                    <a:pt x="151" y="209"/>
                    <a:pt x="149" y="212"/>
                    <a:pt x="146" y="216"/>
                  </a:cubicBezTo>
                  <a:cubicBezTo>
                    <a:pt x="145" y="218"/>
                    <a:pt x="143" y="220"/>
                    <a:pt x="142" y="222"/>
                  </a:cubicBezTo>
                  <a:cubicBezTo>
                    <a:pt x="140" y="224"/>
                    <a:pt x="138" y="226"/>
                    <a:pt x="136" y="228"/>
                  </a:cubicBezTo>
                  <a:cubicBezTo>
                    <a:pt x="132" y="234"/>
                    <a:pt x="128" y="239"/>
                    <a:pt x="123" y="243"/>
                  </a:cubicBezTo>
                  <a:cubicBezTo>
                    <a:pt x="122" y="245"/>
                    <a:pt x="120" y="246"/>
                    <a:pt x="119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7" y="256"/>
                    <a:pt x="118" y="265"/>
                    <a:pt x="118" y="273"/>
                  </a:cubicBezTo>
                  <a:cubicBezTo>
                    <a:pt x="118" y="276"/>
                    <a:pt x="118" y="276"/>
                    <a:pt x="118" y="276"/>
                  </a:cubicBezTo>
                  <a:cubicBezTo>
                    <a:pt x="119" y="285"/>
                    <a:pt x="118" y="288"/>
                    <a:pt x="115" y="295"/>
                  </a:cubicBezTo>
                  <a:cubicBezTo>
                    <a:pt x="114" y="296"/>
                    <a:pt x="114" y="298"/>
                    <a:pt x="113" y="300"/>
                  </a:cubicBezTo>
                  <a:cubicBezTo>
                    <a:pt x="113" y="302"/>
                    <a:pt x="112" y="304"/>
                    <a:pt x="112" y="305"/>
                  </a:cubicBezTo>
                  <a:cubicBezTo>
                    <a:pt x="110" y="306"/>
                    <a:pt x="109" y="307"/>
                    <a:pt x="107" y="307"/>
                  </a:cubicBezTo>
                  <a:cubicBezTo>
                    <a:pt x="106" y="307"/>
                    <a:pt x="104" y="308"/>
                    <a:pt x="103" y="308"/>
                  </a:cubicBezTo>
                  <a:cubicBezTo>
                    <a:pt x="103" y="309"/>
                    <a:pt x="103" y="309"/>
                    <a:pt x="103" y="309"/>
                  </a:cubicBezTo>
                  <a:cubicBezTo>
                    <a:pt x="102" y="309"/>
                    <a:pt x="102" y="309"/>
                    <a:pt x="102" y="309"/>
                  </a:cubicBezTo>
                  <a:cubicBezTo>
                    <a:pt x="102" y="312"/>
                    <a:pt x="98" y="314"/>
                    <a:pt x="95" y="316"/>
                  </a:cubicBezTo>
                  <a:cubicBezTo>
                    <a:pt x="93" y="317"/>
                    <a:pt x="92" y="319"/>
                    <a:pt x="91" y="320"/>
                  </a:cubicBezTo>
                  <a:cubicBezTo>
                    <a:pt x="87" y="323"/>
                    <a:pt x="84" y="327"/>
                    <a:pt x="80" y="331"/>
                  </a:cubicBezTo>
                  <a:cubicBezTo>
                    <a:pt x="79" y="332"/>
                    <a:pt x="79" y="332"/>
                    <a:pt x="78" y="333"/>
                  </a:cubicBezTo>
                  <a:cubicBezTo>
                    <a:pt x="76" y="336"/>
                    <a:pt x="74" y="339"/>
                    <a:pt x="71" y="339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9"/>
                    <a:pt x="69" y="338"/>
                    <a:pt x="68" y="336"/>
                  </a:cubicBezTo>
                  <a:cubicBezTo>
                    <a:pt x="67" y="334"/>
                    <a:pt x="67" y="331"/>
                    <a:pt x="68" y="329"/>
                  </a:cubicBezTo>
                  <a:cubicBezTo>
                    <a:pt x="68" y="325"/>
                    <a:pt x="68" y="322"/>
                    <a:pt x="66" y="320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4" y="319"/>
                    <a:pt x="64" y="319"/>
                    <a:pt x="64" y="319"/>
                  </a:cubicBezTo>
                  <a:cubicBezTo>
                    <a:pt x="62" y="320"/>
                    <a:pt x="61" y="320"/>
                    <a:pt x="60" y="321"/>
                  </a:cubicBezTo>
                  <a:cubicBezTo>
                    <a:pt x="58" y="322"/>
                    <a:pt x="57" y="323"/>
                    <a:pt x="55" y="323"/>
                  </a:cubicBezTo>
                  <a:cubicBezTo>
                    <a:pt x="54" y="323"/>
                    <a:pt x="54" y="323"/>
                    <a:pt x="53" y="323"/>
                  </a:cubicBezTo>
                  <a:cubicBezTo>
                    <a:pt x="53" y="323"/>
                    <a:pt x="52" y="323"/>
                    <a:pt x="52" y="323"/>
                  </a:cubicBezTo>
                  <a:cubicBezTo>
                    <a:pt x="51" y="323"/>
                    <a:pt x="51" y="323"/>
                    <a:pt x="50" y="323"/>
                  </a:cubicBezTo>
                  <a:cubicBezTo>
                    <a:pt x="48" y="323"/>
                    <a:pt x="47" y="325"/>
                    <a:pt x="47" y="326"/>
                  </a:cubicBezTo>
                  <a:cubicBezTo>
                    <a:pt x="46" y="328"/>
                    <a:pt x="46" y="330"/>
                    <a:pt x="46" y="331"/>
                  </a:cubicBezTo>
                  <a:cubicBezTo>
                    <a:pt x="46" y="333"/>
                    <a:pt x="46" y="335"/>
                    <a:pt x="40" y="335"/>
                  </a:cubicBezTo>
                  <a:cubicBezTo>
                    <a:pt x="37" y="335"/>
                    <a:pt x="36" y="334"/>
                    <a:pt x="34" y="333"/>
                  </a:cubicBezTo>
                  <a:cubicBezTo>
                    <a:pt x="34" y="332"/>
                    <a:pt x="33" y="331"/>
                    <a:pt x="31" y="331"/>
                  </a:cubicBezTo>
                  <a:cubicBezTo>
                    <a:pt x="31" y="331"/>
                    <a:pt x="31" y="330"/>
                    <a:pt x="31" y="330"/>
                  </a:cubicBezTo>
                  <a:cubicBezTo>
                    <a:pt x="30" y="327"/>
                    <a:pt x="30" y="327"/>
                    <a:pt x="30" y="327"/>
                  </a:cubicBezTo>
                  <a:cubicBezTo>
                    <a:pt x="28" y="329"/>
                    <a:pt x="28" y="329"/>
                    <a:pt x="28" y="329"/>
                  </a:cubicBezTo>
                  <a:cubicBezTo>
                    <a:pt x="27" y="330"/>
                    <a:pt x="26" y="330"/>
                    <a:pt x="26" y="330"/>
                  </a:cubicBezTo>
                  <a:cubicBezTo>
                    <a:pt x="25" y="330"/>
                    <a:pt x="24" y="330"/>
                    <a:pt x="23" y="330"/>
                  </a:cubicBezTo>
                  <a:cubicBezTo>
                    <a:pt x="21" y="331"/>
                    <a:pt x="21" y="333"/>
                    <a:pt x="20" y="334"/>
                  </a:cubicBezTo>
                  <a:cubicBezTo>
                    <a:pt x="20" y="335"/>
                    <a:pt x="20" y="335"/>
                    <a:pt x="19" y="336"/>
                  </a:cubicBezTo>
                  <a:cubicBezTo>
                    <a:pt x="19" y="337"/>
                    <a:pt x="18" y="338"/>
                    <a:pt x="16" y="339"/>
                  </a:cubicBezTo>
                  <a:cubicBezTo>
                    <a:pt x="15" y="340"/>
                    <a:pt x="14" y="341"/>
                    <a:pt x="13" y="342"/>
                  </a:cubicBezTo>
                  <a:cubicBezTo>
                    <a:pt x="13" y="343"/>
                    <a:pt x="13" y="344"/>
                    <a:pt x="13" y="345"/>
                  </a:cubicBezTo>
                  <a:cubicBezTo>
                    <a:pt x="13" y="346"/>
                    <a:pt x="13" y="346"/>
                    <a:pt x="13" y="347"/>
                  </a:cubicBezTo>
                  <a:cubicBezTo>
                    <a:pt x="13" y="351"/>
                    <a:pt x="13" y="355"/>
                    <a:pt x="13" y="358"/>
                  </a:cubicBezTo>
                  <a:cubicBezTo>
                    <a:pt x="13" y="359"/>
                    <a:pt x="13" y="359"/>
                    <a:pt x="13" y="359"/>
                  </a:cubicBezTo>
                  <a:cubicBezTo>
                    <a:pt x="13" y="361"/>
                    <a:pt x="14" y="363"/>
                    <a:pt x="14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" y="368"/>
                    <a:pt x="2" y="368"/>
                    <a:pt x="2" y="368"/>
                  </a:cubicBezTo>
                  <a:cubicBezTo>
                    <a:pt x="2" y="369"/>
                    <a:pt x="2" y="369"/>
                    <a:pt x="3" y="369"/>
                  </a:cubicBezTo>
                  <a:cubicBezTo>
                    <a:pt x="3" y="370"/>
                    <a:pt x="4" y="371"/>
                    <a:pt x="5" y="372"/>
                  </a:cubicBezTo>
                  <a:cubicBezTo>
                    <a:pt x="5" y="372"/>
                    <a:pt x="6" y="373"/>
                    <a:pt x="6" y="374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8" y="376"/>
                    <a:pt x="8" y="376"/>
                    <a:pt x="8" y="376"/>
                  </a:cubicBezTo>
                  <a:cubicBezTo>
                    <a:pt x="9" y="376"/>
                    <a:pt x="9" y="376"/>
                    <a:pt x="9" y="376"/>
                  </a:cubicBezTo>
                  <a:cubicBezTo>
                    <a:pt x="10" y="376"/>
                    <a:pt x="11" y="376"/>
                    <a:pt x="11" y="376"/>
                  </a:cubicBezTo>
                  <a:cubicBezTo>
                    <a:pt x="12" y="376"/>
                    <a:pt x="12" y="375"/>
                    <a:pt x="13" y="375"/>
                  </a:cubicBezTo>
                  <a:cubicBezTo>
                    <a:pt x="13" y="375"/>
                    <a:pt x="13" y="374"/>
                    <a:pt x="14" y="374"/>
                  </a:cubicBezTo>
                  <a:cubicBezTo>
                    <a:pt x="14" y="374"/>
                    <a:pt x="15" y="374"/>
                    <a:pt x="15" y="374"/>
                  </a:cubicBezTo>
                  <a:cubicBezTo>
                    <a:pt x="15" y="374"/>
                    <a:pt x="16" y="374"/>
                    <a:pt x="16" y="374"/>
                  </a:cubicBezTo>
                  <a:cubicBezTo>
                    <a:pt x="16" y="374"/>
                    <a:pt x="17" y="374"/>
                    <a:pt x="18" y="374"/>
                  </a:cubicBezTo>
                  <a:cubicBezTo>
                    <a:pt x="20" y="374"/>
                    <a:pt x="21" y="373"/>
                    <a:pt x="22" y="373"/>
                  </a:cubicBezTo>
                  <a:cubicBezTo>
                    <a:pt x="23" y="372"/>
                    <a:pt x="23" y="372"/>
                    <a:pt x="24" y="371"/>
                  </a:cubicBezTo>
                  <a:cubicBezTo>
                    <a:pt x="27" y="370"/>
                    <a:pt x="30" y="370"/>
                    <a:pt x="32" y="370"/>
                  </a:cubicBezTo>
                  <a:cubicBezTo>
                    <a:pt x="32" y="370"/>
                    <a:pt x="55" y="370"/>
                    <a:pt x="55" y="370"/>
                  </a:cubicBezTo>
                  <a:cubicBezTo>
                    <a:pt x="58" y="370"/>
                    <a:pt x="61" y="370"/>
                    <a:pt x="64" y="370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82" y="370"/>
                    <a:pt x="91" y="370"/>
                    <a:pt x="99" y="370"/>
                  </a:cubicBezTo>
                  <a:cubicBezTo>
                    <a:pt x="104" y="370"/>
                    <a:pt x="110" y="370"/>
                    <a:pt x="115" y="370"/>
                  </a:cubicBezTo>
                  <a:cubicBezTo>
                    <a:pt x="116" y="370"/>
                    <a:pt x="117" y="370"/>
                    <a:pt x="118" y="370"/>
                  </a:cubicBezTo>
                  <a:cubicBezTo>
                    <a:pt x="120" y="370"/>
                    <a:pt x="121" y="370"/>
                    <a:pt x="123" y="370"/>
                  </a:cubicBezTo>
                  <a:cubicBezTo>
                    <a:pt x="123" y="370"/>
                    <a:pt x="124" y="370"/>
                    <a:pt x="124" y="370"/>
                  </a:cubicBezTo>
                  <a:cubicBezTo>
                    <a:pt x="125" y="370"/>
                    <a:pt x="125" y="370"/>
                    <a:pt x="125" y="370"/>
                  </a:cubicBezTo>
                  <a:cubicBezTo>
                    <a:pt x="129" y="370"/>
                    <a:pt x="130" y="371"/>
                    <a:pt x="130" y="376"/>
                  </a:cubicBezTo>
                  <a:cubicBezTo>
                    <a:pt x="131" y="377"/>
                    <a:pt x="131" y="377"/>
                    <a:pt x="131" y="377"/>
                  </a:cubicBezTo>
                  <a:cubicBezTo>
                    <a:pt x="132" y="377"/>
                    <a:pt x="132" y="377"/>
                    <a:pt x="132" y="377"/>
                  </a:cubicBezTo>
                  <a:cubicBezTo>
                    <a:pt x="132" y="378"/>
                    <a:pt x="132" y="378"/>
                    <a:pt x="132" y="378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3" y="379"/>
                    <a:pt x="133" y="381"/>
                    <a:pt x="133" y="382"/>
                  </a:cubicBezTo>
                  <a:cubicBezTo>
                    <a:pt x="133" y="383"/>
                    <a:pt x="133" y="383"/>
                    <a:pt x="133" y="383"/>
                  </a:cubicBezTo>
                  <a:cubicBezTo>
                    <a:pt x="133" y="384"/>
                    <a:pt x="133" y="386"/>
                    <a:pt x="134" y="388"/>
                  </a:cubicBezTo>
                  <a:cubicBezTo>
                    <a:pt x="134" y="389"/>
                    <a:pt x="134" y="389"/>
                    <a:pt x="133" y="390"/>
                  </a:cubicBezTo>
                  <a:cubicBezTo>
                    <a:pt x="133" y="391"/>
                    <a:pt x="133" y="392"/>
                    <a:pt x="133" y="393"/>
                  </a:cubicBezTo>
                  <a:cubicBezTo>
                    <a:pt x="134" y="394"/>
                    <a:pt x="134" y="395"/>
                    <a:pt x="135" y="396"/>
                  </a:cubicBezTo>
                  <a:cubicBezTo>
                    <a:pt x="135" y="396"/>
                    <a:pt x="135" y="397"/>
                    <a:pt x="136" y="397"/>
                  </a:cubicBezTo>
                  <a:cubicBezTo>
                    <a:pt x="136" y="398"/>
                    <a:pt x="136" y="399"/>
                    <a:pt x="137" y="400"/>
                  </a:cubicBezTo>
                  <a:cubicBezTo>
                    <a:pt x="138" y="403"/>
                    <a:pt x="140" y="406"/>
                    <a:pt x="140" y="409"/>
                  </a:cubicBezTo>
                  <a:cubicBezTo>
                    <a:pt x="141" y="410"/>
                    <a:pt x="141" y="411"/>
                    <a:pt x="140" y="412"/>
                  </a:cubicBezTo>
                  <a:cubicBezTo>
                    <a:pt x="140" y="413"/>
                    <a:pt x="140" y="414"/>
                    <a:pt x="141" y="416"/>
                  </a:cubicBezTo>
                  <a:cubicBezTo>
                    <a:pt x="142" y="417"/>
                    <a:pt x="143" y="418"/>
                    <a:pt x="144" y="420"/>
                  </a:cubicBezTo>
                  <a:cubicBezTo>
                    <a:pt x="145" y="420"/>
                    <a:pt x="145" y="421"/>
                    <a:pt x="146" y="421"/>
                  </a:cubicBezTo>
                  <a:cubicBezTo>
                    <a:pt x="147" y="423"/>
                    <a:pt x="148" y="425"/>
                    <a:pt x="149" y="426"/>
                  </a:cubicBezTo>
                  <a:cubicBezTo>
                    <a:pt x="150" y="427"/>
                    <a:pt x="150" y="428"/>
                    <a:pt x="151" y="429"/>
                  </a:cubicBezTo>
                  <a:cubicBezTo>
                    <a:pt x="152" y="430"/>
                    <a:pt x="153" y="432"/>
                    <a:pt x="154" y="433"/>
                  </a:cubicBezTo>
                  <a:cubicBezTo>
                    <a:pt x="155" y="436"/>
                    <a:pt x="157" y="438"/>
                    <a:pt x="159" y="441"/>
                  </a:cubicBezTo>
                  <a:cubicBezTo>
                    <a:pt x="160" y="442"/>
                    <a:pt x="161" y="443"/>
                    <a:pt x="162" y="443"/>
                  </a:cubicBezTo>
                  <a:cubicBezTo>
                    <a:pt x="163" y="443"/>
                    <a:pt x="164" y="442"/>
                    <a:pt x="165" y="442"/>
                  </a:cubicBezTo>
                  <a:cubicBezTo>
                    <a:pt x="166" y="442"/>
                    <a:pt x="167" y="442"/>
                    <a:pt x="168" y="442"/>
                  </a:cubicBezTo>
                  <a:cubicBezTo>
                    <a:pt x="169" y="442"/>
                    <a:pt x="169" y="442"/>
                    <a:pt x="170" y="442"/>
                  </a:cubicBezTo>
                  <a:cubicBezTo>
                    <a:pt x="171" y="442"/>
                    <a:pt x="171" y="443"/>
                    <a:pt x="172" y="443"/>
                  </a:cubicBezTo>
                  <a:cubicBezTo>
                    <a:pt x="173" y="444"/>
                    <a:pt x="173" y="444"/>
                    <a:pt x="173" y="444"/>
                  </a:cubicBezTo>
                  <a:cubicBezTo>
                    <a:pt x="174" y="443"/>
                    <a:pt x="174" y="443"/>
                    <a:pt x="174" y="443"/>
                  </a:cubicBezTo>
                  <a:cubicBezTo>
                    <a:pt x="175" y="443"/>
                    <a:pt x="175" y="442"/>
                    <a:pt x="175" y="442"/>
                  </a:cubicBezTo>
                  <a:cubicBezTo>
                    <a:pt x="176" y="441"/>
                    <a:pt x="176" y="441"/>
                    <a:pt x="178" y="440"/>
                  </a:cubicBezTo>
                  <a:cubicBezTo>
                    <a:pt x="178" y="440"/>
                    <a:pt x="179" y="440"/>
                    <a:pt x="179" y="440"/>
                  </a:cubicBezTo>
                  <a:cubicBezTo>
                    <a:pt x="180" y="440"/>
                    <a:pt x="181" y="440"/>
                    <a:pt x="182" y="441"/>
                  </a:cubicBezTo>
                  <a:cubicBezTo>
                    <a:pt x="182" y="441"/>
                    <a:pt x="183" y="441"/>
                    <a:pt x="184" y="441"/>
                  </a:cubicBezTo>
                  <a:cubicBezTo>
                    <a:pt x="184" y="441"/>
                    <a:pt x="185" y="441"/>
                    <a:pt x="185" y="441"/>
                  </a:cubicBezTo>
                  <a:cubicBezTo>
                    <a:pt x="185" y="441"/>
                    <a:pt x="185" y="441"/>
                    <a:pt x="185" y="441"/>
                  </a:cubicBezTo>
                  <a:cubicBezTo>
                    <a:pt x="186" y="441"/>
                    <a:pt x="186" y="441"/>
                    <a:pt x="186" y="441"/>
                  </a:cubicBezTo>
                  <a:cubicBezTo>
                    <a:pt x="187" y="440"/>
                    <a:pt x="187" y="440"/>
                    <a:pt x="187" y="440"/>
                  </a:cubicBezTo>
                  <a:cubicBezTo>
                    <a:pt x="187" y="440"/>
                    <a:pt x="187" y="440"/>
                    <a:pt x="188" y="439"/>
                  </a:cubicBezTo>
                  <a:cubicBezTo>
                    <a:pt x="188" y="439"/>
                    <a:pt x="190" y="438"/>
                    <a:pt x="192" y="438"/>
                  </a:cubicBezTo>
                  <a:cubicBezTo>
                    <a:pt x="192" y="438"/>
                    <a:pt x="192" y="438"/>
                    <a:pt x="192" y="438"/>
                  </a:cubicBezTo>
                  <a:cubicBezTo>
                    <a:pt x="193" y="438"/>
                    <a:pt x="194" y="438"/>
                    <a:pt x="194" y="439"/>
                  </a:cubicBezTo>
                  <a:cubicBezTo>
                    <a:pt x="194" y="440"/>
                    <a:pt x="194" y="440"/>
                    <a:pt x="195" y="441"/>
                  </a:cubicBezTo>
                  <a:cubicBezTo>
                    <a:pt x="196" y="441"/>
                    <a:pt x="198" y="441"/>
                    <a:pt x="200" y="441"/>
                  </a:cubicBezTo>
                  <a:cubicBezTo>
                    <a:pt x="202" y="441"/>
                    <a:pt x="206" y="441"/>
                    <a:pt x="208" y="441"/>
                  </a:cubicBezTo>
                  <a:cubicBezTo>
                    <a:pt x="209" y="440"/>
                    <a:pt x="209" y="440"/>
                    <a:pt x="209" y="440"/>
                  </a:cubicBezTo>
                  <a:cubicBezTo>
                    <a:pt x="211" y="440"/>
                    <a:pt x="211" y="440"/>
                    <a:pt x="211" y="440"/>
                  </a:cubicBezTo>
                  <a:cubicBezTo>
                    <a:pt x="211" y="438"/>
                    <a:pt x="211" y="438"/>
                    <a:pt x="211" y="438"/>
                  </a:cubicBezTo>
                  <a:cubicBezTo>
                    <a:pt x="211" y="438"/>
                    <a:pt x="211" y="437"/>
                    <a:pt x="211" y="436"/>
                  </a:cubicBezTo>
                  <a:cubicBezTo>
                    <a:pt x="211" y="434"/>
                    <a:pt x="211" y="431"/>
                    <a:pt x="211" y="429"/>
                  </a:cubicBezTo>
                  <a:cubicBezTo>
                    <a:pt x="212" y="428"/>
                    <a:pt x="212" y="427"/>
                    <a:pt x="213" y="426"/>
                  </a:cubicBezTo>
                  <a:cubicBezTo>
                    <a:pt x="214" y="424"/>
                    <a:pt x="215" y="423"/>
                    <a:pt x="215" y="421"/>
                  </a:cubicBezTo>
                  <a:cubicBezTo>
                    <a:pt x="215" y="420"/>
                    <a:pt x="215" y="419"/>
                    <a:pt x="215" y="417"/>
                  </a:cubicBezTo>
                  <a:cubicBezTo>
                    <a:pt x="215" y="414"/>
                    <a:pt x="214" y="410"/>
                    <a:pt x="216" y="408"/>
                  </a:cubicBezTo>
                  <a:cubicBezTo>
                    <a:pt x="216" y="408"/>
                    <a:pt x="218" y="407"/>
                    <a:pt x="227" y="407"/>
                  </a:cubicBezTo>
                  <a:cubicBezTo>
                    <a:pt x="228" y="407"/>
                    <a:pt x="233" y="407"/>
                    <a:pt x="234" y="407"/>
                  </a:cubicBezTo>
                  <a:cubicBezTo>
                    <a:pt x="235" y="407"/>
                    <a:pt x="236" y="407"/>
                    <a:pt x="237" y="407"/>
                  </a:cubicBezTo>
                  <a:cubicBezTo>
                    <a:pt x="239" y="407"/>
                    <a:pt x="239" y="407"/>
                    <a:pt x="239" y="407"/>
                  </a:cubicBezTo>
                  <a:cubicBezTo>
                    <a:pt x="239" y="405"/>
                    <a:pt x="239" y="405"/>
                    <a:pt x="239" y="405"/>
                  </a:cubicBezTo>
                  <a:cubicBezTo>
                    <a:pt x="239" y="404"/>
                    <a:pt x="239" y="404"/>
                    <a:pt x="239" y="404"/>
                  </a:cubicBezTo>
                  <a:cubicBezTo>
                    <a:pt x="240" y="404"/>
                    <a:pt x="241" y="404"/>
                    <a:pt x="242" y="404"/>
                  </a:cubicBezTo>
                  <a:cubicBezTo>
                    <a:pt x="243" y="404"/>
                    <a:pt x="244" y="404"/>
                    <a:pt x="245" y="404"/>
                  </a:cubicBezTo>
                  <a:cubicBezTo>
                    <a:pt x="246" y="404"/>
                    <a:pt x="246" y="404"/>
                    <a:pt x="247" y="404"/>
                  </a:cubicBezTo>
                  <a:cubicBezTo>
                    <a:pt x="247" y="407"/>
                    <a:pt x="246" y="408"/>
                    <a:pt x="245" y="410"/>
                  </a:cubicBezTo>
                  <a:cubicBezTo>
                    <a:pt x="245" y="412"/>
                    <a:pt x="245" y="414"/>
                    <a:pt x="244" y="415"/>
                  </a:cubicBezTo>
                  <a:cubicBezTo>
                    <a:pt x="244" y="417"/>
                    <a:pt x="244" y="417"/>
                    <a:pt x="244" y="417"/>
                  </a:cubicBezTo>
                  <a:cubicBezTo>
                    <a:pt x="244" y="417"/>
                    <a:pt x="259" y="417"/>
                    <a:pt x="260" y="417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264" y="417"/>
                    <a:pt x="265" y="417"/>
                    <a:pt x="267" y="417"/>
                  </a:cubicBezTo>
                  <a:cubicBezTo>
                    <a:pt x="269" y="416"/>
                    <a:pt x="271" y="416"/>
                    <a:pt x="273" y="416"/>
                  </a:cubicBezTo>
                  <a:cubicBezTo>
                    <a:pt x="280" y="416"/>
                    <a:pt x="282" y="418"/>
                    <a:pt x="282" y="420"/>
                  </a:cubicBezTo>
                  <a:cubicBezTo>
                    <a:pt x="283" y="424"/>
                    <a:pt x="282" y="427"/>
                    <a:pt x="281" y="431"/>
                  </a:cubicBezTo>
                  <a:cubicBezTo>
                    <a:pt x="281" y="434"/>
                    <a:pt x="280" y="437"/>
                    <a:pt x="280" y="441"/>
                  </a:cubicBezTo>
                  <a:cubicBezTo>
                    <a:pt x="281" y="443"/>
                    <a:pt x="281" y="445"/>
                    <a:pt x="282" y="447"/>
                  </a:cubicBezTo>
                  <a:cubicBezTo>
                    <a:pt x="283" y="452"/>
                    <a:pt x="285" y="457"/>
                    <a:pt x="283" y="464"/>
                  </a:cubicBezTo>
                  <a:cubicBezTo>
                    <a:pt x="282" y="467"/>
                    <a:pt x="282" y="471"/>
                    <a:pt x="282" y="474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9"/>
                    <a:pt x="281" y="480"/>
                    <a:pt x="281" y="482"/>
                  </a:cubicBezTo>
                  <a:cubicBezTo>
                    <a:pt x="281" y="484"/>
                    <a:pt x="280" y="486"/>
                    <a:pt x="281" y="489"/>
                  </a:cubicBezTo>
                  <a:cubicBezTo>
                    <a:pt x="281" y="493"/>
                    <a:pt x="284" y="497"/>
                    <a:pt x="286" y="500"/>
                  </a:cubicBezTo>
                  <a:cubicBezTo>
                    <a:pt x="288" y="502"/>
                    <a:pt x="290" y="504"/>
                    <a:pt x="291" y="507"/>
                  </a:cubicBezTo>
                  <a:cubicBezTo>
                    <a:pt x="292" y="508"/>
                    <a:pt x="292" y="509"/>
                    <a:pt x="293" y="510"/>
                  </a:cubicBezTo>
                  <a:cubicBezTo>
                    <a:pt x="294" y="513"/>
                    <a:pt x="295" y="516"/>
                    <a:pt x="295" y="519"/>
                  </a:cubicBezTo>
                  <a:cubicBezTo>
                    <a:pt x="295" y="521"/>
                    <a:pt x="295" y="524"/>
                    <a:pt x="295" y="527"/>
                  </a:cubicBezTo>
                  <a:cubicBezTo>
                    <a:pt x="295" y="529"/>
                    <a:pt x="295" y="531"/>
                    <a:pt x="295" y="533"/>
                  </a:cubicBezTo>
                  <a:cubicBezTo>
                    <a:pt x="294" y="533"/>
                    <a:pt x="294" y="533"/>
                    <a:pt x="294" y="533"/>
                  </a:cubicBezTo>
                  <a:cubicBezTo>
                    <a:pt x="294" y="533"/>
                    <a:pt x="294" y="533"/>
                    <a:pt x="294" y="533"/>
                  </a:cubicBezTo>
                  <a:cubicBezTo>
                    <a:pt x="294" y="533"/>
                    <a:pt x="293" y="534"/>
                    <a:pt x="292" y="535"/>
                  </a:cubicBezTo>
                  <a:cubicBezTo>
                    <a:pt x="291" y="535"/>
                    <a:pt x="291" y="535"/>
                    <a:pt x="291" y="535"/>
                  </a:cubicBezTo>
                  <a:cubicBezTo>
                    <a:pt x="291" y="536"/>
                    <a:pt x="291" y="536"/>
                    <a:pt x="291" y="536"/>
                  </a:cubicBezTo>
                  <a:cubicBezTo>
                    <a:pt x="292" y="537"/>
                    <a:pt x="292" y="537"/>
                    <a:pt x="293" y="539"/>
                  </a:cubicBezTo>
                  <a:cubicBezTo>
                    <a:pt x="293" y="540"/>
                    <a:pt x="294" y="540"/>
                    <a:pt x="294" y="541"/>
                  </a:cubicBezTo>
                  <a:cubicBezTo>
                    <a:pt x="294" y="542"/>
                    <a:pt x="294" y="543"/>
                    <a:pt x="293" y="544"/>
                  </a:cubicBezTo>
                  <a:cubicBezTo>
                    <a:pt x="291" y="550"/>
                    <a:pt x="291" y="550"/>
                    <a:pt x="291" y="550"/>
                  </a:cubicBezTo>
                  <a:cubicBezTo>
                    <a:pt x="296" y="546"/>
                    <a:pt x="296" y="546"/>
                    <a:pt x="296" y="546"/>
                  </a:cubicBezTo>
                  <a:cubicBezTo>
                    <a:pt x="298" y="544"/>
                    <a:pt x="302" y="542"/>
                    <a:pt x="304" y="542"/>
                  </a:cubicBezTo>
                  <a:cubicBezTo>
                    <a:pt x="305" y="542"/>
                    <a:pt x="305" y="542"/>
                    <a:pt x="305" y="542"/>
                  </a:cubicBezTo>
                  <a:cubicBezTo>
                    <a:pt x="305" y="542"/>
                    <a:pt x="306" y="543"/>
                    <a:pt x="306" y="543"/>
                  </a:cubicBezTo>
                  <a:cubicBezTo>
                    <a:pt x="306" y="543"/>
                    <a:pt x="307" y="544"/>
                    <a:pt x="307" y="544"/>
                  </a:cubicBezTo>
                  <a:cubicBezTo>
                    <a:pt x="313" y="547"/>
                    <a:pt x="313" y="547"/>
                    <a:pt x="313" y="547"/>
                  </a:cubicBezTo>
                  <a:cubicBezTo>
                    <a:pt x="310" y="542"/>
                    <a:pt x="310" y="542"/>
                    <a:pt x="310" y="542"/>
                  </a:cubicBezTo>
                  <a:cubicBezTo>
                    <a:pt x="311" y="542"/>
                    <a:pt x="311" y="542"/>
                    <a:pt x="311" y="541"/>
                  </a:cubicBezTo>
                  <a:cubicBezTo>
                    <a:pt x="312" y="541"/>
                    <a:pt x="312" y="541"/>
                    <a:pt x="312" y="541"/>
                  </a:cubicBezTo>
                  <a:cubicBezTo>
                    <a:pt x="313" y="541"/>
                    <a:pt x="313" y="541"/>
                    <a:pt x="313" y="542"/>
                  </a:cubicBezTo>
                  <a:cubicBezTo>
                    <a:pt x="314" y="543"/>
                    <a:pt x="314" y="543"/>
                    <a:pt x="315" y="544"/>
                  </a:cubicBezTo>
                  <a:cubicBezTo>
                    <a:pt x="315" y="544"/>
                    <a:pt x="316" y="545"/>
                    <a:pt x="317" y="545"/>
                  </a:cubicBezTo>
                  <a:cubicBezTo>
                    <a:pt x="318" y="545"/>
                    <a:pt x="320" y="544"/>
                    <a:pt x="322" y="543"/>
                  </a:cubicBezTo>
                  <a:cubicBezTo>
                    <a:pt x="323" y="542"/>
                    <a:pt x="323" y="541"/>
                    <a:pt x="324" y="541"/>
                  </a:cubicBezTo>
                  <a:cubicBezTo>
                    <a:pt x="324" y="540"/>
                    <a:pt x="325" y="539"/>
                    <a:pt x="326" y="539"/>
                  </a:cubicBezTo>
                  <a:cubicBezTo>
                    <a:pt x="326" y="539"/>
                    <a:pt x="327" y="538"/>
                    <a:pt x="329" y="538"/>
                  </a:cubicBezTo>
                  <a:cubicBezTo>
                    <a:pt x="330" y="538"/>
                    <a:pt x="330" y="538"/>
                    <a:pt x="331" y="538"/>
                  </a:cubicBezTo>
                  <a:cubicBezTo>
                    <a:pt x="331" y="538"/>
                    <a:pt x="331" y="538"/>
                    <a:pt x="332" y="538"/>
                  </a:cubicBezTo>
                  <a:cubicBezTo>
                    <a:pt x="332" y="539"/>
                    <a:pt x="332" y="539"/>
                    <a:pt x="332" y="539"/>
                  </a:cubicBezTo>
                  <a:cubicBezTo>
                    <a:pt x="332" y="539"/>
                    <a:pt x="332" y="539"/>
                    <a:pt x="332" y="539"/>
                  </a:cubicBezTo>
                  <a:cubicBezTo>
                    <a:pt x="332" y="540"/>
                    <a:pt x="333" y="540"/>
                    <a:pt x="334" y="540"/>
                  </a:cubicBezTo>
                  <a:cubicBezTo>
                    <a:pt x="336" y="541"/>
                    <a:pt x="337" y="541"/>
                    <a:pt x="338" y="541"/>
                  </a:cubicBezTo>
                  <a:cubicBezTo>
                    <a:pt x="339" y="541"/>
                    <a:pt x="340" y="541"/>
                    <a:pt x="341" y="540"/>
                  </a:cubicBezTo>
                  <a:cubicBezTo>
                    <a:pt x="342" y="540"/>
                    <a:pt x="342" y="539"/>
                    <a:pt x="343" y="538"/>
                  </a:cubicBezTo>
                  <a:cubicBezTo>
                    <a:pt x="343" y="537"/>
                    <a:pt x="344" y="536"/>
                    <a:pt x="345" y="536"/>
                  </a:cubicBezTo>
                  <a:cubicBezTo>
                    <a:pt x="345" y="536"/>
                    <a:pt x="345" y="536"/>
                    <a:pt x="345" y="536"/>
                  </a:cubicBezTo>
                  <a:cubicBezTo>
                    <a:pt x="346" y="536"/>
                    <a:pt x="348" y="537"/>
                    <a:pt x="349" y="538"/>
                  </a:cubicBezTo>
                  <a:cubicBezTo>
                    <a:pt x="350" y="539"/>
                    <a:pt x="350" y="540"/>
                    <a:pt x="351" y="540"/>
                  </a:cubicBezTo>
                  <a:cubicBezTo>
                    <a:pt x="351" y="540"/>
                    <a:pt x="352" y="540"/>
                    <a:pt x="352" y="541"/>
                  </a:cubicBezTo>
                  <a:cubicBezTo>
                    <a:pt x="353" y="541"/>
                    <a:pt x="354" y="541"/>
                    <a:pt x="355" y="542"/>
                  </a:cubicBezTo>
                  <a:cubicBezTo>
                    <a:pt x="356" y="543"/>
                    <a:pt x="356" y="545"/>
                    <a:pt x="356" y="548"/>
                  </a:cubicBezTo>
                  <a:cubicBezTo>
                    <a:pt x="355" y="549"/>
                    <a:pt x="355" y="551"/>
                    <a:pt x="355" y="552"/>
                  </a:cubicBezTo>
                  <a:cubicBezTo>
                    <a:pt x="355" y="555"/>
                    <a:pt x="357" y="555"/>
                    <a:pt x="358" y="555"/>
                  </a:cubicBezTo>
                  <a:cubicBezTo>
                    <a:pt x="360" y="555"/>
                    <a:pt x="360" y="554"/>
                    <a:pt x="361" y="553"/>
                  </a:cubicBezTo>
                  <a:cubicBezTo>
                    <a:pt x="362" y="553"/>
                    <a:pt x="362" y="552"/>
                    <a:pt x="363" y="552"/>
                  </a:cubicBezTo>
                  <a:cubicBezTo>
                    <a:pt x="364" y="551"/>
                    <a:pt x="366" y="550"/>
                    <a:pt x="368" y="549"/>
                  </a:cubicBezTo>
                  <a:cubicBezTo>
                    <a:pt x="369" y="549"/>
                    <a:pt x="370" y="549"/>
                    <a:pt x="371" y="548"/>
                  </a:cubicBezTo>
                  <a:cubicBezTo>
                    <a:pt x="374" y="547"/>
                    <a:pt x="377" y="547"/>
                    <a:pt x="380" y="547"/>
                  </a:cubicBezTo>
                  <a:cubicBezTo>
                    <a:pt x="382" y="546"/>
                    <a:pt x="382" y="546"/>
                    <a:pt x="382" y="546"/>
                  </a:cubicBezTo>
                  <a:cubicBezTo>
                    <a:pt x="382" y="547"/>
                    <a:pt x="382" y="549"/>
                    <a:pt x="382" y="550"/>
                  </a:cubicBezTo>
                  <a:cubicBezTo>
                    <a:pt x="382" y="555"/>
                    <a:pt x="382" y="559"/>
                    <a:pt x="386" y="562"/>
                  </a:cubicBezTo>
                  <a:cubicBezTo>
                    <a:pt x="388" y="564"/>
                    <a:pt x="391" y="565"/>
                    <a:pt x="393" y="565"/>
                  </a:cubicBezTo>
                  <a:cubicBezTo>
                    <a:pt x="394" y="566"/>
                    <a:pt x="394" y="566"/>
                    <a:pt x="394" y="566"/>
                  </a:cubicBezTo>
                  <a:cubicBezTo>
                    <a:pt x="397" y="566"/>
                    <a:pt x="398" y="567"/>
                    <a:pt x="401" y="568"/>
                  </a:cubicBezTo>
                  <a:cubicBezTo>
                    <a:pt x="404" y="570"/>
                    <a:pt x="407" y="570"/>
                    <a:pt x="410" y="570"/>
                  </a:cubicBezTo>
                  <a:cubicBezTo>
                    <a:pt x="413" y="571"/>
                    <a:pt x="415" y="571"/>
                    <a:pt x="417" y="572"/>
                  </a:cubicBezTo>
                  <a:cubicBezTo>
                    <a:pt x="419" y="572"/>
                    <a:pt x="420" y="572"/>
                    <a:pt x="421" y="572"/>
                  </a:cubicBezTo>
                  <a:cubicBezTo>
                    <a:pt x="424" y="572"/>
                    <a:pt x="428" y="571"/>
                    <a:pt x="431" y="565"/>
                  </a:cubicBezTo>
                  <a:cubicBezTo>
                    <a:pt x="431" y="565"/>
                    <a:pt x="431" y="564"/>
                    <a:pt x="431" y="564"/>
                  </a:cubicBezTo>
                  <a:cubicBezTo>
                    <a:pt x="432" y="561"/>
                    <a:pt x="433" y="559"/>
                    <a:pt x="435" y="559"/>
                  </a:cubicBezTo>
                  <a:cubicBezTo>
                    <a:pt x="435" y="559"/>
                    <a:pt x="435" y="559"/>
                    <a:pt x="436" y="559"/>
                  </a:cubicBezTo>
                  <a:cubicBezTo>
                    <a:pt x="436" y="559"/>
                    <a:pt x="437" y="559"/>
                    <a:pt x="437" y="560"/>
                  </a:cubicBezTo>
                  <a:cubicBezTo>
                    <a:pt x="438" y="561"/>
                    <a:pt x="438" y="563"/>
                    <a:pt x="438" y="565"/>
                  </a:cubicBezTo>
                  <a:cubicBezTo>
                    <a:pt x="437" y="566"/>
                    <a:pt x="437" y="566"/>
                    <a:pt x="437" y="566"/>
                  </a:cubicBezTo>
                  <a:cubicBezTo>
                    <a:pt x="439" y="567"/>
                    <a:pt x="439" y="567"/>
                    <a:pt x="439" y="567"/>
                  </a:cubicBezTo>
                  <a:cubicBezTo>
                    <a:pt x="441" y="568"/>
                    <a:pt x="442" y="570"/>
                    <a:pt x="443" y="571"/>
                  </a:cubicBezTo>
                  <a:cubicBezTo>
                    <a:pt x="444" y="572"/>
                    <a:pt x="444" y="574"/>
                    <a:pt x="445" y="575"/>
                  </a:cubicBezTo>
                  <a:cubicBezTo>
                    <a:pt x="445" y="577"/>
                    <a:pt x="445" y="578"/>
                    <a:pt x="447" y="579"/>
                  </a:cubicBezTo>
                  <a:cubicBezTo>
                    <a:pt x="447" y="580"/>
                    <a:pt x="450" y="582"/>
                    <a:pt x="451" y="582"/>
                  </a:cubicBezTo>
                  <a:cubicBezTo>
                    <a:pt x="451" y="582"/>
                    <a:pt x="451" y="582"/>
                    <a:pt x="452" y="582"/>
                  </a:cubicBezTo>
                  <a:cubicBezTo>
                    <a:pt x="452" y="582"/>
                    <a:pt x="452" y="582"/>
                    <a:pt x="452" y="582"/>
                  </a:cubicBezTo>
                  <a:cubicBezTo>
                    <a:pt x="453" y="582"/>
                    <a:pt x="453" y="582"/>
                    <a:pt x="453" y="582"/>
                  </a:cubicBezTo>
                  <a:cubicBezTo>
                    <a:pt x="453" y="582"/>
                    <a:pt x="453" y="582"/>
                    <a:pt x="454" y="581"/>
                  </a:cubicBezTo>
                  <a:cubicBezTo>
                    <a:pt x="454" y="581"/>
                    <a:pt x="454" y="581"/>
                    <a:pt x="455" y="581"/>
                  </a:cubicBezTo>
                  <a:cubicBezTo>
                    <a:pt x="456" y="581"/>
                    <a:pt x="457" y="582"/>
                    <a:pt x="458" y="583"/>
                  </a:cubicBezTo>
                  <a:cubicBezTo>
                    <a:pt x="459" y="584"/>
                    <a:pt x="460" y="584"/>
                    <a:pt x="462" y="585"/>
                  </a:cubicBezTo>
                  <a:cubicBezTo>
                    <a:pt x="465" y="585"/>
                    <a:pt x="466" y="586"/>
                    <a:pt x="467" y="587"/>
                  </a:cubicBezTo>
                  <a:cubicBezTo>
                    <a:pt x="468" y="587"/>
                    <a:pt x="469" y="588"/>
                    <a:pt x="469" y="588"/>
                  </a:cubicBezTo>
                  <a:cubicBezTo>
                    <a:pt x="470" y="588"/>
                    <a:pt x="470" y="589"/>
                    <a:pt x="471" y="589"/>
                  </a:cubicBezTo>
                  <a:cubicBezTo>
                    <a:pt x="473" y="590"/>
                    <a:pt x="474" y="591"/>
                    <a:pt x="475" y="594"/>
                  </a:cubicBezTo>
                  <a:cubicBezTo>
                    <a:pt x="476" y="598"/>
                    <a:pt x="476" y="599"/>
                    <a:pt x="479" y="601"/>
                  </a:cubicBezTo>
                  <a:cubicBezTo>
                    <a:pt x="482" y="603"/>
                    <a:pt x="484" y="604"/>
                    <a:pt x="485" y="607"/>
                  </a:cubicBezTo>
                  <a:cubicBezTo>
                    <a:pt x="485" y="608"/>
                    <a:pt x="486" y="609"/>
                    <a:pt x="486" y="611"/>
                  </a:cubicBezTo>
                  <a:cubicBezTo>
                    <a:pt x="486" y="613"/>
                    <a:pt x="487" y="615"/>
                    <a:pt x="488" y="617"/>
                  </a:cubicBezTo>
                  <a:cubicBezTo>
                    <a:pt x="489" y="619"/>
                    <a:pt x="491" y="619"/>
                    <a:pt x="493" y="619"/>
                  </a:cubicBezTo>
                  <a:cubicBezTo>
                    <a:pt x="495" y="619"/>
                    <a:pt x="495" y="619"/>
                    <a:pt x="495" y="619"/>
                  </a:cubicBezTo>
                  <a:cubicBezTo>
                    <a:pt x="496" y="619"/>
                    <a:pt x="496" y="619"/>
                    <a:pt x="496" y="619"/>
                  </a:cubicBezTo>
                  <a:cubicBezTo>
                    <a:pt x="498" y="619"/>
                    <a:pt x="498" y="619"/>
                    <a:pt x="498" y="619"/>
                  </a:cubicBezTo>
                  <a:cubicBezTo>
                    <a:pt x="498" y="618"/>
                    <a:pt x="498" y="618"/>
                    <a:pt x="498" y="618"/>
                  </a:cubicBezTo>
                  <a:cubicBezTo>
                    <a:pt x="500" y="615"/>
                    <a:pt x="501" y="614"/>
                    <a:pt x="504" y="614"/>
                  </a:cubicBezTo>
                  <a:cubicBezTo>
                    <a:pt x="504" y="614"/>
                    <a:pt x="504" y="614"/>
                    <a:pt x="504" y="614"/>
                  </a:cubicBezTo>
                  <a:cubicBezTo>
                    <a:pt x="505" y="614"/>
                    <a:pt x="506" y="614"/>
                    <a:pt x="506" y="614"/>
                  </a:cubicBezTo>
                  <a:cubicBezTo>
                    <a:pt x="508" y="614"/>
                    <a:pt x="508" y="615"/>
                    <a:pt x="509" y="615"/>
                  </a:cubicBezTo>
                  <a:cubicBezTo>
                    <a:pt x="510" y="615"/>
                    <a:pt x="511" y="614"/>
                    <a:pt x="511" y="614"/>
                  </a:cubicBezTo>
                  <a:cubicBezTo>
                    <a:pt x="513" y="612"/>
                    <a:pt x="513" y="610"/>
                    <a:pt x="512" y="607"/>
                  </a:cubicBezTo>
                  <a:cubicBezTo>
                    <a:pt x="512" y="606"/>
                    <a:pt x="512" y="605"/>
                    <a:pt x="512" y="605"/>
                  </a:cubicBezTo>
                  <a:cubicBezTo>
                    <a:pt x="512" y="599"/>
                    <a:pt x="512" y="592"/>
                    <a:pt x="512" y="585"/>
                  </a:cubicBezTo>
                  <a:cubicBezTo>
                    <a:pt x="512" y="585"/>
                    <a:pt x="512" y="584"/>
                    <a:pt x="512" y="584"/>
                  </a:cubicBezTo>
                  <a:cubicBezTo>
                    <a:pt x="512" y="582"/>
                    <a:pt x="512" y="580"/>
                    <a:pt x="509" y="579"/>
                  </a:cubicBezTo>
                  <a:cubicBezTo>
                    <a:pt x="509" y="579"/>
                    <a:pt x="508" y="579"/>
                    <a:pt x="508" y="579"/>
                  </a:cubicBezTo>
                  <a:cubicBezTo>
                    <a:pt x="506" y="579"/>
                    <a:pt x="504" y="580"/>
                    <a:pt x="503" y="581"/>
                  </a:cubicBezTo>
                  <a:cubicBezTo>
                    <a:pt x="503" y="582"/>
                    <a:pt x="502" y="583"/>
                    <a:pt x="502" y="583"/>
                  </a:cubicBezTo>
                  <a:cubicBezTo>
                    <a:pt x="502" y="585"/>
                    <a:pt x="501" y="586"/>
                    <a:pt x="499" y="586"/>
                  </a:cubicBezTo>
                  <a:cubicBezTo>
                    <a:pt x="497" y="586"/>
                    <a:pt x="492" y="585"/>
                    <a:pt x="490" y="584"/>
                  </a:cubicBezTo>
                  <a:cubicBezTo>
                    <a:pt x="489" y="583"/>
                    <a:pt x="488" y="582"/>
                    <a:pt x="488" y="580"/>
                  </a:cubicBezTo>
                  <a:cubicBezTo>
                    <a:pt x="488" y="579"/>
                    <a:pt x="487" y="578"/>
                    <a:pt x="487" y="577"/>
                  </a:cubicBezTo>
                  <a:cubicBezTo>
                    <a:pt x="485" y="574"/>
                    <a:pt x="482" y="572"/>
                    <a:pt x="479" y="571"/>
                  </a:cubicBezTo>
                  <a:cubicBezTo>
                    <a:pt x="477" y="570"/>
                    <a:pt x="475" y="569"/>
                    <a:pt x="474" y="567"/>
                  </a:cubicBezTo>
                  <a:cubicBezTo>
                    <a:pt x="471" y="564"/>
                    <a:pt x="470" y="555"/>
                    <a:pt x="471" y="551"/>
                  </a:cubicBezTo>
                  <a:cubicBezTo>
                    <a:pt x="472" y="551"/>
                    <a:pt x="472" y="550"/>
                    <a:pt x="472" y="549"/>
                  </a:cubicBezTo>
                  <a:cubicBezTo>
                    <a:pt x="473" y="547"/>
                    <a:pt x="474" y="545"/>
                    <a:pt x="474" y="543"/>
                  </a:cubicBezTo>
                  <a:cubicBezTo>
                    <a:pt x="475" y="539"/>
                    <a:pt x="476" y="537"/>
                    <a:pt x="477" y="534"/>
                  </a:cubicBezTo>
                  <a:cubicBezTo>
                    <a:pt x="481" y="529"/>
                    <a:pt x="480" y="526"/>
                    <a:pt x="479" y="522"/>
                  </a:cubicBezTo>
                  <a:cubicBezTo>
                    <a:pt x="479" y="520"/>
                    <a:pt x="478" y="518"/>
                    <a:pt x="478" y="516"/>
                  </a:cubicBezTo>
                  <a:cubicBezTo>
                    <a:pt x="478" y="513"/>
                    <a:pt x="478" y="510"/>
                    <a:pt x="479" y="507"/>
                  </a:cubicBezTo>
                  <a:cubicBezTo>
                    <a:pt x="480" y="505"/>
                    <a:pt x="480" y="503"/>
                    <a:pt x="480" y="501"/>
                  </a:cubicBezTo>
                  <a:cubicBezTo>
                    <a:pt x="480" y="496"/>
                    <a:pt x="477" y="490"/>
                    <a:pt x="475" y="487"/>
                  </a:cubicBezTo>
                  <a:cubicBezTo>
                    <a:pt x="475" y="487"/>
                    <a:pt x="474" y="486"/>
                    <a:pt x="474" y="485"/>
                  </a:cubicBezTo>
                  <a:cubicBezTo>
                    <a:pt x="473" y="484"/>
                    <a:pt x="473" y="484"/>
                    <a:pt x="473" y="483"/>
                  </a:cubicBezTo>
                  <a:cubicBezTo>
                    <a:pt x="473" y="482"/>
                    <a:pt x="474" y="482"/>
                    <a:pt x="475" y="481"/>
                  </a:cubicBezTo>
                  <a:cubicBezTo>
                    <a:pt x="480" y="477"/>
                    <a:pt x="484" y="474"/>
                    <a:pt x="487" y="468"/>
                  </a:cubicBezTo>
                  <a:cubicBezTo>
                    <a:pt x="488" y="465"/>
                    <a:pt x="488" y="461"/>
                    <a:pt x="488" y="458"/>
                  </a:cubicBezTo>
                  <a:cubicBezTo>
                    <a:pt x="488" y="457"/>
                    <a:pt x="488" y="457"/>
                    <a:pt x="488" y="457"/>
                  </a:cubicBezTo>
                  <a:cubicBezTo>
                    <a:pt x="537" y="448"/>
                    <a:pt x="537" y="448"/>
                    <a:pt x="537" y="448"/>
                  </a:cubicBezTo>
                  <a:cubicBezTo>
                    <a:pt x="537" y="446"/>
                    <a:pt x="537" y="446"/>
                    <a:pt x="537" y="446"/>
                  </a:cubicBezTo>
                  <a:cubicBezTo>
                    <a:pt x="536" y="442"/>
                    <a:pt x="533" y="439"/>
                    <a:pt x="531" y="436"/>
                  </a:cubicBezTo>
                  <a:cubicBezTo>
                    <a:pt x="530" y="435"/>
                    <a:pt x="529" y="433"/>
                    <a:pt x="528" y="432"/>
                  </a:cubicBezTo>
                  <a:cubicBezTo>
                    <a:pt x="527" y="430"/>
                    <a:pt x="526" y="429"/>
                    <a:pt x="526" y="426"/>
                  </a:cubicBezTo>
                  <a:cubicBezTo>
                    <a:pt x="526" y="426"/>
                    <a:pt x="526" y="425"/>
                    <a:pt x="526" y="424"/>
                  </a:cubicBezTo>
                  <a:cubicBezTo>
                    <a:pt x="525" y="418"/>
                    <a:pt x="522" y="414"/>
                    <a:pt x="517" y="410"/>
                  </a:cubicBezTo>
                  <a:cubicBezTo>
                    <a:pt x="516" y="410"/>
                    <a:pt x="516" y="410"/>
                    <a:pt x="516" y="410"/>
                  </a:cubicBezTo>
                  <a:cubicBezTo>
                    <a:pt x="512" y="407"/>
                    <a:pt x="511" y="407"/>
                    <a:pt x="509" y="403"/>
                  </a:cubicBezTo>
                  <a:cubicBezTo>
                    <a:pt x="508" y="401"/>
                    <a:pt x="508" y="399"/>
                    <a:pt x="508" y="397"/>
                  </a:cubicBezTo>
                  <a:cubicBezTo>
                    <a:pt x="507" y="396"/>
                    <a:pt x="507" y="394"/>
                    <a:pt x="506" y="392"/>
                  </a:cubicBezTo>
                  <a:cubicBezTo>
                    <a:pt x="506" y="389"/>
                    <a:pt x="504" y="387"/>
                    <a:pt x="502" y="385"/>
                  </a:cubicBezTo>
                  <a:cubicBezTo>
                    <a:pt x="501" y="382"/>
                    <a:pt x="500" y="380"/>
                    <a:pt x="499" y="378"/>
                  </a:cubicBezTo>
                  <a:cubicBezTo>
                    <a:pt x="498" y="375"/>
                    <a:pt x="499" y="373"/>
                    <a:pt x="500" y="371"/>
                  </a:cubicBezTo>
                  <a:cubicBezTo>
                    <a:pt x="500" y="369"/>
                    <a:pt x="501" y="368"/>
                    <a:pt x="501" y="367"/>
                  </a:cubicBezTo>
                  <a:cubicBezTo>
                    <a:pt x="503" y="361"/>
                    <a:pt x="501" y="357"/>
                    <a:pt x="499" y="353"/>
                  </a:cubicBezTo>
                  <a:cubicBezTo>
                    <a:pt x="498" y="352"/>
                    <a:pt x="497" y="350"/>
                    <a:pt x="496" y="349"/>
                  </a:cubicBezTo>
                  <a:cubicBezTo>
                    <a:pt x="494" y="342"/>
                    <a:pt x="493" y="334"/>
                    <a:pt x="495" y="328"/>
                  </a:cubicBezTo>
                  <a:cubicBezTo>
                    <a:pt x="495" y="328"/>
                    <a:pt x="496" y="327"/>
                    <a:pt x="496" y="326"/>
                  </a:cubicBezTo>
                  <a:cubicBezTo>
                    <a:pt x="497" y="324"/>
                    <a:pt x="498" y="321"/>
                    <a:pt x="497" y="318"/>
                  </a:cubicBezTo>
                  <a:cubicBezTo>
                    <a:pt x="496" y="316"/>
                    <a:pt x="495" y="316"/>
                    <a:pt x="495" y="315"/>
                  </a:cubicBezTo>
                  <a:cubicBezTo>
                    <a:pt x="495" y="315"/>
                    <a:pt x="494" y="315"/>
                    <a:pt x="494" y="314"/>
                  </a:cubicBezTo>
                  <a:cubicBezTo>
                    <a:pt x="494" y="310"/>
                    <a:pt x="494" y="305"/>
                    <a:pt x="496" y="304"/>
                  </a:cubicBezTo>
                  <a:cubicBezTo>
                    <a:pt x="496" y="303"/>
                    <a:pt x="496" y="303"/>
                    <a:pt x="496" y="303"/>
                  </a:cubicBezTo>
                  <a:cubicBezTo>
                    <a:pt x="496" y="302"/>
                    <a:pt x="496" y="302"/>
                    <a:pt x="496" y="302"/>
                  </a:cubicBezTo>
                  <a:cubicBezTo>
                    <a:pt x="496" y="297"/>
                    <a:pt x="496" y="292"/>
                    <a:pt x="496" y="289"/>
                  </a:cubicBezTo>
                  <a:cubicBezTo>
                    <a:pt x="496" y="285"/>
                    <a:pt x="496" y="285"/>
                    <a:pt x="496" y="285"/>
                  </a:cubicBezTo>
                  <a:cubicBezTo>
                    <a:pt x="496" y="284"/>
                    <a:pt x="496" y="283"/>
                    <a:pt x="496" y="283"/>
                  </a:cubicBezTo>
                  <a:cubicBezTo>
                    <a:pt x="496" y="280"/>
                    <a:pt x="496" y="278"/>
                    <a:pt x="494" y="276"/>
                  </a:cubicBezTo>
                  <a:cubicBezTo>
                    <a:pt x="492" y="273"/>
                    <a:pt x="490" y="271"/>
                    <a:pt x="489" y="268"/>
                  </a:cubicBezTo>
                  <a:cubicBezTo>
                    <a:pt x="486" y="263"/>
                    <a:pt x="484" y="256"/>
                    <a:pt x="491" y="253"/>
                  </a:cubicBezTo>
                  <a:cubicBezTo>
                    <a:pt x="496" y="250"/>
                    <a:pt x="495" y="246"/>
                    <a:pt x="494" y="242"/>
                  </a:cubicBezTo>
                  <a:cubicBezTo>
                    <a:pt x="494" y="240"/>
                    <a:pt x="494" y="237"/>
                    <a:pt x="494" y="235"/>
                  </a:cubicBezTo>
                  <a:cubicBezTo>
                    <a:pt x="495" y="228"/>
                    <a:pt x="504" y="224"/>
                    <a:pt x="508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9" y="220"/>
                    <a:pt x="509" y="220"/>
                    <a:pt x="509" y="220"/>
                  </a:cubicBezTo>
                  <a:cubicBezTo>
                    <a:pt x="509" y="220"/>
                    <a:pt x="509" y="219"/>
                    <a:pt x="509" y="218"/>
                  </a:cubicBezTo>
                  <a:cubicBezTo>
                    <a:pt x="508" y="216"/>
                    <a:pt x="509" y="213"/>
                    <a:pt x="509" y="210"/>
                  </a:cubicBezTo>
                  <a:cubicBezTo>
                    <a:pt x="509" y="207"/>
                    <a:pt x="509" y="207"/>
                    <a:pt x="509" y="207"/>
                  </a:cubicBezTo>
                  <a:cubicBezTo>
                    <a:pt x="509" y="198"/>
                    <a:pt x="510" y="191"/>
                    <a:pt x="511" y="185"/>
                  </a:cubicBezTo>
                  <a:cubicBezTo>
                    <a:pt x="512" y="179"/>
                    <a:pt x="514" y="174"/>
                    <a:pt x="516" y="168"/>
                  </a:cubicBezTo>
                  <a:cubicBezTo>
                    <a:pt x="517" y="165"/>
                    <a:pt x="517" y="162"/>
                    <a:pt x="517" y="159"/>
                  </a:cubicBezTo>
                  <a:cubicBezTo>
                    <a:pt x="517" y="157"/>
                    <a:pt x="517" y="155"/>
                    <a:pt x="517" y="153"/>
                  </a:cubicBezTo>
                  <a:cubicBezTo>
                    <a:pt x="518" y="150"/>
                    <a:pt x="520" y="149"/>
                    <a:pt x="521" y="148"/>
                  </a:cubicBezTo>
                  <a:cubicBezTo>
                    <a:pt x="523" y="148"/>
                    <a:pt x="525" y="147"/>
                    <a:pt x="526" y="144"/>
                  </a:cubicBezTo>
                  <a:cubicBezTo>
                    <a:pt x="526" y="144"/>
                    <a:pt x="526" y="143"/>
                    <a:pt x="526" y="142"/>
                  </a:cubicBezTo>
                  <a:cubicBezTo>
                    <a:pt x="527" y="141"/>
                    <a:pt x="527" y="139"/>
                    <a:pt x="529" y="139"/>
                  </a:cubicBezTo>
                  <a:cubicBezTo>
                    <a:pt x="530" y="138"/>
                    <a:pt x="530" y="138"/>
                    <a:pt x="531" y="138"/>
                  </a:cubicBezTo>
                  <a:cubicBezTo>
                    <a:pt x="532" y="138"/>
                    <a:pt x="534" y="137"/>
                    <a:pt x="535" y="136"/>
                  </a:cubicBezTo>
                  <a:cubicBezTo>
                    <a:pt x="538" y="132"/>
                    <a:pt x="541" y="128"/>
                    <a:pt x="543" y="125"/>
                  </a:cubicBezTo>
                  <a:cubicBezTo>
                    <a:pt x="546" y="121"/>
                    <a:pt x="550" y="116"/>
                    <a:pt x="553" y="112"/>
                  </a:cubicBezTo>
                  <a:cubicBezTo>
                    <a:pt x="556" y="110"/>
                    <a:pt x="557" y="108"/>
                    <a:pt x="556" y="10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15000"/>
              </a:schemeClr>
            </a:solidFill>
            <a:ln w="19050" cap="rnd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Roboto Condensed Light" charset="0"/>
                <a:ea typeface="Roboto Condensed Light" charset="0"/>
                <a:cs typeface="Roboto Condensed Light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5000402-5B14-A598-317B-6E9786F5D394}"/>
              </a:ext>
            </a:extLst>
          </p:cNvPr>
          <p:cNvGrpSpPr/>
          <p:nvPr/>
        </p:nvGrpSpPr>
        <p:grpSpPr>
          <a:xfrm>
            <a:off x="6788793" y="1778974"/>
            <a:ext cx="4598109" cy="3361013"/>
            <a:chOff x="6882270" y="1718591"/>
            <a:chExt cx="4598109" cy="336101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8630A91-51AD-DBBF-0600-5FAB2E6A42C9}"/>
                </a:ext>
              </a:extLst>
            </p:cNvPr>
            <p:cNvGrpSpPr/>
            <p:nvPr/>
          </p:nvGrpSpPr>
          <p:grpSpPr>
            <a:xfrm>
              <a:off x="6882270" y="4639629"/>
              <a:ext cx="4027201" cy="439975"/>
              <a:chOff x="7353596" y="3968006"/>
              <a:chExt cx="2879346" cy="439975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C82B694-F7EA-1DCC-75C8-6502B79BC078}"/>
                  </a:ext>
                </a:extLst>
              </p:cNvPr>
              <p:cNvSpPr txBox="1"/>
              <p:nvPr/>
            </p:nvSpPr>
            <p:spPr>
              <a:xfrm>
                <a:off x="7353596" y="3968006"/>
                <a:ext cx="19059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  <a:latin typeface="+mj-lt"/>
                  </a:rPr>
                  <a:t>Your Title Here</a:t>
                </a:r>
                <a:endParaRPr lang="en-ID" sz="12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41884BF-35DE-32A5-4111-6860D5B98512}"/>
                  </a:ext>
                </a:extLst>
              </p:cNvPr>
              <p:cNvGrpSpPr/>
              <p:nvPr/>
            </p:nvGrpSpPr>
            <p:grpSpPr>
              <a:xfrm>
                <a:off x="7422175" y="4298287"/>
                <a:ext cx="2722165" cy="109694"/>
                <a:chOff x="7422175" y="4339861"/>
                <a:chExt cx="2722165" cy="109694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A18131B-DE82-BA9F-4938-9C28CC5BD50B}"/>
                    </a:ext>
                  </a:extLst>
                </p:cNvPr>
                <p:cNvSpPr/>
                <p:nvPr/>
              </p:nvSpPr>
              <p:spPr>
                <a:xfrm>
                  <a:off x="7422176" y="4339861"/>
                  <a:ext cx="2722164" cy="10969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lumOff val="50000"/>
                    <a:alpha val="1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4C3263ED-8CA1-523A-97E5-2968AFAD6D6B}"/>
                    </a:ext>
                  </a:extLst>
                </p:cNvPr>
                <p:cNvSpPr/>
                <p:nvPr/>
              </p:nvSpPr>
              <p:spPr>
                <a:xfrm>
                  <a:off x="7422175" y="4339861"/>
                  <a:ext cx="2247480" cy="10969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508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1DBE648-3F5A-4AD6-2DA7-DEDC42B7879B}"/>
                  </a:ext>
                </a:extLst>
              </p:cNvPr>
              <p:cNvSpPr txBox="1"/>
              <p:nvPr/>
            </p:nvSpPr>
            <p:spPr>
              <a:xfrm>
                <a:off x="9106367" y="3968006"/>
                <a:ext cx="11265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accent1"/>
                    </a:solidFill>
                    <a:latin typeface="+mj-lt"/>
                  </a:rPr>
                  <a:t>85%</a:t>
                </a:r>
                <a:endParaRPr lang="en-ID" sz="12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1C5FCAA-9092-4279-FDF1-E53E2115E48E}"/>
                </a:ext>
              </a:extLst>
            </p:cNvPr>
            <p:cNvSpPr txBox="1"/>
            <p:nvPr/>
          </p:nvSpPr>
          <p:spPr>
            <a:xfrm>
              <a:off x="6882270" y="2026368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African Dancer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9F8B6D7-F126-7D9B-62FA-432869F136DE}"/>
                </a:ext>
              </a:extLst>
            </p:cNvPr>
            <p:cNvSpPr txBox="1"/>
            <p:nvPr/>
          </p:nvSpPr>
          <p:spPr>
            <a:xfrm>
              <a:off x="6882271" y="1718591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B7E7C67-6B86-E589-EB31-CBFDF0DC29ED}"/>
                </a:ext>
              </a:extLst>
            </p:cNvPr>
            <p:cNvSpPr txBox="1"/>
            <p:nvPr/>
          </p:nvSpPr>
          <p:spPr>
            <a:xfrm>
              <a:off x="6882271" y="3236222"/>
              <a:ext cx="4598108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99A544C-7EB1-F26A-913D-C4EF0A6FBA34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BE3623A-E6A8-0216-A81D-535093812F2D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566B7668-736E-8815-CA97-5C1C7F08689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E2D7EA1-20F6-45F9-62E0-9A38FF35B08D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11C64F2B-F4B5-C7F6-D34F-4FF52219A88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FD694D4B-8E57-2340-3113-193A23F7A17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99" name="Circle: Hollow 98">
            <a:extLst>
              <a:ext uri="{FF2B5EF4-FFF2-40B4-BE49-F238E27FC236}">
                <a16:creationId xmlns:a16="http://schemas.microsoft.com/office/drawing/2014/main" id="{29B39D62-C99A-18B0-AC34-A344548EE28D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5E4A873-9A7F-949D-5D10-81AF3F25AABC}"/>
              </a:ext>
            </a:extLst>
          </p:cNvPr>
          <p:cNvSpPr/>
          <p:nvPr/>
        </p:nvSpPr>
        <p:spPr>
          <a:xfrm>
            <a:off x="10964459" y="635355"/>
            <a:ext cx="252444" cy="2524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F7AC29E-8AFC-C0A0-554B-DF2291CF9A05}"/>
              </a:ext>
            </a:extLst>
          </p:cNvPr>
          <p:cNvSpPr/>
          <p:nvPr/>
        </p:nvSpPr>
        <p:spPr>
          <a:xfrm>
            <a:off x="2317186" y="4734133"/>
            <a:ext cx="164304" cy="154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0795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D7CF3D01-8800-E852-051D-D8DEF00F2E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B30E4F-A768-BDE6-C046-B39E2671A946}"/>
              </a:ext>
            </a:extLst>
          </p:cNvPr>
          <p:cNvGrpSpPr/>
          <p:nvPr/>
        </p:nvGrpSpPr>
        <p:grpSpPr>
          <a:xfrm>
            <a:off x="1051348" y="1576524"/>
            <a:ext cx="4550312" cy="3704952"/>
            <a:chOff x="1051348" y="1638606"/>
            <a:chExt cx="4550312" cy="370495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68E50E7-454E-D714-4E67-8B88B6A9C836}"/>
                </a:ext>
              </a:extLst>
            </p:cNvPr>
            <p:cNvSpPr/>
            <p:nvPr/>
          </p:nvSpPr>
          <p:spPr>
            <a:xfrm>
              <a:off x="1113321" y="2546692"/>
              <a:ext cx="4488339" cy="5515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40010CD-6C9B-3072-C210-2C65A5524430}"/>
                </a:ext>
              </a:extLst>
            </p:cNvPr>
            <p:cNvSpPr/>
            <p:nvPr/>
          </p:nvSpPr>
          <p:spPr>
            <a:xfrm>
              <a:off x="1113321" y="3295121"/>
              <a:ext cx="4488339" cy="5515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B5BD572-221B-371C-6167-A3E3E7814DAB}"/>
                </a:ext>
              </a:extLst>
            </p:cNvPr>
            <p:cNvSpPr/>
            <p:nvPr/>
          </p:nvSpPr>
          <p:spPr>
            <a:xfrm>
              <a:off x="1113321" y="4043550"/>
              <a:ext cx="4488339" cy="5515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7A03F7D-F717-1ADD-4AD3-65CA51561D5A}"/>
                </a:ext>
              </a:extLst>
            </p:cNvPr>
            <p:cNvSpPr/>
            <p:nvPr/>
          </p:nvSpPr>
          <p:spPr>
            <a:xfrm>
              <a:off x="1113321" y="4791978"/>
              <a:ext cx="4488339" cy="5515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254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12D346-58C2-9ACA-560D-4EDA4C453622}"/>
                </a:ext>
              </a:extLst>
            </p:cNvPr>
            <p:cNvSpPr txBox="1"/>
            <p:nvPr/>
          </p:nvSpPr>
          <p:spPr>
            <a:xfrm>
              <a:off x="1051348" y="1638606"/>
              <a:ext cx="43218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Contact</a:t>
              </a:r>
              <a:r>
                <a:rPr lang="en-US" sz="4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Us!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BF7C77-7775-3F0C-182B-7151A533530D}"/>
                </a:ext>
              </a:extLst>
            </p:cNvPr>
            <p:cNvSpPr txBox="1"/>
            <p:nvPr/>
          </p:nvSpPr>
          <p:spPr>
            <a:xfrm>
              <a:off x="1708735" y="2668592"/>
              <a:ext cx="3501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www.salsdance.com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EFA6F2-7B93-1DF9-48F2-3BA470A68BB7}"/>
                </a:ext>
              </a:extLst>
            </p:cNvPr>
            <p:cNvSpPr/>
            <p:nvPr/>
          </p:nvSpPr>
          <p:spPr>
            <a:xfrm>
              <a:off x="1184050" y="2605271"/>
              <a:ext cx="434422" cy="434422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E98E66-FDA5-D8AB-EB97-2E5748527D07}"/>
                </a:ext>
              </a:extLst>
            </p:cNvPr>
            <p:cNvSpPr txBox="1"/>
            <p:nvPr/>
          </p:nvSpPr>
          <p:spPr>
            <a:xfrm>
              <a:off x="1708735" y="3417021"/>
              <a:ext cx="3501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+124 29384 123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6AD09BE-1179-B237-2C9A-DFA6A5241B77}"/>
                </a:ext>
              </a:extLst>
            </p:cNvPr>
            <p:cNvSpPr/>
            <p:nvPr/>
          </p:nvSpPr>
          <p:spPr>
            <a:xfrm>
              <a:off x="1184050" y="3353700"/>
              <a:ext cx="434422" cy="4344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D87527-B913-D220-2DDB-FC578FD7E7D8}"/>
                </a:ext>
              </a:extLst>
            </p:cNvPr>
            <p:cNvSpPr txBox="1"/>
            <p:nvPr/>
          </p:nvSpPr>
          <p:spPr>
            <a:xfrm>
              <a:off x="1708735" y="4165450"/>
              <a:ext cx="3501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salsdance@gmail.com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60FCE6-C29F-B1B8-4EAA-E700ED794DB7}"/>
                </a:ext>
              </a:extLst>
            </p:cNvPr>
            <p:cNvSpPr/>
            <p:nvPr/>
          </p:nvSpPr>
          <p:spPr>
            <a:xfrm>
              <a:off x="1184050" y="4102129"/>
              <a:ext cx="434422" cy="4344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DCA9D3-56F4-3323-75CA-7808B57AD3C6}"/>
                </a:ext>
              </a:extLst>
            </p:cNvPr>
            <p:cNvSpPr txBox="1"/>
            <p:nvPr/>
          </p:nvSpPr>
          <p:spPr>
            <a:xfrm>
              <a:off x="1708735" y="4913878"/>
              <a:ext cx="35017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123 South Street, East Lake, Bosnia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FD5B80-9E80-1416-4EC7-CF5B66E9234F}"/>
                </a:ext>
              </a:extLst>
            </p:cNvPr>
            <p:cNvSpPr/>
            <p:nvPr/>
          </p:nvSpPr>
          <p:spPr>
            <a:xfrm>
              <a:off x="1184050" y="4850557"/>
              <a:ext cx="434422" cy="4344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5E7B9A-E8CA-2C16-40A1-63934355DC91}"/>
                </a:ext>
              </a:extLst>
            </p:cNvPr>
            <p:cNvGrpSpPr/>
            <p:nvPr/>
          </p:nvGrpSpPr>
          <p:grpSpPr>
            <a:xfrm>
              <a:off x="1323047" y="4948804"/>
              <a:ext cx="156428" cy="237928"/>
              <a:chOff x="14600634" y="290279"/>
              <a:chExt cx="3225416" cy="4905907"/>
            </a:xfrm>
            <a:solidFill>
              <a:schemeClr val="bg2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D9896F1-1306-4CCD-BBD3-8D4AECE94767}"/>
                  </a:ext>
                </a:extLst>
              </p:cNvPr>
              <p:cNvSpPr/>
              <p:nvPr/>
            </p:nvSpPr>
            <p:spPr>
              <a:xfrm>
                <a:off x="14600634" y="290279"/>
                <a:ext cx="3225416" cy="4905907"/>
              </a:xfrm>
              <a:custGeom>
                <a:avLst/>
                <a:gdLst>
                  <a:gd name="connsiteX0" fmla="*/ 2753105 w 3225415"/>
                  <a:gd name="connsiteY0" fmla="*/ 472369 h 4905909"/>
                  <a:gd name="connsiteX1" fmla="*/ 1612717 w 3225415"/>
                  <a:gd name="connsiteY1" fmla="*/ 0 h 4905909"/>
                  <a:gd name="connsiteX2" fmla="*/ 472330 w 3225415"/>
                  <a:gd name="connsiteY2" fmla="*/ 472330 h 4905909"/>
                  <a:gd name="connsiteX3" fmla="*/ 0 w 3225415"/>
                  <a:gd name="connsiteY3" fmla="*/ 1612718 h 4905909"/>
                  <a:gd name="connsiteX4" fmla="*/ 240187 w 3225415"/>
                  <a:gd name="connsiteY4" fmla="*/ 2691775 h 4905909"/>
                  <a:gd name="connsiteX5" fmla="*/ 757750 w 3225415"/>
                  <a:gd name="connsiteY5" fmla="*/ 3737228 h 4905909"/>
                  <a:gd name="connsiteX6" fmla="*/ 1507271 w 3225415"/>
                  <a:gd name="connsiteY6" fmla="*/ 4854592 h 4905909"/>
                  <a:gd name="connsiteX7" fmla="*/ 1612708 w 3225415"/>
                  <a:gd name="connsiteY7" fmla="*/ 4905910 h 4905909"/>
                  <a:gd name="connsiteX8" fmla="*/ 1718144 w 3225415"/>
                  <a:gd name="connsiteY8" fmla="*/ 4854592 h 4905909"/>
                  <a:gd name="connsiteX9" fmla="*/ 2467665 w 3225415"/>
                  <a:gd name="connsiteY9" fmla="*/ 3737228 h 4905909"/>
                  <a:gd name="connsiteX10" fmla="*/ 2985229 w 3225415"/>
                  <a:gd name="connsiteY10" fmla="*/ 2691775 h 4905909"/>
                  <a:gd name="connsiteX11" fmla="*/ 3225416 w 3225415"/>
                  <a:gd name="connsiteY11" fmla="*/ 1612718 h 4905909"/>
                  <a:gd name="connsiteX12" fmla="*/ 2753085 w 3225415"/>
                  <a:gd name="connsiteY12" fmla="*/ 472428 h 4905909"/>
                  <a:gd name="connsiteX13" fmla="*/ 2238216 w 3225415"/>
                  <a:gd name="connsiteY13" fmla="*/ 3598833 h 4905909"/>
                  <a:gd name="connsiteX14" fmla="*/ 1612727 w 3225415"/>
                  <a:gd name="connsiteY14" fmla="*/ 4548892 h 4905909"/>
                  <a:gd name="connsiteX15" fmla="*/ 987239 w 3225415"/>
                  <a:gd name="connsiteY15" fmla="*/ 3598833 h 4905909"/>
                  <a:gd name="connsiteX16" fmla="*/ 267913 w 3225415"/>
                  <a:gd name="connsiteY16" fmla="*/ 1612659 h 4905909"/>
                  <a:gd name="connsiteX17" fmla="*/ 1612767 w 3225415"/>
                  <a:gd name="connsiteY17" fmla="*/ 267805 h 4905909"/>
                  <a:gd name="connsiteX18" fmla="*/ 2957620 w 3225415"/>
                  <a:gd name="connsiteY18" fmla="*/ 1612659 h 4905909"/>
                  <a:gd name="connsiteX19" fmla="*/ 2238294 w 3225415"/>
                  <a:gd name="connsiteY19" fmla="*/ 3598833 h 490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25415" h="4905909">
                    <a:moveTo>
                      <a:pt x="2753105" y="472369"/>
                    </a:moveTo>
                    <a:cubicBezTo>
                      <a:pt x="2448512" y="167776"/>
                      <a:pt x="2043498" y="0"/>
                      <a:pt x="1612717" y="0"/>
                    </a:cubicBezTo>
                    <a:cubicBezTo>
                      <a:pt x="1181937" y="0"/>
                      <a:pt x="776933" y="167737"/>
                      <a:pt x="472330" y="472330"/>
                    </a:cubicBezTo>
                    <a:cubicBezTo>
                      <a:pt x="167737" y="776962"/>
                      <a:pt x="0" y="1181937"/>
                      <a:pt x="0" y="1612718"/>
                    </a:cubicBezTo>
                    <a:cubicBezTo>
                      <a:pt x="0" y="1919603"/>
                      <a:pt x="80787" y="2282675"/>
                      <a:pt x="240187" y="2691775"/>
                    </a:cubicBezTo>
                    <a:cubicBezTo>
                      <a:pt x="365404" y="3013131"/>
                      <a:pt x="539538" y="3364868"/>
                      <a:pt x="757750" y="3737228"/>
                    </a:cubicBezTo>
                    <a:cubicBezTo>
                      <a:pt x="1127749" y="4368537"/>
                      <a:pt x="1491928" y="4834998"/>
                      <a:pt x="1507271" y="4854592"/>
                    </a:cubicBezTo>
                    <a:cubicBezTo>
                      <a:pt x="1532685" y="4887011"/>
                      <a:pt x="1571560" y="4905910"/>
                      <a:pt x="1612708" y="4905910"/>
                    </a:cubicBezTo>
                    <a:cubicBezTo>
                      <a:pt x="1653846" y="4905910"/>
                      <a:pt x="1692770" y="4887011"/>
                      <a:pt x="1718144" y="4854592"/>
                    </a:cubicBezTo>
                    <a:cubicBezTo>
                      <a:pt x="1733448" y="4835037"/>
                      <a:pt x="2097627" y="4368527"/>
                      <a:pt x="2467665" y="3737228"/>
                    </a:cubicBezTo>
                    <a:cubicBezTo>
                      <a:pt x="2685877" y="3364897"/>
                      <a:pt x="2860011" y="3013160"/>
                      <a:pt x="2985229" y="2691775"/>
                    </a:cubicBezTo>
                    <a:cubicBezTo>
                      <a:pt x="3144628" y="2282705"/>
                      <a:pt x="3225416" y="1919642"/>
                      <a:pt x="3225416" y="1612718"/>
                    </a:cubicBezTo>
                    <a:cubicBezTo>
                      <a:pt x="3225416" y="1181947"/>
                      <a:pt x="3057679" y="776972"/>
                      <a:pt x="2753085" y="472428"/>
                    </a:cubicBezTo>
                    <a:close/>
                    <a:moveTo>
                      <a:pt x="2238216" y="3598833"/>
                    </a:moveTo>
                    <a:cubicBezTo>
                      <a:pt x="1994316" y="4015251"/>
                      <a:pt x="1747977" y="4364618"/>
                      <a:pt x="1612727" y="4548892"/>
                    </a:cubicBezTo>
                    <a:cubicBezTo>
                      <a:pt x="1477478" y="4364618"/>
                      <a:pt x="1231138" y="4015251"/>
                      <a:pt x="987239" y="3598833"/>
                    </a:cubicBezTo>
                    <a:cubicBezTo>
                      <a:pt x="516633" y="2795311"/>
                      <a:pt x="267913" y="2108492"/>
                      <a:pt x="267913" y="1612659"/>
                    </a:cubicBezTo>
                    <a:cubicBezTo>
                      <a:pt x="267913" y="871133"/>
                      <a:pt x="871201" y="267805"/>
                      <a:pt x="1612767" y="267805"/>
                    </a:cubicBezTo>
                    <a:cubicBezTo>
                      <a:pt x="2354332" y="267805"/>
                      <a:pt x="2957620" y="871093"/>
                      <a:pt x="2957620" y="1612659"/>
                    </a:cubicBezTo>
                    <a:cubicBezTo>
                      <a:pt x="2957620" y="2108482"/>
                      <a:pt x="2708900" y="2795272"/>
                      <a:pt x="2238294" y="3598833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3294271-C91A-961E-A60D-2312DD1E3B31}"/>
                  </a:ext>
                </a:extLst>
              </p:cNvPr>
              <p:cNvSpPr/>
              <p:nvPr/>
            </p:nvSpPr>
            <p:spPr>
              <a:xfrm>
                <a:off x="15584872" y="1274511"/>
                <a:ext cx="1256932" cy="1256935"/>
              </a:xfrm>
              <a:custGeom>
                <a:avLst/>
                <a:gdLst>
                  <a:gd name="connsiteX0" fmla="*/ 628467 w 1256934"/>
                  <a:gd name="connsiteY0" fmla="*/ 0 h 1256934"/>
                  <a:gd name="connsiteX1" fmla="*/ 0 w 1256934"/>
                  <a:gd name="connsiteY1" fmla="*/ 628467 h 1256934"/>
                  <a:gd name="connsiteX2" fmla="*/ 628467 w 1256934"/>
                  <a:gd name="connsiteY2" fmla="*/ 1256934 h 1256934"/>
                  <a:gd name="connsiteX3" fmla="*/ 1256935 w 1256934"/>
                  <a:gd name="connsiteY3" fmla="*/ 628467 h 1256934"/>
                  <a:gd name="connsiteX4" fmla="*/ 628467 w 1256934"/>
                  <a:gd name="connsiteY4" fmla="*/ 0 h 1256934"/>
                  <a:gd name="connsiteX5" fmla="*/ 628467 w 1256934"/>
                  <a:gd name="connsiteY5" fmla="*/ 989022 h 1256934"/>
                  <a:gd name="connsiteX6" fmla="*/ 267883 w 1256934"/>
                  <a:gd name="connsiteY6" fmla="*/ 628438 h 1256934"/>
                  <a:gd name="connsiteX7" fmla="*/ 628467 w 1256934"/>
                  <a:gd name="connsiteY7" fmla="*/ 267854 h 1256934"/>
                  <a:gd name="connsiteX8" fmla="*/ 989051 w 1256934"/>
                  <a:gd name="connsiteY8" fmla="*/ 628438 h 1256934"/>
                  <a:gd name="connsiteX9" fmla="*/ 628467 w 1256934"/>
                  <a:gd name="connsiteY9" fmla="*/ 989022 h 1256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6934" h="1256934">
                    <a:moveTo>
                      <a:pt x="628467" y="0"/>
                    </a:moveTo>
                    <a:cubicBezTo>
                      <a:pt x="281932" y="0"/>
                      <a:pt x="0" y="281932"/>
                      <a:pt x="0" y="628467"/>
                    </a:cubicBezTo>
                    <a:cubicBezTo>
                      <a:pt x="0" y="975002"/>
                      <a:pt x="281932" y="1256934"/>
                      <a:pt x="628467" y="1256934"/>
                    </a:cubicBezTo>
                    <a:cubicBezTo>
                      <a:pt x="975002" y="1256934"/>
                      <a:pt x="1256935" y="975002"/>
                      <a:pt x="1256935" y="628467"/>
                    </a:cubicBezTo>
                    <a:cubicBezTo>
                      <a:pt x="1256935" y="281932"/>
                      <a:pt x="975002" y="0"/>
                      <a:pt x="628467" y="0"/>
                    </a:cubicBezTo>
                    <a:close/>
                    <a:moveTo>
                      <a:pt x="628467" y="989022"/>
                    </a:moveTo>
                    <a:cubicBezTo>
                      <a:pt x="429654" y="989022"/>
                      <a:pt x="267883" y="827251"/>
                      <a:pt x="267883" y="628438"/>
                    </a:cubicBezTo>
                    <a:cubicBezTo>
                      <a:pt x="267883" y="429624"/>
                      <a:pt x="429654" y="267854"/>
                      <a:pt x="628467" y="267854"/>
                    </a:cubicBezTo>
                    <a:cubicBezTo>
                      <a:pt x="827281" y="267854"/>
                      <a:pt x="989051" y="429624"/>
                      <a:pt x="989051" y="628438"/>
                    </a:cubicBezTo>
                    <a:cubicBezTo>
                      <a:pt x="989051" y="827290"/>
                      <a:pt x="827281" y="989022"/>
                      <a:pt x="628467" y="989022"/>
                    </a:cubicBezTo>
                    <a:close/>
                  </a:path>
                </a:pathLst>
              </a:custGeom>
              <a:grpFill/>
              <a:ln w="97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71">
              <a:extLst>
                <a:ext uri="{FF2B5EF4-FFF2-40B4-BE49-F238E27FC236}">
                  <a16:creationId xmlns:a16="http://schemas.microsoft.com/office/drawing/2014/main" id="{D0EBDEFA-5A0E-2094-50A2-619F8CE2BAD1}"/>
                </a:ext>
              </a:extLst>
            </p:cNvPr>
            <p:cNvGrpSpPr/>
            <p:nvPr/>
          </p:nvGrpSpPr>
          <p:grpSpPr>
            <a:xfrm>
              <a:off x="1295596" y="3465093"/>
              <a:ext cx="211330" cy="211636"/>
              <a:chOff x="1737833" y="4769884"/>
              <a:chExt cx="368646" cy="369180"/>
            </a:xfrm>
            <a:solidFill>
              <a:schemeClr val="bg2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3A3C151-1E71-95F5-EDE3-086005886EF8}"/>
                  </a:ext>
                </a:extLst>
              </p:cNvPr>
              <p:cNvSpPr/>
              <p:nvPr/>
            </p:nvSpPr>
            <p:spPr>
              <a:xfrm>
                <a:off x="1737833" y="4791238"/>
                <a:ext cx="346279" cy="347826"/>
              </a:xfrm>
              <a:custGeom>
                <a:avLst/>
                <a:gdLst>
                  <a:gd name="connsiteX0" fmla="*/ 291502 w 346279"/>
                  <a:gd name="connsiteY0" fmla="*/ 207340 h 347826"/>
                  <a:gd name="connsiteX1" fmla="*/ 265166 w 346279"/>
                  <a:gd name="connsiteY1" fmla="*/ 195263 h 347826"/>
                  <a:gd name="connsiteX2" fmla="*/ 238518 w 346279"/>
                  <a:gd name="connsiteY2" fmla="*/ 207262 h 347826"/>
                  <a:gd name="connsiteX3" fmla="*/ 213895 w 346279"/>
                  <a:gd name="connsiteY3" fmla="*/ 231806 h 347826"/>
                  <a:gd name="connsiteX4" fmla="*/ 207896 w 346279"/>
                  <a:gd name="connsiteY4" fmla="*/ 228690 h 347826"/>
                  <a:gd name="connsiteX5" fmla="*/ 200182 w 346279"/>
                  <a:gd name="connsiteY5" fmla="*/ 224560 h 347826"/>
                  <a:gd name="connsiteX6" fmla="*/ 136055 w 346279"/>
                  <a:gd name="connsiteY6" fmla="*/ 166121 h 347826"/>
                  <a:gd name="connsiteX7" fmla="*/ 115017 w 346279"/>
                  <a:gd name="connsiteY7" fmla="*/ 132928 h 347826"/>
                  <a:gd name="connsiteX8" fmla="*/ 133094 w 346279"/>
                  <a:gd name="connsiteY8" fmla="*/ 115163 h 347826"/>
                  <a:gd name="connsiteX9" fmla="*/ 139639 w 346279"/>
                  <a:gd name="connsiteY9" fmla="*/ 108540 h 347826"/>
                  <a:gd name="connsiteX10" fmla="*/ 139639 w 346279"/>
                  <a:gd name="connsiteY10" fmla="*/ 54621 h 347826"/>
                  <a:gd name="connsiteX11" fmla="*/ 118367 w 346279"/>
                  <a:gd name="connsiteY11" fmla="*/ 33349 h 347826"/>
                  <a:gd name="connsiteX12" fmla="*/ 111121 w 346279"/>
                  <a:gd name="connsiteY12" fmla="*/ 25947 h 347826"/>
                  <a:gd name="connsiteX13" fmla="*/ 96472 w 346279"/>
                  <a:gd name="connsiteY13" fmla="*/ 11454 h 347826"/>
                  <a:gd name="connsiteX14" fmla="*/ 70369 w 346279"/>
                  <a:gd name="connsiteY14" fmla="*/ 0 h 347826"/>
                  <a:gd name="connsiteX15" fmla="*/ 43877 w 346279"/>
                  <a:gd name="connsiteY15" fmla="*/ 11454 h 347826"/>
                  <a:gd name="connsiteX16" fmla="*/ 43721 w 346279"/>
                  <a:gd name="connsiteY16" fmla="*/ 11610 h 347826"/>
                  <a:gd name="connsiteX17" fmla="*/ 17229 w 346279"/>
                  <a:gd name="connsiteY17" fmla="*/ 38336 h 347826"/>
                  <a:gd name="connsiteX18" fmla="*/ 321 w 346279"/>
                  <a:gd name="connsiteY18" fmla="*/ 74568 h 347826"/>
                  <a:gd name="connsiteX19" fmla="*/ 10294 w 346279"/>
                  <a:gd name="connsiteY19" fmla="*/ 132383 h 347826"/>
                  <a:gd name="connsiteX20" fmla="*/ 69902 w 346279"/>
                  <a:gd name="connsiteY20" fmla="*/ 231806 h 347826"/>
                  <a:gd name="connsiteX21" fmla="*/ 192000 w 346279"/>
                  <a:gd name="connsiteY21" fmla="*/ 327412 h 347826"/>
                  <a:gd name="connsiteX22" fmla="*/ 260569 w 346279"/>
                  <a:gd name="connsiteY22" fmla="*/ 347671 h 347826"/>
                  <a:gd name="connsiteX23" fmla="*/ 265478 w 346279"/>
                  <a:gd name="connsiteY23" fmla="*/ 347827 h 347826"/>
                  <a:gd name="connsiteX24" fmla="*/ 310437 w 346279"/>
                  <a:gd name="connsiteY24" fmla="*/ 328503 h 347826"/>
                  <a:gd name="connsiteX25" fmla="*/ 310748 w 346279"/>
                  <a:gd name="connsiteY25" fmla="*/ 328113 h 347826"/>
                  <a:gd name="connsiteX26" fmla="*/ 324384 w 346279"/>
                  <a:gd name="connsiteY26" fmla="*/ 314010 h 347826"/>
                  <a:gd name="connsiteX27" fmla="*/ 334513 w 346279"/>
                  <a:gd name="connsiteY27" fmla="*/ 303959 h 347826"/>
                  <a:gd name="connsiteX28" fmla="*/ 346279 w 346279"/>
                  <a:gd name="connsiteY28" fmla="*/ 276999 h 347826"/>
                  <a:gd name="connsiteX29" fmla="*/ 334280 w 346279"/>
                  <a:gd name="connsiteY29" fmla="*/ 250273 h 347826"/>
                  <a:gd name="connsiteX30" fmla="*/ 291502 w 346279"/>
                  <a:gd name="connsiteY30" fmla="*/ 207340 h 347826"/>
                  <a:gd name="connsiteX31" fmla="*/ 319397 w 346279"/>
                  <a:gd name="connsiteY31" fmla="*/ 289388 h 347826"/>
                  <a:gd name="connsiteX32" fmla="*/ 319397 w 346279"/>
                  <a:gd name="connsiteY32" fmla="*/ 289388 h 347826"/>
                  <a:gd name="connsiteX33" fmla="*/ 309891 w 346279"/>
                  <a:gd name="connsiteY33" fmla="*/ 298894 h 347826"/>
                  <a:gd name="connsiteX34" fmla="*/ 294853 w 346279"/>
                  <a:gd name="connsiteY34" fmla="*/ 314478 h 347826"/>
                  <a:gd name="connsiteX35" fmla="*/ 265555 w 346279"/>
                  <a:gd name="connsiteY35" fmla="*/ 326867 h 347826"/>
                  <a:gd name="connsiteX36" fmla="*/ 261971 w 346279"/>
                  <a:gd name="connsiteY36" fmla="*/ 326789 h 347826"/>
                  <a:gd name="connsiteX37" fmla="*/ 201195 w 346279"/>
                  <a:gd name="connsiteY37" fmla="*/ 308556 h 347826"/>
                  <a:gd name="connsiteX38" fmla="*/ 86187 w 346279"/>
                  <a:gd name="connsiteY38" fmla="*/ 218482 h 347826"/>
                  <a:gd name="connsiteX39" fmla="*/ 30086 w 346279"/>
                  <a:gd name="connsiteY39" fmla="*/ 125059 h 347826"/>
                  <a:gd name="connsiteX40" fmla="*/ 21359 w 346279"/>
                  <a:gd name="connsiteY40" fmla="*/ 76282 h 347826"/>
                  <a:gd name="connsiteX41" fmla="*/ 32111 w 346279"/>
                  <a:gd name="connsiteY41" fmla="*/ 53140 h 347826"/>
                  <a:gd name="connsiteX42" fmla="*/ 58682 w 346279"/>
                  <a:gd name="connsiteY42" fmla="*/ 26570 h 347826"/>
                  <a:gd name="connsiteX43" fmla="*/ 70525 w 346279"/>
                  <a:gd name="connsiteY43" fmla="*/ 21038 h 347826"/>
                  <a:gd name="connsiteX44" fmla="*/ 81901 w 346279"/>
                  <a:gd name="connsiteY44" fmla="*/ 26492 h 347826"/>
                  <a:gd name="connsiteX45" fmla="*/ 82135 w 346279"/>
                  <a:gd name="connsiteY45" fmla="*/ 26726 h 347826"/>
                  <a:gd name="connsiteX46" fmla="*/ 96160 w 346279"/>
                  <a:gd name="connsiteY46" fmla="*/ 40673 h 347826"/>
                  <a:gd name="connsiteX47" fmla="*/ 103563 w 346279"/>
                  <a:gd name="connsiteY47" fmla="*/ 48231 h 347826"/>
                  <a:gd name="connsiteX48" fmla="*/ 124834 w 346279"/>
                  <a:gd name="connsiteY48" fmla="*/ 69503 h 347826"/>
                  <a:gd name="connsiteX49" fmla="*/ 124834 w 346279"/>
                  <a:gd name="connsiteY49" fmla="*/ 93658 h 347826"/>
                  <a:gd name="connsiteX50" fmla="*/ 118133 w 346279"/>
                  <a:gd name="connsiteY50" fmla="*/ 100359 h 347826"/>
                  <a:gd name="connsiteX51" fmla="*/ 98576 w 346279"/>
                  <a:gd name="connsiteY51" fmla="*/ 119371 h 347826"/>
                  <a:gd name="connsiteX52" fmla="*/ 98186 w 346279"/>
                  <a:gd name="connsiteY52" fmla="*/ 119760 h 347826"/>
                  <a:gd name="connsiteX53" fmla="*/ 94135 w 346279"/>
                  <a:gd name="connsiteY53" fmla="*/ 137448 h 347826"/>
                  <a:gd name="connsiteX54" fmla="*/ 94368 w 346279"/>
                  <a:gd name="connsiteY54" fmla="*/ 138149 h 347826"/>
                  <a:gd name="connsiteX55" fmla="*/ 119536 w 346279"/>
                  <a:gd name="connsiteY55" fmla="*/ 179212 h 347826"/>
                  <a:gd name="connsiteX56" fmla="*/ 119614 w 346279"/>
                  <a:gd name="connsiteY56" fmla="*/ 179290 h 347826"/>
                  <a:gd name="connsiteX57" fmla="*/ 188806 w 346279"/>
                  <a:gd name="connsiteY57" fmla="*/ 242248 h 347826"/>
                  <a:gd name="connsiteX58" fmla="*/ 198390 w 346279"/>
                  <a:gd name="connsiteY58" fmla="*/ 247468 h 347826"/>
                  <a:gd name="connsiteX59" fmla="*/ 206104 w 346279"/>
                  <a:gd name="connsiteY59" fmla="*/ 251598 h 347826"/>
                  <a:gd name="connsiteX60" fmla="*/ 207039 w 346279"/>
                  <a:gd name="connsiteY60" fmla="*/ 252143 h 347826"/>
                  <a:gd name="connsiteX61" fmla="*/ 214753 w 346279"/>
                  <a:gd name="connsiteY61" fmla="*/ 254091 h 347826"/>
                  <a:gd name="connsiteX62" fmla="*/ 226596 w 346279"/>
                  <a:gd name="connsiteY62" fmla="*/ 248715 h 347826"/>
                  <a:gd name="connsiteX63" fmla="*/ 253244 w 346279"/>
                  <a:gd name="connsiteY63" fmla="*/ 222067 h 347826"/>
                  <a:gd name="connsiteX64" fmla="*/ 265010 w 346279"/>
                  <a:gd name="connsiteY64" fmla="*/ 216223 h 347826"/>
                  <a:gd name="connsiteX65" fmla="*/ 276230 w 346279"/>
                  <a:gd name="connsiteY65" fmla="*/ 221911 h 347826"/>
                  <a:gd name="connsiteX66" fmla="*/ 276386 w 346279"/>
                  <a:gd name="connsiteY66" fmla="*/ 222067 h 347826"/>
                  <a:gd name="connsiteX67" fmla="*/ 319319 w 346279"/>
                  <a:gd name="connsiteY67" fmla="*/ 265000 h 347826"/>
                  <a:gd name="connsiteX68" fmla="*/ 319397 w 346279"/>
                  <a:gd name="connsiteY68" fmla="*/ 289388 h 34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346279" h="347826">
                    <a:moveTo>
                      <a:pt x="291502" y="207340"/>
                    </a:moveTo>
                    <a:cubicBezTo>
                      <a:pt x="283944" y="199470"/>
                      <a:pt x="274828" y="195263"/>
                      <a:pt x="265166" y="195263"/>
                    </a:cubicBezTo>
                    <a:cubicBezTo>
                      <a:pt x="255582" y="195263"/>
                      <a:pt x="246387" y="199393"/>
                      <a:pt x="238518" y="207262"/>
                    </a:cubicBezTo>
                    <a:lnTo>
                      <a:pt x="213895" y="231806"/>
                    </a:lnTo>
                    <a:cubicBezTo>
                      <a:pt x="211870" y="230716"/>
                      <a:pt x="209844" y="229703"/>
                      <a:pt x="207896" y="228690"/>
                    </a:cubicBezTo>
                    <a:cubicBezTo>
                      <a:pt x="205091" y="227287"/>
                      <a:pt x="202441" y="225963"/>
                      <a:pt x="200182" y="224560"/>
                    </a:cubicBezTo>
                    <a:cubicBezTo>
                      <a:pt x="177118" y="209911"/>
                      <a:pt x="156158" y="190822"/>
                      <a:pt x="136055" y="166121"/>
                    </a:cubicBezTo>
                    <a:cubicBezTo>
                      <a:pt x="126315" y="153810"/>
                      <a:pt x="119770" y="143447"/>
                      <a:pt x="115017" y="132928"/>
                    </a:cubicBezTo>
                    <a:cubicBezTo>
                      <a:pt x="121406" y="127084"/>
                      <a:pt x="127328" y="121007"/>
                      <a:pt x="133094" y="115163"/>
                    </a:cubicBezTo>
                    <a:cubicBezTo>
                      <a:pt x="135276" y="112981"/>
                      <a:pt x="137457" y="110722"/>
                      <a:pt x="139639" y="108540"/>
                    </a:cubicBezTo>
                    <a:cubicBezTo>
                      <a:pt x="156002" y="92177"/>
                      <a:pt x="156002" y="70983"/>
                      <a:pt x="139639" y="54621"/>
                    </a:cubicBezTo>
                    <a:lnTo>
                      <a:pt x="118367" y="33349"/>
                    </a:lnTo>
                    <a:cubicBezTo>
                      <a:pt x="115952" y="30934"/>
                      <a:pt x="113458" y="28440"/>
                      <a:pt x="111121" y="25947"/>
                    </a:cubicBezTo>
                    <a:cubicBezTo>
                      <a:pt x="106446" y="21116"/>
                      <a:pt x="101537" y="16129"/>
                      <a:pt x="96472" y="11454"/>
                    </a:cubicBezTo>
                    <a:cubicBezTo>
                      <a:pt x="88914" y="3974"/>
                      <a:pt x="79875" y="0"/>
                      <a:pt x="70369" y="0"/>
                    </a:cubicBezTo>
                    <a:cubicBezTo>
                      <a:pt x="60863" y="0"/>
                      <a:pt x="51669" y="3974"/>
                      <a:pt x="43877" y="11454"/>
                    </a:cubicBezTo>
                    <a:cubicBezTo>
                      <a:pt x="43799" y="11532"/>
                      <a:pt x="43799" y="11532"/>
                      <a:pt x="43721" y="11610"/>
                    </a:cubicBezTo>
                    <a:lnTo>
                      <a:pt x="17229" y="38336"/>
                    </a:lnTo>
                    <a:cubicBezTo>
                      <a:pt x="7255" y="48309"/>
                      <a:pt x="1567" y="60464"/>
                      <a:pt x="321" y="74568"/>
                    </a:cubicBezTo>
                    <a:cubicBezTo>
                      <a:pt x="-1549" y="97320"/>
                      <a:pt x="5152" y="118513"/>
                      <a:pt x="10294" y="132383"/>
                    </a:cubicBezTo>
                    <a:cubicBezTo>
                      <a:pt x="22917" y="166433"/>
                      <a:pt x="41773" y="197990"/>
                      <a:pt x="69902" y="231806"/>
                    </a:cubicBezTo>
                    <a:cubicBezTo>
                      <a:pt x="104030" y="272558"/>
                      <a:pt x="145093" y="304738"/>
                      <a:pt x="192000" y="327412"/>
                    </a:cubicBezTo>
                    <a:cubicBezTo>
                      <a:pt x="209922" y="335905"/>
                      <a:pt x="233843" y="345957"/>
                      <a:pt x="260569" y="347671"/>
                    </a:cubicBezTo>
                    <a:cubicBezTo>
                      <a:pt x="262205" y="347749"/>
                      <a:pt x="263919" y="347827"/>
                      <a:pt x="265478" y="347827"/>
                    </a:cubicBezTo>
                    <a:cubicBezTo>
                      <a:pt x="283477" y="347827"/>
                      <a:pt x="298593" y="341359"/>
                      <a:pt x="310437" y="328503"/>
                    </a:cubicBezTo>
                    <a:cubicBezTo>
                      <a:pt x="310514" y="328347"/>
                      <a:pt x="310670" y="328269"/>
                      <a:pt x="310748" y="328113"/>
                    </a:cubicBezTo>
                    <a:cubicBezTo>
                      <a:pt x="314800" y="323204"/>
                      <a:pt x="319475" y="318763"/>
                      <a:pt x="324384" y="314010"/>
                    </a:cubicBezTo>
                    <a:cubicBezTo>
                      <a:pt x="327734" y="310815"/>
                      <a:pt x="331163" y="307465"/>
                      <a:pt x="334513" y="303959"/>
                    </a:cubicBezTo>
                    <a:cubicBezTo>
                      <a:pt x="342227" y="295933"/>
                      <a:pt x="346279" y="286583"/>
                      <a:pt x="346279" y="276999"/>
                    </a:cubicBezTo>
                    <a:cubicBezTo>
                      <a:pt x="346279" y="267337"/>
                      <a:pt x="342149" y="258065"/>
                      <a:pt x="334280" y="250273"/>
                    </a:cubicBezTo>
                    <a:lnTo>
                      <a:pt x="291502" y="207340"/>
                    </a:lnTo>
                    <a:close/>
                    <a:moveTo>
                      <a:pt x="319397" y="289388"/>
                    </a:moveTo>
                    <a:cubicBezTo>
                      <a:pt x="319319" y="289388"/>
                      <a:pt x="319319" y="289466"/>
                      <a:pt x="319397" y="289388"/>
                    </a:cubicBezTo>
                    <a:cubicBezTo>
                      <a:pt x="316358" y="292661"/>
                      <a:pt x="313242" y="295621"/>
                      <a:pt x="309891" y="298894"/>
                    </a:cubicBezTo>
                    <a:cubicBezTo>
                      <a:pt x="304826" y="303725"/>
                      <a:pt x="299684" y="308790"/>
                      <a:pt x="294853" y="314478"/>
                    </a:cubicBezTo>
                    <a:cubicBezTo>
                      <a:pt x="286983" y="322893"/>
                      <a:pt x="277711" y="326867"/>
                      <a:pt x="265555" y="326867"/>
                    </a:cubicBezTo>
                    <a:cubicBezTo>
                      <a:pt x="264387" y="326867"/>
                      <a:pt x="263140" y="326867"/>
                      <a:pt x="261971" y="326789"/>
                    </a:cubicBezTo>
                    <a:cubicBezTo>
                      <a:pt x="238829" y="325308"/>
                      <a:pt x="217324" y="316270"/>
                      <a:pt x="201195" y="308556"/>
                    </a:cubicBezTo>
                    <a:cubicBezTo>
                      <a:pt x="157093" y="287206"/>
                      <a:pt x="118367" y="256896"/>
                      <a:pt x="86187" y="218482"/>
                    </a:cubicBezTo>
                    <a:cubicBezTo>
                      <a:pt x="59617" y="186458"/>
                      <a:pt x="41851" y="156849"/>
                      <a:pt x="30086" y="125059"/>
                    </a:cubicBezTo>
                    <a:cubicBezTo>
                      <a:pt x="22839" y="105657"/>
                      <a:pt x="20190" y="90541"/>
                      <a:pt x="21359" y="76282"/>
                    </a:cubicBezTo>
                    <a:cubicBezTo>
                      <a:pt x="22138" y="67165"/>
                      <a:pt x="25644" y="59607"/>
                      <a:pt x="32111" y="53140"/>
                    </a:cubicBezTo>
                    <a:lnTo>
                      <a:pt x="58682" y="26570"/>
                    </a:lnTo>
                    <a:cubicBezTo>
                      <a:pt x="62500" y="22986"/>
                      <a:pt x="66551" y="21038"/>
                      <a:pt x="70525" y="21038"/>
                    </a:cubicBezTo>
                    <a:cubicBezTo>
                      <a:pt x="75434" y="21038"/>
                      <a:pt x="79408" y="23999"/>
                      <a:pt x="81901" y="26492"/>
                    </a:cubicBezTo>
                    <a:cubicBezTo>
                      <a:pt x="81979" y="26570"/>
                      <a:pt x="82057" y="26648"/>
                      <a:pt x="82135" y="26726"/>
                    </a:cubicBezTo>
                    <a:cubicBezTo>
                      <a:pt x="86888" y="31167"/>
                      <a:pt x="91407" y="35764"/>
                      <a:pt x="96160" y="40673"/>
                    </a:cubicBezTo>
                    <a:cubicBezTo>
                      <a:pt x="98576" y="43167"/>
                      <a:pt x="101069" y="45660"/>
                      <a:pt x="103563" y="48231"/>
                    </a:cubicBezTo>
                    <a:lnTo>
                      <a:pt x="124834" y="69503"/>
                    </a:lnTo>
                    <a:cubicBezTo>
                      <a:pt x="133094" y="77762"/>
                      <a:pt x="133094" y="85398"/>
                      <a:pt x="124834" y="93658"/>
                    </a:cubicBezTo>
                    <a:cubicBezTo>
                      <a:pt x="122575" y="95917"/>
                      <a:pt x="120393" y="98177"/>
                      <a:pt x="118133" y="100359"/>
                    </a:cubicBezTo>
                    <a:cubicBezTo>
                      <a:pt x="111588" y="107060"/>
                      <a:pt x="105355" y="113293"/>
                      <a:pt x="98576" y="119371"/>
                    </a:cubicBezTo>
                    <a:cubicBezTo>
                      <a:pt x="98420" y="119526"/>
                      <a:pt x="98264" y="119604"/>
                      <a:pt x="98186" y="119760"/>
                    </a:cubicBezTo>
                    <a:cubicBezTo>
                      <a:pt x="91485" y="126461"/>
                      <a:pt x="92732" y="133006"/>
                      <a:pt x="94135" y="137448"/>
                    </a:cubicBezTo>
                    <a:cubicBezTo>
                      <a:pt x="94212" y="137681"/>
                      <a:pt x="94290" y="137915"/>
                      <a:pt x="94368" y="138149"/>
                    </a:cubicBezTo>
                    <a:cubicBezTo>
                      <a:pt x="99901" y="151551"/>
                      <a:pt x="107692" y="164174"/>
                      <a:pt x="119536" y="179212"/>
                    </a:cubicBezTo>
                    <a:lnTo>
                      <a:pt x="119614" y="179290"/>
                    </a:lnTo>
                    <a:cubicBezTo>
                      <a:pt x="141119" y="205782"/>
                      <a:pt x="163794" y="226430"/>
                      <a:pt x="188806" y="242248"/>
                    </a:cubicBezTo>
                    <a:cubicBezTo>
                      <a:pt x="192000" y="244273"/>
                      <a:pt x="195273" y="245910"/>
                      <a:pt x="198390" y="247468"/>
                    </a:cubicBezTo>
                    <a:cubicBezTo>
                      <a:pt x="201195" y="248871"/>
                      <a:pt x="203844" y="250195"/>
                      <a:pt x="206104" y="251598"/>
                    </a:cubicBezTo>
                    <a:cubicBezTo>
                      <a:pt x="206415" y="251754"/>
                      <a:pt x="206727" y="251987"/>
                      <a:pt x="207039" y="252143"/>
                    </a:cubicBezTo>
                    <a:cubicBezTo>
                      <a:pt x="209688" y="253468"/>
                      <a:pt x="212181" y="254091"/>
                      <a:pt x="214753" y="254091"/>
                    </a:cubicBezTo>
                    <a:cubicBezTo>
                      <a:pt x="221220" y="254091"/>
                      <a:pt x="225272" y="250039"/>
                      <a:pt x="226596" y="248715"/>
                    </a:cubicBezTo>
                    <a:lnTo>
                      <a:pt x="253244" y="222067"/>
                    </a:lnTo>
                    <a:cubicBezTo>
                      <a:pt x="255894" y="219418"/>
                      <a:pt x="260101" y="216223"/>
                      <a:pt x="265010" y="216223"/>
                    </a:cubicBezTo>
                    <a:cubicBezTo>
                      <a:pt x="269841" y="216223"/>
                      <a:pt x="273815" y="219262"/>
                      <a:pt x="276230" y="221911"/>
                    </a:cubicBezTo>
                    <a:cubicBezTo>
                      <a:pt x="276308" y="221989"/>
                      <a:pt x="276308" y="221989"/>
                      <a:pt x="276386" y="222067"/>
                    </a:cubicBezTo>
                    <a:lnTo>
                      <a:pt x="319319" y="265000"/>
                    </a:lnTo>
                    <a:cubicBezTo>
                      <a:pt x="327345" y="272947"/>
                      <a:pt x="327345" y="281129"/>
                      <a:pt x="319397" y="289388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EE58702-674A-655D-FE8E-6B7D00F0CA03}"/>
                  </a:ext>
                </a:extLst>
              </p:cNvPr>
              <p:cNvSpPr/>
              <p:nvPr/>
            </p:nvSpPr>
            <p:spPr>
              <a:xfrm>
                <a:off x="1928421" y="4836835"/>
                <a:ext cx="111262" cy="111252"/>
              </a:xfrm>
              <a:custGeom>
                <a:avLst/>
                <a:gdLst>
                  <a:gd name="connsiteX0" fmla="*/ 8658 w 111262"/>
                  <a:gd name="connsiteY0" fmla="*/ 20867 h 111252"/>
                  <a:gd name="connsiteX1" fmla="*/ 62422 w 111262"/>
                  <a:gd name="connsiteY1" fmla="*/ 48762 h 111252"/>
                  <a:gd name="connsiteX2" fmla="*/ 90317 w 111262"/>
                  <a:gd name="connsiteY2" fmla="*/ 102525 h 111252"/>
                  <a:gd name="connsiteX3" fmla="*/ 100680 w 111262"/>
                  <a:gd name="connsiteY3" fmla="*/ 111252 h 111252"/>
                  <a:gd name="connsiteX4" fmla="*/ 102472 w 111262"/>
                  <a:gd name="connsiteY4" fmla="*/ 111096 h 111252"/>
                  <a:gd name="connsiteX5" fmla="*/ 111121 w 111262"/>
                  <a:gd name="connsiteY5" fmla="*/ 98941 h 111252"/>
                  <a:gd name="connsiteX6" fmla="*/ 77383 w 111262"/>
                  <a:gd name="connsiteY6" fmla="*/ 33879 h 111252"/>
                  <a:gd name="connsiteX7" fmla="*/ 12321 w 111262"/>
                  <a:gd name="connsiteY7" fmla="*/ 141 h 111252"/>
                  <a:gd name="connsiteX8" fmla="*/ 165 w 111262"/>
                  <a:gd name="connsiteY8" fmla="*/ 8712 h 111252"/>
                  <a:gd name="connsiteX9" fmla="*/ 8658 w 111262"/>
                  <a:gd name="connsiteY9" fmla="*/ 20867 h 11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262" h="111252">
                    <a:moveTo>
                      <a:pt x="8658" y="20867"/>
                    </a:moveTo>
                    <a:cubicBezTo>
                      <a:pt x="29073" y="24295"/>
                      <a:pt x="47618" y="33957"/>
                      <a:pt x="62422" y="48762"/>
                    </a:cubicBezTo>
                    <a:cubicBezTo>
                      <a:pt x="77227" y="63566"/>
                      <a:pt x="86811" y="82111"/>
                      <a:pt x="90317" y="102525"/>
                    </a:cubicBezTo>
                    <a:cubicBezTo>
                      <a:pt x="91174" y="107668"/>
                      <a:pt x="95616" y="111252"/>
                      <a:pt x="100680" y="111252"/>
                    </a:cubicBezTo>
                    <a:cubicBezTo>
                      <a:pt x="101304" y="111252"/>
                      <a:pt x="101849" y="111174"/>
                      <a:pt x="102472" y="111096"/>
                    </a:cubicBezTo>
                    <a:cubicBezTo>
                      <a:pt x="108238" y="110161"/>
                      <a:pt x="112056" y="104707"/>
                      <a:pt x="111121" y="98941"/>
                    </a:cubicBezTo>
                    <a:cubicBezTo>
                      <a:pt x="106914" y="74241"/>
                      <a:pt x="95226" y="51723"/>
                      <a:pt x="77383" y="33879"/>
                    </a:cubicBezTo>
                    <a:cubicBezTo>
                      <a:pt x="59539" y="16036"/>
                      <a:pt x="37021" y="4348"/>
                      <a:pt x="12321" y="141"/>
                    </a:cubicBezTo>
                    <a:cubicBezTo>
                      <a:pt x="6555" y="-794"/>
                      <a:pt x="1178" y="3024"/>
                      <a:pt x="165" y="8712"/>
                    </a:cubicBezTo>
                    <a:cubicBezTo>
                      <a:pt x="-848" y="14400"/>
                      <a:pt x="2893" y="19932"/>
                      <a:pt x="8658" y="20867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1B087EA-8EC3-9E8A-4044-414578677807}"/>
                  </a:ext>
                </a:extLst>
              </p:cNvPr>
              <p:cNvSpPr/>
              <p:nvPr/>
            </p:nvSpPr>
            <p:spPr>
              <a:xfrm>
                <a:off x="1931407" y="4769884"/>
                <a:ext cx="175072" cy="175008"/>
              </a:xfrm>
              <a:custGeom>
                <a:avLst/>
                <a:gdLst>
                  <a:gd name="connsiteX0" fmla="*/ 174912 w 175072"/>
                  <a:gd name="connsiteY0" fmla="*/ 162853 h 175008"/>
                  <a:gd name="connsiteX1" fmla="*/ 119356 w 175072"/>
                  <a:gd name="connsiteY1" fmla="*/ 55716 h 175008"/>
                  <a:gd name="connsiteX2" fmla="*/ 12218 w 175072"/>
                  <a:gd name="connsiteY2" fmla="*/ 160 h 175008"/>
                  <a:gd name="connsiteX3" fmla="*/ 141 w 175072"/>
                  <a:gd name="connsiteY3" fmla="*/ 8731 h 175008"/>
                  <a:gd name="connsiteX4" fmla="*/ 8790 w 175072"/>
                  <a:gd name="connsiteY4" fmla="*/ 20887 h 175008"/>
                  <a:gd name="connsiteX5" fmla="*/ 104552 w 175072"/>
                  <a:gd name="connsiteY5" fmla="*/ 70520 h 175008"/>
                  <a:gd name="connsiteX6" fmla="*/ 154186 w 175072"/>
                  <a:gd name="connsiteY6" fmla="*/ 166282 h 175008"/>
                  <a:gd name="connsiteX7" fmla="*/ 164549 w 175072"/>
                  <a:gd name="connsiteY7" fmla="*/ 175009 h 175008"/>
                  <a:gd name="connsiteX8" fmla="*/ 166341 w 175072"/>
                  <a:gd name="connsiteY8" fmla="*/ 174853 h 175008"/>
                  <a:gd name="connsiteX9" fmla="*/ 174912 w 175072"/>
                  <a:gd name="connsiteY9" fmla="*/ 162853 h 17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072" h="175008">
                    <a:moveTo>
                      <a:pt x="174912" y="162853"/>
                    </a:moveTo>
                    <a:cubicBezTo>
                      <a:pt x="167977" y="122180"/>
                      <a:pt x="148809" y="85169"/>
                      <a:pt x="119356" y="55716"/>
                    </a:cubicBezTo>
                    <a:cubicBezTo>
                      <a:pt x="89903" y="26263"/>
                      <a:pt x="52892" y="7095"/>
                      <a:pt x="12218" y="160"/>
                    </a:cubicBezTo>
                    <a:cubicBezTo>
                      <a:pt x="6530" y="-853"/>
                      <a:pt x="1154" y="3043"/>
                      <a:pt x="141" y="8731"/>
                    </a:cubicBezTo>
                    <a:cubicBezTo>
                      <a:pt x="-794" y="14497"/>
                      <a:pt x="3024" y="19874"/>
                      <a:pt x="8790" y="20887"/>
                    </a:cubicBezTo>
                    <a:cubicBezTo>
                      <a:pt x="45100" y="27042"/>
                      <a:pt x="78215" y="44262"/>
                      <a:pt x="104552" y="70520"/>
                    </a:cubicBezTo>
                    <a:cubicBezTo>
                      <a:pt x="130888" y="96857"/>
                      <a:pt x="148030" y="129972"/>
                      <a:pt x="154186" y="166282"/>
                    </a:cubicBezTo>
                    <a:cubicBezTo>
                      <a:pt x="155043" y="171424"/>
                      <a:pt x="159484" y="175009"/>
                      <a:pt x="164549" y="175009"/>
                    </a:cubicBezTo>
                    <a:cubicBezTo>
                      <a:pt x="165172" y="175009"/>
                      <a:pt x="165718" y="174931"/>
                      <a:pt x="166341" y="174853"/>
                    </a:cubicBezTo>
                    <a:cubicBezTo>
                      <a:pt x="172029" y="173996"/>
                      <a:pt x="175925" y="168541"/>
                      <a:pt x="174912" y="162853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Graphic 73">
              <a:extLst>
                <a:ext uri="{FF2B5EF4-FFF2-40B4-BE49-F238E27FC236}">
                  <a16:creationId xmlns:a16="http://schemas.microsoft.com/office/drawing/2014/main" id="{BA75DF32-A822-AAE2-C5B2-A9C676E6F814}"/>
                </a:ext>
              </a:extLst>
            </p:cNvPr>
            <p:cNvSpPr/>
            <p:nvPr/>
          </p:nvSpPr>
          <p:spPr>
            <a:xfrm>
              <a:off x="1292283" y="2713504"/>
              <a:ext cx="217956" cy="217956"/>
            </a:xfrm>
            <a:custGeom>
              <a:avLst/>
              <a:gdLst>
                <a:gd name="connsiteX0" fmla="*/ 190102 w 380203"/>
                <a:gd name="connsiteY0" fmla="*/ 0 h 380203"/>
                <a:gd name="connsiteX1" fmla="*/ 0 w 380203"/>
                <a:gd name="connsiteY1" fmla="*/ 190102 h 380203"/>
                <a:gd name="connsiteX2" fmla="*/ 190102 w 380203"/>
                <a:gd name="connsiteY2" fmla="*/ 380203 h 380203"/>
                <a:gd name="connsiteX3" fmla="*/ 380203 w 380203"/>
                <a:gd name="connsiteY3" fmla="*/ 190102 h 380203"/>
                <a:gd name="connsiteX4" fmla="*/ 190102 w 380203"/>
                <a:gd name="connsiteY4" fmla="*/ 0 h 380203"/>
                <a:gd name="connsiteX5" fmla="*/ 133396 w 380203"/>
                <a:gd name="connsiteY5" fmla="*/ 32146 h 380203"/>
                <a:gd name="connsiteX6" fmla="*/ 104317 w 380203"/>
                <a:gd name="connsiteY6" fmla="*/ 89110 h 380203"/>
                <a:gd name="connsiteX7" fmla="*/ 56155 w 380203"/>
                <a:gd name="connsiteY7" fmla="*/ 89110 h 380203"/>
                <a:gd name="connsiteX8" fmla="*/ 133396 w 380203"/>
                <a:gd name="connsiteY8" fmla="*/ 32146 h 380203"/>
                <a:gd name="connsiteX9" fmla="*/ 41920 w 380203"/>
                <a:gd name="connsiteY9" fmla="*/ 111313 h 380203"/>
                <a:gd name="connsiteX10" fmla="*/ 98014 w 380203"/>
                <a:gd name="connsiteY10" fmla="*/ 111313 h 380203"/>
                <a:gd name="connsiteX11" fmla="*/ 89285 w 380203"/>
                <a:gd name="connsiteY11" fmla="*/ 178963 h 380203"/>
                <a:gd name="connsiteX12" fmla="*/ 22656 w 380203"/>
                <a:gd name="connsiteY12" fmla="*/ 178963 h 380203"/>
                <a:gd name="connsiteX13" fmla="*/ 41920 w 380203"/>
                <a:gd name="connsiteY13" fmla="*/ 111313 h 380203"/>
                <a:gd name="connsiteX14" fmla="*/ 41920 w 380203"/>
                <a:gd name="connsiteY14" fmla="*/ 268815 h 380203"/>
                <a:gd name="connsiteX15" fmla="*/ 22656 w 380203"/>
                <a:gd name="connsiteY15" fmla="*/ 201240 h 380203"/>
                <a:gd name="connsiteX16" fmla="*/ 89285 w 380203"/>
                <a:gd name="connsiteY16" fmla="*/ 201240 h 380203"/>
                <a:gd name="connsiteX17" fmla="*/ 98014 w 380203"/>
                <a:gd name="connsiteY17" fmla="*/ 268815 h 380203"/>
                <a:gd name="connsiteX18" fmla="*/ 41920 w 380203"/>
                <a:gd name="connsiteY18" fmla="*/ 268815 h 380203"/>
                <a:gd name="connsiteX19" fmla="*/ 56155 w 380203"/>
                <a:gd name="connsiteY19" fmla="*/ 291093 h 380203"/>
                <a:gd name="connsiteX20" fmla="*/ 104316 w 380203"/>
                <a:gd name="connsiteY20" fmla="*/ 291093 h 380203"/>
                <a:gd name="connsiteX21" fmla="*/ 133396 w 380203"/>
                <a:gd name="connsiteY21" fmla="*/ 348057 h 380203"/>
                <a:gd name="connsiteX22" fmla="*/ 56155 w 380203"/>
                <a:gd name="connsiteY22" fmla="*/ 291093 h 380203"/>
                <a:gd name="connsiteX23" fmla="*/ 178963 w 380203"/>
                <a:gd name="connsiteY23" fmla="*/ 356035 h 380203"/>
                <a:gd name="connsiteX24" fmla="*/ 127889 w 380203"/>
                <a:gd name="connsiteY24" fmla="*/ 291093 h 380203"/>
                <a:gd name="connsiteX25" fmla="*/ 178963 w 380203"/>
                <a:gd name="connsiteY25" fmla="*/ 291093 h 380203"/>
                <a:gd name="connsiteX26" fmla="*/ 178963 w 380203"/>
                <a:gd name="connsiteY26" fmla="*/ 356035 h 380203"/>
                <a:gd name="connsiteX27" fmla="*/ 178963 w 380203"/>
                <a:gd name="connsiteY27" fmla="*/ 268815 h 380203"/>
                <a:gd name="connsiteX28" fmla="*/ 120956 w 380203"/>
                <a:gd name="connsiteY28" fmla="*/ 268815 h 380203"/>
                <a:gd name="connsiteX29" fmla="*/ 111572 w 380203"/>
                <a:gd name="connsiteY29" fmla="*/ 201240 h 380203"/>
                <a:gd name="connsiteX30" fmla="*/ 178963 w 380203"/>
                <a:gd name="connsiteY30" fmla="*/ 201240 h 380203"/>
                <a:gd name="connsiteX31" fmla="*/ 178963 w 380203"/>
                <a:gd name="connsiteY31" fmla="*/ 268815 h 380203"/>
                <a:gd name="connsiteX32" fmla="*/ 178963 w 380203"/>
                <a:gd name="connsiteY32" fmla="*/ 178963 h 380203"/>
                <a:gd name="connsiteX33" fmla="*/ 111572 w 380203"/>
                <a:gd name="connsiteY33" fmla="*/ 178963 h 380203"/>
                <a:gd name="connsiteX34" fmla="*/ 120956 w 380203"/>
                <a:gd name="connsiteY34" fmla="*/ 111388 h 380203"/>
                <a:gd name="connsiteX35" fmla="*/ 178963 w 380203"/>
                <a:gd name="connsiteY35" fmla="*/ 111388 h 380203"/>
                <a:gd name="connsiteX36" fmla="*/ 178963 w 380203"/>
                <a:gd name="connsiteY36" fmla="*/ 178963 h 380203"/>
                <a:gd name="connsiteX37" fmla="*/ 178963 w 380203"/>
                <a:gd name="connsiteY37" fmla="*/ 89110 h 380203"/>
                <a:gd name="connsiteX38" fmla="*/ 127889 w 380203"/>
                <a:gd name="connsiteY38" fmla="*/ 89110 h 380203"/>
                <a:gd name="connsiteX39" fmla="*/ 178963 w 380203"/>
                <a:gd name="connsiteY39" fmla="*/ 24168 h 380203"/>
                <a:gd name="connsiteX40" fmla="*/ 178963 w 380203"/>
                <a:gd name="connsiteY40" fmla="*/ 89110 h 380203"/>
                <a:gd name="connsiteX41" fmla="*/ 338283 w 380203"/>
                <a:gd name="connsiteY41" fmla="*/ 111388 h 380203"/>
                <a:gd name="connsiteX42" fmla="*/ 357547 w 380203"/>
                <a:gd name="connsiteY42" fmla="*/ 178963 h 380203"/>
                <a:gd name="connsiteX43" fmla="*/ 290918 w 380203"/>
                <a:gd name="connsiteY43" fmla="*/ 178963 h 380203"/>
                <a:gd name="connsiteX44" fmla="*/ 282189 w 380203"/>
                <a:gd name="connsiteY44" fmla="*/ 111388 h 380203"/>
                <a:gd name="connsiteX45" fmla="*/ 338283 w 380203"/>
                <a:gd name="connsiteY45" fmla="*/ 111388 h 380203"/>
                <a:gd name="connsiteX46" fmla="*/ 324048 w 380203"/>
                <a:gd name="connsiteY46" fmla="*/ 89110 h 380203"/>
                <a:gd name="connsiteX47" fmla="*/ 275887 w 380203"/>
                <a:gd name="connsiteY47" fmla="*/ 89110 h 380203"/>
                <a:gd name="connsiteX48" fmla="*/ 246807 w 380203"/>
                <a:gd name="connsiteY48" fmla="*/ 32146 h 380203"/>
                <a:gd name="connsiteX49" fmla="*/ 324048 w 380203"/>
                <a:gd name="connsiteY49" fmla="*/ 89110 h 380203"/>
                <a:gd name="connsiteX50" fmla="*/ 201240 w 380203"/>
                <a:gd name="connsiteY50" fmla="*/ 24168 h 380203"/>
                <a:gd name="connsiteX51" fmla="*/ 252314 w 380203"/>
                <a:gd name="connsiteY51" fmla="*/ 89110 h 380203"/>
                <a:gd name="connsiteX52" fmla="*/ 201240 w 380203"/>
                <a:gd name="connsiteY52" fmla="*/ 89110 h 380203"/>
                <a:gd name="connsiteX53" fmla="*/ 201240 w 380203"/>
                <a:gd name="connsiteY53" fmla="*/ 24168 h 380203"/>
                <a:gd name="connsiteX54" fmla="*/ 201240 w 380203"/>
                <a:gd name="connsiteY54" fmla="*/ 111388 h 380203"/>
                <a:gd name="connsiteX55" fmla="*/ 259247 w 380203"/>
                <a:gd name="connsiteY55" fmla="*/ 111388 h 380203"/>
                <a:gd name="connsiteX56" fmla="*/ 268631 w 380203"/>
                <a:gd name="connsiteY56" fmla="*/ 178963 h 380203"/>
                <a:gd name="connsiteX57" fmla="*/ 201240 w 380203"/>
                <a:gd name="connsiteY57" fmla="*/ 178963 h 380203"/>
                <a:gd name="connsiteX58" fmla="*/ 201240 w 380203"/>
                <a:gd name="connsiteY58" fmla="*/ 111388 h 380203"/>
                <a:gd name="connsiteX59" fmla="*/ 201240 w 380203"/>
                <a:gd name="connsiteY59" fmla="*/ 201166 h 380203"/>
                <a:gd name="connsiteX60" fmla="*/ 268631 w 380203"/>
                <a:gd name="connsiteY60" fmla="*/ 201166 h 380203"/>
                <a:gd name="connsiteX61" fmla="*/ 259247 w 380203"/>
                <a:gd name="connsiteY61" fmla="*/ 268815 h 380203"/>
                <a:gd name="connsiteX62" fmla="*/ 201240 w 380203"/>
                <a:gd name="connsiteY62" fmla="*/ 268815 h 380203"/>
                <a:gd name="connsiteX63" fmla="*/ 201240 w 380203"/>
                <a:gd name="connsiteY63" fmla="*/ 201166 h 380203"/>
                <a:gd name="connsiteX64" fmla="*/ 201240 w 380203"/>
                <a:gd name="connsiteY64" fmla="*/ 356035 h 380203"/>
                <a:gd name="connsiteX65" fmla="*/ 201240 w 380203"/>
                <a:gd name="connsiteY65" fmla="*/ 291019 h 380203"/>
                <a:gd name="connsiteX66" fmla="*/ 252314 w 380203"/>
                <a:gd name="connsiteY66" fmla="*/ 291019 h 380203"/>
                <a:gd name="connsiteX67" fmla="*/ 201240 w 380203"/>
                <a:gd name="connsiteY67" fmla="*/ 356035 h 380203"/>
                <a:gd name="connsiteX68" fmla="*/ 246807 w 380203"/>
                <a:gd name="connsiteY68" fmla="*/ 348057 h 380203"/>
                <a:gd name="connsiteX69" fmla="*/ 275887 w 380203"/>
                <a:gd name="connsiteY69" fmla="*/ 291019 h 380203"/>
                <a:gd name="connsiteX70" fmla="*/ 324048 w 380203"/>
                <a:gd name="connsiteY70" fmla="*/ 291019 h 380203"/>
                <a:gd name="connsiteX71" fmla="*/ 246807 w 380203"/>
                <a:gd name="connsiteY71" fmla="*/ 348057 h 380203"/>
                <a:gd name="connsiteX72" fmla="*/ 338283 w 380203"/>
                <a:gd name="connsiteY72" fmla="*/ 268815 h 380203"/>
                <a:gd name="connsiteX73" fmla="*/ 282189 w 380203"/>
                <a:gd name="connsiteY73" fmla="*/ 268815 h 380203"/>
                <a:gd name="connsiteX74" fmla="*/ 290918 w 380203"/>
                <a:gd name="connsiteY74" fmla="*/ 201166 h 380203"/>
                <a:gd name="connsiteX75" fmla="*/ 357547 w 380203"/>
                <a:gd name="connsiteY75" fmla="*/ 201166 h 380203"/>
                <a:gd name="connsiteX76" fmla="*/ 338283 w 380203"/>
                <a:gd name="connsiteY76" fmla="*/ 268815 h 38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80203" h="380203">
                  <a:moveTo>
                    <a:pt x="190102" y="0"/>
                  </a:moveTo>
                  <a:cubicBezTo>
                    <a:pt x="85428" y="0"/>
                    <a:pt x="0" y="85434"/>
                    <a:pt x="0" y="190102"/>
                  </a:cubicBezTo>
                  <a:cubicBezTo>
                    <a:pt x="0" y="294775"/>
                    <a:pt x="85434" y="380203"/>
                    <a:pt x="190102" y="380203"/>
                  </a:cubicBezTo>
                  <a:cubicBezTo>
                    <a:pt x="294775" y="380203"/>
                    <a:pt x="380203" y="294769"/>
                    <a:pt x="380203" y="190102"/>
                  </a:cubicBezTo>
                  <a:cubicBezTo>
                    <a:pt x="380203" y="85428"/>
                    <a:pt x="294769" y="0"/>
                    <a:pt x="190102" y="0"/>
                  </a:cubicBezTo>
                  <a:close/>
                  <a:moveTo>
                    <a:pt x="133396" y="32146"/>
                  </a:moveTo>
                  <a:cubicBezTo>
                    <a:pt x="120354" y="48729"/>
                    <a:pt x="110875" y="69231"/>
                    <a:pt x="104317" y="89110"/>
                  </a:cubicBezTo>
                  <a:lnTo>
                    <a:pt x="56155" y="89110"/>
                  </a:lnTo>
                  <a:cubicBezTo>
                    <a:pt x="75657" y="63308"/>
                    <a:pt x="102428" y="43298"/>
                    <a:pt x="133396" y="32146"/>
                  </a:cubicBezTo>
                  <a:close/>
                  <a:moveTo>
                    <a:pt x="41920" y="111313"/>
                  </a:moveTo>
                  <a:lnTo>
                    <a:pt x="98014" y="111313"/>
                  </a:lnTo>
                  <a:cubicBezTo>
                    <a:pt x="92974" y="132430"/>
                    <a:pt x="90000" y="155354"/>
                    <a:pt x="89285" y="178963"/>
                  </a:cubicBezTo>
                  <a:lnTo>
                    <a:pt x="22656" y="178963"/>
                  </a:lnTo>
                  <a:cubicBezTo>
                    <a:pt x="24256" y="154675"/>
                    <a:pt x="31042" y="131710"/>
                    <a:pt x="41920" y="111313"/>
                  </a:cubicBezTo>
                  <a:close/>
                  <a:moveTo>
                    <a:pt x="41920" y="268815"/>
                  </a:moveTo>
                  <a:cubicBezTo>
                    <a:pt x="31042" y="248419"/>
                    <a:pt x="24256" y="225528"/>
                    <a:pt x="22656" y="201240"/>
                  </a:cubicBezTo>
                  <a:lnTo>
                    <a:pt x="89285" y="201240"/>
                  </a:lnTo>
                  <a:cubicBezTo>
                    <a:pt x="90000" y="224849"/>
                    <a:pt x="92974" y="247699"/>
                    <a:pt x="98014" y="268815"/>
                  </a:cubicBezTo>
                  <a:lnTo>
                    <a:pt x="41920" y="268815"/>
                  </a:lnTo>
                  <a:close/>
                  <a:moveTo>
                    <a:pt x="56155" y="291093"/>
                  </a:moveTo>
                  <a:lnTo>
                    <a:pt x="104316" y="291093"/>
                  </a:lnTo>
                  <a:cubicBezTo>
                    <a:pt x="110873" y="310967"/>
                    <a:pt x="120351" y="331472"/>
                    <a:pt x="133396" y="348057"/>
                  </a:cubicBezTo>
                  <a:cubicBezTo>
                    <a:pt x="102428" y="336905"/>
                    <a:pt x="75657" y="316895"/>
                    <a:pt x="56155" y="291093"/>
                  </a:cubicBezTo>
                  <a:close/>
                  <a:moveTo>
                    <a:pt x="178963" y="356035"/>
                  </a:moveTo>
                  <a:cubicBezTo>
                    <a:pt x="154093" y="347675"/>
                    <a:pt x="136946" y="315747"/>
                    <a:pt x="127889" y="291093"/>
                  </a:cubicBezTo>
                  <a:lnTo>
                    <a:pt x="178963" y="291093"/>
                  </a:lnTo>
                  <a:lnTo>
                    <a:pt x="178963" y="356035"/>
                  </a:lnTo>
                  <a:close/>
                  <a:moveTo>
                    <a:pt x="178963" y="268815"/>
                  </a:moveTo>
                  <a:lnTo>
                    <a:pt x="120956" y="268815"/>
                  </a:lnTo>
                  <a:cubicBezTo>
                    <a:pt x="115542" y="247997"/>
                    <a:pt x="112334" y="225089"/>
                    <a:pt x="111572" y="201240"/>
                  </a:cubicBezTo>
                  <a:lnTo>
                    <a:pt x="178963" y="201240"/>
                  </a:lnTo>
                  <a:lnTo>
                    <a:pt x="178963" y="268815"/>
                  </a:lnTo>
                  <a:close/>
                  <a:moveTo>
                    <a:pt x="178963" y="178963"/>
                  </a:moveTo>
                  <a:lnTo>
                    <a:pt x="111572" y="178963"/>
                  </a:lnTo>
                  <a:cubicBezTo>
                    <a:pt x="112335" y="155114"/>
                    <a:pt x="115543" y="132206"/>
                    <a:pt x="120956" y="111388"/>
                  </a:cubicBezTo>
                  <a:lnTo>
                    <a:pt x="178963" y="111388"/>
                  </a:lnTo>
                  <a:lnTo>
                    <a:pt x="178963" y="178963"/>
                  </a:lnTo>
                  <a:close/>
                  <a:moveTo>
                    <a:pt x="178963" y="89110"/>
                  </a:moveTo>
                  <a:lnTo>
                    <a:pt x="127889" y="89110"/>
                  </a:lnTo>
                  <a:cubicBezTo>
                    <a:pt x="136945" y="64457"/>
                    <a:pt x="154093" y="32528"/>
                    <a:pt x="178963" y="24168"/>
                  </a:cubicBezTo>
                  <a:lnTo>
                    <a:pt x="178963" y="89110"/>
                  </a:lnTo>
                  <a:close/>
                  <a:moveTo>
                    <a:pt x="338283" y="111388"/>
                  </a:moveTo>
                  <a:cubicBezTo>
                    <a:pt x="349162" y="131784"/>
                    <a:pt x="355947" y="154675"/>
                    <a:pt x="357547" y="178963"/>
                  </a:cubicBezTo>
                  <a:lnTo>
                    <a:pt x="290918" y="178963"/>
                  </a:lnTo>
                  <a:cubicBezTo>
                    <a:pt x="290203" y="155354"/>
                    <a:pt x="287229" y="132504"/>
                    <a:pt x="282189" y="111388"/>
                  </a:cubicBezTo>
                  <a:lnTo>
                    <a:pt x="338283" y="111388"/>
                  </a:lnTo>
                  <a:close/>
                  <a:moveTo>
                    <a:pt x="324048" y="89110"/>
                  </a:moveTo>
                  <a:lnTo>
                    <a:pt x="275887" y="89110"/>
                  </a:lnTo>
                  <a:cubicBezTo>
                    <a:pt x="269330" y="69236"/>
                    <a:pt x="259852" y="48731"/>
                    <a:pt x="246807" y="32146"/>
                  </a:cubicBezTo>
                  <a:cubicBezTo>
                    <a:pt x="277775" y="43298"/>
                    <a:pt x="304546" y="63308"/>
                    <a:pt x="324048" y="89110"/>
                  </a:cubicBezTo>
                  <a:close/>
                  <a:moveTo>
                    <a:pt x="201240" y="24168"/>
                  </a:moveTo>
                  <a:cubicBezTo>
                    <a:pt x="226110" y="32528"/>
                    <a:pt x="243257" y="64456"/>
                    <a:pt x="252314" y="89110"/>
                  </a:cubicBezTo>
                  <a:lnTo>
                    <a:pt x="201240" y="89110"/>
                  </a:lnTo>
                  <a:lnTo>
                    <a:pt x="201240" y="24168"/>
                  </a:lnTo>
                  <a:close/>
                  <a:moveTo>
                    <a:pt x="201240" y="111388"/>
                  </a:moveTo>
                  <a:lnTo>
                    <a:pt x="259247" y="111388"/>
                  </a:lnTo>
                  <a:cubicBezTo>
                    <a:pt x="264661" y="132206"/>
                    <a:pt x="267869" y="155114"/>
                    <a:pt x="268631" y="178963"/>
                  </a:cubicBezTo>
                  <a:lnTo>
                    <a:pt x="201240" y="178963"/>
                  </a:lnTo>
                  <a:lnTo>
                    <a:pt x="201240" y="111388"/>
                  </a:lnTo>
                  <a:close/>
                  <a:moveTo>
                    <a:pt x="201240" y="201166"/>
                  </a:moveTo>
                  <a:lnTo>
                    <a:pt x="268631" y="201166"/>
                  </a:lnTo>
                  <a:cubicBezTo>
                    <a:pt x="267868" y="225015"/>
                    <a:pt x="264660" y="247997"/>
                    <a:pt x="259247" y="268815"/>
                  </a:cubicBezTo>
                  <a:lnTo>
                    <a:pt x="201240" y="268815"/>
                  </a:lnTo>
                  <a:lnTo>
                    <a:pt x="201240" y="201166"/>
                  </a:lnTo>
                  <a:close/>
                  <a:moveTo>
                    <a:pt x="201240" y="356035"/>
                  </a:moveTo>
                  <a:lnTo>
                    <a:pt x="201240" y="291019"/>
                  </a:lnTo>
                  <a:lnTo>
                    <a:pt x="252314" y="291019"/>
                  </a:lnTo>
                  <a:cubicBezTo>
                    <a:pt x="243258" y="315672"/>
                    <a:pt x="226110" y="347675"/>
                    <a:pt x="201240" y="356035"/>
                  </a:cubicBezTo>
                  <a:close/>
                  <a:moveTo>
                    <a:pt x="246807" y="348057"/>
                  </a:moveTo>
                  <a:cubicBezTo>
                    <a:pt x="259849" y="331474"/>
                    <a:pt x="269328" y="310897"/>
                    <a:pt x="275887" y="291019"/>
                  </a:cubicBezTo>
                  <a:lnTo>
                    <a:pt x="324048" y="291019"/>
                  </a:lnTo>
                  <a:cubicBezTo>
                    <a:pt x="304546" y="316820"/>
                    <a:pt x="277775" y="336905"/>
                    <a:pt x="246807" y="348057"/>
                  </a:cubicBezTo>
                  <a:close/>
                  <a:moveTo>
                    <a:pt x="338283" y="268815"/>
                  </a:moveTo>
                  <a:lnTo>
                    <a:pt x="282189" y="268815"/>
                  </a:lnTo>
                  <a:cubicBezTo>
                    <a:pt x="287229" y="247699"/>
                    <a:pt x="290203" y="224775"/>
                    <a:pt x="290918" y="201166"/>
                  </a:cubicBezTo>
                  <a:lnTo>
                    <a:pt x="357547" y="201166"/>
                  </a:lnTo>
                  <a:cubicBezTo>
                    <a:pt x="355947" y="225454"/>
                    <a:pt x="349161" y="248419"/>
                    <a:pt x="338283" y="268815"/>
                  </a:cubicBezTo>
                  <a:close/>
                </a:path>
              </a:pathLst>
            </a:custGeom>
            <a:solidFill>
              <a:schemeClr val="bg2"/>
            </a:solidFill>
            <a:ln w="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75">
              <a:extLst>
                <a:ext uri="{FF2B5EF4-FFF2-40B4-BE49-F238E27FC236}">
                  <a16:creationId xmlns:a16="http://schemas.microsoft.com/office/drawing/2014/main" id="{55A3E715-2C4C-39EA-D079-CF6E39677F42}"/>
                </a:ext>
              </a:extLst>
            </p:cNvPr>
            <p:cNvSpPr/>
            <p:nvPr/>
          </p:nvSpPr>
          <p:spPr>
            <a:xfrm>
              <a:off x="1293235" y="4245329"/>
              <a:ext cx="216052" cy="148022"/>
            </a:xfrm>
            <a:custGeom>
              <a:avLst/>
              <a:gdLst>
                <a:gd name="connsiteX0" fmla="*/ 343761 w 376886"/>
                <a:gd name="connsiteY0" fmla="*/ 0 h 258212"/>
                <a:gd name="connsiteX1" fmla="*/ 33125 w 376886"/>
                <a:gd name="connsiteY1" fmla="*/ 0 h 258212"/>
                <a:gd name="connsiteX2" fmla="*/ 0 w 376886"/>
                <a:gd name="connsiteY2" fmla="*/ 33125 h 258212"/>
                <a:gd name="connsiteX3" fmla="*/ 0 w 376886"/>
                <a:gd name="connsiteY3" fmla="*/ 225088 h 258212"/>
                <a:gd name="connsiteX4" fmla="*/ 33125 w 376886"/>
                <a:gd name="connsiteY4" fmla="*/ 258213 h 258212"/>
                <a:gd name="connsiteX5" fmla="*/ 343761 w 376886"/>
                <a:gd name="connsiteY5" fmla="*/ 258213 h 258212"/>
                <a:gd name="connsiteX6" fmla="*/ 376886 w 376886"/>
                <a:gd name="connsiteY6" fmla="*/ 225088 h 258212"/>
                <a:gd name="connsiteX7" fmla="*/ 376886 w 376886"/>
                <a:gd name="connsiteY7" fmla="*/ 33125 h 258212"/>
                <a:gd name="connsiteX8" fmla="*/ 343761 w 376886"/>
                <a:gd name="connsiteY8" fmla="*/ 0 h 258212"/>
                <a:gd name="connsiteX9" fmla="*/ 339438 w 376886"/>
                <a:gd name="connsiteY9" fmla="*/ 22083 h 258212"/>
                <a:gd name="connsiteX10" fmla="*/ 335017 w 376886"/>
                <a:gd name="connsiteY10" fmla="*/ 25764 h 258212"/>
                <a:gd name="connsiteX11" fmla="*/ 201585 w 376886"/>
                <a:gd name="connsiteY11" fmla="*/ 136873 h 258212"/>
                <a:gd name="connsiteX12" fmla="*/ 175301 w 376886"/>
                <a:gd name="connsiteY12" fmla="*/ 136873 h 258212"/>
                <a:gd name="connsiteX13" fmla="*/ 41869 w 376886"/>
                <a:gd name="connsiteY13" fmla="*/ 25764 h 258212"/>
                <a:gd name="connsiteX14" fmla="*/ 37448 w 376886"/>
                <a:gd name="connsiteY14" fmla="*/ 22083 h 258212"/>
                <a:gd name="connsiteX15" fmla="*/ 339438 w 376886"/>
                <a:gd name="connsiteY15" fmla="*/ 22083 h 258212"/>
                <a:gd name="connsiteX16" fmla="*/ 22083 w 376886"/>
                <a:gd name="connsiteY16" fmla="*/ 38026 h 258212"/>
                <a:gd name="connsiteX17" fmla="*/ 130800 w 376886"/>
                <a:gd name="connsiteY17" fmla="*/ 128554 h 258212"/>
                <a:gd name="connsiteX18" fmla="*/ 22083 w 376886"/>
                <a:gd name="connsiteY18" fmla="*/ 200908 h 258212"/>
                <a:gd name="connsiteX19" fmla="*/ 22083 w 376886"/>
                <a:gd name="connsiteY19" fmla="*/ 38026 h 258212"/>
                <a:gd name="connsiteX20" fmla="*/ 343761 w 376886"/>
                <a:gd name="connsiteY20" fmla="*/ 236129 h 258212"/>
                <a:gd name="connsiteX21" fmla="*/ 33125 w 376886"/>
                <a:gd name="connsiteY21" fmla="*/ 236129 h 258212"/>
                <a:gd name="connsiteX22" fmla="*/ 22305 w 376886"/>
                <a:gd name="connsiteY22" fmla="*/ 227288 h 258212"/>
                <a:gd name="connsiteX23" fmla="*/ 148506 w 376886"/>
                <a:gd name="connsiteY23" fmla="*/ 143298 h 258212"/>
                <a:gd name="connsiteX24" fmla="*/ 161170 w 376886"/>
                <a:gd name="connsiteY24" fmla="*/ 153843 h 258212"/>
                <a:gd name="connsiteX25" fmla="*/ 188444 w 376886"/>
                <a:gd name="connsiteY25" fmla="*/ 163712 h 258212"/>
                <a:gd name="connsiteX26" fmla="*/ 215717 w 376886"/>
                <a:gd name="connsiteY26" fmla="*/ 153843 h 258212"/>
                <a:gd name="connsiteX27" fmla="*/ 228381 w 376886"/>
                <a:gd name="connsiteY27" fmla="*/ 143298 h 258212"/>
                <a:gd name="connsiteX28" fmla="*/ 354582 w 376886"/>
                <a:gd name="connsiteY28" fmla="*/ 227287 h 258212"/>
                <a:gd name="connsiteX29" fmla="*/ 343761 w 376886"/>
                <a:gd name="connsiteY29" fmla="*/ 236129 h 258212"/>
                <a:gd name="connsiteX30" fmla="*/ 354803 w 376886"/>
                <a:gd name="connsiteY30" fmla="*/ 200908 h 258212"/>
                <a:gd name="connsiteX31" fmla="*/ 246086 w 376886"/>
                <a:gd name="connsiteY31" fmla="*/ 128555 h 258212"/>
                <a:gd name="connsiteX32" fmla="*/ 354803 w 376886"/>
                <a:gd name="connsiteY32" fmla="*/ 38026 h 258212"/>
                <a:gd name="connsiteX33" fmla="*/ 354803 w 376886"/>
                <a:gd name="connsiteY33" fmla="*/ 200908 h 25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76886" h="258212">
                  <a:moveTo>
                    <a:pt x="343761" y="0"/>
                  </a:moveTo>
                  <a:lnTo>
                    <a:pt x="33125" y="0"/>
                  </a:lnTo>
                  <a:cubicBezTo>
                    <a:pt x="14860" y="0"/>
                    <a:pt x="0" y="14860"/>
                    <a:pt x="0" y="33125"/>
                  </a:cubicBezTo>
                  <a:lnTo>
                    <a:pt x="0" y="225088"/>
                  </a:lnTo>
                  <a:cubicBezTo>
                    <a:pt x="0" y="243353"/>
                    <a:pt x="14860" y="258213"/>
                    <a:pt x="33125" y="258213"/>
                  </a:cubicBezTo>
                  <a:lnTo>
                    <a:pt x="343761" y="258213"/>
                  </a:lnTo>
                  <a:cubicBezTo>
                    <a:pt x="362026" y="258213"/>
                    <a:pt x="376886" y="243353"/>
                    <a:pt x="376886" y="225088"/>
                  </a:cubicBezTo>
                  <a:lnTo>
                    <a:pt x="376886" y="33125"/>
                  </a:lnTo>
                  <a:cubicBezTo>
                    <a:pt x="376886" y="14860"/>
                    <a:pt x="362026" y="0"/>
                    <a:pt x="343761" y="0"/>
                  </a:cubicBezTo>
                  <a:close/>
                  <a:moveTo>
                    <a:pt x="339438" y="22083"/>
                  </a:moveTo>
                  <a:lnTo>
                    <a:pt x="335017" y="25764"/>
                  </a:lnTo>
                  <a:lnTo>
                    <a:pt x="201585" y="136873"/>
                  </a:lnTo>
                  <a:cubicBezTo>
                    <a:pt x="193970" y="143214"/>
                    <a:pt x="182915" y="143214"/>
                    <a:pt x="175301" y="136873"/>
                  </a:cubicBezTo>
                  <a:lnTo>
                    <a:pt x="41869" y="25764"/>
                  </a:lnTo>
                  <a:lnTo>
                    <a:pt x="37448" y="22083"/>
                  </a:lnTo>
                  <a:lnTo>
                    <a:pt x="339438" y="22083"/>
                  </a:lnTo>
                  <a:close/>
                  <a:moveTo>
                    <a:pt x="22083" y="38026"/>
                  </a:moveTo>
                  <a:lnTo>
                    <a:pt x="130800" y="128554"/>
                  </a:lnTo>
                  <a:lnTo>
                    <a:pt x="22083" y="200908"/>
                  </a:lnTo>
                  <a:lnTo>
                    <a:pt x="22083" y="38026"/>
                  </a:lnTo>
                  <a:close/>
                  <a:moveTo>
                    <a:pt x="343761" y="236129"/>
                  </a:moveTo>
                  <a:lnTo>
                    <a:pt x="33125" y="236129"/>
                  </a:lnTo>
                  <a:cubicBezTo>
                    <a:pt x="27789" y="236129"/>
                    <a:pt x="23327" y="232325"/>
                    <a:pt x="22305" y="227288"/>
                  </a:cubicBezTo>
                  <a:lnTo>
                    <a:pt x="148506" y="143298"/>
                  </a:lnTo>
                  <a:lnTo>
                    <a:pt x="161170" y="153843"/>
                  </a:lnTo>
                  <a:cubicBezTo>
                    <a:pt x="169072" y="160422"/>
                    <a:pt x="178758" y="163712"/>
                    <a:pt x="188444" y="163712"/>
                  </a:cubicBezTo>
                  <a:cubicBezTo>
                    <a:pt x="198129" y="163712"/>
                    <a:pt x="207815" y="160422"/>
                    <a:pt x="215717" y="153843"/>
                  </a:cubicBezTo>
                  <a:lnTo>
                    <a:pt x="228381" y="143298"/>
                  </a:lnTo>
                  <a:lnTo>
                    <a:pt x="354582" y="227287"/>
                  </a:lnTo>
                  <a:cubicBezTo>
                    <a:pt x="353559" y="232326"/>
                    <a:pt x="349097" y="236129"/>
                    <a:pt x="343761" y="236129"/>
                  </a:cubicBezTo>
                  <a:close/>
                  <a:moveTo>
                    <a:pt x="354803" y="200908"/>
                  </a:moveTo>
                  <a:lnTo>
                    <a:pt x="246086" y="128555"/>
                  </a:lnTo>
                  <a:lnTo>
                    <a:pt x="354803" y="38026"/>
                  </a:lnTo>
                  <a:lnTo>
                    <a:pt x="354803" y="200908"/>
                  </a:lnTo>
                  <a:close/>
                </a:path>
              </a:pathLst>
            </a:custGeom>
            <a:solidFill>
              <a:schemeClr val="bg2"/>
            </a:solidFill>
            <a:ln w="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7133C2-15C4-4262-3CEE-529FCD91C4AF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D5C5249-E100-243B-60C4-FD1416F7761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4E541B6-E401-B37E-38FC-7FCDBF0602A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FFEDD-2CE2-3B88-12B4-27CAA61D8A19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A274C80-89C0-231E-9ACB-8757A4C77586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E8209EF-6219-EACA-EA33-1D0061107D3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3308C5DD-0CB9-0E39-BA71-9456B7287A8E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4A3AF6-05E4-1943-2776-BB2444764560}"/>
              </a:ext>
            </a:extLst>
          </p:cNvPr>
          <p:cNvSpPr/>
          <p:nvPr/>
        </p:nvSpPr>
        <p:spPr>
          <a:xfrm>
            <a:off x="10799179" y="1192119"/>
            <a:ext cx="393540" cy="3935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D51414A-1F55-DF07-AD91-EA54DBFD1688}"/>
              </a:ext>
            </a:extLst>
          </p:cNvPr>
          <p:cNvSpPr/>
          <p:nvPr/>
        </p:nvSpPr>
        <p:spPr>
          <a:xfrm>
            <a:off x="5280064" y="6040834"/>
            <a:ext cx="321596" cy="303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BBD53A6-E5BC-8C83-4565-B7DED1547FDB}"/>
              </a:ext>
            </a:extLst>
          </p:cNvPr>
          <p:cNvSpPr/>
          <p:nvPr/>
        </p:nvSpPr>
        <p:spPr>
          <a:xfrm>
            <a:off x="3756803" y="484071"/>
            <a:ext cx="161382" cy="1613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204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72D0C6D-44F5-5796-86B1-8A5789ED3C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CC952F-E0C4-829F-EEF3-05C3EFE92232}"/>
              </a:ext>
            </a:extLst>
          </p:cNvPr>
          <p:cNvSpPr/>
          <p:nvPr/>
        </p:nvSpPr>
        <p:spPr>
          <a:xfrm>
            <a:off x="9789868" y="857812"/>
            <a:ext cx="1020886" cy="10208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5CF08F-5710-DB1D-9DFC-4F3C11530E66}"/>
              </a:ext>
            </a:extLst>
          </p:cNvPr>
          <p:cNvGrpSpPr/>
          <p:nvPr/>
        </p:nvGrpSpPr>
        <p:grpSpPr>
          <a:xfrm>
            <a:off x="1110203" y="1710466"/>
            <a:ext cx="3751164" cy="3437069"/>
            <a:chOff x="1110203" y="1593626"/>
            <a:chExt cx="3751164" cy="343706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060328-4DB0-8234-15F5-478194EAD26E}"/>
                </a:ext>
              </a:extLst>
            </p:cNvPr>
            <p:cNvSpPr txBox="1"/>
            <p:nvPr/>
          </p:nvSpPr>
          <p:spPr>
            <a:xfrm>
              <a:off x="1110203" y="190140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Definition Of Dance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1E0FD7-1A49-B991-DAAB-5DCD6C737019}"/>
                </a:ext>
              </a:extLst>
            </p:cNvPr>
            <p:cNvSpPr txBox="1"/>
            <p:nvPr/>
          </p:nvSpPr>
          <p:spPr>
            <a:xfrm>
              <a:off x="1110204" y="1593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A497D6-48DF-EB4D-3F49-5C3149CC5F5A}"/>
                </a:ext>
              </a:extLst>
            </p:cNvPr>
            <p:cNvSpPr txBox="1"/>
            <p:nvPr/>
          </p:nvSpPr>
          <p:spPr>
            <a:xfrm>
              <a:off x="1110204" y="3101732"/>
              <a:ext cx="3751163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82C713D-29E4-F396-A6C6-44FE0E28C18A}"/>
                </a:ext>
              </a:extLst>
            </p:cNvPr>
            <p:cNvSpPr/>
            <p:nvPr/>
          </p:nvSpPr>
          <p:spPr>
            <a:xfrm>
              <a:off x="1204183" y="4722918"/>
              <a:ext cx="845919" cy="307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36C951-D291-5808-2A16-FD9AAA73BE2E}"/>
                </a:ext>
              </a:extLst>
            </p:cNvPr>
            <p:cNvSpPr txBox="1"/>
            <p:nvPr/>
          </p:nvSpPr>
          <p:spPr>
            <a:xfrm>
              <a:off x="1314994" y="4722918"/>
              <a:ext cx="62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More</a:t>
              </a:r>
              <a:endParaRPr lang="en-ID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96B000-7B9B-2B15-ADF8-2BEDB73BB8C0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3BD590-D31E-E12A-CAD8-D4B3FD35FA3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961462-C733-FADD-2811-F464C908565F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DCC761-D2CB-F897-64CC-AC59B373F23F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3647973-129E-164B-4F26-842C70CC680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DD0858A-9E66-3658-3219-7E91E6E9D4A8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55BA983-DCBC-6AFF-DAC5-C40CBC0E06F6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BBBB06-9116-A123-F78C-FE04A0D2F7C7}"/>
              </a:ext>
            </a:extLst>
          </p:cNvPr>
          <p:cNvSpPr/>
          <p:nvPr/>
        </p:nvSpPr>
        <p:spPr>
          <a:xfrm>
            <a:off x="3816326" y="5394601"/>
            <a:ext cx="281112" cy="281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5B3158-EFB0-17C3-FA8A-C01AE942CB43}"/>
              </a:ext>
            </a:extLst>
          </p:cNvPr>
          <p:cNvSpPr/>
          <p:nvPr/>
        </p:nvSpPr>
        <p:spPr>
          <a:xfrm>
            <a:off x="5571270" y="1133632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C511A9C-D4F0-AADE-037E-664FDDDD883A}"/>
              </a:ext>
            </a:extLst>
          </p:cNvPr>
          <p:cNvSpPr/>
          <p:nvPr/>
        </p:nvSpPr>
        <p:spPr>
          <a:xfrm>
            <a:off x="10117555" y="1108710"/>
            <a:ext cx="365512" cy="519090"/>
          </a:xfrm>
          <a:custGeom>
            <a:avLst/>
            <a:gdLst>
              <a:gd name="connsiteX0" fmla="*/ 228999 w 1288062"/>
              <a:gd name="connsiteY0" fmla="*/ 672474 h 1829276"/>
              <a:gd name="connsiteX1" fmla="*/ 394341 w 1288062"/>
              <a:gd name="connsiteY1" fmla="*/ 1010832 h 1829276"/>
              <a:gd name="connsiteX2" fmla="*/ 371274 w 1288062"/>
              <a:gd name="connsiteY2" fmla="*/ 1016596 h 1829276"/>
              <a:gd name="connsiteX3" fmla="*/ 355893 w 1288062"/>
              <a:gd name="connsiteY3" fmla="*/ 1008913 h 1829276"/>
              <a:gd name="connsiteX4" fmla="*/ 346277 w 1288062"/>
              <a:gd name="connsiteY4" fmla="*/ 985845 h 1829276"/>
              <a:gd name="connsiteX5" fmla="*/ 271296 w 1288062"/>
              <a:gd name="connsiteY5" fmla="*/ 803203 h 1829276"/>
              <a:gd name="connsiteX6" fmla="*/ 271282 w 1288062"/>
              <a:gd name="connsiteY6" fmla="*/ 1212713 h 1829276"/>
              <a:gd name="connsiteX7" fmla="*/ 157853 w 1288062"/>
              <a:gd name="connsiteY7" fmla="*/ 1331910 h 1829276"/>
              <a:gd name="connsiteX8" fmla="*/ 2127 w 1288062"/>
              <a:gd name="connsiteY8" fmla="*/ 1245397 h 1829276"/>
              <a:gd name="connsiteX9" fmla="*/ 113637 w 1288062"/>
              <a:gd name="connsiteY9" fmla="*/ 1106971 h 1829276"/>
              <a:gd name="connsiteX10" fmla="*/ 192467 w 1288062"/>
              <a:gd name="connsiteY10" fmla="*/ 1110823 h 1829276"/>
              <a:gd name="connsiteX11" fmla="*/ 192467 w 1288062"/>
              <a:gd name="connsiteY11" fmla="*/ 705158 h 1829276"/>
              <a:gd name="connsiteX12" fmla="*/ 228999 w 1288062"/>
              <a:gd name="connsiteY12" fmla="*/ 672474 h 1829276"/>
              <a:gd name="connsiteX13" fmla="*/ 767326 w 1288062"/>
              <a:gd name="connsiteY13" fmla="*/ 28408 h 1829276"/>
              <a:gd name="connsiteX14" fmla="*/ 949968 w 1288062"/>
              <a:gd name="connsiteY14" fmla="*/ 211050 h 1829276"/>
              <a:gd name="connsiteX15" fmla="*/ 767326 w 1288062"/>
              <a:gd name="connsiteY15" fmla="*/ 393692 h 1829276"/>
              <a:gd name="connsiteX16" fmla="*/ 584684 w 1288062"/>
              <a:gd name="connsiteY16" fmla="*/ 211050 h 1829276"/>
              <a:gd name="connsiteX17" fmla="*/ 767326 w 1288062"/>
              <a:gd name="connsiteY17" fmla="*/ 28408 h 1829276"/>
              <a:gd name="connsiteX18" fmla="*/ 348754 w 1288062"/>
              <a:gd name="connsiteY18" fmla="*/ 1207 h 1829276"/>
              <a:gd name="connsiteX19" fmla="*/ 400119 w 1288062"/>
              <a:gd name="connsiteY19" fmla="*/ 53388 h 1829276"/>
              <a:gd name="connsiteX20" fmla="*/ 478949 w 1288062"/>
              <a:gd name="connsiteY20" fmla="*/ 345624 h 1829276"/>
              <a:gd name="connsiteX21" fmla="*/ 675056 w 1288062"/>
              <a:gd name="connsiteY21" fmla="*/ 460986 h 1829276"/>
              <a:gd name="connsiteX22" fmla="*/ 805785 w 1288062"/>
              <a:gd name="connsiteY22" fmla="*/ 460986 h 1829276"/>
              <a:gd name="connsiteX23" fmla="*/ 1123004 w 1288062"/>
              <a:gd name="connsiteY23" fmla="*/ 593648 h 1829276"/>
              <a:gd name="connsiteX24" fmla="*/ 1284498 w 1288062"/>
              <a:gd name="connsiteY24" fmla="*/ 958939 h 1829276"/>
              <a:gd name="connsiteX25" fmla="*/ 1284505 w 1288062"/>
              <a:gd name="connsiteY25" fmla="*/ 958921 h 1829276"/>
              <a:gd name="connsiteX26" fmla="*/ 1244110 w 1288062"/>
              <a:gd name="connsiteY26" fmla="*/ 1045434 h 1829276"/>
              <a:gd name="connsiteX27" fmla="*/ 1221042 w 1288062"/>
              <a:gd name="connsiteY27" fmla="*/ 1049283 h 1829276"/>
              <a:gd name="connsiteX28" fmla="*/ 1159513 w 1288062"/>
              <a:gd name="connsiteY28" fmla="*/ 1005067 h 1829276"/>
              <a:gd name="connsiteX29" fmla="*/ 1021087 w 1288062"/>
              <a:gd name="connsiteY29" fmla="*/ 680147 h 1829276"/>
              <a:gd name="connsiteX30" fmla="*/ 982638 w 1288062"/>
              <a:gd name="connsiteY30" fmla="*/ 641699 h 1829276"/>
              <a:gd name="connsiteX31" fmla="*/ 1003787 w 1288062"/>
              <a:gd name="connsiteY31" fmla="*/ 868557 h 1829276"/>
              <a:gd name="connsiteX32" fmla="*/ 953806 w 1288062"/>
              <a:gd name="connsiteY32" fmla="*/ 1126179 h 1829276"/>
              <a:gd name="connsiteX33" fmla="*/ 921122 w 1288062"/>
              <a:gd name="connsiteY33" fmla="*/ 1406884 h 1829276"/>
              <a:gd name="connsiteX34" fmla="*/ 1015333 w 1288062"/>
              <a:gd name="connsiteY34" fmla="*/ 1704888 h 1829276"/>
              <a:gd name="connsiteX35" fmla="*/ 976884 w 1288062"/>
              <a:gd name="connsiteY35" fmla="*/ 1820249 h 1829276"/>
              <a:gd name="connsiteX36" fmla="*/ 861522 w 1288062"/>
              <a:gd name="connsiteY36" fmla="*/ 1781801 h 1829276"/>
              <a:gd name="connsiteX37" fmla="*/ 751928 w 1288062"/>
              <a:gd name="connsiteY37" fmla="*/ 1429968 h 1829276"/>
              <a:gd name="connsiteX38" fmla="*/ 774996 w 1288062"/>
              <a:gd name="connsiteY38" fmla="*/ 1126200 h 1829276"/>
              <a:gd name="connsiteX39" fmla="*/ 634651 w 1288062"/>
              <a:gd name="connsiteY39" fmla="*/ 1341526 h 1829276"/>
              <a:gd name="connsiteX40" fmla="*/ 559670 w 1288062"/>
              <a:gd name="connsiteY40" fmla="*/ 1754882 h 1829276"/>
              <a:gd name="connsiteX41" fmla="*/ 475073 w 1288062"/>
              <a:gd name="connsiteY41" fmla="*/ 1827943 h 1829276"/>
              <a:gd name="connsiteX42" fmla="*/ 452005 w 1288062"/>
              <a:gd name="connsiteY42" fmla="*/ 1824095 h 1829276"/>
              <a:gd name="connsiteX43" fmla="*/ 392408 w 1288062"/>
              <a:gd name="connsiteY43" fmla="*/ 1726046 h 1829276"/>
              <a:gd name="connsiteX44" fmla="*/ 480854 w 1288062"/>
              <a:gd name="connsiteY44" fmla="*/ 1268471 h 1829276"/>
              <a:gd name="connsiteX45" fmla="*/ 644281 w 1288062"/>
              <a:gd name="connsiteY45" fmla="*/ 1014683 h 1829276"/>
              <a:gd name="connsiteX46" fmla="*/ 600065 w 1288062"/>
              <a:gd name="connsiteY46" fmla="*/ 585947 h 1829276"/>
              <a:gd name="connsiteX47" fmla="*/ 355893 w 1288062"/>
              <a:gd name="connsiteY47" fmla="*/ 397537 h 1829276"/>
              <a:gd name="connsiteX48" fmla="*/ 271310 w 1288062"/>
              <a:gd name="connsiteY48" fmla="*/ 78371 h 1829276"/>
              <a:gd name="connsiteX49" fmla="*/ 323223 w 1288062"/>
              <a:gd name="connsiteY49" fmla="*/ 1475 h 1829276"/>
              <a:gd name="connsiteX50" fmla="*/ 348754 w 1288062"/>
              <a:gd name="connsiteY50" fmla="*/ 1207 h 18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88062" h="1829276">
                <a:moveTo>
                  <a:pt x="228999" y="672474"/>
                </a:moveTo>
                <a:cubicBezTo>
                  <a:pt x="423187" y="695542"/>
                  <a:pt x="505851" y="876268"/>
                  <a:pt x="394341" y="1010832"/>
                </a:cubicBezTo>
                <a:cubicBezTo>
                  <a:pt x="388574" y="1018515"/>
                  <a:pt x="378961" y="1020448"/>
                  <a:pt x="371274" y="1016596"/>
                </a:cubicBezTo>
                <a:lnTo>
                  <a:pt x="355893" y="1008913"/>
                </a:lnTo>
                <a:cubicBezTo>
                  <a:pt x="348193" y="1005078"/>
                  <a:pt x="342428" y="995461"/>
                  <a:pt x="346277" y="985845"/>
                </a:cubicBezTo>
                <a:cubicBezTo>
                  <a:pt x="369344" y="916632"/>
                  <a:pt x="380890" y="803203"/>
                  <a:pt x="271296" y="803203"/>
                </a:cubicBezTo>
                <a:lnTo>
                  <a:pt x="271282" y="1212713"/>
                </a:lnTo>
                <a:cubicBezTo>
                  <a:pt x="271282" y="1268465"/>
                  <a:pt x="223218" y="1318445"/>
                  <a:pt x="157853" y="1331910"/>
                </a:cubicBezTo>
                <a:cubicBezTo>
                  <a:pt x="84792" y="1347294"/>
                  <a:pt x="13659" y="1306927"/>
                  <a:pt x="2127" y="1245397"/>
                </a:cubicBezTo>
                <a:cubicBezTo>
                  <a:pt x="-11324" y="1183868"/>
                  <a:pt x="40576" y="1122355"/>
                  <a:pt x="113637" y="1106971"/>
                </a:cubicBezTo>
                <a:cubicBezTo>
                  <a:pt x="140553" y="1101207"/>
                  <a:pt x="169399" y="1103136"/>
                  <a:pt x="192467" y="1110823"/>
                </a:cubicBezTo>
                <a:lnTo>
                  <a:pt x="192467" y="705158"/>
                </a:lnTo>
                <a:cubicBezTo>
                  <a:pt x="192467" y="685939"/>
                  <a:pt x="209767" y="670555"/>
                  <a:pt x="228999" y="672474"/>
                </a:cubicBezTo>
                <a:close/>
                <a:moveTo>
                  <a:pt x="767326" y="28408"/>
                </a:moveTo>
                <a:cubicBezTo>
                  <a:pt x="868203" y="28408"/>
                  <a:pt x="949968" y="110186"/>
                  <a:pt x="949968" y="211050"/>
                </a:cubicBezTo>
                <a:cubicBezTo>
                  <a:pt x="949968" y="311927"/>
                  <a:pt x="868203" y="393692"/>
                  <a:pt x="767326" y="393692"/>
                </a:cubicBezTo>
                <a:cubicBezTo>
                  <a:pt x="666449" y="393692"/>
                  <a:pt x="584684" y="311927"/>
                  <a:pt x="584684" y="211050"/>
                </a:cubicBezTo>
                <a:cubicBezTo>
                  <a:pt x="584684" y="110186"/>
                  <a:pt x="666449" y="28408"/>
                  <a:pt x="767326" y="28408"/>
                </a:cubicBezTo>
                <a:close/>
                <a:moveTo>
                  <a:pt x="348754" y="1207"/>
                </a:moveTo>
                <a:cubicBezTo>
                  <a:pt x="373446" y="6165"/>
                  <a:pt x="394357" y="25988"/>
                  <a:pt x="400119" y="53388"/>
                </a:cubicBezTo>
                <a:cubicBezTo>
                  <a:pt x="400119" y="55317"/>
                  <a:pt x="436652" y="247576"/>
                  <a:pt x="478949" y="345624"/>
                </a:cubicBezTo>
                <a:cubicBezTo>
                  <a:pt x="496262" y="389854"/>
                  <a:pt x="557778" y="460986"/>
                  <a:pt x="675056" y="460986"/>
                </a:cubicBezTo>
                <a:lnTo>
                  <a:pt x="805785" y="460986"/>
                </a:lnTo>
                <a:cubicBezTo>
                  <a:pt x="948046" y="460986"/>
                  <a:pt x="1046108" y="503286"/>
                  <a:pt x="1123004" y="593648"/>
                </a:cubicBezTo>
                <a:cubicBezTo>
                  <a:pt x="1172988" y="653251"/>
                  <a:pt x="1259501" y="887807"/>
                  <a:pt x="1284498" y="958939"/>
                </a:cubicBezTo>
                <a:lnTo>
                  <a:pt x="1284505" y="958921"/>
                </a:lnTo>
                <a:cubicBezTo>
                  <a:pt x="1296037" y="993535"/>
                  <a:pt x="1278737" y="1030064"/>
                  <a:pt x="1244110" y="1045434"/>
                </a:cubicBezTo>
                <a:cubicBezTo>
                  <a:pt x="1236426" y="1047367"/>
                  <a:pt x="1228729" y="1049283"/>
                  <a:pt x="1221042" y="1049283"/>
                </a:cubicBezTo>
                <a:cubicBezTo>
                  <a:pt x="1194112" y="1049283"/>
                  <a:pt x="1169129" y="1031983"/>
                  <a:pt x="1159513" y="1005067"/>
                </a:cubicBezTo>
                <a:cubicBezTo>
                  <a:pt x="1111448" y="870486"/>
                  <a:pt x="1044154" y="708982"/>
                  <a:pt x="1021087" y="680147"/>
                </a:cubicBezTo>
                <a:cubicBezTo>
                  <a:pt x="1009554" y="664766"/>
                  <a:pt x="998022" y="653231"/>
                  <a:pt x="982638" y="641699"/>
                </a:cubicBezTo>
                <a:cubicBezTo>
                  <a:pt x="999938" y="705130"/>
                  <a:pt x="1005706" y="789727"/>
                  <a:pt x="1003787" y="868557"/>
                </a:cubicBezTo>
                <a:cubicBezTo>
                  <a:pt x="1001871" y="955069"/>
                  <a:pt x="984568" y="1043515"/>
                  <a:pt x="953806" y="1126179"/>
                </a:cubicBezTo>
                <a:cubicBezTo>
                  <a:pt x="926890" y="1197325"/>
                  <a:pt x="907658" y="1306906"/>
                  <a:pt x="921122" y="1406884"/>
                </a:cubicBezTo>
                <a:cubicBezTo>
                  <a:pt x="942271" y="1558775"/>
                  <a:pt x="1015333" y="1702972"/>
                  <a:pt x="1015333" y="1704888"/>
                </a:cubicBezTo>
                <a:cubicBezTo>
                  <a:pt x="1036481" y="1747188"/>
                  <a:pt x="1019181" y="1799101"/>
                  <a:pt x="976884" y="1820249"/>
                </a:cubicBezTo>
                <a:cubicBezTo>
                  <a:pt x="934584" y="1841398"/>
                  <a:pt x="882671" y="1824098"/>
                  <a:pt x="861522" y="1781801"/>
                </a:cubicBezTo>
                <a:cubicBezTo>
                  <a:pt x="859589" y="1776034"/>
                  <a:pt x="774996" y="1610695"/>
                  <a:pt x="751928" y="1429968"/>
                </a:cubicBezTo>
                <a:cubicBezTo>
                  <a:pt x="738463" y="1320378"/>
                  <a:pt x="749999" y="1212713"/>
                  <a:pt x="774996" y="1126200"/>
                </a:cubicBezTo>
                <a:cubicBezTo>
                  <a:pt x="740396" y="1156951"/>
                  <a:pt x="690399" y="1220400"/>
                  <a:pt x="634651" y="1341526"/>
                </a:cubicBezTo>
                <a:cubicBezTo>
                  <a:pt x="621199" y="1374210"/>
                  <a:pt x="584667" y="1581856"/>
                  <a:pt x="559670" y="1754882"/>
                </a:cubicBezTo>
                <a:cubicBezTo>
                  <a:pt x="553902" y="1797179"/>
                  <a:pt x="517369" y="1827943"/>
                  <a:pt x="475073" y="1827943"/>
                </a:cubicBezTo>
                <a:cubicBezTo>
                  <a:pt x="467389" y="1827943"/>
                  <a:pt x="459689" y="1826014"/>
                  <a:pt x="452005" y="1824095"/>
                </a:cubicBezTo>
                <a:cubicBezTo>
                  <a:pt x="411641" y="1812559"/>
                  <a:pt x="386641" y="1768343"/>
                  <a:pt x="392408" y="1726046"/>
                </a:cubicBezTo>
                <a:cubicBezTo>
                  <a:pt x="409722" y="1606843"/>
                  <a:pt x="452022" y="1330001"/>
                  <a:pt x="480854" y="1268471"/>
                </a:cubicBezTo>
                <a:cubicBezTo>
                  <a:pt x="532771" y="1158877"/>
                  <a:pt x="586600" y="1072364"/>
                  <a:pt x="644281" y="1014683"/>
                </a:cubicBezTo>
                <a:cubicBezTo>
                  <a:pt x="648129" y="905099"/>
                  <a:pt x="646210" y="687844"/>
                  <a:pt x="600065" y="585947"/>
                </a:cubicBezTo>
                <a:cubicBezTo>
                  <a:pt x="477019" y="560964"/>
                  <a:pt x="390493" y="478286"/>
                  <a:pt x="355893" y="397537"/>
                </a:cubicBezTo>
                <a:cubicBezTo>
                  <a:pt x="307828" y="286024"/>
                  <a:pt x="269377" y="88000"/>
                  <a:pt x="271310" y="78371"/>
                </a:cubicBezTo>
                <a:cubicBezTo>
                  <a:pt x="263626" y="43771"/>
                  <a:pt x="286690" y="9159"/>
                  <a:pt x="323223" y="1475"/>
                </a:cubicBezTo>
                <a:cubicBezTo>
                  <a:pt x="331873" y="-446"/>
                  <a:pt x="340523" y="-445"/>
                  <a:pt x="348754" y="1207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0951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A80456-C306-61CE-B63C-F235F79B614B}"/>
              </a:ext>
            </a:extLst>
          </p:cNvPr>
          <p:cNvSpPr txBox="1"/>
          <p:nvPr/>
        </p:nvSpPr>
        <p:spPr>
          <a:xfrm>
            <a:off x="2286000" y="2204004"/>
            <a:ext cx="780288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spc="1200" dirty="0">
                <a:solidFill>
                  <a:schemeClr val="bg2"/>
                </a:solidFill>
                <a:latin typeface="+mj-lt"/>
              </a:rPr>
              <a:t>THANK YOU!</a:t>
            </a:r>
            <a:endParaRPr lang="en-ID" sz="8000" b="1" spc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80FE4D-6FBC-C20F-9AE0-043C2F198D63}"/>
              </a:ext>
            </a:extLst>
          </p:cNvPr>
          <p:cNvSpPr/>
          <p:nvPr/>
        </p:nvSpPr>
        <p:spPr>
          <a:xfrm>
            <a:off x="47815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3DB58-1AB0-68C7-B51F-6B55F066846A}"/>
              </a:ext>
            </a:extLst>
          </p:cNvPr>
          <p:cNvSpPr/>
          <p:nvPr/>
        </p:nvSpPr>
        <p:spPr>
          <a:xfrm>
            <a:off x="69913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6C9ADC-4C73-3826-3895-C2FAC94453D7}"/>
              </a:ext>
            </a:extLst>
          </p:cNvPr>
          <p:cNvSpPr/>
          <p:nvPr/>
        </p:nvSpPr>
        <p:spPr>
          <a:xfrm>
            <a:off x="92011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101D56-9976-6FC5-C5E9-CE18DA37A0D8}"/>
              </a:ext>
            </a:extLst>
          </p:cNvPr>
          <p:cNvSpPr/>
          <p:nvPr/>
        </p:nvSpPr>
        <p:spPr>
          <a:xfrm>
            <a:off x="114109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DCFC6-BD21-4281-F6C7-25E5341BD61D}"/>
              </a:ext>
            </a:extLst>
          </p:cNvPr>
          <p:cNvSpPr/>
          <p:nvPr/>
        </p:nvSpPr>
        <p:spPr>
          <a:xfrm>
            <a:off x="1362075" y="62083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CB0059-B10D-CAC0-6F24-15EAE28A1E18}"/>
              </a:ext>
            </a:extLst>
          </p:cNvPr>
          <p:cNvSpPr/>
          <p:nvPr/>
        </p:nvSpPr>
        <p:spPr>
          <a:xfrm>
            <a:off x="47815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154029-A70D-C00D-FBF3-7C3BCDEC1793}"/>
              </a:ext>
            </a:extLst>
          </p:cNvPr>
          <p:cNvSpPr/>
          <p:nvPr/>
        </p:nvSpPr>
        <p:spPr>
          <a:xfrm>
            <a:off x="69913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DDCD59-2A24-E9D7-5CC2-7EBF1C91FAA6}"/>
              </a:ext>
            </a:extLst>
          </p:cNvPr>
          <p:cNvSpPr/>
          <p:nvPr/>
        </p:nvSpPr>
        <p:spPr>
          <a:xfrm>
            <a:off x="92011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041CCF-8A59-3C30-8922-EB2781E8D527}"/>
              </a:ext>
            </a:extLst>
          </p:cNvPr>
          <p:cNvSpPr/>
          <p:nvPr/>
        </p:nvSpPr>
        <p:spPr>
          <a:xfrm>
            <a:off x="114109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CAEDF2-9208-FDCA-157D-C1622D19BDB3}"/>
              </a:ext>
            </a:extLst>
          </p:cNvPr>
          <p:cNvSpPr/>
          <p:nvPr/>
        </p:nvSpPr>
        <p:spPr>
          <a:xfrm>
            <a:off x="1362075" y="641794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E8160A-0A2F-3CE7-DE44-A2B7A7A6D0C9}"/>
              </a:ext>
            </a:extLst>
          </p:cNvPr>
          <p:cNvSpPr/>
          <p:nvPr/>
        </p:nvSpPr>
        <p:spPr>
          <a:xfrm>
            <a:off x="47815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2F18B2-136B-A9E1-F0DF-6C5385F19F5D}"/>
              </a:ext>
            </a:extLst>
          </p:cNvPr>
          <p:cNvSpPr/>
          <p:nvPr/>
        </p:nvSpPr>
        <p:spPr>
          <a:xfrm>
            <a:off x="69913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3B886C-0A47-6AE9-A243-0F093B1DDCE4}"/>
              </a:ext>
            </a:extLst>
          </p:cNvPr>
          <p:cNvSpPr/>
          <p:nvPr/>
        </p:nvSpPr>
        <p:spPr>
          <a:xfrm>
            <a:off x="92011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6BA664D-0E30-15A5-7844-F0661BC3D77E}"/>
              </a:ext>
            </a:extLst>
          </p:cNvPr>
          <p:cNvSpPr/>
          <p:nvPr/>
        </p:nvSpPr>
        <p:spPr>
          <a:xfrm>
            <a:off x="114109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322B00-F00B-9A80-9F4D-B9B6C516FA86}"/>
              </a:ext>
            </a:extLst>
          </p:cNvPr>
          <p:cNvSpPr/>
          <p:nvPr/>
        </p:nvSpPr>
        <p:spPr>
          <a:xfrm>
            <a:off x="1362075" y="6627495"/>
            <a:ext cx="100330" cy="1003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70D8DE-08E0-26D5-7019-FEAC52898131}"/>
              </a:ext>
            </a:extLst>
          </p:cNvPr>
          <p:cNvSpPr/>
          <p:nvPr/>
        </p:nvSpPr>
        <p:spPr>
          <a:xfrm>
            <a:off x="10861040" y="772160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0156A1-4D57-BF81-69E8-A88D41A6D4E4}"/>
              </a:ext>
            </a:extLst>
          </p:cNvPr>
          <p:cNvSpPr/>
          <p:nvPr/>
        </p:nvSpPr>
        <p:spPr>
          <a:xfrm>
            <a:off x="8859520" y="521208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107126-F5F4-0415-26DB-3938926EB5F4}"/>
              </a:ext>
            </a:extLst>
          </p:cNvPr>
          <p:cNvSpPr/>
          <p:nvPr/>
        </p:nvSpPr>
        <p:spPr>
          <a:xfrm>
            <a:off x="2225040" y="1534162"/>
            <a:ext cx="223520" cy="2235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1D735F05-6657-C7E7-C94A-FBD64F2628B7}"/>
              </a:ext>
            </a:extLst>
          </p:cNvPr>
          <p:cNvSpPr/>
          <p:nvPr/>
        </p:nvSpPr>
        <p:spPr>
          <a:xfrm>
            <a:off x="5567680" y="-79756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5C6E250-5E28-7AE5-5F71-64A77E599F81}"/>
              </a:ext>
            </a:extLst>
          </p:cNvPr>
          <p:cNvSpPr/>
          <p:nvPr/>
        </p:nvSpPr>
        <p:spPr>
          <a:xfrm>
            <a:off x="11736705" y="6308725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35FCE4-6B80-F98F-A12B-493A501F5E85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8F14933-B6CE-DEB7-3325-156FAD5C8480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0D456E0-4AAF-7E22-85EC-A34E54EF69CB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1D3A36-D0A9-67AD-94FD-9AD5B89ACBBD}"/>
              </a:ext>
            </a:extLst>
          </p:cNvPr>
          <p:cNvGrpSpPr/>
          <p:nvPr/>
        </p:nvGrpSpPr>
        <p:grpSpPr>
          <a:xfrm rot="5400000">
            <a:off x="11594426" y="4353560"/>
            <a:ext cx="544913" cy="1128298"/>
            <a:chOff x="779145" y="549275"/>
            <a:chExt cx="953089" cy="197346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658F76-E666-FDF5-C9C5-DD85B95489B8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44B908A-337E-5271-7A93-0FA8C7947A07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87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74CFE5A-8742-72D1-5C11-73725487E26F}"/>
              </a:ext>
            </a:extLst>
          </p:cNvPr>
          <p:cNvGrpSpPr/>
          <p:nvPr/>
        </p:nvGrpSpPr>
        <p:grpSpPr>
          <a:xfrm>
            <a:off x="6434536" y="1823973"/>
            <a:ext cx="4822744" cy="3210054"/>
            <a:chOff x="6241496" y="1710466"/>
            <a:chExt cx="4822744" cy="32100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EB39E6-39AE-4D13-2147-CBBDD0F5E604}"/>
                </a:ext>
              </a:extLst>
            </p:cNvPr>
            <p:cNvSpPr txBox="1"/>
            <p:nvPr/>
          </p:nvSpPr>
          <p:spPr>
            <a:xfrm>
              <a:off x="6241496" y="2018243"/>
              <a:ext cx="32822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Movement Of The Body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BCD9FB-9C00-3F14-4D8B-24194B7F8334}"/>
                </a:ext>
              </a:extLst>
            </p:cNvPr>
            <p:cNvSpPr txBox="1"/>
            <p:nvPr/>
          </p:nvSpPr>
          <p:spPr>
            <a:xfrm>
              <a:off x="6241497" y="171046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80B0A2-6AF0-2B8B-ADAF-C71AE7DC9128}"/>
                </a:ext>
              </a:extLst>
            </p:cNvPr>
            <p:cNvSpPr txBox="1"/>
            <p:nvPr/>
          </p:nvSpPr>
          <p:spPr>
            <a:xfrm>
              <a:off x="6241497" y="3752508"/>
              <a:ext cx="4822743" cy="1168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8FC2586-8746-DB10-D80A-33B7A5A0A15F}"/>
                </a:ext>
              </a:extLst>
            </p:cNvPr>
            <p:cNvSpPr/>
            <p:nvPr/>
          </p:nvSpPr>
          <p:spPr>
            <a:xfrm>
              <a:off x="6335476" y="3331652"/>
              <a:ext cx="1415969" cy="3077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A69D11-D986-666E-82AC-746A98F04457}"/>
                </a:ext>
              </a:extLst>
            </p:cNvPr>
            <p:cNvSpPr txBox="1"/>
            <p:nvPr/>
          </p:nvSpPr>
          <p:spPr>
            <a:xfrm>
              <a:off x="6426124" y="3331652"/>
              <a:ext cx="1234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</a:rPr>
                <a:t>Sub-Header</a:t>
              </a:r>
              <a:endParaRPr lang="en-ID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AEF0A3-05EF-C78E-8AC0-3B7C841F748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709F8B9-33DA-FCF1-45C9-084DAA41658F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FB5A594-C6DE-6E2C-CFDF-A9D1C4463D61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8EADAC-89A9-2BBD-5E6C-F7E974A2C9F7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472D811-8FFF-9383-E755-1C8E3F79B85A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859C5C4-4CCB-75CB-9FA8-6223C1F6459D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7" name="Circle: Hollow 16">
            <a:extLst>
              <a:ext uri="{FF2B5EF4-FFF2-40B4-BE49-F238E27FC236}">
                <a16:creationId xmlns:a16="http://schemas.microsoft.com/office/drawing/2014/main" id="{EF106507-FFDA-A67F-11B7-5B572674A843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90300F-2B8D-F3D3-CE1C-6DDD53633D13}"/>
              </a:ext>
            </a:extLst>
          </p:cNvPr>
          <p:cNvSpPr/>
          <p:nvPr/>
        </p:nvSpPr>
        <p:spPr>
          <a:xfrm>
            <a:off x="10500553" y="835253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8D563C-7C92-20A3-603C-0760F6D5B44F}"/>
              </a:ext>
            </a:extLst>
          </p:cNvPr>
          <p:cNvSpPr/>
          <p:nvPr/>
        </p:nvSpPr>
        <p:spPr>
          <a:xfrm>
            <a:off x="7742077" y="6044794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7F32E9-91BA-FFEB-81FA-127D8D471FA7}"/>
              </a:ext>
            </a:extLst>
          </p:cNvPr>
          <p:cNvSpPr/>
          <p:nvPr/>
        </p:nvSpPr>
        <p:spPr>
          <a:xfrm>
            <a:off x="11734800" y="-45720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6ACEBDA-2FBB-C874-81C3-03B269FAAE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2174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3BF96E0-191C-C04F-A521-7DA99A6457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C7E174-633A-375E-602C-CFBFAEC85110}"/>
              </a:ext>
            </a:extLst>
          </p:cNvPr>
          <p:cNvSpPr/>
          <p:nvPr/>
        </p:nvSpPr>
        <p:spPr>
          <a:xfrm>
            <a:off x="9566348" y="699740"/>
            <a:ext cx="1020886" cy="10208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186C540-E0E6-CD8B-E357-E34B1FCA28A1}"/>
              </a:ext>
            </a:extLst>
          </p:cNvPr>
          <p:cNvGrpSpPr/>
          <p:nvPr/>
        </p:nvGrpSpPr>
        <p:grpSpPr>
          <a:xfrm>
            <a:off x="1110203" y="1720626"/>
            <a:ext cx="3751164" cy="3416749"/>
            <a:chOff x="1110203" y="1710466"/>
            <a:chExt cx="3751164" cy="34167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81FDC7-93E6-2EB4-8F5C-EE50733288A1}"/>
                </a:ext>
              </a:extLst>
            </p:cNvPr>
            <p:cNvSpPr txBox="1"/>
            <p:nvPr/>
          </p:nvSpPr>
          <p:spPr>
            <a:xfrm>
              <a:off x="1110203" y="2018243"/>
              <a:ext cx="3572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 Rhythmic Way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7DEFFA-EA87-89FF-02CB-80F439D61E3A}"/>
                </a:ext>
              </a:extLst>
            </p:cNvPr>
            <p:cNvSpPr txBox="1"/>
            <p:nvPr/>
          </p:nvSpPr>
          <p:spPr>
            <a:xfrm>
              <a:off x="1110204" y="171046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065F95-C75E-7340-EB4E-585917CA82C8}"/>
                </a:ext>
              </a:extLst>
            </p:cNvPr>
            <p:cNvSpPr txBox="1"/>
            <p:nvPr/>
          </p:nvSpPr>
          <p:spPr>
            <a:xfrm>
              <a:off x="1110204" y="3218572"/>
              <a:ext cx="3751163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57CE2E-4F7F-A982-3EDE-A1822317205A}"/>
                </a:ext>
              </a:extLst>
            </p:cNvPr>
            <p:cNvSpPr txBox="1"/>
            <p:nvPr/>
          </p:nvSpPr>
          <p:spPr>
            <a:xfrm>
              <a:off x="1501684" y="4819438"/>
              <a:ext cx="62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More</a:t>
              </a:r>
              <a:endParaRPr lang="en-ID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3522C1-1EAA-0AFB-5AA5-C36736024507}"/>
                </a:ext>
              </a:extLst>
            </p:cNvPr>
            <p:cNvSpPr/>
            <p:nvPr/>
          </p:nvSpPr>
          <p:spPr>
            <a:xfrm>
              <a:off x="1199467" y="4832967"/>
              <a:ext cx="280718" cy="2807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3C68B8A8-49C2-5595-80F8-18E7C84A2BF9}"/>
                </a:ext>
              </a:extLst>
            </p:cNvPr>
            <p:cNvSpPr/>
            <p:nvPr/>
          </p:nvSpPr>
          <p:spPr>
            <a:xfrm>
              <a:off x="1300774" y="4924749"/>
              <a:ext cx="97155" cy="97155"/>
            </a:xfrm>
            <a:prstGeom prst="chevron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411A54-E385-0FA3-7748-FA7422051041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B095109-6347-2983-0B03-61746AA9E8A5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4ECE4C-2C9D-7CDE-2FE4-9735E2AF834A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A7C153-9C84-AFE2-09CF-1DD1443CECB8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FF8CA75-6167-396E-A9C4-F95B4F6383AC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0A06A42-165A-B282-1FFE-ADBA14A8FB5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1E0D70DF-3BCE-735F-C48B-9741AF08CA2F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69676A-605D-52DC-2A18-C3DFFEDF6438}"/>
              </a:ext>
            </a:extLst>
          </p:cNvPr>
          <p:cNvSpPr/>
          <p:nvPr/>
        </p:nvSpPr>
        <p:spPr>
          <a:xfrm>
            <a:off x="5401002" y="5566461"/>
            <a:ext cx="281112" cy="281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369BD9-6E23-8F70-BC36-CB0DCD4D3D2E}"/>
              </a:ext>
            </a:extLst>
          </p:cNvPr>
          <p:cNvSpPr/>
          <p:nvPr/>
        </p:nvSpPr>
        <p:spPr>
          <a:xfrm>
            <a:off x="4280950" y="693582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D414697-0BD8-D968-2ED7-4F40A5CE54B9}"/>
              </a:ext>
            </a:extLst>
          </p:cNvPr>
          <p:cNvSpPr/>
          <p:nvPr/>
        </p:nvSpPr>
        <p:spPr>
          <a:xfrm>
            <a:off x="9816846" y="955991"/>
            <a:ext cx="519890" cy="508384"/>
          </a:xfrm>
          <a:custGeom>
            <a:avLst/>
            <a:gdLst>
              <a:gd name="connsiteX0" fmla="*/ 1162308 w 1751092"/>
              <a:gd name="connsiteY0" fmla="*/ 1593321 h 1712343"/>
              <a:gd name="connsiteX1" fmla="*/ 1145932 w 1751092"/>
              <a:gd name="connsiteY1" fmla="*/ 1596579 h 1712343"/>
              <a:gd name="connsiteX2" fmla="*/ 1142674 w 1751092"/>
              <a:gd name="connsiteY2" fmla="*/ 1612956 h 1712343"/>
              <a:gd name="connsiteX3" fmla="*/ 1156554 w 1751092"/>
              <a:gd name="connsiteY3" fmla="*/ 1622222 h 1712343"/>
              <a:gd name="connsiteX4" fmla="*/ 1167177 w 1751092"/>
              <a:gd name="connsiteY4" fmla="*/ 1617824 h 1712343"/>
              <a:gd name="connsiteX5" fmla="*/ 1171575 w 1751092"/>
              <a:gd name="connsiteY5" fmla="*/ 1607202 h 1712343"/>
              <a:gd name="connsiteX6" fmla="*/ 1162308 w 1751092"/>
              <a:gd name="connsiteY6" fmla="*/ 1593321 h 1712343"/>
              <a:gd name="connsiteX7" fmla="*/ 140937 w 1751092"/>
              <a:gd name="connsiteY7" fmla="*/ 1593321 h 1712343"/>
              <a:gd name="connsiteX8" fmla="*/ 124560 w 1751092"/>
              <a:gd name="connsiteY8" fmla="*/ 1596579 h 1712343"/>
              <a:gd name="connsiteX9" fmla="*/ 121302 w 1751092"/>
              <a:gd name="connsiteY9" fmla="*/ 1612956 h 1712343"/>
              <a:gd name="connsiteX10" fmla="*/ 135183 w 1751092"/>
              <a:gd name="connsiteY10" fmla="*/ 1622222 h 1712343"/>
              <a:gd name="connsiteX11" fmla="*/ 145805 w 1751092"/>
              <a:gd name="connsiteY11" fmla="*/ 1617824 h 1712343"/>
              <a:gd name="connsiteX12" fmla="*/ 150203 w 1751092"/>
              <a:gd name="connsiteY12" fmla="*/ 1607202 h 1712343"/>
              <a:gd name="connsiteX13" fmla="*/ 140937 w 1751092"/>
              <a:gd name="connsiteY13" fmla="*/ 1593321 h 1712343"/>
              <a:gd name="connsiteX14" fmla="*/ 1109637 w 1751092"/>
              <a:gd name="connsiteY14" fmla="*/ 1443054 h 1712343"/>
              <a:gd name="connsiteX15" fmla="*/ 1122672 w 1751092"/>
              <a:gd name="connsiteY15" fmla="*/ 1443724 h 1712343"/>
              <a:gd name="connsiteX16" fmla="*/ 1475123 w 1751092"/>
              <a:gd name="connsiteY16" fmla="*/ 1492873 h 1712343"/>
              <a:gd name="connsiteX17" fmla="*/ 1726807 w 1751092"/>
              <a:gd name="connsiteY17" fmla="*/ 1651243 h 1712343"/>
              <a:gd name="connsiteX18" fmla="*/ 1726820 w 1751092"/>
              <a:gd name="connsiteY18" fmla="*/ 1651243 h 1712343"/>
              <a:gd name="connsiteX19" fmla="*/ 1719391 w 1751092"/>
              <a:gd name="connsiteY19" fmla="*/ 1693206 h 1712343"/>
              <a:gd name="connsiteX20" fmla="*/ 1681303 w 1751092"/>
              <a:gd name="connsiteY20" fmla="*/ 1712343 h 1712343"/>
              <a:gd name="connsiteX21" fmla="*/ 1098760 w 1751092"/>
              <a:gd name="connsiteY21" fmla="*/ 1712343 h 1712343"/>
              <a:gd name="connsiteX22" fmla="*/ 1051420 w 1751092"/>
              <a:gd name="connsiteY22" fmla="*/ 1664975 h 1712343"/>
              <a:gd name="connsiteX23" fmla="*/ 1051420 w 1751092"/>
              <a:gd name="connsiteY23" fmla="*/ 1595426 h 1712343"/>
              <a:gd name="connsiteX24" fmla="*/ 1059268 w 1751092"/>
              <a:gd name="connsiteY24" fmla="*/ 1554657 h 1712343"/>
              <a:gd name="connsiteX25" fmla="*/ 1059255 w 1751092"/>
              <a:gd name="connsiteY25" fmla="*/ 1554657 h 1712343"/>
              <a:gd name="connsiteX26" fmla="*/ 1100264 w 1751092"/>
              <a:gd name="connsiteY26" fmla="*/ 1452132 h 1712343"/>
              <a:gd name="connsiteX27" fmla="*/ 1109637 w 1751092"/>
              <a:gd name="connsiteY27" fmla="*/ 1443054 h 1712343"/>
              <a:gd name="connsiteX28" fmla="*/ 88265 w 1751092"/>
              <a:gd name="connsiteY28" fmla="*/ 1443054 h 1712343"/>
              <a:gd name="connsiteX29" fmla="*/ 101300 w 1751092"/>
              <a:gd name="connsiteY29" fmla="*/ 1443724 h 1712343"/>
              <a:gd name="connsiteX30" fmla="*/ 453751 w 1751092"/>
              <a:gd name="connsiteY30" fmla="*/ 1492873 h 1712343"/>
              <a:gd name="connsiteX31" fmla="*/ 705435 w 1751092"/>
              <a:gd name="connsiteY31" fmla="*/ 1651243 h 1712343"/>
              <a:gd name="connsiteX32" fmla="*/ 705448 w 1751092"/>
              <a:gd name="connsiteY32" fmla="*/ 1651243 h 1712343"/>
              <a:gd name="connsiteX33" fmla="*/ 698019 w 1751092"/>
              <a:gd name="connsiteY33" fmla="*/ 1693206 h 1712343"/>
              <a:gd name="connsiteX34" fmla="*/ 659931 w 1751092"/>
              <a:gd name="connsiteY34" fmla="*/ 1712343 h 1712343"/>
              <a:gd name="connsiteX35" fmla="*/ 77388 w 1751092"/>
              <a:gd name="connsiteY35" fmla="*/ 1712343 h 1712343"/>
              <a:gd name="connsiteX36" fmla="*/ 30048 w 1751092"/>
              <a:gd name="connsiteY36" fmla="*/ 1664975 h 1712343"/>
              <a:gd name="connsiteX37" fmla="*/ 30048 w 1751092"/>
              <a:gd name="connsiteY37" fmla="*/ 1595426 h 1712343"/>
              <a:gd name="connsiteX38" fmla="*/ 37896 w 1751092"/>
              <a:gd name="connsiteY38" fmla="*/ 1554657 h 1712343"/>
              <a:gd name="connsiteX39" fmla="*/ 78892 w 1751092"/>
              <a:gd name="connsiteY39" fmla="*/ 1452132 h 1712343"/>
              <a:gd name="connsiteX40" fmla="*/ 88265 w 1751092"/>
              <a:gd name="connsiteY40" fmla="*/ 1443054 h 1712343"/>
              <a:gd name="connsiteX41" fmla="*/ 1006370 w 1751092"/>
              <a:gd name="connsiteY41" fmla="*/ 1381895 h 1712343"/>
              <a:gd name="connsiteX42" fmla="*/ 1021390 w 1751092"/>
              <a:gd name="connsiteY42" fmla="*/ 1396912 h 1712343"/>
              <a:gd name="connsiteX43" fmla="*/ 991350 w 1751092"/>
              <a:gd name="connsiteY43" fmla="*/ 1396912 h 1712343"/>
              <a:gd name="connsiteX44" fmla="*/ 1006370 w 1751092"/>
              <a:gd name="connsiteY44" fmla="*/ 1381895 h 1712343"/>
              <a:gd name="connsiteX45" fmla="*/ 736007 w 1751092"/>
              <a:gd name="connsiteY45" fmla="*/ 1381892 h 1712343"/>
              <a:gd name="connsiteX46" fmla="*/ 886209 w 1751092"/>
              <a:gd name="connsiteY46" fmla="*/ 1381892 h 1712343"/>
              <a:gd name="connsiteX47" fmla="*/ 896831 w 1751092"/>
              <a:gd name="connsiteY47" fmla="*/ 1386290 h 1712343"/>
              <a:gd name="connsiteX48" fmla="*/ 901229 w 1751092"/>
              <a:gd name="connsiteY48" fmla="*/ 1396912 h 1712343"/>
              <a:gd name="connsiteX49" fmla="*/ 896831 w 1751092"/>
              <a:gd name="connsiteY49" fmla="*/ 1407534 h 1712343"/>
              <a:gd name="connsiteX50" fmla="*/ 886209 w 1751092"/>
              <a:gd name="connsiteY50" fmla="*/ 1411932 h 1712343"/>
              <a:gd name="connsiteX51" fmla="*/ 736007 w 1751092"/>
              <a:gd name="connsiteY51" fmla="*/ 1411932 h 1712343"/>
              <a:gd name="connsiteX52" fmla="*/ 720987 w 1751092"/>
              <a:gd name="connsiteY52" fmla="*/ 1396912 h 1712343"/>
              <a:gd name="connsiteX53" fmla="*/ 736007 w 1751092"/>
              <a:gd name="connsiteY53" fmla="*/ 1381892 h 1712343"/>
              <a:gd name="connsiteX54" fmla="*/ 1193610 w 1751092"/>
              <a:gd name="connsiteY54" fmla="*/ 1304965 h 1712343"/>
              <a:gd name="connsiteX55" fmla="*/ 1444740 w 1751092"/>
              <a:gd name="connsiteY55" fmla="*/ 1388690 h 1712343"/>
              <a:gd name="connsiteX56" fmla="*/ 1414700 w 1751092"/>
              <a:gd name="connsiteY56" fmla="*/ 1476343 h 1712343"/>
              <a:gd name="connsiteX57" fmla="*/ 1157345 w 1751092"/>
              <a:gd name="connsiteY57" fmla="*/ 1427674 h 1712343"/>
              <a:gd name="connsiteX58" fmla="*/ 1152250 w 1751092"/>
              <a:gd name="connsiteY58" fmla="*/ 1425127 h 1712343"/>
              <a:gd name="connsiteX59" fmla="*/ 244934 w 1751092"/>
              <a:gd name="connsiteY59" fmla="*/ 1183622 h 1712343"/>
              <a:gd name="connsiteX60" fmla="*/ 451729 w 1751092"/>
              <a:gd name="connsiteY60" fmla="*/ 1366480 h 1712343"/>
              <a:gd name="connsiteX61" fmla="*/ 401292 w 1751092"/>
              <a:gd name="connsiteY61" fmla="*/ 1474626 h 1712343"/>
              <a:gd name="connsiteX62" fmla="*/ 135972 w 1751092"/>
              <a:gd name="connsiteY62" fmla="*/ 1427673 h 1712343"/>
              <a:gd name="connsiteX63" fmla="*/ 132161 w 1751092"/>
              <a:gd name="connsiteY63" fmla="*/ 1425662 h 1712343"/>
              <a:gd name="connsiteX64" fmla="*/ 1121083 w 1751092"/>
              <a:gd name="connsiteY64" fmla="*/ 1137490 h 1712343"/>
              <a:gd name="connsiteX65" fmla="*/ 1583122 w 1751092"/>
              <a:gd name="connsiteY65" fmla="*/ 1296704 h 1712343"/>
              <a:gd name="connsiteX66" fmla="*/ 1566306 w 1751092"/>
              <a:gd name="connsiteY66" fmla="*/ 1349397 h 1712343"/>
              <a:gd name="connsiteX67" fmla="*/ 1566296 w 1751092"/>
              <a:gd name="connsiteY67" fmla="*/ 1349397 h 1712343"/>
              <a:gd name="connsiteX68" fmla="*/ 1543698 w 1751092"/>
              <a:gd name="connsiteY68" fmla="*/ 1375736 h 1712343"/>
              <a:gd name="connsiteX69" fmla="*/ 1509099 w 1751092"/>
              <a:gd name="connsiteY69" fmla="*/ 1378325 h 1712343"/>
              <a:gd name="connsiteX70" fmla="*/ 1509085 w 1751092"/>
              <a:gd name="connsiteY70" fmla="*/ 1378338 h 1712343"/>
              <a:gd name="connsiteX71" fmla="*/ 1129306 w 1751092"/>
              <a:gd name="connsiteY71" fmla="*/ 1251712 h 1712343"/>
              <a:gd name="connsiteX72" fmla="*/ 1103128 w 1751092"/>
              <a:gd name="connsiteY72" fmla="*/ 1228699 h 1712343"/>
              <a:gd name="connsiteX73" fmla="*/ 1101075 w 1751092"/>
              <a:gd name="connsiteY73" fmla="*/ 1193911 h 1712343"/>
              <a:gd name="connsiteX74" fmla="*/ 910636 w 1751092"/>
              <a:gd name="connsiteY74" fmla="*/ 1127648 h 1712343"/>
              <a:gd name="connsiteX75" fmla="*/ 930160 w 1751092"/>
              <a:gd name="connsiteY75" fmla="*/ 1135990 h 1712343"/>
              <a:gd name="connsiteX76" fmla="*/ 990241 w 1751092"/>
              <a:gd name="connsiteY76" fmla="*/ 1286192 h 1712343"/>
              <a:gd name="connsiteX77" fmla="*/ 990296 w 1751092"/>
              <a:gd name="connsiteY77" fmla="*/ 1297831 h 1712343"/>
              <a:gd name="connsiteX78" fmla="*/ 982008 w 1751092"/>
              <a:gd name="connsiteY78" fmla="*/ 1306012 h 1712343"/>
              <a:gd name="connsiteX79" fmla="*/ 970380 w 1751092"/>
              <a:gd name="connsiteY79" fmla="*/ 1305823 h 1712343"/>
              <a:gd name="connsiteX80" fmla="*/ 962374 w 1751092"/>
              <a:gd name="connsiteY80" fmla="*/ 1297377 h 1712343"/>
              <a:gd name="connsiteX81" fmla="*/ 902293 w 1751092"/>
              <a:gd name="connsiteY81" fmla="*/ 1147175 h 1712343"/>
              <a:gd name="connsiteX82" fmla="*/ 910636 w 1751092"/>
              <a:gd name="connsiteY82" fmla="*/ 1127648 h 1712343"/>
              <a:gd name="connsiteX83" fmla="*/ 218320 w 1751092"/>
              <a:gd name="connsiteY83" fmla="*/ 987889 h 1712343"/>
              <a:gd name="connsiteX84" fmla="*/ 597687 w 1751092"/>
              <a:gd name="connsiteY84" fmla="*/ 1304734 h 1712343"/>
              <a:gd name="connsiteX85" fmla="*/ 554007 w 1751092"/>
              <a:gd name="connsiteY85" fmla="*/ 1355803 h 1712343"/>
              <a:gd name="connsiteX86" fmla="*/ 522909 w 1751092"/>
              <a:gd name="connsiteY86" fmla="*/ 1371414 h 1712343"/>
              <a:gd name="connsiteX87" fmla="*/ 489957 w 1751092"/>
              <a:gd name="connsiteY87" fmla="*/ 1360215 h 1712343"/>
              <a:gd name="connsiteX88" fmla="*/ 188294 w 1751092"/>
              <a:gd name="connsiteY88" fmla="*/ 1093487 h 1712343"/>
              <a:gd name="connsiteX89" fmla="*/ 188280 w 1751092"/>
              <a:gd name="connsiteY89" fmla="*/ 1093487 h 1712343"/>
              <a:gd name="connsiteX90" fmla="*/ 183237 w 1751092"/>
              <a:gd name="connsiteY90" fmla="*/ 1031206 h 1712343"/>
              <a:gd name="connsiteX91" fmla="*/ 285401 w 1751092"/>
              <a:gd name="connsiteY91" fmla="*/ 570805 h 1712343"/>
              <a:gd name="connsiteX92" fmla="*/ 300421 w 1751092"/>
              <a:gd name="connsiteY92" fmla="*/ 585822 h 1712343"/>
              <a:gd name="connsiteX93" fmla="*/ 270381 w 1751092"/>
              <a:gd name="connsiteY93" fmla="*/ 585822 h 1712343"/>
              <a:gd name="connsiteX94" fmla="*/ 285401 w 1751092"/>
              <a:gd name="connsiteY94" fmla="*/ 570805 h 1712343"/>
              <a:gd name="connsiteX95" fmla="*/ 15020 w 1751092"/>
              <a:gd name="connsiteY95" fmla="*/ 570785 h 1712343"/>
              <a:gd name="connsiteX96" fmla="*/ 165222 w 1751092"/>
              <a:gd name="connsiteY96" fmla="*/ 570785 h 1712343"/>
              <a:gd name="connsiteX97" fmla="*/ 180242 w 1751092"/>
              <a:gd name="connsiteY97" fmla="*/ 585805 h 1712343"/>
              <a:gd name="connsiteX98" fmla="*/ 165222 w 1751092"/>
              <a:gd name="connsiteY98" fmla="*/ 600825 h 1712343"/>
              <a:gd name="connsiteX99" fmla="*/ 15020 w 1751092"/>
              <a:gd name="connsiteY99" fmla="*/ 600825 h 1712343"/>
              <a:gd name="connsiteX100" fmla="*/ 0 w 1751092"/>
              <a:gd name="connsiteY100" fmla="*/ 585805 h 1712343"/>
              <a:gd name="connsiteX101" fmla="*/ 15020 w 1751092"/>
              <a:gd name="connsiteY101" fmla="*/ 570785 h 1712343"/>
              <a:gd name="connsiteX102" fmla="*/ 189567 w 1751092"/>
              <a:gd name="connsiteY102" fmla="*/ 316262 h 1712343"/>
              <a:gd name="connsiteX103" fmla="*/ 201195 w 1751092"/>
              <a:gd name="connsiteY103" fmla="*/ 316451 h 1712343"/>
              <a:gd name="connsiteX104" fmla="*/ 209201 w 1751092"/>
              <a:gd name="connsiteY104" fmla="*/ 324900 h 1712343"/>
              <a:gd name="connsiteX105" fmla="*/ 269282 w 1751092"/>
              <a:gd name="connsiteY105" fmla="*/ 475102 h 1712343"/>
              <a:gd name="connsiteX106" fmla="*/ 260819 w 1751092"/>
              <a:gd name="connsiteY106" fmla="*/ 494348 h 1712343"/>
              <a:gd name="connsiteX107" fmla="*/ 241415 w 1751092"/>
              <a:gd name="connsiteY107" fmla="*/ 486287 h 1712343"/>
              <a:gd name="connsiteX108" fmla="*/ 181334 w 1751092"/>
              <a:gd name="connsiteY108" fmla="*/ 336085 h 1712343"/>
              <a:gd name="connsiteX109" fmla="*/ 181279 w 1751092"/>
              <a:gd name="connsiteY109" fmla="*/ 324443 h 1712343"/>
              <a:gd name="connsiteX110" fmla="*/ 189567 w 1751092"/>
              <a:gd name="connsiteY110" fmla="*/ 316262 h 1712343"/>
              <a:gd name="connsiteX111" fmla="*/ 799077 w 1751092"/>
              <a:gd name="connsiteY111" fmla="*/ 70985 h 1712343"/>
              <a:gd name="connsiteX112" fmla="*/ 947951 w 1751092"/>
              <a:gd name="connsiteY112" fmla="*/ 325793 h 1712343"/>
              <a:gd name="connsiteX113" fmla="*/ 1025372 w 1751092"/>
              <a:gd name="connsiteY113" fmla="*/ 667704 h 1712343"/>
              <a:gd name="connsiteX114" fmla="*/ 1025400 w 1751092"/>
              <a:gd name="connsiteY114" fmla="*/ 667710 h 1712343"/>
              <a:gd name="connsiteX115" fmla="*/ 977188 w 1751092"/>
              <a:gd name="connsiteY115" fmla="*/ 862194 h 1712343"/>
              <a:gd name="connsiteX116" fmla="*/ 617321 w 1751092"/>
              <a:gd name="connsiteY116" fmla="*/ 1282072 h 1712343"/>
              <a:gd name="connsiteX117" fmla="*/ 543748 w 1751092"/>
              <a:gd name="connsiteY117" fmla="*/ 1220635 h 1712343"/>
              <a:gd name="connsiteX118" fmla="*/ 896443 w 1751092"/>
              <a:gd name="connsiteY118" fmla="*/ 809340 h 1712343"/>
              <a:gd name="connsiteX119" fmla="*/ 926267 w 1751092"/>
              <a:gd name="connsiteY119" fmla="*/ 694314 h 1712343"/>
              <a:gd name="connsiteX120" fmla="*/ 942558 w 1751092"/>
              <a:gd name="connsiteY120" fmla="*/ 52 h 1712343"/>
              <a:gd name="connsiteX121" fmla="*/ 1208053 w 1751092"/>
              <a:gd name="connsiteY121" fmla="*/ 52 h 1712343"/>
              <a:gd name="connsiteX122" fmla="*/ 1615847 w 1751092"/>
              <a:gd name="connsiteY122" fmla="*/ 690191 h 1712343"/>
              <a:gd name="connsiteX123" fmla="*/ 1615857 w 1751092"/>
              <a:gd name="connsiteY123" fmla="*/ 690219 h 1712343"/>
              <a:gd name="connsiteX124" fmla="*/ 1624962 w 1751092"/>
              <a:gd name="connsiteY124" fmla="*/ 777215 h 1712343"/>
              <a:gd name="connsiteX125" fmla="*/ 1474465 w 1751092"/>
              <a:gd name="connsiteY125" fmla="*/ 1227821 h 1712343"/>
              <a:gd name="connsiteX126" fmla="*/ 1265562 w 1751092"/>
              <a:gd name="connsiteY126" fmla="*/ 1155724 h 1712343"/>
              <a:gd name="connsiteX127" fmla="*/ 1375867 w 1751092"/>
              <a:gd name="connsiteY127" fmla="*/ 825280 h 1712343"/>
              <a:gd name="connsiteX128" fmla="*/ 1364188 w 1751092"/>
              <a:gd name="connsiteY128" fmla="*/ 713674 h 1712343"/>
              <a:gd name="connsiteX129" fmla="*/ 1242934 w 1751092"/>
              <a:gd name="connsiteY129" fmla="*/ 35 h 1712343"/>
              <a:gd name="connsiteX130" fmla="*/ 1358200 w 1751092"/>
              <a:gd name="connsiteY130" fmla="*/ 48 h 1712343"/>
              <a:gd name="connsiteX131" fmla="*/ 1720435 w 1751092"/>
              <a:gd name="connsiteY131" fmla="*/ 621215 h 1712343"/>
              <a:gd name="connsiteX132" fmla="*/ 1740444 w 1751092"/>
              <a:gd name="connsiteY132" fmla="*/ 803253 h 1712343"/>
              <a:gd name="connsiteX133" fmla="*/ 1592134 w 1751092"/>
              <a:gd name="connsiteY133" fmla="*/ 1268072 h 1712343"/>
              <a:gd name="connsiteX134" fmla="*/ 1502977 w 1751092"/>
              <a:gd name="connsiteY134" fmla="*/ 1237307 h 1712343"/>
              <a:gd name="connsiteX135" fmla="*/ 1653539 w 1751092"/>
              <a:gd name="connsiteY135" fmla="*/ 786495 h 1712343"/>
              <a:gd name="connsiteX136" fmla="*/ 1641699 w 1751092"/>
              <a:gd name="connsiteY136" fmla="*/ 674931 h 1712343"/>
              <a:gd name="connsiteX137" fmla="*/ 792218 w 1751092"/>
              <a:gd name="connsiteY137" fmla="*/ 31 h 1712343"/>
              <a:gd name="connsiteX138" fmla="*/ 907631 w 1751092"/>
              <a:gd name="connsiteY138" fmla="*/ 31 h 1712343"/>
              <a:gd name="connsiteX139" fmla="*/ 1338428 w 1751092"/>
              <a:gd name="connsiteY139" fmla="*/ 728793 h 1712343"/>
              <a:gd name="connsiteX140" fmla="*/ 1347440 w 1751092"/>
              <a:gd name="connsiteY140" fmla="*/ 815550 h 1712343"/>
              <a:gd name="connsiteX141" fmla="*/ 1347453 w 1751092"/>
              <a:gd name="connsiteY141" fmla="*/ 815550 h 1712343"/>
              <a:gd name="connsiteX142" fmla="*/ 1237231 w 1751092"/>
              <a:gd name="connsiteY142" fmla="*/ 1145699 h 1712343"/>
              <a:gd name="connsiteX143" fmla="*/ 1131125 w 1751092"/>
              <a:gd name="connsiteY143" fmla="*/ 1109142 h 1712343"/>
              <a:gd name="connsiteX144" fmla="*/ 1227107 w 1751092"/>
              <a:gd name="connsiteY144" fmla="*/ 838779 h 1712343"/>
              <a:gd name="connsiteX145" fmla="*/ 1227124 w 1751092"/>
              <a:gd name="connsiteY145" fmla="*/ 838762 h 1712343"/>
              <a:gd name="connsiteX146" fmla="*/ 1216422 w 1751092"/>
              <a:gd name="connsiteY146" fmla="*/ 725291 h 1712343"/>
              <a:gd name="connsiteX147" fmla="*/ 423862 w 1751092"/>
              <a:gd name="connsiteY147" fmla="*/ 28 h 1712343"/>
              <a:gd name="connsiteX148" fmla="*/ 513420 w 1751092"/>
              <a:gd name="connsiteY148" fmla="*/ 28 h 1712343"/>
              <a:gd name="connsiteX149" fmla="*/ 630148 w 1751092"/>
              <a:gd name="connsiteY149" fmla="*/ 571276 h 1712343"/>
              <a:gd name="connsiteX150" fmla="*/ 608193 w 1751092"/>
              <a:gd name="connsiteY150" fmla="*/ 659292 h 1712343"/>
              <a:gd name="connsiteX151" fmla="*/ 307494 w 1751092"/>
              <a:gd name="connsiteY151" fmla="*/ 1023279 h 1712343"/>
              <a:gd name="connsiteX152" fmla="*/ 237316 w 1751092"/>
              <a:gd name="connsiteY152" fmla="*/ 964582 h 1712343"/>
              <a:gd name="connsiteX153" fmla="*/ 501671 w 1751092"/>
              <a:gd name="connsiteY153" fmla="*/ 639153 h 1712343"/>
              <a:gd name="connsiteX154" fmla="*/ 529336 w 1751092"/>
              <a:gd name="connsiteY154" fmla="*/ 527400 h 1712343"/>
              <a:gd name="connsiteX155" fmla="*/ 544105 w 1751092"/>
              <a:gd name="connsiteY155" fmla="*/ 0 h 1712343"/>
              <a:gd name="connsiteX156" fmla="*/ 753732 w 1751092"/>
              <a:gd name="connsiteY156" fmla="*/ 0 h 1712343"/>
              <a:gd name="connsiteX157" fmla="*/ 896570 w 1751092"/>
              <a:gd name="connsiteY157" fmla="*/ 700198 h 1712343"/>
              <a:gd name="connsiteX158" fmla="*/ 873354 w 1751092"/>
              <a:gd name="connsiteY158" fmla="*/ 789664 h 1712343"/>
              <a:gd name="connsiteX159" fmla="*/ 520526 w 1751092"/>
              <a:gd name="connsiteY159" fmla="*/ 1201234 h 1712343"/>
              <a:gd name="connsiteX160" fmla="*/ 330427 w 1751092"/>
              <a:gd name="connsiteY160" fmla="*/ 1042435 h 1712343"/>
              <a:gd name="connsiteX161" fmla="*/ 631370 w 1751092"/>
              <a:gd name="connsiteY161" fmla="*/ 678401 h 1712343"/>
              <a:gd name="connsiteX162" fmla="*/ 659587 w 1751092"/>
              <a:gd name="connsiteY162" fmla="*/ 565240 h 171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751092" h="1712343">
                <a:moveTo>
                  <a:pt x="1162308" y="1593321"/>
                </a:moveTo>
                <a:cubicBezTo>
                  <a:pt x="1156688" y="1591000"/>
                  <a:pt x="1150224" y="1592288"/>
                  <a:pt x="1145932" y="1596579"/>
                </a:cubicBezTo>
                <a:cubicBezTo>
                  <a:pt x="1141641" y="1600871"/>
                  <a:pt x="1140353" y="1607336"/>
                  <a:pt x="1142674" y="1612956"/>
                </a:cubicBezTo>
                <a:cubicBezTo>
                  <a:pt x="1145009" y="1618559"/>
                  <a:pt x="1150478" y="1622222"/>
                  <a:pt x="1156554" y="1622222"/>
                </a:cubicBezTo>
                <a:cubicBezTo>
                  <a:pt x="1160537" y="1622222"/>
                  <a:pt x="1164358" y="1620639"/>
                  <a:pt x="1167177" y="1617824"/>
                </a:cubicBezTo>
                <a:cubicBezTo>
                  <a:pt x="1169992" y="1615005"/>
                  <a:pt x="1171575" y="1611184"/>
                  <a:pt x="1171575" y="1607202"/>
                </a:cubicBezTo>
                <a:cubicBezTo>
                  <a:pt x="1171575" y="1601125"/>
                  <a:pt x="1167915" y="1595656"/>
                  <a:pt x="1162308" y="1593321"/>
                </a:cubicBezTo>
                <a:close/>
                <a:moveTo>
                  <a:pt x="140937" y="1593321"/>
                </a:moveTo>
                <a:cubicBezTo>
                  <a:pt x="135316" y="1591000"/>
                  <a:pt x="128852" y="1592288"/>
                  <a:pt x="124560" y="1596579"/>
                </a:cubicBezTo>
                <a:cubicBezTo>
                  <a:pt x="120269" y="1600871"/>
                  <a:pt x="118981" y="1607336"/>
                  <a:pt x="121302" y="1612956"/>
                </a:cubicBezTo>
                <a:cubicBezTo>
                  <a:pt x="123637" y="1618559"/>
                  <a:pt x="129106" y="1622222"/>
                  <a:pt x="135183" y="1622222"/>
                </a:cubicBezTo>
                <a:cubicBezTo>
                  <a:pt x="139165" y="1622222"/>
                  <a:pt x="142986" y="1620639"/>
                  <a:pt x="145805" y="1617824"/>
                </a:cubicBezTo>
                <a:cubicBezTo>
                  <a:pt x="148620" y="1615005"/>
                  <a:pt x="150203" y="1611184"/>
                  <a:pt x="150203" y="1607202"/>
                </a:cubicBezTo>
                <a:cubicBezTo>
                  <a:pt x="150203" y="1601125"/>
                  <a:pt x="146543" y="1595656"/>
                  <a:pt x="140937" y="1593321"/>
                </a:cubicBezTo>
                <a:close/>
                <a:moveTo>
                  <a:pt x="1109637" y="1443054"/>
                </a:moveTo>
                <a:cubicBezTo>
                  <a:pt x="1113887" y="1441472"/>
                  <a:pt x="1118607" y="1441698"/>
                  <a:pt x="1122672" y="1443724"/>
                </a:cubicBezTo>
                <a:cubicBezTo>
                  <a:pt x="1223896" y="1494349"/>
                  <a:pt x="1296357" y="1542198"/>
                  <a:pt x="1475123" y="1492873"/>
                </a:cubicBezTo>
                <a:cubicBezTo>
                  <a:pt x="1597901" y="1493556"/>
                  <a:pt x="1694246" y="1554094"/>
                  <a:pt x="1726807" y="1651243"/>
                </a:cubicBezTo>
                <a:lnTo>
                  <a:pt x="1726820" y="1651243"/>
                </a:lnTo>
                <a:cubicBezTo>
                  <a:pt x="1731112" y="1665621"/>
                  <a:pt x="1728352" y="1681177"/>
                  <a:pt x="1719391" y="1693206"/>
                </a:cubicBezTo>
                <a:cubicBezTo>
                  <a:pt x="1710434" y="1705236"/>
                  <a:pt x="1696310" y="1712329"/>
                  <a:pt x="1681303" y="1712343"/>
                </a:cubicBezTo>
                <a:lnTo>
                  <a:pt x="1098760" y="1712343"/>
                </a:lnTo>
                <a:cubicBezTo>
                  <a:pt x="1072623" y="1712288"/>
                  <a:pt x="1051448" y="1691112"/>
                  <a:pt x="1051420" y="1664975"/>
                </a:cubicBezTo>
                <a:lnTo>
                  <a:pt x="1051420" y="1595426"/>
                </a:lnTo>
                <a:cubicBezTo>
                  <a:pt x="1051406" y="1581467"/>
                  <a:pt x="1054077" y="1567624"/>
                  <a:pt x="1059268" y="1554657"/>
                </a:cubicBezTo>
                <a:lnTo>
                  <a:pt x="1059255" y="1554657"/>
                </a:lnTo>
                <a:lnTo>
                  <a:pt x="1100264" y="1452132"/>
                </a:lnTo>
                <a:cubicBezTo>
                  <a:pt x="1101994" y="1447936"/>
                  <a:pt x="1105400" y="1444651"/>
                  <a:pt x="1109637" y="1443054"/>
                </a:cubicBezTo>
                <a:close/>
                <a:moveTo>
                  <a:pt x="88265" y="1443054"/>
                </a:moveTo>
                <a:cubicBezTo>
                  <a:pt x="92515" y="1441472"/>
                  <a:pt x="97235" y="1441698"/>
                  <a:pt x="101300" y="1443724"/>
                </a:cubicBezTo>
                <a:cubicBezTo>
                  <a:pt x="202524" y="1494349"/>
                  <a:pt x="274958" y="1542198"/>
                  <a:pt x="453751" y="1492873"/>
                </a:cubicBezTo>
                <a:cubicBezTo>
                  <a:pt x="576529" y="1493556"/>
                  <a:pt x="672874" y="1554094"/>
                  <a:pt x="705435" y="1651243"/>
                </a:cubicBezTo>
                <a:lnTo>
                  <a:pt x="705448" y="1651243"/>
                </a:lnTo>
                <a:cubicBezTo>
                  <a:pt x="709740" y="1665621"/>
                  <a:pt x="706980" y="1681177"/>
                  <a:pt x="698019" y="1693206"/>
                </a:cubicBezTo>
                <a:cubicBezTo>
                  <a:pt x="689062" y="1705236"/>
                  <a:pt x="674938" y="1712329"/>
                  <a:pt x="659931" y="1712343"/>
                </a:cubicBezTo>
                <a:lnTo>
                  <a:pt x="77388" y="1712343"/>
                </a:lnTo>
                <a:cubicBezTo>
                  <a:pt x="51251" y="1712288"/>
                  <a:pt x="30076" y="1691112"/>
                  <a:pt x="30048" y="1664975"/>
                </a:cubicBezTo>
                <a:lnTo>
                  <a:pt x="30048" y="1595426"/>
                </a:lnTo>
                <a:cubicBezTo>
                  <a:pt x="30034" y="1581467"/>
                  <a:pt x="32705" y="1567624"/>
                  <a:pt x="37896" y="1554657"/>
                </a:cubicBezTo>
                <a:lnTo>
                  <a:pt x="78892" y="1452132"/>
                </a:lnTo>
                <a:cubicBezTo>
                  <a:pt x="80619" y="1447936"/>
                  <a:pt x="84028" y="1444651"/>
                  <a:pt x="88265" y="1443054"/>
                </a:cubicBezTo>
                <a:close/>
                <a:moveTo>
                  <a:pt x="1006370" y="1381895"/>
                </a:moveTo>
                <a:cubicBezTo>
                  <a:pt x="1013880" y="1381895"/>
                  <a:pt x="1021390" y="1386901"/>
                  <a:pt x="1021390" y="1396912"/>
                </a:cubicBezTo>
                <a:cubicBezTo>
                  <a:pt x="1021390" y="1416934"/>
                  <a:pt x="991350" y="1416934"/>
                  <a:pt x="991350" y="1396912"/>
                </a:cubicBezTo>
                <a:cubicBezTo>
                  <a:pt x="991350" y="1386901"/>
                  <a:pt x="998860" y="1381895"/>
                  <a:pt x="1006370" y="1381895"/>
                </a:cubicBezTo>
                <a:close/>
                <a:moveTo>
                  <a:pt x="736007" y="1381892"/>
                </a:moveTo>
                <a:lnTo>
                  <a:pt x="886209" y="1381892"/>
                </a:lnTo>
                <a:cubicBezTo>
                  <a:pt x="890192" y="1381892"/>
                  <a:pt x="894016" y="1383475"/>
                  <a:pt x="896831" y="1386290"/>
                </a:cubicBezTo>
                <a:cubicBezTo>
                  <a:pt x="899647" y="1389109"/>
                  <a:pt x="901229" y="1392930"/>
                  <a:pt x="901229" y="1396912"/>
                </a:cubicBezTo>
                <a:cubicBezTo>
                  <a:pt x="901229" y="1400895"/>
                  <a:pt x="899647" y="1404719"/>
                  <a:pt x="896831" y="1407534"/>
                </a:cubicBezTo>
                <a:cubicBezTo>
                  <a:pt x="894013" y="1410350"/>
                  <a:pt x="890192" y="1411932"/>
                  <a:pt x="886209" y="1411932"/>
                </a:cubicBezTo>
                <a:lnTo>
                  <a:pt x="736007" y="1411932"/>
                </a:lnTo>
                <a:cubicBezTo>
                  <a:pt x="727706" y="1411932"/>
                  <a:pt x="720987" y="1405214"/>
                  <a:pt x="720987" y="1396912"/>
                </a:cubicBezTo>
                <a:cubicBezTo>
                  <a:pt x="720987" y="1388611"/>
                  <a:pt x="727706" y="1381892"/>
                  <a:pt x="736007" y="1381892"/>
                </a:cubicBezTo>
                <a:close/>
                <a:moveTo>
                  <a:pt x="1193610" y="1304965"/>
                </a:moveTo>
                <a:lnTo>
                  <a:pt x="1444740" y="1388690"/>
                </a:lnTo>
                <a:lnTo>
                  <a:pt x="1414700" y="1476343"/>
                </a:lnTo>
                <a:cubicBezTo>
                  <a:pt x="1295706" y="1498442"/>
                  <a:pt x="1230891" y="1465319"/>
                  <a:pt x="1157345" y="1427674"/>
                </a:cubicBezTo>
                <a:lnTo>
                  <a:pt x="1152250" y="1425127"/>
                </a:lnTo>
                <a:close/>
                <a:moveTo>
                  <a:pt x="244934" y="1183622"/>
                </a:moveTo>
                <a:lnTo>
                  <a:pt x="451729" y="1366480"/>
                </a:lnTo>
                <a:lnTo>
                  <a:pt x="401292" y="1474626"/>
                </a:lnTo>
                <a:cubicBezTo>
                  <a:pt x="277162" y="1499770"/>
                  <a:pt x="211073" y="1466149"/>
                  <a:pt x="135972" y="1427673"/>
                </a:cubicBezTo>
                <a:lnTo>
                  <a:pt x="132161" y="1425662"/>
                </a:lnTo>
                <a:close/>
                <a:moveTo>
                  <a:pt x="1121083" y="1137490"/>
                </a:moveTo>
                <a:lnTo>
                  <a:pt x="1583122" y="1296704"/>
                </a:lnTo>
                <a:lnTo>
                  <a:pt x="1566306" y="1349397"/>
                </a:lnTo>
                <a:lnTo>
                  <a:pt x="1566296" y="1349397"/>
                </a:lnTo>
                <a:cubicBezTo>
                  <a:pt x="1562553" y="1360836"/>
                  <a:pt x="1554427" y="1370305"/>
                  <a:pt x="1543698" y="1375736"/>
                </a:cubicBezTo>
                <a:cubicBezTo>
                  <a:pt x="1532956" y="1381153"/>
                  <a:pt x="1520511" y="1382094"/>
                  <a:pt x="1509099" y="1378325"/>
                </a:cubicBezTo>
                <a:lnTo>
                  <a:pt x="1509085" y="1378338"/>
                </a:lnTo>
                <a:lnTo>
                  <a:pt x="1129306" y="1251712"/>
                </a:lnTo>
                <a:cubicBezTo>
                  <a:pt x="1117867" y="1247850"/>
                  <a:pt x="1108439" y="1239562"/>
                  <a:pt x="1103128" y="1228699"/>
                </a:cubicBezTo>
                <a:cubicBezTo>
                  <a:pt x="1097830" y="1217851"/>
                  <a:pt x="1097079" y="1205323"/>
                  <a:pt x="1101075" y="1193911"/>
                </a:cubicBezTo>
                <a:close/>
                <a:moveTo>
                  <a:pt x="910636" y="1127648"/>
                </a:moveTo>
                <a:cubicBezTo>
                  <a:pt x="918333" y="1124565"/>
                  <a:pt x="927077" y="1128290"/>
                  <a:pt x="930160" y="1135990"/>
                </a:cubicBezTo>
                <a:lnTo>
                  <a:pt x="990241" y="1286192"/>
                </a:lnTo>
                <a:cubicBezTo>
                  <a:pt x="991824" y="1289907"/>
                  <a:pt x="991837" y="1294102"/>
                  <a:pt x="990296" y="1297831"/>
                </a:cubicBezTo>
                <a:cubicBezTo>
                  <a:pt x="988741" y="1301559"/>
                  <a:pt x="985764" y="1304512"/>
                  <a:pt x="982008" y="1306012"/>
                </a:cubicBezTo>
                <a:cubicBezTo>
                  <a:pt x="978266" y="1307516"/>
                  <a:pt x="974067" y="1307447"/>
                  <a:pt x="970380" y="1305823"/>
                </a:cubicBezTo>
                <a:cubicBezTo>
                  <a:pt x="966679" y="1304189"/>
                  <a:pt x="963795" y="1301144"/>
                  <a:pt x="962374" y="1297377"/>
                </a:cubicBezTo>
                <a:lnTo>
                  <a:pt x="902293" y="1147175"/>
                </a:lnTo>
                <a:cubicBezTo>
                  <a:pt x="899210" y="1139475"/>
                  <a:pt x="902939" y="1130731"/>
                  <a:pt x="910636" y="1127648"/>
                </a:cubicBezTo>
                <a:close/>
                <a:moveTo>
                  <a:pt x="218320" y="987889"/>
                </a:moveTo>
                <a:lnTo>
                  <a:pt x="597687" y="1304734"/>
                </a:lnTo>
                <a:lnTo>
                  <a:pt x="554007" y="1355803"/>
                </a:lnTo>
                <a:cubicBezTo>
                  <a:pt x="546148" y="1364963"/>
                  <a:pt x="534953" y="1370583"/>
                  <a:pt x="522909" y="1371414"/>
                </a:cubicBezTo>
                <a:cubicBezTo>
                  <a:pt x="510866" y="1372244"/>
                  <a:pt x="498997" y="1368207"/>
                  <a:pt x="489957" y="1360215"/>
                </a:cubicBezTo>
                <a:lnTo>
                  <a:pt x="188294" y="1093487"/>
                </a:lnTo>
                <a:lnTo>
                  <a:pt x="188280" y="1093487"/>
                </a:lnTo>
                <a:cubicBezTo>
                  <a:pt x="170149" y="1077461"/>
                  <a:pt x="167921" y="1049954"/>
                  <a:pt x="183237" y="1031206"/>
                </a:cubicBezTo>
                <a:close/>
                <a:moveTo>
                  <a:pt x="285401" y="570805"/>
                </a:moveTo>
                <a:cubicBezTo>
                  <a:pt x="292911" y="570805"/>
                  <a:pt x="300421" y="575810"/>
                  <a:pt x="300421" y="585822"/>
                </a:cubicBezTo>
                <a:cubicBezTo>
                  <a:pt x="300421" y="605844"/>
                  <a:pt x="270381" y="605844"/>
                  <a:pt x="270381" y="585822"/>
                </a:cubicBezTo>
                <a:cubicBezTo>
                  <a:pt x="270381" y="575810"/>
                  <a:pt x="277891" y="570805"/>
                  <a:pt x="285401" y="570805"/>
                </a:cubicBezTo>
                <a:close/>
                <a:moveTo>
                  <a:pt x="15020" y="570785"/>
                </a:moveTo>
                <a:lnTo>
                  <a:pt x="165222" y="570785"/>
                </a:lnTo>
                <a:cubicBezTo>
                  <a:pt x="173524" y="570785"/>
                  <a:pt x="180242" y="577504"/>
                  <a:pt x="180242" y="585805"/>
                </a:cubicBezTo>
                <a:cubicBezTo>
                  <a:pt x="180242" y="594107"/>
                  <a:pt x="173524" y="600825"/>
                  <a:pt x="165222" y="600825"/>
                </a:cubicBezTo>
                <a:lnTo>
                  <a:pt x="15020" y="600825"/>
                </a:lnTo>
                <a:cubicBezTo>
                  <a:pt x="6719" y="600825"/>
                  <a:pt x="0" y="594107"/>
                  <a:pt x="0" y="585805"/>
                </a:cubicBezTo>
                <a:cubicBezTo>
                  <a:pt x="0" y="577504"/>
                  <a:pt x="6719" y="570785"/>
                  <a:pt x="15020" y="570785"/>
                </a:cubicBezTo>
                <a:close/>
                <a:moveTo>
                  <a:pt x="189567" y="316262"/>
                </a:moveTo>
                <a:cubicBezTo>
                  <a:pt x="193309" y="314762"/>
                  <a:pt x="197508" y="314827"/>
                  <a:pt x="201195" y="316451"/>
                </a:cubicBezTo>
                <a:cubicBezTo>
                  <a:pt x="204896" y="318089"/>
                  <a:pt x="207780" y="321130"/>
                  <a:pt x="209201" y="324900"/>
                </a:cubicBezTo>
                <a:lnTo>
                  <a:pt x="269282" y="475102"/>
                </a:lnTo>
                <a:cubicBezTo>
                  <a:pt x="272166" y="482761"/>
                  <a:pt x="268410" y="491303"/>
                  <a:pt x="260819" y="494348"/>
                </a:cubicBezTo>
                <a:cubicBezTo>
                  <a:pt x="253229" y="497390"/>
                  <a:pt x="244608" y="493809"/>
                  <a:pt x="241415" y="486287"/>
                </a:cubicBezTo>
                <a:lnTo>
                  <a:pt x="181334" y="336085"/>
                </a:lnTo>
                <a:cubicBezTo>
                  <a:pt x="179751" y="332371"/>
                  <a:pt x="179738" y="328172"/>
                  <a:pt x="181279" y="324443"/>
                </a:cubicBezTo>
                <a:cubicBezTo>
                  <a:pt x="182835" y="320715"/>
                  <a:pt x="185811" y="317766"/>
                  <a:pt x="189567" y="316262"/>
                </a:cubicBezTo>
                <a:close/>
                <a:moveTo>
                  <a:pt x="799077" y="70985"/>
                </a:moveTo>
                <a:lnTo>
                  <a:pt x="947951" y="325793"/>
                </a:lnTo>
                <a:lnTo>
                  <a:pt x="1025372" y="667704"/>
                </a:lnTo>
                <a:lnTo>
                  <a:pt x="1025400" y="667710"/>
                </a:lnTo>
                <a:cubicBezTo>
                  <a:pt x="1040808" y="736522"/>
                  <a:pt x="1022945" y="808564"/>
                  <a:pt x="977188" y="862194"/>
                </a:cubicBezTo>
                <a:lnTo>
                  <a:pt x="617321" y="1282072"/>
                </a:lnTo>
                <a:lnTo>
                  <a:pt x="543748" y="1220635"/>
                </a:lnTo>
                <a:lnTo>
                  <a:pt x="896443" y="809340"/>
                </a:lnTo>
                <a:cubicBezTo>
                  <a:pt x="923719" y="777717"/>
                  <a:pt x="934743" y="735203"/>
                  <a:pt x="926267" y="694314"/>
                </a:cubicBezTo>
                <a:close/>
                <a:moveTo>
                  <a:pt x="942558" y="52"/>
                </a:moveTo>
                <a:lnTo>
                  <a:pt x="1208053" y="52"/>
                </a:lnTo>
                <a:lnTo>
                  <a:pt x="1615847" y="690191"/>
                </a:lnTo>
                <a:lnTo>
                  <a:pt x="1615857" y="690219"/>
                </a:lnTo>
                <a:cubicBezTo>
                  <a:pt x="1631427" y="716503"/>
                  <a:pt x="1634753" y="748274"/>
                  <a:pt x="1624962" y="777215"/>
                </a:cubicBezTo>
                <a:lnTo>
                  <a:pt x="1474465" y="1227821"/>
                </a:lnTo>
                <a:lnTo>
                  <a:pt x="1265562" y="1155724"/>
                </a:lnTo>
                <a:lnTo>
                  <a:pt x="1375867" y="825280"/>
                </a:lnTo>
                <a:cubicBezTo>
                  <a:pt x="1388367" y="788143"/>
                  <a:pt x="1384103" y="747415"/>
                  <a:pt x="1364188" y="713674"/>
                </a:cubicBezTo>
                <a:close/>
                <a:moveTo>
                  <a:pt x="1242934" y="35"/>
                </a:moveTo>
                <a:lnTo>
                  <a:pt x="1358200" y="48"/>
                </a:lnTo>
                <a:lnTo>
                  <a:pt x="1720435" y="621215"/>
                </a:lnTo>
                <a:cubicBezTo>
                  <a:pt x="1752542" y="676331"/>
                  <a:pt x="1759810" y="742475"/>
                  <a:pt x="1740444" y="803253"/>
                </a:cubicBezTo>
                <a:lnTo>
                  <a:pt x="1592134" y="1268072"/>
                </a:lnTo>
                <a:lnTo>
                  <a:pt x="1502977" y="1237307"/>
                </a:lnTo>
                <a:lnTo>
                  <a:pt x="1653539" y="786495"/>
                </a:lnTo>
                <a:cubicBezTo>
                  <a:pt x="1665985" y="749362"/>
                  <a:pt x="1661666" y="708631"/>
                  <a:pt x="1641699" y="674931"/>
                </a:cubicBezTo>
                <a:close/>
                <a:moveTo>
                  <a:pt x="792218" y="31"/>
                </a:moveTo>
                <a:lnTo>
                  <a:pt x="907631" y="31"/>
                </a:lnTo>
                <a:lnTo>
                  <a:pt x="1338428" y="728793"/>
                </a:lnTo>
                <a:cubicBezTo>
                  <a:pt x="1353904" y="755026"/>
                  <a:pt x="1357190" y="786704"/>
                  <a:pt x="1347440" y="815550"/>
                </a:cubicBezTo>
                <a:lnTo>
                  <a:pt x="1347453" y="815550"/>
                </a:lnTo>
                <a:lnTo>
                  <a:pt x="1237231" y="1145699"/>
                </a:lnTo>
                <a:lnTo>
                  <a:pt x="1131125" y="1109142"/>
                </a:lnTo>
                <a:lnTo>
                  <a:pt x="1227107" y="838779"/>
                </a:lnTo>
                <a:lnTo>
                  <a:pt x="1227124" y="838762"/>
                </a:lnTo>
                <a:cubicBezTo>
                  <a:pt x="1240496" y="801210"/>
                  <a:pt x="1236579" y="759678"/>
                  <a:pt x="1216422" y="725291"/>
                </a:cubicBezTo>
                <a:close/>
                <a:moveTo>
                  <a:pt x="423862" y="28"/>
                </a:moveTo>
                <a:lnTo>
                  <a:pt x="513420" y="28"/>
                </a:lnTo>
                <a:lnTo>
                  <a:pt x="630148" y="571276"/>
                </a:lnTo>
                <a:cubicBezTo>
                  <a:pt x="636585" y="602432"/>
                  <a:pt x="628510" y="634817"/>
                  <a:pt x="608193" y="659292"/>
                </a:cubicBezTo>
                <a:lnTo>
                  <a:pt x="307494" y="1023279"/>
                </a:lnTo>
                <a:lnTo>
                  <a:pt x="237316" y="964582"/>
                </a:lnTo>
                <a:lnTo>
                  <a:pt x="501671" y="639153"/>
                </a:lnTo>
                <a:cubicBezTo>
                  <a:pt x="527152" y="607918"/>
                  <a:pt x="537304" y="566923"/>
                  <a:pt x="529336" y="527400"/>
                </a:cubicBezTo>
                <a:close/>
                <a:moveTo>
                  <a:pt x="544105" y="0"/>
                </a:moveTo>
                <a:lnTo>
                  <a:pt x="753732" y="0"/>
                </a:lnTo>
                <a:lnTo>
                  <a:pt x="896570" y="700198"/>
                </a:lnTo>
                <a:cubicBezTo>
                  <a:pt x="903155" y="732010"/>
                  <a:pt x="894572" y="765068"/>
                  <a:pt x="873354" y="789664"/>
                </a:cubicBezTo>
                <a:lnTo>
                  <a:pt x="520526" y="1201234"/>
                </a:lnTo>
                <a:lnTo>
                  <a:pt x="330427" y="1042435"/>
                </a:lnTo>
                <a:lnTo>
                  <a:pt x="631370" y="678401"/>
                </a:lnTo>
                <a:cubicBezTo>
                  <a:pt x="657469" y="646912"/>
                  <a:pt x="667834" y="605284"/>
                  <a:pt x="659587" y="56524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653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6CF2711-9FF9-2814-20B4-BEF6A74E7E6B}"/>
              </a:ext>
            </a:extLst>
          </p:cNvPr>
          <p:cNvSpPr/>
          <p:nvPr/>
        </p:nvSpPr>
        <p:spPr>
          <a:xfrm rot="5400000">
            <a:off x="-629921" y="2961641"/>
            <a:ext cx="2194562" cy="934719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5A803C-B5DB-DA23-D858-F1BC45DBA546}"/>
              </a:ext>
            </a:extLst>
          </p:cNvPr>
          <p:cNvSpPr/>
          <p:nvPr/>
        </p:nvSpPr>
        <p:spPr>
          <a:xfrm>
            <a:off x="6808470" y="4382989"/>
            <a:ext cx="6071235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B61AE-7CC2-2AA5-FEF3-E0DCA19CDB89}"/>
              </a:ext>
            </a:extLst>
          </p:cNvPr>
          <p:cNvSpPr txBox="1"/>
          <p:nvPr/>
        </p:nvSpPr>
        <p:spPr>
          <a:xfrm>
            <a:off x="6434536" y="1776369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Usually To Music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75707-B62F-E5F7-513B-EC5B27B101F9}"/>
              </a:ext>
            </a:extLst>
          </p:cNvPr>
          <p:cNvSpPr txBox="1"/>
          <p:nvPr/>
        </p:nvSpPr>
        <p:spPr>
          <a:xfrm>
            <a:off x="6434537" y="1468592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1A597-F172-BD47-4DF8-E3E4B0384622}"/>
              </a:ext>
            </a:extLst>
          </p:cNvPr>
          <p:cNvSpPr txBox="1"/>
          <p:nvPr/>
        </p:nvSpPr>
        <p:spPr>
          <a:xfrm>
            <a:off x="6434537" y="3059169"/>
            <a:ext cx="4822743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48BA7E-07D8-2FA3-64C9-5DE3D436AC0D}"/>
              </a:ext>
            </a:extLst>
          </p:cNvPr>
          <p:cNvSpPr txBox="1"/>
          <p:nvPr/>
        </p:nvSpPr>
        <p:spPr>
          <a:xfrm>
            <a:off x="7247295" y="4531567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39A902F-DEE0-CAD7-E1A7-C58853DEE555}"/>
              </a:ext>
            </a:extLst>
          </p:cNvPr>
          <p:cNvSpPr/>
          <p:nvPr/>
        </p:nvSpPr>
        <p:spPr>
          <a:xfrm>
            <a:off x="6517045" y="4594774"/>
            <a:ext cx="582850" cy="582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D173CA-7060-7C4D-7097-24893184ADA6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A1C8DE9-A016-0DF5-1DBB-21DBB8686B8E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9BD8F35-45C7-5F6C-CD65-ED3E542DAA23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135035-41A8-2715-6EA1-254A4AEE197B}"/>
              </a:ext>
            </a:extLst>
          </p:cNvPr>
          <p:cNvGrpSpPr/>
          <p:nvPr/>
        </p:nvGrpSpPr>
        <p:grpSpPr>
          <a:xfrm rot="5400000">
            <a:off x="11620276" y="4988688"/>
            <a:ext cx="544913" cy="1128298"/>
            <a:chOff x="779145" y="549275"/>
            <a:chExt cx="953089" cy="19734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EC50BEC-9CC8-1AC7-C7ED-175DF76B0119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88A482C-6081-5DBE-2A3D-B7429C25907A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1624369-800B-9CA8-5BDF-1BF69298D579}"/>
              </a:ext>
            </a:extLst>
          </p:cNvPr>
          <p:cNvSpPr/>
          <p:nvPr/>
        </p:nvSpPr>
        <p:spPr>
          <a:xfrm>
            <a:off x="11734800" y="-45720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3C8ED5-68C8-864F-E1B9-E26D7FF6C22B}"/>
              </a:ext>
            </a:extLst>
          </p:cNvPr>
          <p:cNvSpPr/>
          <p:nvPr/>
        </p:nvSpPr>
        <p:spPr>
          <a:xfrm>
            <a:off x="10538500" y="1141922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64EA1C0-25AF-F8E5-DC71-DF8671AC1F6E}"/>
              </a:ext>
            </a:extLst>
          </p:cNvPr>
          <p:cNvSpPr/>
          <p:nvPr/>
        </p:nvSpPr>
        <p:spPr>
          <a:xfrm>
            <a:off x="7943135" y="6095091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1974ABAD-16A6-40A7-63A2-A298CC901B98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3DCC607-A440-9A84-CF0B-2C7997A737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FA148C6-BDB1-2402-0A82-CA6573C5B923}"/>
              </a:ext>
            </a:extLst>
          </p:cNvPr>
          <p:cNvSpPr/>
          <p:nvPr/>
        </p:nvSpPr>
        <p:spPr>
          <a:xfrm>
            <a:off x="6684645" y="4737362"/>
            <a:ext cx="247650" cy="297674"/>
          </a:xfrm>
          <a:custGeom>
            <a:avLst/>
            <a:gdLst>
              <a:gd name="connsiteX0" fmla="*/ 293363 w 1353736"/>
              <a:gd name="connsiteY0" fmla="*/ 823931 h 1627184"/>
              <a:gd name="connsiteX1" fmla="*/ 438041 w 1353736"/>
              <a:gd name="connsiteY1" fmla="*/ 871512 h 1627184"/>
              <a:gd name="connsiteX2" fmla="*/ 819330 w 1353736"/>
              <a:gd name="connsiteY2" fmla="*/ 927823 h 1627184"/>
              <a:gd name="connsiteX3" fmla="*/ 967373 w 1353736"/>
              <a:gd name="connsiteY3" fmla="*/ 913407 h 1627184"/>
              <a:gd name="connsiteX4" fmla="*/ 967373 w 1353736"/>
              <a:gd name="connsiteY4" fmla="*/ 913393 h 1627184"/>
              <a:gd name="connsiteX5" fmla="*/ 1003421 w 1353736"/>
              <a:gd name="connsiteY5" fmla="*/ 949239 h 1627184"/>
              <a:gd name="connsiteX6" fmla="*/ 1026770 w 1353736"/>
              <a:gd name="connsiteY6" fmla="*/ 1013251 h 1627184"/>
              <a:gd name="connsiteX7" fmla="*/ 996232 w 1353736"/>
              <a:gd name="connsiteY7" fmla="*/ 1074176 h 1627184"/>
              <a:gd name="connsiteX8" fmla="*/ 930988 w 1353736"/>
              <a:gd name="connsiteY8" fmla="*/ 1093783 h 1627184"/>
              <a:gd name="connsiteX9" fmla="*/ 845975 w 1353736"/>
              <a:gd name="connsiteY9" fmla="*/ 1093783 h 1627184"/>
              <a:gd name="connsiteX10" fmla="*/ 893223 w 1353736"/>
              <a:gd name="connsiteY10" fmla="*/ 1182496 h 1627184"/>
              <a:gd name="connsiteX11" fmla="*/ 1073379 w 1353736"/>
              <a:gd name="connsiteY11" fmla="*/ 1510565 h 1627184"/>
              <a:gd name="connsiteX12" fmla="*/ 1073218 w 1353736"/>
              <a:gd name="connsiteY12" fmla="*/ 1570539 h 1627184"/>
              <a:gd name="connsiteX13" fmla="*/ 1022242 w 1353736"/>
              <a:gd name="connsiteY13" fmla="*/ 1602135 h 1627184"/>
              <a:gd name="connsiteX14" fmla="*/ 968465 w 1353736"/>
              <a:gd name="connsiteY14" fmla="*/ 1575596 h 1627184"/>
              <a:gd name="connsiteX15" fmla="*/ 968451 w 1353736"/>
              <a:gd name="connsiteY15" fmla="*/ 1575596 h 1627184"/>
              <a:gd name="connsiteX16" fmla="*/ 754227 w 1353736"/>
              <a:gd name="connsiteY16" fmla="*/ 1267361 h 1627184"/>
              <a:gd name="connsiteX17" fmla="*/ 636747 w 1353736"/>
              <a:gd name="connsiteY17" fmla="*/ 1093985 h 1627184"/>
              <a:gd name="connsiteX18" fmla="*/ 570483 w 1353736"/>
              <a:gd name="connsiteY18" fmla="*/ 1093985 h 1627184"/>
              <a:gd name="connsiteX19" fmla="*/ 531901 w 1353736"/>
              <a:gd name="connsiteY19" fmla="*/ 1254593 h 1627184"/>
              <a:gd name="connsiteX20" fmla="*/ 443870 w 1353736"/>
              <a:gd name="connsiteY20" fmla="*/ 1582329 h 1627184"/>
              <a:gd name="connsiteX21" fmla="*/ 402741 w 1353736"/>
              <a:gd name="connsiteY21" fmla="*/ 1624279 h 1627184"/>
              <a:gd name="connsiteX22" fmla="*/ 344967 w 1353736"/>
              <a:gd name="connsiteY22" fmla="*/ 1613601 h 1627184"/>
              <a:gd name="connsiteX23" fmla="*/ 321512 w 1353736"/>
              <a:gd name="connsiteY23" fmla="*/ 1559731 h 1627184"/>
              <a:gd name="connsiteX24" fmla="*/ 355843 w 1353736"/>
              <a:gd name="connsiteY24" fmla="*/ 1222181 h 1627184"/>
              <a:gd name="connsiteX25" fmla="*/ 372460 w 1353736"/>
              <a:gd name="connsiteY25" fmla="*/ 1093985 h 1627184"/>
              <a:gd name="connsiteX26" fmla="*/ 245030 w 1353736"/>
              <a:gd name="connsiteY26" fmla="*/ 1093985 h 1627184"/>
              <a:gd name="connsiteX27" fmla="*/ 180349 w 1353736"/>
              <a:gd name="connsiteY27" fmla="*/ 1074687 h 1627184"/>
              <a:gd name="connsiteX28" fmla="*/ 149423 w 1353736"/>
              <a:gd name="connsiteY28" fmla="*/ 1014699 h 1627184"/>
              <a:gd name="connsiteX29" fmla="*/ 171217 w 1353736"/>
              <a:gd name="connsiteY29" fmla="*/ 950825 h 1627184"/>
              <a:gd name="connsiteX30" fmla="*/ 1327109 w 1353736"/>
              <a:gd name="connsiteY30" fmla="*/ 710502 h 1627184"/>
              <a:gd name="connsiteX31" fmla="*/ 1352995 w 1353736"/>
              <a:gd name="connsiteY31" fmla="*/ 751017 h 1627184"/>
              <a:gd name="connsiteX32" fmla="*/ 1128804 w 1353736"/>
              <a:gd name="connsiteY32" fmla="*/ 946976 h 1627184"/>
              <a:gd name="connsiteX33" fmla="*/ 1119401 w 1353736"/>
              <a:gd name="connsiteY33" fmla="*/ 948291 h 1627184"/>
              <a:gd name="connsiteX34" fmla="*/ 1085364 w 1353736"/>
              <a:gd name="connsiteY34" fmla="*/ 918707 h 1627184"/>
              <a:gd name="connsiteX35" fmla="*/ 1109987 w 1353736"/>
              <a:gd name="connsiteY35" fmla="*/ 880929 h 1627184"/>
              <a:gd name="connsiteX36" fmla="*/ 1285910 w 1353736"/>
              <a:gd name="connsiteY36" fmla="*/ 736182 h 1627184"/>
              <a:gd name="connsiteX37" fmla="*/ 1327109 w 1353736"/>
              <a:gd name="connsiteY37" fmla="*/ 710502 h 1627184"/>
              <a:gd name="connsiteX38" fmla="*/ 135971 w 1353736"/>
              <a:gd name="connsiteY38" fmla="*/ 687 h 1627184"/>
              <a:gd name="connsiteX39" fmla="*/ 167578 w 1353736"/>
              <a:gd name="connsiteY39" fmla="*/ 3993 h 1627184"/>
              <a:gd name="connsiteX40" fmla="*/ 207890 w 1353736"/>
              <a:gd name="connsiteY40" fmla="*/ 50516 h 1627184"/>
              <a:gd name="connsiteX41" fmla="*/ 253689 w 1353736"/>
              <a:gd name="connsiteY41" fmla="*/ 296391 h 1627184"/>
              <a:gd name="connsiteX42" fmla="*/ 851750 w 1353736"/>
              <a:gd name="connsiteY42" fmla="*/ 428984 h 1627184"/>
              <a:gd name="connsiteX43" fmla="*/ 1083624 w 1353736"/>
              <a:gd name="connsiteY43" fmla="*/ 279290 h 1627184"/>
              <a:gd name="connsiteX44" fmla="*/ 1145342 w 1353736"/>
              <a:gd name="connsiteY44" fmla="*/ 277090 h 1627184"/>
              <a:gd name="connsiteX45" fmla="*/ 1180182 w 1353736"/>
              <a:gd name="connsiteY45" fmla="*/ 328066 h 1627184"/>
              <a:gd name="connsiteX46" fmla="*/ 1155721 w 1353736"/>
              <a:gd name="connsiteY46" fmla="*/ 384768 h 1627184"/>
              <a:gd name="connsiteX47" fmla="*/ 911762 w 1353736"/>
              <a:gd name="connsiteY47" fmla="*/ 578125 h 1627184"/>
              <a:gd name="connsiteX48" fmla="*/ 852848 w 1353736"/>
              <a:gd name="connsiteY48" fmla="*/ 592675 h 1627184"/>
              <a:gd name="connsiteX49" fmla="*/ 716139 w 1353736"/>
              <a:gd name="connsiteY49" fmla="*/ 566312 h 1627184"/>
              <a:gd name="connsiteX50" fmla="*/ 727887 w 1353736"/>
              <a:gd name="connsiteY50" fmla="*/ 675140 h 1627184"/>
              <a:gd name="connsiteX51" fmla="*/ 842899 w 1353736"/>
              <a:gd name="connsiteY51" fmla="*/ 789469 h 1627184"/>
              <a:gd name="connsiteX52" fmla="*/ 870365 w 1353736"/>
              <a:gd name="connsiteY52" fmla="*/ 787886 h 1627184"/>
              <a:gd name="connsiteX53" fmla="*/ 918010 w 1353736"/>
              <a:gd name="connsiteY53" fmla="*/ 779585 h 1627184"/>
              <a:gd name="connsiteX54" fmla="*/ 1031305 w 1353736"/>
              <a:gd name="connsiteY54" fmla="*/ 706454 h 1627184"/>
              <a:gd name="connsiteX55" fmla="*/ 1073565 w 1353736"/>
              <a:gd name="connsiteY55" fmla="*/ 682449 h 1627184"/>
              <a:gd name="connsiteX56" fmla="*/ 1097573 w 1353736"/>
              <a:gd name="connsiteY56" fmla="*/ 724719 h 1627184"/>
              <a:gd name="connsiteX57" fmla="*/ 1066808 w 1353736"/>
              <a:gd name="connsiteY57" fmla="*/ 778414 h 1627184"/>
              <a:gd name="connsiteX58" fmla="*/ 1062692 w 1353736"/>
              <a:gd name="connsiteY58" fmla="*/ 782599 h 1627184"/>
              <a:gd name="connsiteX59" fmla="*/ 933329 w 1353736"/>
              <a:gd name="connsiteY59" fmla="*/ 847761 h 1627184"/>
              <a:gd name="connsiteX60" fmla="*/ 907230 w 1353736"/>
              <a:gd name="connsiteY60" fmla="*/ 853529 h 1627184"/>
              <a:gd name="connsiteX61" fmla="*/ 907227 w 1353736"/>
              <a:gd name="connsiteY61" fmla="*/ 853529 h 1627184"/>
              <a:gd name="connsiteX62" fmla="*/ 456312 w 1353736"/>
              <a:gd name="connsiteY62" fmla="*/ 805330 h 1627184"/>
              <a:gd name="connsiteX63" fmla="*/ 15285 w 1353736"/>
              <a:gd name="connsiteY63" fmla="*/ 590073 h 1627184"/>
              <a:gd name="connsiteX64" fmla="*/ 14670 w 1353736"/>
              <a:gd name="connsiteY64" fmla="*/ 589520 h 1627184"/>
              <a:gd name="connsiteX65" fmla="*/ 7804 w 1353736"/>
              <a:gd name="connsiteY65" fmla="*/ 582654 h 1627184"/>
              <a:gd name="connsiteX66" fmla="*/ 10647 w 1353736"/>
              <a:gd name="connsiteY66" fmla="*/ 535997 h 1627184"/>
              <a:gd name="connsiteX67" fmla="*/ 57383 w 1353736"/>
              <a:gd name="connsiteY67" fmla="*/ 535410 h 1627184"/>
              <a:gd name="connsiteX68" fmla="*/ 386969 w 1353736"/>
              <a:gd name="connsiteY68" fmla="*/ 720802 h 1627184"/>
              <a:gd name="connsiteX69" fmla="*/ 377768 w 1353736"/>
              <a:gd name="connsiteY69" fmla="*/ 492845 h 1627184"/>
              <a:gd name="connsiteX70" fmla="*/ 159894 w 1353736"/>
              <a:gd name="connsiteY70" fmla="*/ 433931 h 1627184"/>
              <a:gd name="connsiteX71" fmla="*/ 120625 w 1353736"/>
              <a:gd name="connsiteY71" fmla="*/ 408598 h 1627184"/>
              <a:gd name="connsiteX72" fmla="*/ 103178 w 1353736"/>
              <a:gd name="connsiteY72" fmla="*/ 365268 h 1627184"/>
              <a:gd name="connsiteX73" fmla="*/ 103178 w 1353736"/>
              <a:gd name="connsiteY73" fmla="*/ 365254 h 1627184"/>
              <a:gd name="connsiteX74" fmla="*/ 81545 w 1353736"/>
              <a:gd name="connsiteY74" fmla="*/ 69182 h 1627184"/>
              <a:gd name="connsiteX75" fmla="*/ 106680 w 1353736"/>
              <a:gd name="connsiteY75" fmla="*/ 12991 h 1627184"/>
              <a:gd name="connsiteX76" fmla="*/ 135971 w 1353736"/>
              <a:gd name="connsiteY76" fmla="*/ 687 h 1627184"/>
              <a:gd name="connsiteX77" fmla="*/ 582930 w 1353736"/>
              <a:gd name="connsiteY77" fmla="*/ 78 h 1627184"/>
              <a:gd name="connsiteX78" fmla="*/ 714491 w 1353736"/>
              <a:gd name="connsiteY78" fmla="*/ 90088 h 1627184"/>
              <a:gd name="connsiteX79" fmla="*/ 635071 w 1353736"/>
              <a:gd name="connsiteY79" fmla="*/ 277907 h 1627184"/>
              <a:gd name="connsiteX80" fmla="*/ 447252 w 1353736"/>
              <a:gd name="connsiteY80" fmla="*/ 198501 h 1627184"/>
              <a:gd name="connsiteX81" fmla="*/ 526658 w 1353736"/>
              <a:gd name="connsiteY81" fmla="*/ 10681 h 1627184"/>
              <a:gd name="connsiteX82" fmla="*/ 582930 w 1353736"/>
              <a:gd name="connsiteY82" fmla="*/ 78 h 162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353736" h="1627184">
                <a:moveTo>
                  <a:pt x="293363" y="823931"/>
                </a:moveTo>
                <a:cubicBezTo>
                  <a:pt x="340545" y="841849"/>
                  <a:pt x="389159" y="857779"/>
                  <a:pt x="438041" y="871512"/>
                </a:cubicBezTo>
                <a:cubicBezTo>
                  <a:pt x="562150" y="906808"/>
                  <a:pt x="690332" y="925732"/>
                  <a:pt x="819330" y="927823"/>
                </a:cubicBezTo>
                <a:cubicBezTo>
                  <a:pt x="869057" y="928265"/>
                  <a:pt x="918676" y="923425"/>
                  <a:pt x="967373" y="913407"/>
                </a:cubicBezTo>
                <a:lnTo>
                  <a:pt x="967373" y="913393"/>
                </a:lnTo>
                <a:lnTo>
                  <a:pt x="1003421" y="949239"/>
                </a:lnTo>
                <a:cubicBezTo>
                  <a:pt x="1019674" y="966460"/>
                  <a:pt x="1028123" y="989620"/>
                  <a:pt x="1026770" y="1013251"/>
                </a:cubicBezTo>
                <a:cubicBezTo>
                  <a:pt x="1025401" y="1036895"/>
                  <a:pt x="1014363" y="1058929"/>
                  <a:pt x="996232" y="1074176"/>
                </a:cubicBezTo>
                <a:cubicBezTo>
                  <a:pt x="978115" y="1089412"/>
                  <a:pt x="954512" y="1096505"/>
                  <a:pt x="930988" y="1093783"/>
                </a:cubicBezTo>
                <a:lnTo>
                  <a:pt x="845975" y="1093783"/>
                </a:lnTo>
                <a:cubicBezTo>
                  <a:pt x="861291" y="1123583"/>
                  <a:pt x="876809" y="1153314"/>
                  <a:pt x="893223" y="1182496"/>
                </a:cubicBezTo>
                <a:lnTo>
                  <a:pt x="1073379" y="1510565"/>
                </a:lnTo>
                <a:cubicBezTo>
                  <a:pt x="1083679" y="1529248"/>
                  <a:pt x="1083624" y="1551911"/>
                  <a:pt x="1073218" y="1570539"/>
                </a:cubicBezTo>
                <a:cubicBezTo>
                  <a:pt x="1062822" y="1589168"/>
                  <a:pt x="1043552" y="1601101"/>
                  <a:pt x="1022242" y="1602135"/>
                </a:cubicBezTo>
                <a:cubicBezTo>
                  <a:pt x="1000946" y="1603154"/>
                  <a:pt x="980615" y="1593123"/>
                  <a:pt x="968465" y="1575596"/>
                </a:cubicBezTo>
                <a:lnTo>
                  <a:pt x="968451" y="1575596"/>
                </a:lnTo>
                <a:lnTo>
                  <a:pt x="754227" y="1267361"/>
                </a:lnTo>
                <a:lnTo>
                  <a:pt x="636747" y="1093985"/>
                </a:lnTo>
                <a:lnTo>
                  <a:pt x="570483" y="1093985"/>
                </a:lnTo>
                <a:cubicBezTo>
                  <a:pt x="558065" y="1147615"/>
                  <a:pt x="545015" y="1201111"/>
                  <a:pt x="531901" y="1254593"/>
                </a:cubicBezTo>
                <a:cubicBezTo>
                  <a:pt x="504154" y="1364187"/>
                  <a:pt x="476070" y="1473634"/>
                  <a:pt x="443870" y="1582329"/>
                </a:cubicBezTo>
                <a:cubicBezTo>
                  <a:pt x="438000" y="1602272"/>
                  <a:pt x="422574" y="1618003"/>
                  <a:pt x="402741" y="1624279"/>
                </a:cubicBezTo>
                <a:cubicBezTo>
                  <a:pt x="382907" y="1630541"/>
                  <a:pt x="361247" y="1626545"/>
                  <a:pt x="344967" y="1613601"/>
                </a:cubicBezTo>
                <a:cubicBezTo>
                  <a:pt x="328673" y="1600662"/>
                  <a:pt x="319888" y="1580478"/>
                  <a:pt x="321512" y="1559731"/>
                </a:cubicBezTo>
                <a:cubicBezTo>
                  <a:pt x="329961" y="1446704"/>
                  <a:pt x="342729" y="1334377"/>
                  <a:pt x="355843" y="1222181"/>
                </a:cubicBezTo>
                <a:cubicBezTo>
                  <a:pt x="361196" y="1179427"/>
                  <a:pt x="366734" y="1136698"/>
                  <a:pt x="372460" y="1093985"/>
                </a:cubicBezTo>
                <a:lnTo>
                  <a:pt x="245030" y="1093985"/>
                </a:lnTo>
                <a:cubicBezTo>
                  <a:pt x="221750" y="1096615"/>
                  <a:pt x="198387" y="1089642"/>
                  <a:pt x="180349" y="1074687"/>
                </a:cubicBezTo>
                <a:cubicBezTo>
                  <a:pt x="162325" y="1059732"/>
                  <a:pt x="151153" y="1038076"/>
                  <a:pt x="149423" y="1014699"/>
                </a:cubicBezTo>
                <a:cubicBezTo>
                  <a:pt x="147707" y="991340"/>
                  <a:pt x="155565" y="968272"/>
                  <a:pt x="171217" y="950825"/>
                </a:cubicBezTo>
                <a:close/>
                <a:moveTo>
                  <a:pt x="1327109" y="710502"/>
                </a:moveTo>
                <a:cubicBezTo>
                  <a:pt x="1345335" y="714701"/>
                  <a:pt x="1356843" y="732711"/>
                  <a:pt x="1352995" y="751017"/>
                </a:cubicBezTo>
                <a:cubicBezTo>
                  <a:pt x="1351759" y="756785"/>
                  <a:pt x="1320094" y="892663"/>
                  <a:pt x="1128804" y="946976"/>
                </a:cubicBezTo>
                <a:cubicBezTo>
                  <a:pt x="1125745" y="947835"/>
                  <a:pt x="1122580" y="948277"/>
                  <a:pt x="1119401" y="948291"/>
                </a:cubicBezTo>
                <a:cubicBezTo>
                  <a:pt x="1102262" y="948305"/>
                  <a:pt x="1087740" y="935671"/>
                  <a:pt x="1085364" y="918707"/>
                </a:cubicBezTo>
                <a:cubicBezTo>
                  <a:pt x="1082992" y="901727"/>
                  <a:pt x="1093504" y="885608"/>
                  <a:pt x="1109987" y="880929"/>
                </a:cubicBezTo>
                <a:cubicBezTo>
                  <a:pt x="1190210" y="867436"/>
                  <a:pt x="1257212" y="812303"/>
                  <a:pt x="1285910" y="736182"/>
                </a:cubicBezTo>
                <a:cubicBezTo>
                  <a:pt x="1290391" y="717852"/>
                  <a:pt x="1308683" y="706451"/>
                  <a:pt x="1327109" y="710502"/>
                </a:cubicBezTo>
                <a:close/>
                <a:moveTo>
                  <a:pt x="135971" y="687"/>
                </a:moveTo>
                <a:cubicBezTo>
                  <a:pt x="146455" y="-862"/>
                  <a:pt x="157325" y="191"/>
                  <a:pt x="167578" y="3993"/>
                </a:cubicBezTo>
                <a:cubicBezTo>
                  <a:pt x="188081" y="11597"/>
                  <a:pt x="203276" y="29139"/>
                  <a:pt x="207890" y="50516"/>
                </a:cubicBezTo>
                <a:lnTo>
                  <a:pt x="253689" y="296391"/>
                </a:lnTo>
                <a:lnTo>
                  <a:pt x="851750" y="428984"/>
                </a:lnTo>
                <a:lnTo>
                  <a:pt x="1083624" y="279290"/>
                </a:lnTo>
                <a:cubicBezTo>
                  <a:pt x="1102455" y="268023"/>
                  <a:pt x="1125749" y="267192"/>
                  <a:pt x="1145342" y="277090"/>
                </a:cubicBezTo>
                <a:cubicBezTo>
                  <a:pt x="1164918" y="286988"/>
                  <a:pt x="1178074" y="306217"/>
                  <a:pt x="1180182" y="328066"/>
                </a:cubicBezTo>
                <a:cubicBezTo>
                  <a:pt x="1182287" y="349915"/>
                  <a:pt x="1173058" y="371303"/>
                  <a:pt x="1155721" y="384768"/>
                </a:cubicBezTo>
                <a:lnTo>
                  <a:pt x="911762" y="578125"/>
                </a:lnTo>
                <a:cubicBezTo>
                  <a:pt x="895173" y="591309"/>
                  <a:pt x="873660" y="596620"/>
                  <a:pt x="852848" y="592675"/>
                </a:cubicBezTo>
                <a:lnTo>
                  <a:pt x="716139" y="566312"/>
                </a:lnTo>
                <a:lnTo>
                  <a:pt x="727887" y="675140"/>
                </a:lnTo>
                <a:lnTo>
                  <a:pt x="842899" y="789469"/>
                </a:lnTo>
                <a:cubicBezTo>
                  <a:pt x="851750" y="788703"/>
                  <a:pt x="861847" y="788985"/>
                  <a:pt x="870365" y="787886"/>
                </a:cubicBezTo>
                <a:cubicBezTo>
                  <a:pt x="886377" y="785939"/>
                  <a:pt x="902279" y="783165"/>
                  <a:pt x="918010" y="779585"/>
                </a:cubicBezTo>
                <a:cubicBezTo>
                  <a:pt x="982142" y="764750"/>
                  <a:pt x="1022376" y="738802"/>
                  <a:pt x="1031305" y="706454"/>
                </a:cubicBezTo>
                <a:cubicBezTo>
                  <a:pt x="1036349" y="688162"/>
                  <a:pt x="1055273" y="677406"/>
                  <a:pt x="1073565" y="682449"/>
                </a:cubicBezTo>
                <a:cubicBezTo>
                  <a:pt x="1091870" y="687503"/>
                  <a:pt x="1102613" y="706413"/>
                  <a:pt x="1097573" y="724719"/>
                </a:cubicBezTo>
                <a:cubicBezTo>
                  <a:pt x="1091712" y="744793"/>
                  <a:pt x="1081155" y="763195"/>
                  <a:pt x="1066808" y="778414"/>
                </a:cubicBezTo>
                <a:cubicBezTo>
                  <a:pt x="1066808" y="778414"/>
                  <a:pt x="1064340" y="781016"/>
                  <a:pt x="1062692" y="782599"/>
                </a:cubicBezTo>
                <a:cubicBezTo>
                  <a:pt x="1026708" y="816272"/>
                  <a:pt x="981795" y="838883"/>
                  <a:pt x="933329" y="847761"/>
                </a:cubicBezTo>
                <a:cubicBezTo>
                  <a:pt x="924530" y="849828"/>
                  <a:pt x="907230" y="853529"/>
                  <a:pt x="907230" y="853529"/>
                </a:cubicBezTo>
                <a:lnTo>
                  <a:pt x="907227" y="853529"/>
                </a:lnTo>
                <a:cubicBezTo>
                  <a:pt x="755240" y="865490"/>
                  <a:pt x="602343" y="849158"/>
                  <a:pt x="456312" y="805330"/>
                </a:cubicBezTo>
                <a:cubicBezTo>
                  <a:pt x="295533" y="766157"/>
                  <a:pt x="145090" y="692718"/>
                  <a:pt x="15285" y="590073"/>
                </a:cubicBezTo>
                <a:lnTo>
                  <a:pt x="14670" y="589520"/>
                </a:lnTo>
                <a:cubicBezTo>
                  <a:pt x="12202" y="587120"/>
                  <a:pt x="10204" y="584923"/>
                  <a:pt x="7804" y="582654"/>
                </a:cubicBezTo>
                <a:cubicBezTo>
                  <a:pt x="-3608" y="568760"/>
                  <a:pt x="-2375" y="548404"/>
                  <a:pt x="10647" y="535997"/>
                </a:cubicBezTo>
                <a:cubicBezTo>
                  <a:pt x="23665" y="523593"/>
                  <a:pt x="44052" y="523338"/>
                  <a:pt x="57383" y="535410"/>
                </a:cubicBezTo>
                <a:cubicBezTo>
                  <a:pt x="152427" y="620487"/>
                  <a:pt x="264902" y="683761"/>
                  <a:pt x="386969" y="720802"/>
                </a:cubicBezTo>
                <a:lnTo>
                  <a:pt x="377768" y="492845"/>
                </a:lnTo>
                <a:lnTo>
                  <a:pt x="159894" y="433931"/>
                </a:lnTo>
                <a:cubicBezTo>
                  <a:pt x="144496" y="429746"/>
                  <a:pt x="130791" y="420896"/>
                  <a:pt x="120625" y="408598"/>
                </a:cubicBezTo>
                <a:cubicBezTo>
                  <a:pt x="110473" y="396300"/>
                  <a:pt x="104373" y="381160"/>
                  <a:pt x="103178" y="365268"/>
                </a:cubicBezTo>
                <a:lnTo>
                  <a:pt x="103178" y="365254"/>
                </a:lnTo>
                <a:lnTo>
                  <a:pt x="81545" y="69182"/>
                </a:lnTo>
                <a:cubicBezTo>
                  <a:pt x="79777" y="47392"/>
                  <a:pt x="89243" y="26201"/>
                  <a:pt x="106680" y="12991"/>
                </a:cubicBezTo>
                <a:cubicBezTo>
                  <a:pt x="115390" y="6386"/>
                  <a:pt x="125488" y="2235"/>
                  <a:pt x="135971" y="687"/>
                </a:cubicBezTo>
                <a:close/>
                <a:moveTo>
                  <a:pt x="582930" y="78"/>
                </a:moveTo>
                <a:cubicBezTo>
                  <a:pt x="639117" y="906"/>
                  <a:pt x="692030" y="34747"/>
                  <a:pt x="714491" y="90088"/>
                </a:cubicBezTo>
                <a:cubicBezTo>
                  <a:pt x="744425" y="163887"/>
                  <a:pt x="708871" y="247973"/>
                  <a:pt x="635071" y="277907"/>
                </a:cubicBezTo>
                <a:cubicBezTo>
                  <a:pt x="561285" y="307855"/>
                  <a:pt x="477186" y="272300"/>
                  <a:pt x="447252" y="198501"/>
                </a:cubicBezTo>
                <a:cubicBezTo>
                  <a:pt x="417318" y="124715"/>
                  <a:pt x="452872" y="40615"/>
                  <a:pt x="526658" y="10681"/>
                </a:cubicBezTo>
                <a:cubicBezTo>
                  <a:pt x="545108" y="3194"/>
                  <a:pt x="564201" y="-198"/>
                  <a:pt x="582930" y="78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340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BED4871-F43D-31D6-5CE0-A4E0F8468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BB6B64B-D275-4E5D-53A3-0C5C228A0616}"/>
              </a:ext>
            </a:extLst>
          </p:cNvPr>
          <p:cNvSpPr/>
          <p:nvPr/>
        </p:nvSpPr>
        <p:spPr>
          <a:xfrm>
            <a:off x="3781425" y="1114425"/>
            <a:ext cx="4629150" cy="4629150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E8FA8F-A345-A42F-8BF6-2DABDD978194}"/>
              </a:ext>
            </a:extLst>
          </p:cNvPr>
          <p:cNvSpPr/>
          <p:nvPr/>
        </p:nvSpPr>
        <p:spPr>
          <a:xfrm>
            <a:off x="5379722" y="2712723"/>
            <a:ext cx="1432558" cy="14325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7CC63-59B7-314A-5F79-C31A792B1EB2}"/>
              </a:ext>
            </a:extLst>
          </p:cNvPr>
          <p:cNvGrpSpPr/>
          <p:nvPr/>
        </p:nvGrpSpPr>
        <p:grpSpPr>
          <a:xfrm>
            <a:off x="9017406" y="2567995"/>
            <a:ext cx="2228127" cy="1722010"/>
            <a:chOff x="9293313" y="2947409"/>
            <a:chExt cx="2228127" cy="17220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F286E1-8985-472C-2DCC-746A5F5B7466}"/>
                </a:ext>
              </a:extLst>
            </p:cNvPr>
            <p:cNvSpPr txBox="1"/>
            <p:nvPr/>
          </p:nvSpPr>
          <p:spPr>
            <a:xfrm>
              <a:off x="9293313" y="3224408"/>
              <a:ext cx="2228127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73DF86-5857-240C-6BAF-567EEEA331BC}"/>
                </a:ext>
              </a:extLst>
            </p:cNvPr>
            <p:cNvSpPr txBox="1"/>
            <p:nvPr/>
          </p:nvSpPr>
          <p:spPr>
            <a:xfrm>
              <a:off x="9293313" y="2947409"/>
              <a:ext cx="2228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Lorem ipsum dolor</a:t>
              </a:r>
              <a:endParaRPr lang="en-ID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4C4B13-8AAD-E56D-7CA4-48A1BD6637BD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D9EB0F1-E08A-F1A7-85CC-897D553531FA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98250C-4C93-D260-E4F2-7D8F2DA0CB02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52A259-66E0-3B1D-EE32-156B419F8778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B191828-1BBF-DCE1-8EFC-1903A496E82D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81DEC10-DC86-DEEA-754B-F23B692D75B4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B943A5-98EB-430D-2BE8-D7A4BCC64FE0}"/>
              </a:ext>
            </a:extLst>
          </p:cNvPr>
          <p:cNvGrpSpPr/>
          <p:nvPr/>
        </p:nvGrpSpPr>
        <p:grpSpPr>
          <a:xfrm>
            <a:off x="940069" y="2367940"/>
            <a:ext cx="2905125" cy="2122120"/>
            <a:chOff x="940069" y="1720626"/>
            <a:chExt cx="2905125" cy="21221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9E1588-7BBC-519F-1DC1-F7F4015520ED}"/>
                </a:ext>
              </a:extLst>
            </p:cNvPr>
            <p:cNvSpPr txBox="1"/>
            <p:nvPr/>
          </p:nvSpPr>
          <p:spPr>
            <a:xfrm>
              <a:off x="940069" y="2028403"/>
              <a:ext cx="2905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Given Space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9252E1-9D9B-2726-C729-4EBA2A5EDB74}"/>
                </a:ext>
              </a:extLst>
            </p:cNvPr>
            <p:cNvSpPr txBox="1"/>
            <p:nvPr/>
          </p:nvSpPr>
          <p:spPr>
            <a:xfrm>
              <a:off x="940070" y="1720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C8A11D-D3C8-E7CB-5290-95D11A2AF6EA}"/>
                </a:ext>
              </a:extLst>
            </p:cNvPr>
            <p:cNvSpPr txBox="1"/>
            <p:nvPr/>
          </p:nvSpPr>
          <p:spPr>
            <a:xfrm>
              <a:off x="940069" y="3228732"/>
              <a:ext cx="2419487" cy="61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220D518-AB80-B172-1A88-52425BAAF4CF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9CE6E6-E136-ABF8-00E4-F2189E31CB56}"/>
              </a:ext>
            </a:extLst>
          </p:cNvPr>
          <p:cNvSpPr/>
          <p:nvPr/>
        </p:nvSpPr>
        <p:spPr>
          <a:xfrm>
            <a:off x="4948455" y="5377025"/>
            <a:ext cx="281112" cy="281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1AABCE-F601-1BD8-9B49-772312EA271C}"/>
              </a:ext>
            </a:extLst>
          </p:cNvPr>
          <p:cNvSpPr/>
          <p:nvPr/>
        </p:nvSpPr>
        <p:spPr>
          <a:xfrm>
            <a:off x="7244648" y="1376426"/>
            <a:ext cx="223520" cy="223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70F90-A122-9FEF-DF97-60E6F17EE07C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61F9C8B-9E72-4D98-33A2-DD171BDED951}"/>
              </a:ext>
            </a:extLst>
          </p:cNvPr>
          <p:cNvSpPr/>
          <p:nvPr/>
        </p:nvSpPr>
        <p:spPr>
          <a:xfrm>
            <a:off x="9017406" y="6019630"/>
            <a:ext cx="281112" cy="2811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1B02A8-1617-54DB-53EE-179B164E09A2}"/>
              </a:ext>
            </a:extLst>
          </p:cNvPr>
          <p:cNvSpPr/>
          <p:nvPr/>
        </p:nvSpPr>
        <p:spPr>
          <a:xfrm>
            <a:off x="3397068" y="808188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CCA884-1E77-19E4-3AF7-EB4B77D98566}"/>
              </a:ext>
            </a:extLst>
          </p:cNvPr>
          <p:cNvSpPr/>
          <p:nvPr/>
        </p:nvSpPr>
        <p:spPr>
          <a:xfrm>
            <a:off x="5690237" y="3150364"/>
            <a:ext cx="811528" cy="557274"/>
          </a:xfrm>
          <a:custGeom>
            <a:avLst/>
            <a:gdLst>
              <a:gd name="connsiteX0" fmla="*/ 477720 w 1580449"/>
              <a:gd name="connsiteY0" fmla="*/ 293029 h 1085288"/>
              <a:gd name="connsiteX1" fmla="*/ 770760 w 1580449"/>
              <a:gd name="connsiteY1" fmla="*/ 0 h 1085288"/>
              <a:gd name="connsiteX2" fmla="*/ 1063789 w 1580449"/>
              <a:gd name="connsiteY2" fmla="*/ 293029 h 1085288"/>
              <a:gd name="connsiteX3" fmla="*/ 1003630 w 1580449"/>
              <a:gd name="connsiteY3" fmla="*/ 470213 h 1085288"/>
              <a:gd name="connsiteX4" fmla="*/ 770763 w 1580449"/>
              <a:gd name="connsiteY4" fmla="*/ 586096 h 1085288"/>
              <a:gd name="connsiteX5" fmla="*/ 537897 w 1580449"/>
              <a:gd name="connsiteY5" fmla="*/ 470213 h 1085288"/>
              <a:gd name="connsiteX6" fmla="*/ 477724 w 1580449"/>
              <a:gd name="connsiteY6" fmla="*/ 293029 h 1085288"/>
              <a:gd name="connsiteX7" fmla="*/ 1516362 w 1580449"/>
              <a:gd name="connsiteY7" fmla="*/ 367794 h 1085288"/>
              <a:gd name="connsiteX8" fmla="*/ 1411664 w 1580449"/>
              <a:gd name="connsiteY8" fmla="*/ 424294 h 1085288"/>
              <a:gd name="connsiteX9" fmla="*/ 1363839 w 1580449"/>
              <a:gd name="connsiteY9" fmla="*/ 551068 h 1085288"/>
              <a:gd name="connsiteX10" fmla="*/ 1042339 w 1580449"/>
              <a:gd name="connsiteY10" fmla="*/ 478795 h 1085288"/>
              <a:gd name="connsiteX11" fmla="*/ 1032012 w 1580449"/>
              <a:gd name="connsiteY11" fmla="*/ 492930 h 1085288"/>
              <a:gd name="connsiteX12" fmla="*/ 959177 w 1580449"/>
              <a:gd name="connsiteY12" fmla="*/ 562802 h 1085288"/>
              <a:gd name="connsiteX13" fmla="*/ 770753 w 1580449"/>
              <a:gd name="connsiteY13" fmla="*/ 622306 h 1085288"/>
              <a:gd name="connsiteX14" fmla="*/ 509093 w 1580449"/>
              <a:gd name="connsiteY14" fmla="*/ 492394 h 1085288"/>
              <a:gd name="connsiteX15" fmla="*/ 365369 w 1580449"/>
              <a:gd name="connsiteY15" fmla="*/ 244614 h 1085288"/>
              <a:gd name="connsiteX16" fmla="*/ 476828 w 1580449"/>
              <a:gd name="connsiteY16" fmla="*/ 167299 h 1085288"/>
              <a:gd name="connsiteX17" fmla="*/ 506157 w 1580449"/>
              <a:gd name="connsiteY17" fmla="*/ 51978 h 1085288"/>
              <a:gd name="connsiteX18" fmla="*/ 381248 w 1580449"/>
              <a:gd name="connsiteY18" fmla="*/ 22999 h 1085288"/>
              <a:gd name="connsiteX19" fmla="*/ 153411 w 1580449"/>
              <a:gd name="connsiteY19" fmla="*/ 181046 h 1085288"/>
              <a:gd name="connsiteX20" fmla="*/ 131631 w 1580449"/>
              <a:gd name="connsiteY20" fmla="*/ 301434 h 1085288"/>
              <a:gd name="connsiteX21" fmla="*/ 369167 w 1580449"/>
              <a:gd name="connsiteY21" fmla="*/ 710979 h 1085288"/>
              <a:gd name="connsiteX22" fmla="*/ 369167 w 1580449"/>
              <a:gd name="connsiteY22" fmla="*/ 1013380 h 1085288"/>
              <a:gd name="connsiteX23" fmla="*/ 441075 w 1580449"/>
              <a:gd name="connsiteY23" fmla="*/ 1085288 h 1085288"/>
              <a:gd name="connsiteX24" fmla="*/ 1100418 w 1580449"/>
              <a:gd name="connsiteY24" fmla="*/ 1085288 h 1085288"/>
              <a:gd name="connsiteX25" fmla="*/ 1172326 w 1580449"/>
              <a:gd name="connsiteY25" fmla="*/ 1013380 h 1085288"/>
              <a:gd name="connsiteX26" fmla="*/ 1172316 w 1580449"/>
              <a:gd name="connsiteY26" fmla="*/ 744466 h 1085288"/>
              <a:gd name="connsiteX27" fmla="*/ 1354742 w 1580449"/>
              <a:gd name="connsiteY27" fmla="*/ 785489 h 1085288"/>
              <a:gd name="connsiteX28" fmla="*/ 1391731 w 1580449"/>
              <a:gd name="connsiteY28" fmla="*/ 792946 h 1085288"/>
              <a:gd name="connsiteX29" fmla="*/ 1478580 w 1580449"/>
              <a:gd name="connsiteY29" fmla="*/ 737143 h 1085288"/>
              <a:gd name="connsiteX30" fmla="*/ 1574853 w 1580449"/>
              <a:gd name="connsiteY30" fmla="*/ 481906 h 1085288"/>
              <a:gd name="connsiteX31" fmla="*/ 1516355 w 1580449"/>
              <a:gd name="connsiteY31" fmla="*/ 367794 h 1085288"/>
              <a:gd name="connsiteX32" fmla="*/ 1201127 w 1580449"/>
              <a:gd name="connsiteY32" fmla="*/ 287783 h 1085288"/>
              <a:gd name="connsiteX33" fmla="*/ 1281055 w 1580449"/>
              <a:gd name="connsiteY33" fmla="*/ 264245 h 1085288"/>
              <a:gd name="connsiteX34" fmla="*/ 1282583 w 1580449"/>
              <a:gd name="connsiteY34" fmla="*/ 256469 h 1085288"/>
              <a:gd name="connsiteX35" fmla="*/ 1353070 w 1580449"/>
              <a:gd name="connsiteY35" fmla="*/ 53242 h 1085288"/>
              <a:gd name="connsiteX36" fmla="*/ 1381448 w 1580449"/>
              <a:gd name="connsiteY36" fmla="*/ 88058 h 1085288"/>
              <a:gd name="connsiteX37" fmla="*/ 1362820 w 1580449"/>
              <a:gd name="connsiteY37" fmla="*/ 130382 h 1085288"/>
              <a:gd name="connsiteX38" fmla="*/ 1363530 w 1580449"/>
              <a:gd name="connsiteY38" fmla="*/ 156210 h 1085288"/>
              <a:gd name="connsiteX39" fmla="*/ 1376082 w 1580449"/>
              <a:gd name="connsiteY39" fmla="*/ 161198 h 1085288"/>
              <a:gd name="connsiteX40" fmla="*/ 1389348 w 1580449"/>
              <a:gd name="connsiteY40" fmla="*/ 155486 h 1085288"/>
              <a:gd name="connsiteX41" fmla="*/ 1417414 w 1580449"/>
              <a:gd name="connsiteY41" fmla="*/ 81713 h 1085288"/>
              <a:gd name="connsiteX42" fmla="*/ 1365676 w 1580449"/>
              <a:gd name="connsiteY42" fmla="*/ 18426 h 1085288"/>
              <a:gd name="connsiteX43" fmla="*/ 1348095 w 1580449"/>
              <a:gd name="connsiteY43" fmla="*/ 11855 h 1085288"/>
              <a:gd name="connsiteX44" fmla="*/ 1324856 w 1580449"/>
              <a:gd name="connsiteY44" fmla="*/ 23119 h 1085288"/>
              <a:gd name="connsiteX45" fmla="*/ 1259653 w 1580449"/>
              <a:gd name="connsiteY45" fmla="*/ 211127 h 1085288"/>
              <a:gd name="connsiteX46" fmla="*/ 1232884 w 1580449"/>
              <a:gd name="connsiteY46" fmla="*/ 196268 h 1085288"/>
              <a:gd name="connsiteX47" fmla="*/ 1152956 w 1580449"/>
              <a:gd name="connsiteY47" fmla="*/ 219820 h 1085288"/>
              <a:gd name="connsiteX48" fmla="*/ 1201127 w 1580449"/>
              <a:gd name="connsiteY48" fmla="*/ 287787 h 1085288"/>
              <a:gd name="connsiteX49" fmla="*/ 87367 w 1580449"/>
              <a:gd name="connsiteY49" fmla="*/ 513488 h 1085288"/>
              <a:gd name="connsiteX50" fmla="*/ 102909 w 1580449"/>
              <a:gd name="connsiteY50" fmla="*/ 557034 h 1085288"/>
              <a:gd name="connsiteX51" fmla="*/ 121177 w 1580449"/>
              <a:gd name="connsiteY51" fmla="*/ 575326 h 1085288"/>
              <a:gd name="connsiteX52" fmla="*/ 133729 w 1580449"/>
              <a:gd name="connsiteY52" fmla="*/ 570324 h 1085288"/>
              <a:gd name="connsiteX53" fmla="*/ 139442 w 1580449"/>
              <a:gd name="connsiteY53" fmla="*/ 557076 h 1085288"/>
              <a:gd name="connsiteX54" fmla="*/ 109147 w 1580449"/>
              <a:gd name="connsiteY54" fmla="*/ 484189 h 1085288"/>
              <a:gd name="connsiteX55" fmla="*/ 28066 w 1580449"/>
              <a:gd name="connsiteY55" fmla="*/ 473756 h 1085288"/>
              <a:gd name="connsiteX56" fmla="*/ 10780 w 1580449"/>
              <a:gd name="connsiteY56" fmla="*/ 481065 h 1085288"/>
              <a:gd name="connsiteX57" fmla="*/ 1630 w 1580449"/>
              <a:gd name="connsiteY57" fmla="*/ 505217 h 1085288"/>
              <a:gd name="connsiteX58" fmla="*/ 83450 w 1580449"/>
              <a:gd name="connsiteY58" fmla="*/ 686613 h 1085288"/>
              <a:gd name="connsiteX59" fmla="*/ 53787 w 1580449"/>
              <a:gd name="connsiteY59" fmla="*/ 694218 h 1085288"/>
              <a:gd name="connsiteX60" fmla="*/ 11892 w 1580449"/>
              <a:gd name="connsiteY60" fmla="*/ 766232 h 1085288"/>
              <a:gd name="connsiteX61" fmla="*/ 93605 w 1580449"/>
              <a:gd name="connsiteY61" fmla="*/ 782516 h 1085288"/>
              <a:gd name="connsiteX62" fmla="*/ 135500 w 1580449"/>
              <a:gd name="connsiteY62" fmla="*/ 710488 h 1085288"/>
              <a:gd name="connsiteX63" fmla="*/ 131260 w 1580449"/>
              <a:gd name="connsiteY63" fmla="*/ 703783 h 1085288"/>
              <a:gd name="connsiteX64" fmla="*/ 42828 w 1580449"/>
              <a:gd name="connsiteY64" fmla="*/ 507703 h 1085288"/>
              <a:gd name="connsiteX65" fmla="*/ 87367 w 1580449"/>
              <a:gd name="connsiteY65" fmla="*/ 513495 h 10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580449" h="1085288">
                <a:moveTo>
                  <a:pt x="477720" y="293029"/>
                </a:moveTo>
                <a:cubicBezTo>
                  <a:pt x="477720" y="131443"/>
                  <a:pt x="609174" y="0"/>
                  <a:pt x="770760" y="0"/>
                </a:cubicBezTo>
                <a:cubicBezTo>
                  <a:pt x="932333" y="0"/>
                  <a:pt x="1063789" y="131440"/>
                  <a:pt x="1063789" y="293029"/>
                </a:cubicBezTo>
                <a:cubicBezTo>
                  <a:pt x="1063789" y="359640"/>
                  <a:pt x="1041192" y="420929"/>
                  <a:pt x="1003630" y="470213"/>
                </a:cubicBezTo>
                <a:cubicBezTo>
                  <a:pt x="950055" y="540486"/>
                  <a:pt x="865739" y="586096"/>
                  <a:pt x="770763" y="586096"/>
                </a:cubicBezTo>
                <a:cubicBezTo>
                  <a:pt x="675788" y="586096"/>
                  <a:pt x="591472" y="540473"/>
                  <a:pt x="537897" y="470213"/>
                </a:cubicBezTo>
                <a:cubicBezTo>
                  <a:pt x="500307" y="420929"/>
                  <a:pt x="477724" y="359640"/>
                  <a:pt x="477724" y="293029"/>
                </a:cubicBezTo>
                <a:close/>
                <a:moveTo>
                  <a:pt x="1516362" y="367794"/>
                </a:moveTo>
                <a:cubicBezTo>
                  <a:pt x="1472764" y="355925"/>
                  <a:pt x="1427607" y="382021"/>
                  <a:pt x="1411664" y="424294"/>
                </a:cubicBezTo>
                <a:lnTo>
                  <a:pt x="1363839" y="551068"/>
                </a:lnTo>
                <a:lnTo>
                  <a:pt x="1042339" y="478795"/>
                </a:lnTo>
                <a:cubicBezTo>
                  <a:pt x="1039039" y="483609"/>
                  <a:pt x="1035551" y="488302"/>
                  <a:pt x="1032012" y="492930"/>
                </a:cubicBezTo>
                <a:cubicBezTo>
                  <a:pt x="1011440" y="519767"/>
                  <a:pt x="986872" y="543357"/>
                  <a:pt x="959177" y="562802"/>
                </a:cubicBezTo>
                <a:cubicBezTo>
                  <a:pt x="905773" y="600258"/>
                  <a:pt x="840811" y="622306"/>
                  <a:pt x="770753" y="622306"/>
                </a:cubicBezTo>
                <a:cubicBezTo>
                  <a:pt x="664122" y="622306"/>
                  <a:pt x="569294" y="571238"/>
                  <a:pt x="509093" y="492394"/>
                </a:cubicBezTo>
                <a:lnTo>
                  <a:pt x="365369" y="244614"/>
                </a:lnTo>
                <a:lnTo>
                  <a:pt x="476828" y="167299"/>
                </a:lnTo>
                <a:cubicBezTo>
                  <a:pt x="513961" y="141537"/>
                  <a:pt x="528284" y="91395"/>
                  <a:pt x="506157" y="51978"/>
                </a:cubicBezTo>
                <a:cubicBezTo>
                  <a:pt x="480786" y="6784"/>
                  <a:pt x="422834" y="-5823"/>
                  <a:pt x="381248" y="22999"/>
                </a:cubicBezTo>
                <a:lnTo>
                  <a:pt x="153411" y="181046"/>
                </a:lnTo>
                <a:cubicBezTo>
                  <a:pt x="114143" y="208281"/>
                  <a:pt x="104409" y="262196"/>
                  <a:pt x="131631" y="301434"/>
                </a:cubicBezTo>
                <a:lnTo>
                  <a:pt x="369167" y="710979"/>
                </a:lnTo>
                <a:lnTo>
                  <a:pt x="369167" y="1013380"/>
                </a:lnTo>
                <a:cubicBezTo>
                  <a:pt x="369167" y="1053089"/>
                  <a:pt x="401353" y="1085288"/>
                  <a:pt x="441075" y="1085288"/>
                </a:cubicBezTo>
                <a:lnTo>
                  <a:pt x="1100418" y="1085288"/>
                </a:lnTo>
                <a:cubicBezTo>
                  <a:pt x="1140126" y="1085288"/>
                  <a:pt x="1172326" y="1053089"/>
                  <a:pt x="1172326" y="1013380"/>
                </a:cubicBezTo>
                <a:lnTo>
                  <a:pt x="1172316" y="744466"/>
                </a:lnTo>
                <a:lnTo>
                  <a:pt x="1354742" y="785489"/>
                </a:lnTo>
                <a:lnTo>
                  <a:pt x="1391731" y="792946"/>
                </a:lnTo>
                <a:cubicBezTo>
                  <a:pt x="1428826" y="795493"/>
                  <a:pt x="1464775" y="773713"/>
                  <a:pt x="1478580" y="737143"/>
                </a:cubicBezTo>
                <a:lnTo>
                  <a:pt x="1574853" y="481906"/>
                </a:lnTo>
                <a:cubicBezTo>
                  <a:pt x="1592720" y="434579"/>
                  <a:pt x="1566366" y="381406"/>
                  <a:pt x="1516355" y="367794"/>
                </a:cubicBezTo>
                <a:close/>
                <a:moveTo>
                  <a:pt x="1201127" y="287783"/>
                </a:moveTo>
                <a:cubicBezTo>
                  <a:pt x="1236506" y="300067"/>
                  <a:pt x="1272297" y="289514"/>
                  <a:pt x="1281055" y="264245"/>
                </a:cubicBezTo>
                <a:cubicBezTo>
                  <a:pt x="1281941" y="261698"/>
                  <a:pt x="1282301" y="259085"/>
                  <a:pt x="1282583" y="256469"/>
                </a:cubicBezTo>
                <a:lnTo>
                  <a:pt x="1353070" y="53242"/>
                </a:lnTo>
                <a:cubicBezTo>
                  <a:pt x="1362205" y="58862"/>
                  <a:pt x="1378619" y="71922"/>
                  <a:pt x="1381448" y="88058"/>
                </a:cubicBezTo>
                <a:cubicBezTo>
                  <a:pt x="1383673" y="100730"/>
                  <a:pt x="1377411" y="114960"/>
                  <a:pt x="1362820" y="130382"/>
                </a:cubicBezTo>
                <a:cubicBezTo>
                  <a:pt x="1355888" y="137719"/>
                  <a:pt x="1356194" y="149265"/>
                  <a:pt x="1363530" y="156210"/>
                </a:cubicBezTo>
                <a:cubicBezTo>
                  <a:pt x="1367056" y="159550"/>
                  <a:pt x="1371578" y="161198"/>
                  <a:pt x="1376082" y="161198"/>
                </a:cubicBezTo>
                <a:cubicBezTo>
                  <a:pt x="1380926" y="161198"/>
                  <a:pt x="1385767" y="159283"/>
                  <a:pt x="1389348" y="155486"/>
                </a:cubicBezTo>
                <a:cubicBezTo>
                  <a:pt x="1412319" y="131213"/>
                  <a:pt x="1421761" y="106388"/>
                  <a:pt x="1417414" y="81713"/>
                </a:cubicBezTo>
                <a:cubicBezTo>
                  <a:pt x="1410280" y="41198"/>
                  <a:pt x="1367485" y="19339"/>
                  <a:pt x="1365676" y="18426"/>
                </a:cubicBezTo>
                <a:lnTo>
                  <a:pt x="1348095" y="11855"/>
                </a:lnTo>
                <a:cubicBezTo>
                  <a:pt x="1338482" y="8518"/>
                  <a:pt x="1328155" y="13599"/>
                  <a:pt x="1324856" y="23119"/>
                </a:cubicBezTo>
                <a:lnTo>
                  <a:pt x="1259653" y="211127"/>
                </a:lnTo>
                <a:cubicBezTo>
                  <a:pt x="1252103" y="205054"/>
                  <a:pt x="1243170" y="199835"/>
                  <a:pt x="1232884" y="196268"/>
                </a:cubicBezTo>
                <a:cubicBezTo>
                  <a:pt x="1197505" y="183998"/>
                  <a:pt x="1161714" y="194538"/>
                  <a:pt x="1152956" y="219820"/>
                </a:cubicBezTo>
                <a:cubicBezTo>
                  <a:pt x="1144170" y="245099"/>
                  <a:pt x="1165751" y="275530"/>
                  <a:pt x="1201127" y="287787"/>
                </a:cubicBezTo>
                <a:close/>
                <a:moveTo>
                  <a:pt x="87367" y="513488"/>
                </a:moveTo>
                <a:cubicBezTo>
                  <a:pt x="97694" y="521171"/>
                  <a:pt x="102923" y="535817"/>
                  <a:pt x="102909" y="557034"/>
                </a:cubicBezTo>
                <a:cubicBezTo>
                  <a:pt x="102909" y="567131"/>
                  <a:pt x="111077" y="575313"/>
                  <a:pt x="121177" y="575326"/>
                </a:cubicBezTo>
                <a:cubicBezTo>
                  <a:pt x="126032" y="575326"/>
                  <a:pt x="130457" y="573421"/>
                  <a:pt x="133729" y="570324"/>
                </a:cubicBezTo>
                <a:cubicBezTo>
                  <a:pt x="137241" y="566997"/>
                  <a:pt x="139442" y="562291"/>
                  <a:pt x="139442" y="557076"/>
                </a:cubicBezTo>
                <a:cubicBezTo>
                  <a:pt x="139455" y="523640"/>
                  <a:pt x="129249" y="499127"/>
                  <a:pt x="109147" y="484189"/>
                </a:cubicBezTo>
                <a:cubicBezTo>
                  <a:pt x="76117" y="459659"/>
                  <a:pt x="30023" y="473179"/>
                  <a:pt x="28066" y="473756"/>
                </a:cubicBezTo>
                <a:lnTo>
                  <a:pt x="10780" y="481065"/>
                </a:lnTo>
                <a:cubicBezTo>
                  <a:pt x="1496" y="485247"/>
                  <a:pt x="-2514" y="496044"/>
                  <a:pt x="1630" y="505217"/>
                </a:cubicBezTo>
                <a:lnTo>
                  <a:pt x="83450" y="686613"/>
                </a:lnTo>
                <a:cubicBezTo>
                  <a:pt x="73796" y="687375"/>
                  <a:pt x="63723" y="689724"/>
                  <a:pt x="53787" y="694218"/>
                </a:cubicBezTo>
                <a:cubicBezTo>
                  <a:pt x="19654" y="709612"/>
                  <a:pt x="896" y="741853"/>
                  <a:pt x="11892" y="766232"/>
                </a:cubicBezTo>
                <a:cubicBezTo>
                  <a:pt x="22889" y="790628"/>
                  <a:pt x="59473" y="797910"/>
                  <a:pt x="93605" y="782516"/>
                </a:cubicBezTo>
                <a:cubicBezTo>
                  <a:pt x="127748" y="767118"/>
                  <a:pt x="146497" y="734867"/>
                  <a:pt x="135500" y="710488"/>
                </a:cubicBezTo>
                <a:cubicBezTo>
                  <a:pt x="134388" y="708033"/>
                  <a:pt x="132857" y="705887"/>
                  <a:pt x="131260" y="703783"/>
                </a:cubicBezTo>
                <a:lnTo>
                  <a:pt x="42828" y="507703"/>
                </a:lnTo>
                <a:cubicBezTo>
                  <a:pt x="53331" y="505516"/>
                  <a:pt x="74225" y="503717"/>
                  <a:pt x="87367" y="513495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980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8392A73F-6EDE-C7C5-CF4E-A0FF4554937F}"/>
              </a:ext>
            </a:extLst>
          </p:cNvPr>
          <p:cNvSpPr/>
          <p:nvPr/>
        </p:nvSpPr>
        <p:spPr>
          <a:xfrm rot="16200000">
            <a:off x="6926485" y="1592484"/>
            <a:ext cx="6858000" cy="3673030"/>
          </a:xfrm>
          <a:prstGeom prst="round2SameRect">
            <a:avLst>
              <a:gd name="adj1" fmla="val 909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01B448-E83C-9708-905E-9758388C0864}"/>
              </a:ext>
            </a:extLst>
          </p:cNvPr>
          <p:cNvGrpSpPr/>
          <p:nvPr/>
        </p:nvGrpSpPr>
        <p:grpSpPr>
          <a:xfrm>
            <a:off x="1265300" y="1720626"/>
            <a:ext cx="3751164" cy="3416749"/>
            <a:chOff x="1110203" y="1720626"/>
            <a:chExt cx="3751164" cy="341674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E832956-E865-2DF3-E3F9-90B409B27897}"/>
                </a:ext>
              </a:extLst>
            </p:cNvPr>
            <p:cNvSpPr/>
            <p:nvPr/>
          </p:nvSpPr>
          <p:spPr>
            <a:xfrm>
              <a:off x="1199467" y="4829598"/>
              <a:ext cx="995094" cy="307776"/>
            </a:xfrm>
            <a:prstGeom prst="roundRect">
              <a:avLst>
                <a:gd name="adj" fmla="val 18524"/>
              </a:avLst>
            </a:prstGeom>
            <a:solidFill>
              <a:schemeClr val="accent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F49840-5D88-DB2C-E6D7-3E7430E1C341}"/>
                </a:ext>
              </a:extLst>
            </p:cNvPr>
            <p:cNvSpPr txBox="1"/>
            <p:nvPr/>
          </p:nvSpPr>
          <p:spPr>
            <a:xfrm>
              <a:off x="1110203" y="2028403"/>
              <a:ext cx="31949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Purpose Of Expressing</a:t>
              </a:r>
              <a:endParaRPr lang="en-ID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5D7FD5-3712-AF9B-6B93-3CB41AF92BD6}"/>
                </a:ext>
              </a:extLst>
            </p:cNvPr>
            <p:cNvSpPr txBox="1"/>
            <p:nvPr/>
          </p:nvSpPr>
          <p:spPr>
            <a:xfrm>
              <a:off x="1110204" y="1720626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accent1"/>
                  </a:solidFill>
                  <a:latin typeface="+mj-lt"/>
                </a:rPr>
                <a:t>Presentation</a:t>
              </a:r>
              <a:endParaRPr lang="en-ID" sz="1400" spc="3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16EED6-50B1-5FE9-20BE-EFAFB7B5A6C2}"/>
                </a:ext>
              </a:extLst>
            </p:cNvPr>
            <p:cNvSpPr txBox="1"/>
            <p:nvPr/>
          </p:nvSpPr>
          <p:spPr>
            <a:xfrm>
              <a:off x="1110204" y="3228732"/>
              <a:ext cx="3751163" cy="14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Integer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accumsan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sit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bibendum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lacinia,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sem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lobortis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sollicitudin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est.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Suspendisse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dolor id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consectetur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venenatis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en-ID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F033F7-367B-0DD0-A343-A13D3A3387C7}"/>
                </a:ext>
              </a:extLst>
            </p:cNvPr>
            <p:cNvSpPr txBox="1"/>
            <p:nvPr/>
          </p:nvSpPr>
          <p:spPr>
            <a:xfrm>
              <a:off x="1501684" y="4829598"/>
              <a:ext cx="6242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2"/>
                  </a:solidFill>
                </a:rPr>
                <a:t>More</a:t>
              </a:r>
              <a:endParaRPr lang="en-ID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84D1283-7B73-B4B7-3384-BAFE440F433E}"/>
                </a:ext>
              </a:extLst>
            </p:cNvPr>
            <p:cNvSpPr/>
            <p:nvPr/>
          </p:nvSpPr>
          <p:spPr>
            <a:xfrm>
              <a:off x="1199466" y="4829598"/>
              <a:ext cx="307776" cy="30777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72992408-2167-08F8-9D56-CBC84B0B1702}"/>
                </a:ext>
              </a:extLst>
            </p:cNvPr>
            <p:cNvSpPr/>
            <p:nvPr/>
          </p:nvSpPr>
          <p:spPr>
            <a:xfrm>
              <a:off x="1312397" y="4934909"/>
              <a:ext cx="97155" cy="97155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F580BCF-E415-3DCD-487B-0DE98D468E6C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816CA78-9FBB-BE8B-3CA5-B52797DC3867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1D28D7-3B4E-59AC-23F3-5A84E2A695AC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C3822B-6D2D-17A8-0F78-B78E401A64BE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C243CA6-9A6A-731B-5529-3AE619E50F63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07D795A-B0FA-9414-6F40-D185D6AE7680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5C9BC60-768E-B1DC-E62F-F3D7F20BEC4C}"/>
              </a:ext>
            </a:extLst>
          </p:cNvPr>
          <p:cNvSpPr/>
          <p:nvPr/>
        </p:nvSpPr>
        <p:spPr>
          <a:xfrm>
            <a:off x="4320675" y="735522"/>
            <a:ext cx="406400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40B071-DCEB-ED47-6D76-4F87866D3A8E}"/>
              </a:ext>
            </a:extLst>
          </p:cNvPr>
          <p:cNvSpPr/>
          <p:nvPr/>
        </p:nvSpPr>
        <p:spPr>
          <a:xfrm>
            <a:off x="6403702" y="6151880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A57C5B49-AEFB-BC63-15BA-024233D30F9C}"/>
              </a:ext>
            </a:extLst>
          </p:cNvPr>
          <p:cNvSpPr/>
          <p:nvPr/>
        </p:nvSpPr>
        <p:spPr>
          <a:xfrm>
            <a:off x="-797560" y="6060440"/>
            <a:ext cx="1595120" cy="1595120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B51ACE-595E-9087-9CA9-BF6207C07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0540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0A5070-74C1-B7E4-0B01-3ADD0FAF43AD}"/>
              </a:ext>
            </a:extLst>
          </p:cNvPr>
          <p:cNvGrpSpPr/>
          <p:nvPr/>
        </p:nvGrpSpPr>
        <p:grpSpPr>
          <a:xfrm rot="5400000">
            <a:off x="103464" y="746760"/>
            <a:ext cx="544913" cy="1128298"/>
            <a:chOff x="779145" y="549275"/>
            <a:chExt cx="953089" cy="19734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FB78830-334A-2175-764C-9AE5FB8E874C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61B3564-6094-2C30-A351-604723C73DF5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AEB6FA-61BC-C282-F917-536E01E36B95}"/>
              </a:ext>
            </a:extLst>
          </p:cNvPr>
          <p:cNvGrpSpPr/>
          <p:nvPr/>
        </p:nvGrpSpPr>
        <p:grpSpPr>
          <a:xfrm rot="5400000">
            <a:off x="11620276" y="4936795"/>
            <a:ext cx="544913" cy="1128298"/>
            <a:chOff x="779145" y="549275"/>
            <a:chExt cx="953089" cy="197346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B6534F5-6358-52C3-2784-DF108A8843EB}"/>
                </a:ext>
              </a:extLst>
            </p:cNvPr>
            <p:cNvSpPr/>
            <p:nvPr/>
          </p:nvSpPr>
          <p:spPr>
            <a:xfrm>
              <a:off x="779145" y="549275"/>
              <a:ext cx="361950" cy="130800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BBC465B-5ACD-591F-3BCD-2E1347D6F569}"/>
                </a:ext>
              </a:extLst>
            </p:cNvPr>
            <p:cNvSpPr/>
            <p:nvPr/>
          </p:nvSpPr>
          <p:spPr>
            <a:xfrm>
              <a:off x="1370284" y="1214735"/>
              <a:ext cx="361950" cy="130800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E90D579-9D28-BCB9-916E-A0300F3BE89A}"/>
              </a:ext>
            </a:extLst>
          </p:cNvPr>
          <p:cNvSpPr txBox="1"/>
          <p:nvPr/>
        </p:nvSpPr>
        <p:spPr>
          <a:xfrm>
            <a:off x="6465016" y="1162623"/>
            <a:ext cx="290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 Idea Or Emotion</a:t>
            </a:r>
            <a:endParaRPr lang="en-ID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01109-3862-67E7-DC9B-FCAF33EA6CD6}"/>
              </a:ext>
            </a:extLst>
          </p:cNvPr>
          <p:cNvSpPr txBox="1"/>
          <p:nvPr/>
        </p:nvSpPr>
        <p:spPr>
          <a:xfrm>
            <a:off x="6465017" y="854846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ID" sz="1400" spc="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53EE8-F98B-57BA-FF5C-BB6950AB3BC1}"/>
              </a:ext>
            </a:extLst>
          </p:cNvPr>
          <p:cNvSpPr txBox="1"/>
          <p:nvPr/>
        </p:nvSpPr>
        <p:spPr>
          <a:xfrm>
            <a:off x="6465017" y="2445423"/>
            <a:ext cx="4822743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bibendum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lacinia,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lobortis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sollicitudin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est.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Suspendisse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id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venenatis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F094C0-6823-9B99-7690-5B05B5D908CF}"/>
              </a:ext>
            </a:extLst>
          </p:cNvPr>
          <p:cNvSpPr/>
          <p:nvPr/>
        </p:nvSpPr>
        <p:spPr>
          <a:xfrm>
            <a:off x="6838951" y="3828723"/>
            <a:ext cx="4133849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A3FE02-2D7E-A841-3112-D3D36CE4B7FB}"/>
              </a:ext>
            </a:extLst>
          </p:cNvPr>
          <p:cNvSpPr txBox="1"/>
          <p:nvPr/>
        </p:nvSpPr>
        <p:spPr>
          <a:xfrm>
            <a:off x="7308255" y="3994446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7048C5-70AF-5303-9802-8E12F1D42EE2}"/>
              </a:ext>
            </a:extLst>
          </p:cNvPr>
          <p:cNvSpPr/>
          <p:nvPr/>
        </p:nvSpPr>
        <p:spPr>
          <a:xfrm>
            <a:off x="6547525" y="4040508"/>
            <a:ext cx="582850" cy="58285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808079-9E14-AB8E-889C-CAB77B6E10D3}"/>
              </a:ext>
            </a:extLst>
          </p:cNvPr>
          <p:cNvSpPr/>
          <p:nvPr/>
        </p:nvSpPr>
        <p:spPr>
          <a:xfrm>
            <a:off x="6838951" y="4996735"/>
            <a:ext cx="4133849" cy="100642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CC9C2F-CF5F-5A1E-0374-567C9C7ED745}"/>
              </a:ext>
            </a:extLst>
          </p:cNvPr>
          <p:cNvSpPr txBox="1"/>
          <p:nvPr/>
        </p:nvSpPr>
        <p:spPr>
          <a:xfrm>
            <a:off x="7308255" y="5162458"/>
            <a:ext cx="3494405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accumsan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F96E8A0-E947-3216-E378-26E665F8EF5A}"/>
              </a:ext>
            </a:extLst>
          </p:cNvPr>
          <p:cNvSpPr/>
          <p:nvPr/>
        </p:nvSpPr>
        <p:spPr>
          <a:xfrm>
            <a:off x="6547525" y="5208520"/>
            <a:ext cx="582850" cy="5828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C1590D-4D6D-D667-72FE-DEB9A0D22910}"/>
              </a:ext>
            </a:extLst>
          </p:cNvPr>
          <p:cNvSpPr/>
          <p:nvPr/>
        </p:nvSpPr>
        <p:spPr>
          <a:xfrm>
            <a:off x="-457200" y="630872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44E7CF-E199-4203-88C5-E7CA0481DCBD}"/>
              </a:ext>
            </a:extLst>
          </p:cNvPr>
          <p:cNvSpPr/>
          <p:nvPr/>
        </p:nvSpPr>
        <p:spPr>
          <a:xfrm>
            <a:off x="11154180" y="501530"/>
            <a:ext cx="348808" cy="348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471127-C18A-0E6C-2F2B-4FAD1BE684F7}"/>
              </a:ext>
            </a:extLst>
          </p:cNvPr>
          <p:cNvSpPr/>
          <p:nvPr/>
        </p:nvSpPr>
        <p:spPr>
          <a:xfrm>
            <a:off x="10579140" y="1376426"/>
            <a:ext cx="223520" cy="223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D8B7249-EDE4-0926-B352-0F4775B872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1CA9BC0-E8B9-5868-AE64-61B85540A5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ECCDB45-537B-DF1F-2235-975D26C7F02C}"/>
              </a:ext>
            </a:extLst>
          </p:cNvPr>
          <p:cNvSpPr/>
          <p:nvPr/>
        </p:nvSpPr>
        <p:spPr>
          <a:xfrm>
            <a:off x="6728460" y="5296139"/>
            <a:ext cx="220980" cy="407612"/>
          </a:xfrm>
          <a:custGeom>
            <a:avLst/>
            <a:gdLst>
              <a:gd name="connsiteX0" fmla="*/ 66343 w 865095"/>
              <a:gd name="connsiteY0" fmla="*/ 442185 h 1595722"/>
              <a:gd name="connsiteX1" fmla="*/ 106724 w 865095"/>
              <a:gd name="connsiteY1" fmla="*/ 447953 h 1595722"/>
              <a:gd name="connsiteX2" fmla="*/ 147105 w 865095"/>
              <a:gd name="connsiteY2" fmla="*/ 474869 h 1595722"/>
              <a:gd name="connsiteX3" fmla="*/ 164405 w 865095"/>
              <a:gd name="connsiteY3" fmla="*/ 507550 h 1595722"/>
              <a:gd name="connsiteX4" fmla="*/ 170173 w 865095"/>
              <a:gd name="connsiteY4" fmla="*/ 540234 h 1595722"/>
              <a:gd name="connsiteX5" fmla="*/ 168254 w 865095"/>
              <a:gd name="connsiteY5" fmla="*/ 557534 h 1595722"/>
              <a:gd name="connsiteX6" fmla="*/ 120189 w 865095"/>
              <a:gd name="connsiteY6" fmla="*/ 603669 h 1595722"/>
              <a:gd name="connsiteX7" fmla="*/ 120185 w 865095"/>
              <a:gd name="connsiteY7" fmla="*/ 603665 h 1595722"/>
              <a:gd name="connsiteX8" fmla="*/ 20208 w 865095"/>
              <a:gd name="connsiteY8" fmla="*/ 569066 h 1595722"/>
              <a:gd name="connsiteX9" fmla="*/ 975 w 865095"/>
              <a:gd name="connsiteY9" fmla="*/ 517152 h 1595722"/>
              <a:gd name="connsiteX10" fmla="*/ 6743 w 865095"/>
              <a:gd name="connsiteY10" fmla="*/ 484472 h 1595722"/>
              <a:gd name="connsiteX11" fmla="*/ 29810 w 865095"/>
              <a:gd name="connsiteY11" fmla="*/ 449869 h 1595722"/>
              <a:gd name="connsiteX12" fmla="*/ 66343 w 865095"/>
              <a:gd name="connsiteY12" fmla="*/ 442185 h 1595722"/>
              <a:gd name="connsiteX13" fmla="*/ 231702 w 865095"/>
              <a:gd name="connsiteY13" fmla="*/ 0 h 1595722"/>
              <a:gd name="connsiteX14" fmla="*/ 235551 w 865095"/>
              <a:gd name="connsiteY14" fmla="*/ 49984 h 1595722"/>
              <a:gd name="connsiteX15" fmla="*/ 235551 w 865095"/>
              <a:gd name="connsiteY15" fmla="*/ 57668 h 1595722"/>
              <a:gd name="connsiteX16" fmla="*/ 222089 w 865095"/>
              <a:gd name="connsiteY16" fmla="*/ 101884 h 1595722"/>
              <a:gd name="connsiteX17" fmla="*/ 222089 w 865095"/>
              <a:gd name="connsiteY17" fmla="*/ 113418 h 1595722"/>
              <a:gd name="connsiteX18" fmla="*/ 262471 w 865095"/>
              <a:gd name="connsiteY18" fmla="*/ 246078 h 1595722"/>
              <a:gd name="connsiteX19" fmla="*/ 262471 w 865095"/>
              <a:gd name="connsiteY19" fmla="*/ 247997 h 1595722"/>
              <a:gd name="connsiteX20" fmla="*/ 306687 w 865095"/>
              <a:gd name="connsiteY20" fmla="*/ 451788 h 1595722"/>
              <a:gd name="connsiteX21" fmla="*/ 316300 w 865095"/>
              <a:gd name="connsiteY21" fmla="*/ 465253 h 1595722"/>
              <a:gd name="connsiteX22" fmla="*/ 372048 w 865095"/>
              <a:gd name="connsiteY22" fmla="*/ 496017 h 1595722"/>
              <a:gd name="connsiteX23" fmla="*/ 375896 w 865095"/>
              <a:gd name="connsiteY23" fmla="*/ 499866 h 1595722"/>
              <a:gd name="connsiteX24" fmla="*/ 443194 w 865095"/>
              <a:gd name="connsiteY24" fmla="*/ 563311 h 1595722"/>
              <a:gd name="connsiteX25" fmla="*/ 447045 w 865095"/>
              <a:gd name="connsiteY25" fmla="*/ 567160 h 1595722"/>
              <a:gd name="connsiteX26" fmla="*/ 556636 w 865095"/>
              <a:gd name="connsiteY26" fmla="*/ 624841 h 1595722"/>
              <a:gd name="connsiteX27" fmla="*/ 579704 w 865095"/>
              <a:gd name="connsiteY27" fmla="*/ 620992 h 1595722"/>
              <a:gd name="connsiteX28" fmla="*/ 758497 w 865095"/>
              <a:gd name="connsiteY28" fmla="*/ 457566 h 1595722"/>
              <a:gd name="connsiteX29" fmla="*/ 768114 w 865095"/>
              <a:gd name="connsiteY29" fmla="*/ 451798 h 1595722"/>
              <a:gd name="connsiteX30" fmla="*/ 825795 w 865095"/>
              <a:gd name="connsiteY30" fmla="*/ 438333 h 1595722"/>
              <a:gd name="connsiteX31" fmla="*/ 848862 w 865095"/>
              <a:gd name="connsiteY31" fmla="*/ 451798 h 1595722"/>
              <a:gd name="connsiteX32" fmla="*/ 864243 w 865095"/>
              <a:gd name="connsiteY32" fmla="*/ 499863 h 1595722"/>
              <a:gd name="connsiteX33" fmla="*/ 864243 w 865095"/>
              <a:gd name="connsiteY33" fmla="*/ 507550 h 1595722"/>
              <a:gd name="connsiteX34" fmla="*/ 846943 w 865095"/>
              <a:gd name="connsiteY34" fmla="*/ 765172 h 1595722"/>
              <a:gd name="connsiteX35" fmla="*/ 846943 w 865095"/>
              <a:gd name="connsiteY35" fmla="*/ 767088 h 1595722"/>
              <a:gd name="connsiteX36" fmla="*/ 845027 w 865095"/>
              <a:gd name="connsiteY36" fmla="*/ 895901 h 1595722"/>
              <a:gd name="connsiteX37" fmla="*/ 806579 w 865095"/>
              <a:gd name="connsiteY37" fmla="*/ 905518 h 1595722"/>
              <a:gd name="connsiteX38" fmla="*/ 754666 w 865095"/>
              <a:gd name="connsiteY38" fmla="*/ 807469 h 1595722"/>
              <a:gd name="connsiteX39" fmla="*/ 754666 w 865095"/>
              <a:gd name="connsiteY39" fmla="*/ 786321 h 1595722"/>
              <a:gd name="connsiteX40" fmla="*/ 773895 w 865095"/>
              <a:gd name="connsiteY40" fmla="*/ 755556 h 1595722"/>
              <a:gd name="connsiteX41" fmla="*/ 775814 w 865095"/>
              <a:gd name="connsiteY41" fmla="*/ 742091 h 1595722"/>
              <a:gd name="connsiteX42" fmla="*/ 762349 w 865095"/>
              <a:gd name="connsiteY42" fmla="*/ 661342 h 1595722"/>
              <a:gd name="connsiteX43" fmla="*/ 723901 w 865095"/>
              <a:gd name="connsiteY43" fmla="*/ 653659 h 1595722"/>
              <a:gd name="connsiteX44" fmla="*/ 616240 w 865095"/>
              <a:gd name="connsiteY44" fmla="*/ 817086 h 1595722"/>
              <a:gd name="connsiteX45" fmla="*/ 612391 w 865095"/>
              <a:gd name="connsiteY45" fmla="*/ 824769 h 1595722"/>
              <a:gd name="connsiteX46" fmla="*/ 552794 w 865095"/>
              <a:gd name="connsiteY46" fmla="*/ 1147756 h 1595722"/>
              <a:gd name="connsiteX47" fmla="*/ 552794 w 865095"/>
              <a:gd name="connsiteY47" fmla="*/ 1151605 h 1595722"/>
              <a:gd name="connsiteX48" fmla="*/ 445133 w 865095"/>
              <a:gd name="connsiteY48" fmla="*/ 1441912 h 1595722"/>
              <a:gd name="connsiteX49" fmla="*/ 443214 w 865095"/>
              <a:gd name="connsiteY49" fmla="*/ 1445760 h 1595722"/>
              <a:gd name="connsiteX50" fmla="*/ 422066 w 865095"/>
              <a:gd name="connsiteY50" fmla="*/ 1578422 h 1595722"/>
              <a:gd name="connsiteX51" fmla="*/ 400917 w 865095"/>
              <a:gd name="connsiteY51" fmla="*/ 1595722 h 1595722"/>
              <a:gd name="connsiteX52" fmla="*/ 374001 w 865095"/>
              <a:gd name="connsiteY52" fmla="*/ 1595722 h 1595722"/>
              <a:gd name="connsiteX53" fmla="*/ 352853 w 865095"/>
              <a:gd name="connsiteY53" fmla="*/ 1578422 h 1595722"/>
              <a:gd name="connsiteX54" fmla="*/ 345169 w 865095"/>
              <a:gd name="connsiteY54" fmla="*/ 1520741 h 1595722"/>
              <a:gd name="connsiteX55" fmla="*/ 345169 w 865095"/>
              <a:gd name="connsiteY55" fmla="*/ 1516892 h 1595722"/>
              <a:gd name="connsiteX56" fmla="*/ 345169 w 865095"/>
              <a:gd name="connsiteY56" fmla="*/ 1468828 h 1595722"/>
              <a:gd name="connsiteX57" fmla="*/ 349018 w 865095"/>
              <a:gd name="connsiteY57" fmla="*/ 1455363 h 1595722"/>
              <a:gd name="connsiteX58" fmla="*/ 385550 w 865095"/>
              <a:gd name="connsiteY58" fmla="*/ 1409217 h 1595722"/>
              <a:gd name="connsiteX59" fmla="*/ 389399 w 865095"/>
              <a:gd name="connsiteY59" fmla="*/ 1399601 h 1595722"/>
              <a:gd name="connsiteX60" fmla="*/ 422079 w 865095"/>
              <a:gd name="connsiteY60" fmla="*/ 1168894 h 1595722"/>
              <a:gd name="connsiteX61" fmla="*/ 425928 w 865095"/>
              <a:gd name="connsiteY61" fmla="*/ 1159278 h 1595722"/>
              <a:gd name="connsiteX62" fmla="*/ 450928 w 865095"/>
              <a:gd name="connsiteY62" fmla="*/ 1122749 h 1595722"/>
              <a:gd name="connsiteX63" fmla="*/ 454777 w 865095"/>
              <a:gd name="connsiteY63" fmla="*/ 1107365 h 1595722"/>
              <a:gd name="connsiteX64" fmla="*/ 414396 w 865095"/>
              <a:gd name="connsiteY64" fmla="*/ 924723 h 1595722"/>
              <a:gd name="connsiteX65" fmla="*/ 414396 w 865095"/>
              <a:gd name="connsiteY65" fmla="*/ 918955 h 1595722"/>
              <a:gd name="connsiteX66" fmla="*/ 420160 w 865095"/>
              <a:gd name="connsiteY66" fmla="*/ 822826 h 1595722"/>
              <a:gd name="connsiteX67" fmla="*/ 416312 w 865095"/>
              <a:gd name="connsiteY67" fmla="*/ 809361 h 1595722"/>
              <a:gd name="connsiteX68" fmla="*/ 374015 w 865095"/>
              <a:gd name="connsiteY68" fmla="*/ 753613 h 1595722"/>
              <a:gd name="connsiteX69" fmla="*/ 364402 w 865095"/>
              <a:gd name="connsiteY69" fmla="*/ 745929 h 1595722"/>
              <a:gd name="connsiteX70" fmla="*/ 239441 w 865095"/>
              <a:gd name="connsiteY70" fmla="*/ 705548 h 1595722"/>
              <a:gd name="connsiteX71" fmla="*/ 225976 w 865095"/>
              <a:gd name="connsiteY71" fmla="*/ 720932 h 1595722"/>
              <a:gd name="connsiteX72" fmla="*/ 224057 w 865095"/>
              <a:gd name="connsiteY72" fmla="*/ 865126 h 1595722"/>
              <a:gd name="connsiteX73" fmla="*/ 224057 w 865095"/>
              <a:gd name="connsiteY73" fmla="*/ 867042 h 1595722"/>
              <a:gd name="connsiteX74" fmla="*/ 210592 w 865095"/>
              <a:gd name="connsiteY74" fmla="*/ 1047768 h 1595722"/>
              <a:gd name="connsiteX75" fmla="*/ 212511 w 865095"/>
              <a:gd name="connsiteY75" fmla="*/ 1055452 h 1595722"/>
              <a:gd name="connsiteX76" fmla="*/ 243276 w 865095"/>
              <a:gd name="connsiteY76" fmla="*/ 1140049 h 1595722"/>
              <a:gd name="connsiteX77" fmla="*/ 214399 w 865095"/>
              <a:gd name="connsiteY77" fmla="*/ 1157376 h 1595722"/>
              <a:gd name="connsiteX78" fmla="*/ 214392 w 865095"/>
              <a:gd name="connsiteY78" fmla="*/ 1157369 h 1595722"/>
              <a:gd name="connsiteX79" fmla="*/ 204776 w 865095"/>
              <a:gd name="connsiteY79" fmla="*/ 1147753 h 1595722"/>
              <a:gd name="connsiteX80" fmla="*/ 160560 w 865095"/>
              <a:gd name="connsiteY80" fmla="*/ 1061240 h 1595722"/>
              <a:gd name="connsiteX81" fmla="*/ 158644 w 865095"/>
              <a:gd name="connsiteY81" fmla="*/ 1051624 h 1595722"/>
              <a:gd name="connsiteX82" fmla="*/ 164409 w 865095"/>
              <a:gd name="connsiteY82" fmla="*/ 868982 h 1595722"/>
              <a:gd name="connsiteX83" fmla="*/ 164409 w 865095"/>
              <a:gd name="connsiteY83" fmla="*/ 863217 h 1595722"/>
              <a:gd name="connsiteX84" fmla="*/ 125960 w 865095"/>
              <a:gd name="connsiteY84" fmla="*/ 680575 h 1595722"/>
              <a:gd name="connsiteX85" fmla="*/ 129809 w 865095"/>
              <a:gd name="connsiteY85" fmla="*/ 663275 h 1595722"/>
              <a:gd name="connsiteX86" fmla="*/ 162493 w 865095"/>
              <a:gd name="connsiteY86" fmla="*/ 624827 h 1595722"/>
              <a:gd name="connsiteX87" fmla="*/ 164409 w 865095"/>
              <a:gd name="connsiteY87" fmla="*/ 622908 h 1595722"/>
              <a:gd name="connsiteX88" fmla="*/ 210557 w 865095"/>
              <a:gd name="connsiteY88" fmla="*/ 586375 h 1595722"/>
              <a:gd name="connsiteX89" fmla="*/ 218241 w 865095"/>
              <a:gd name="connsiteY89" fmla="*/ 569076 h 1595722"/>
              <a:gd name="connsiteX90" fmla="*/ 210557 w 865095"/>
              <a:gd name="connsiteY90" fmla="*/ 482563 h 1595722"/>
              <a:gd name="connsiteX91" fmla="*/ 210557 w 865095"/>
              <a:gd name="connsiteY91" fmla="*/ 480644 h 1595722"/>
              <a:gd name="connsiteX92" fmla="*/ 216322 w 865095"/>
              <a:gd name="connsiteY92" fmla="*/ 338369 h 1595722"/>
              <a:gd name="connsiteX93" fmla="*/ 216322 w 865095"/>
              <a:gd name="connsiteY93" fmla="*/ 334520 h 1595722"/>
              <a:gd name="connsiteX94" fmla="*/ 175940 w 865095"/>
              <a:gd name="connsiteY94" fmla="*/ 86515 h 1595722"/>
              <a:gd name="connsiteX95" fmla="*/ 179789 w 865095"/>
              <a:gd name="connsiteY95" fmla="*/ 71132 h 159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865095" h="1595722">
                <a:moveTo>
                  <a:pt x="66343" y="442185"/>
                </a:moveTo>
                <a:lnTo>
                  <a:pt x="106724" y="447953"/>
                </a:lnTo>
                <a:cubicBezTo>
                  <a:pt x="124024" y="449869"/>
                  <a:pt x="139404" y="459485"/>
                  <a:pt x="147105" y="474869"/>
                </a:cubicBezTo>
                <a:lnTo>
                  <a:pt x="164405" y="507550"/>
                </a:lnTo>
                <a:cubicBezTo>
                  <a:pt x="170173" y="517166"/>
                  <a:pt x="172088" y="528698"/>
                  <a:pt x="170173" y="540234"/>
                </a:cubicBezTo>
                <a:lnTo>
                  <a:pt x="168254" y="557534"/>
                </a:lnTo>
                <a:cubicBezTo>
                  <a:pt x="164405" y="580601"/>
                  <a:pt x="145186" y="601750"/>
                  <a:pt x="120189" y="603669"/>
                </a:cubicBezTo>
                <a:lnTo>
                  <a:pt x="120185" y="603665"/>
                </a:lnTo>
                <a:cubicBezTo>
                  <a:pt x="93269" y="605584"/>
                  <a:pt x="56740" y="599817"/>
                  <a:pt x="20208" y="569066"/>
                </a:cubicBezTo>
                <a:cubicBezTo>
                  <a:pt x="4824" y="557534"/>
                  <a:pt x="-2860" y="536385"/>
                  <a:pt x="975" y="517152"/>
                </a:cubicBezTo>
                <a:cubicBezTo>
                  <a:pt x="2894" y="503687"/>
                  <a:pt x="4824" y="494085"/>
                  <a:pt x="6743" y="484472"/>
                </a:cubicBezTo>
                <a:cubicBezTo>
                  <a:pt x="8662" y="469088"/>
                  <a:pt x="18275" y="457556"/>
                  <a:pt x="29810" y="449869"/>
                </a:cubicBezTo>
                <a:cubicBezTo>
                  <a:pt x="41342" y="442185"/>
                  <a:pt x="52878" y="440256"/>
                  <a:pt x="66343" y="442185"/>
                </a:cubicBezTo>
                <a:close/>
                <a:moveTo>
                  <a:pt x="231702" y="0"/>
                </a:moveTo>
                <a:lnTo>
                  <a:pt x="235551" y="49984"/>
                </a:lnTo>
                <a:lnTo>
                  <a:pt x="235551" y="57668"/>
                </a:lnTo>
                <a:lnTo>
                  <a:pt x="222089" y="101884"/>
                </a:lnTo>
                <a:cubicBezTo>
                  <a:pt x="220170" y="105733"/>
                  <a:pt x="220170" y="109569"/>
                  <a:pt x="222089" y="113418"/>
                </a:cubicBezTo>
                <a:lnTo>
                  <a:pt x="262471" y="246078"/>
                </a:lnTo>
                <a:lnTo>
                  <a:pt x="262471" y="247997"/>
                </a:lnTo>
                <a:lnTo>
                  <a:pt x="306687" y="451788"/>
                </a:lnTo>
                <a:cubicBezTo>
                  <a:pt x="308602" y="457555"/>
                  <a:pt x="312451" y="463320"/>
                  <a:pt x="316300" y="465253"/>
                </a:cubicBezTo>
                <a:lnTo>
                  <a:pt x="372048" y="496017"/>
                </a:lnTo>
                <a:cubicBezTo>
                  <a:pt x="373967" y="496017"/>
                  <a:pt x="373967" y="497933"/>
                  <a:pt x="375896" y="499866"/>
                </a:cubicBezTo>
                <a:lnTo>
                  <a:pt x="443194" y="563311"/>
                </a:lnTo>
                <a:lnTo>
                  <a:pt x="447045" y="567160"/>
                </a:lnTo>
                <a:lnTo>
                  <a:pt x="556636" y="624841"/>
                </a:lnTo>
                <a:cubicBezTo>
                  <a:pt x="564323" y="628689"/>
                  <a:pt x="573939" y="628689"/>
                  <a:pt x="579704" y="620992"/>
                </a:cubicBezTo>
                <a:lnTo>
                  <a:pt x="758497" y="457566"/>
                </a:lnTo>
                <a:cubicBezTo>
                  <a:pt x="760416" y="455647"/>
                  <a:pt x="764265" y="453717"/>
                  <a:pt x="768114" y="451798"/>
                </a:cubicBezTo>
                <a:lnTo>
                  <a:pt x="825795" y="438333"/>
                </a:lnTo>
                <a:cubicBezTo>
                  <a:pt x="835411" y="436417"/>
                  <a:pt x="846943" y="442182"/>
                  <a:pt x="848862" y="451798"/>
                </a:cubicBezTo>
                <a:lnTo>
                  <a:pt x="864243" y="499863"/>
                </a:lnTo>
                <a:cubicBezTo>
                  <a:pt x="864243" y="501782"/>
                  <a:pt x="866162" y="505630"/>
                  <a:pt x="864243" y="507550"/>
                </a:cubicBezTo>
                <a:lnTo>
                  <a:pt x="846943" y="765172"/>
                </a:lnTo>
                <a:lnTo>
                  <a:pt x="846943" y="767088"/>
                </a:lnTo>
                <a:lnTo>
                  <a:pt x="845027" y="895901"/>
                </a:lnTo>
                <a:cubicBezTo>
                  <a:pt x="845027" y="917050"/>
                  <a:pt x="816192" y="924736"/>
                  <a:pt x="806579" y="905518"/>
                </a:cubicBezTo>
                <a:lnTo>
                  <a:pt x="754666" y="807469"/>
                </a:lnTo>
                <a:cubicBezTo>
                  <a:pt x="750817" y="801701"/>
                  <a:pt x="750817" y="794004"/>
                  <a:pt x="754666" y="786321"/>
                </a:cubicBezTo>
                <a:lnTo>
                  <a:pt x="773895" y="755556"/>
                </a:lnTo>
                <a:cubicBezTo>
                  <a:pt x="775814" y="751707"/>
                  <a:pt x="777744" y="745940"/>
                  <a:pt x="775814" y="742091"/>
                </a:cubicBezTo>
                <a:lnTo>
                  <a:pt x="762349" y="661342"/>
                </a:lnTo>
                <a:cubicBezTo>
                  <a:pt x="758501" y="642110"/>
                  <a:pt x="735433" y="638275"/>
                  <a:pt x="723901" y="653659"/>
                </a:cubicBezTo>
                <a:lnTo>
                  <a:pt x="616240" y="817086"/>
                </a:lnTo>
                <a:cubicBezTo>
                  <a:pt x="614321" y="819001"/>
                  <a:pt x="614321" y="822850"/>
                  <a:pt x="612391" y="824769"/>
                </a:cubicBezTo>
                <a:lnTo>
                  <a:pt x="552794" y="1147756"/>
                </a:lnTo>
                <a:lnTo>
                  <a:pt x="552794" y="1151605"/>
                </a:lnTo>
                <a:lnTo>
                  <a:pt x="445133" y="1441912"/>
                </a:lnTo>
                <a:cubicBezTo>
                  <a:pt x="445133" y="1443831"/>
                  <a:pt x="445133" y="1443831"/>
                  <a:pt x="443214" y="1445760"/>
                </a:cubicBezTo>
                <a:lnTo>
                  <a:pt x="422066" y="1578422"/>
                </a:lnTo>
                <a:cubicBezTo>
                  <a:pt x="420150" y="1588038"/>
                  <a:pt x="412449" y="1595722"/>
                  <a:pt x="400917" y="1595722"/>
                </a:cubicBezTo>
                <a:lnTo>
                  <a:pt x="374001" y="1595722"/>
                </a:lnTo>
                <a:cubicBezTo>
                  <a:pt x="364385" y="1595722"/>
                  <a:pt x="354772" y="1588038"/>
                  <a:pt x="352853" y="1578422"/>
                </a:cubicBezTo>
                <a:lnTo>
                  <a:pt x="345169" y="1520741"/>
                </a:lnTo>
                <a:lnTo>
                  <a:pt x="345169" y="1516892"/>
                </a:lnTo>
                <a:lnTo>
                  <a:pt x="345169" y="1468828"/>
                </a:lnTo>
                <a:cubicBezTo>
                  <a:pt x="345169" y="1464979"/>
                  <a:pt x="347085" y="1459212"/>
                  <a:pt x="349018" y="1455363"/>
                </a:cubicBezTo>
                <a:lnTo>
                  <a:pt x="385550" y="1409217"/>
                </a:lnTo>
                <a:cubicBezTo>
                  <a:pt x="387466" y="1405369"/>
                  <a:pt x="389399" y="1403450"/>
                  <a:pt x="389399" y="1399601"/>
                </a:cubicBezTo>
                <a:lnTo>
                  <a:pt x="422079" y="1168894"/>
                </a:lnTo>
                <a:cubicBezTo>
                  <a:pt x="422079" y="1165046"/>
                  <a:pt x="423999" y="1163130"/>
                  <a:pt x="425928" y="1159278"/>
                </a:cubicBezTo>
                <a:lnTo>
                  <a:pt x="450928" y="1122749"/>
                </a:lnTo>
                <a:cubicBezTo>
                  <a:pt x="454777" y="1118897"/>
                  <a:pt x="454777" y="1113133"/>
                  <a:pt x="454777" y="1107365"/>
                </a:cubicBezTo>
                <a:lnTo>
                  <a:pt x="414396" y="924723"/>
                </a:lnTo>
                <a:lnTo>
                  <a:pt x="414396" y="918955"/>
                </a:lnTo>
                <a:lnTo>
                  <a:pt x="420160" y="822826"/>
                </a:lnTo>
                <a:cubicBezTo>
                  <a:pt x="420160" y="817061"/>
                  <a:pt x="418245" y="813213"/>
                  <a:pt x="416312" y="809361"/>
                </a:cubicBezTo>
                <a:lnTo>
                  <a:pt x="374015" y="753613"/>
                </a:lnTo>
                <a:cubicBezTo>
                  <a:pt x="372099" y="749764"/>
                  <a:pt x="368250" y="747848"/>
                  <a:pt x="364402" y="745929"/>
                </a:cubicBezTo>
                <a:lnTo>
                  <a:pt x="239441" y="705548"/>
                </a:lnTo>
                <a:lnTo>
                  <a:pt x="225976" y="720932"/>
                </a:lnTo>
                <a:lnTo>
                  <a:pt x="224057" y="865126"/>
                </a:lnTo>
                <a:lnTo>
                  <a:pt x="224057" y="867042"/>
                </a:lnTo>
                <a:lnTo>
                  <a:pt x="210592" y="1047768"/>
                </a:lnTo>
                <a:cubicBezTo>
                  <a:pt x="210592" y="1049687"/>
                  <a:pt x="210592" y="1053536"/>
                  <a:pt x="212511" y="1055452"/>
                </a:cubicBezTo>
                <a:lnTo>
                  <a:pt x="243276" y="1140049"/>
                </a:lnTo>
                <a:cubicBezTo>
                  <a:pt x="250932" y="1149679"/>
                  <a:pt x="231702" y="1166992"/>
                  <a:pt x="214399" y="1157376"/>
                </a:cubicBezTo>
                <a:lnTo>
                  <a:pt x="214392" y="1157369"/>
                </a:lnTo>
                <a:cubicBezTo>
                  <a:pt x="210544" y="1155450"/>
                  <a:pt x="206709" y="1151601"/>
                  <a:pt x="204776" y="1147753"/>
                </a:cubicBezTo>
                <a:lnTo>
                  <a:pt x="160560" y="1061240"/>
                </a:lnTo>
                <a:cubicBezTo>
                  <a:pt x="158644" y="1057391"/>
                  <a:pt x="158644" y="1055476"/>
                  <a:pt x="158644" y="1051624"/>
                </a:cubicBezTo>
                <a:lnTo>
                  <a:pt x="164409" y="868982"/>
                </a:lnTo>
                <a:lnTo>
                  <a:pt x="164409" y="863217"/>
                </a:lnTo>
                <a:lnTo>
                  <a:pt x="125960" y="680575"/>
                </a:lnTo>
                <a:cubicBezTo>
                  <a:pt x="124044" y="674807"/>
                  <a:pt x="125960" y="667110"/>
                  <a:pt x="129809" y="663275"/>
                </a:cubicBezTo>
                <a:lnTo>
                  <a:pt x="162493" y="624827"/>
                </a:lnTo>
                <a:cubicBezTo>
                  <a:pt x="162493" y="622908"/>
                  <a:pt x="164409" y="622908"/>
                  <a:pt x="164409" y="622908"/>
                </a:cubicBezTo>
                <a:lnTo>
                  <a:pt x="210557" y="586375"/>
                </a:lnTo>
                <a:cubicBezTo>
                  <a:pt x="216322" y="582527"/>
                  <a:pt x="218241" y="574843"/>
                  <a:pt x="218241" y="569076"/>
                </a:cubicBezTo>
                <a:lnTo>
                  <a:pt x="210557" y="482563"/>
                </a:lnTo>
                <a:lnTo>
                  <a:pt x="210557" y="480644"/>
                </a:lnTo>
                <a:lnTo>
                  <a:pt x="216322" y="338369"/>
                </a:lnTo>
                <a:lnTo>
                  <a:pt x="216322" y="334520"/>
                </a:lnTo>
                <a:lnTo>
                  <a:pt x="175940" y="86515"/>
                </a:lnTo>
                <a:cubicBezTo>
                  <a:pt x="175940" y="80748"/>
                  <a:pt x="175940" y="74981"/>
                  <a:pt x="179789" y="71132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9972AF3-A925-E9C4-69DF-7CC22B89014C}"/>
              </a:ext>
            </a:extLst>
          </p:cNvPr>
          <p:cNvSpPr/>
          <p:nvPr/>
        </p:nvSpPr>
        <p:spPr>
          <a:xfrm>
            <a:off x="6669405" y="4170640"/>
            <a:ext cx="339090" cy="288296"/>
          </a:xfrm>
          <a:custGeom>
            <a:avLst/>
            <a:gdLst>
              <a:gd name="connsiteX0" fmla="*/ 844614 w 1827131"/>
              <a:gd name="connsiteY0" fmla="*/ 1234297 h 1553443"/>
              <a:gd name="connsiteX1" fmla="*/ 984959 w 1827131"/>
              <a:gd name="connsiteY1" fmla="*/ 1234297 h 1553443"/>
              <a:gd name="connsiteX2" fmla="*/ 986878 w 1827131"/>
              <a:gd name="connsiteY2" fmla="*/ 1288129 h 1553443"/>
              <a:gd name="connsiteX3" fmla="*/ 842698 w 1827131"/>
              <a:gd name="connsiteY3" fmla="*/ 1288129 h 1553443"/>
              <a:gd name="connsiteX4" fmla="*/ 844614 w 1827131"/>
              <a:gd name="connsiteY4" fmla="*/ 1234297 h 1553443"/>
              <a:gd name="connsiteX5" fmla="*/ 440881 w 1827131"/>
              <a:gd name="connsiteY5" fmla="*/ 1234291 h 1553443"/>
              <a:gd name="connsiteX6" fmla="*/ 392816 w 1827131"/>
              <a:gd name="connsiteY6" fmla="*/ 1288123 h 1553443"/>
              <a:gd name="connsiteX7" fmla="*/ 271690 w 1827131"/>
              <a:gd name="connsiteY7" fmla="*/ 1288123 h 1553443"/>
              <a:gd name="connsiteX8" fmla="*/ 87115 w 1827131"/>
              <a:gd name="connsiteY8" fmla="*/ 1499614 h 1553443"/>
              <a:gd name="connsiteX9" fmla="*/ 1738615 w 1827131"/>
              <a:gd name="connsiteY9" fmla="*/ 1499614 h 1553443"/>
              <a:gd name="connsiteX10" fmla="*/ 1554040 w 1827131"/>
              <a:gd name="connsiteY10" fmla="*/ 1288123 h 1553443"/>
              <a:gd name="connsiteX11" fmla="*/ 1432914 w 1827131"/>
              <a:gd name="connsiteY11" fmla="*/ 1288123 h 1553443"/>
              <a:gd name="connsiteX12" fmla="*/ 1384849 w 1827131"/>
              <a:gd name="connsiteY12" fmla="*/ 1234291 h 1553443"/>
              <a:gd name="connsiteX13" fmla="*/ 1567491 w 1827131"/>
              <a:gd name="connsiteY13" fmla="*/ 1234291 h 1553443"/>
              <a:gd name="connsiteX14" fmla="*/ 1588640 w 1827131"/>
              <a:gd name="connsiteY14" fmla="*/ 1243907 h 1553443"/>
              <a:gd name="connsiteX15" fmla="*/ 1821279 w 1827131"/>
              <a:gd name="connsiteY15" fmla="*/ 1509227 h 1553443"/>
              <a:gd name="connsiteX16" fmla="*/ 1821286 w 1827131"/>
              <a:gd name="connsiteY16" fmla="*/ 1509227 h 1553443"/>
              <a:gd name="connsiteX17" fmla="*/ 1825135 w 1827131"/>
              <a:gd name="connsiteY17" fmla="*/ 1538059 h 1553443"/>
              <a:gd name="connsiteX18" fmla="*/ 1800138 w 1827131"/>
              <a:gd name="connsiteY18" fmla="*/ 1553443 h 1553443"/>
              <a:gd name="connsiteX19" fmla="*/ 27516 w 1827131"/>
              <a:gd name="connsiteY19" fmla="*/ 1553443 h 1553443"/>
              <a:gd name="connsiteX20" fmla="*/ 2518 w 1827131"/>
              <a:gd name="connsiteY20" fmla="*/ 1538059 h 1553443"/>
              <a:gd name="connsiteX21" fmla="*/ 6367 w 1827131"/>
              <a:gd name="connsiteY21" fmla="*/ 1509227 h 1553443"/>
              <a:gd name="connsiteX22" fmla="*/ 240922 w 1827131"/>
              <a:gd name="connsiteY22" fmla="*/ 1243921 h 1553443"/>
              <a:gd name="connsiteX23" fmla="*/ 260155 w 1827131"/>
              <a:gd name="connsiteY23" fmla="*/ 1234305 h 1553443"/>
              <a:gd name="connsiteX24" fmla="*/ 998896 w 1827131"/>
              <a:gd name="connsiteY24" fmla="*/ 731548 h 1553443"/>
              <a:gd name="connsiteX25" fmla="*/ 1025332 w 1827131"/>
              <a:gd name="connsiteY25" fmla="*/ 745968 h 1553443"/>
              <a:gd name="connsiteX26" fmla="*/ 1059932 w 1827131"/>
              <a:gd name="connsiteY26" fmla="*/ 788265 h 1553443"/>
              <a:gd name="connsiteX27" fmla="*/ 1157980 w 1827131"/>
              <a:gd name="connsiteY27" fmla="*/ 851711 h 1553443"/>
              <a:gd name="connsiteX28" fmla="*/ 1167597 w 1827131"/>
              <a:gd name="connsiteY28" fmla="*/ 853626 h 1553443"/>
              <a:gd name="connsiteX29" fmla="*/ 1213742 w 1827131"/>
              <a:gd name="connsiteY29" fmla="*/ 859394 h 1553443"/>
              <a:gd name="connsiteX30" fmla="*/ 1234891 w 1827131"/>
              <a:gd name="connsiteY30" fmla="*/ 859394 h 1553443"/>
              <a:gd name="connsiteX31" fmla="*/ 1317569 w 1827131"/>
              <a:gd name="connsiteY31" fmla="*/ 870943 h 1553443"/>
              <a:gd name="connsiteX32" fmla="*/ 1457914 w 1827131"/>
              <a:gd name="connsiteY32" fmla="*/ 974756 h 1553443"/>
              <a:gd name="connsiteX33" fmla="*/ 1480981 w 1827131"/>
              <a:gd name="connsiteY33" fmla="*/ 1009356 h 1553443"/>
              <a:gd name="connsiteX34" fmla="*/ 1469446 w 1827131"/>
              <a:gd name="connsiteY34" fmla="*/ 1065104 h 1553443"/>
              <a:gd name="connsiteX35" fmla="*/ 1446382 w 1827131"/>
              <a:gd name="connsiteY35" fmla="*/ 1072787 h 1553443"/>
              <a:gd name="connsiteX36" fmla="*/ 1413698 w 1827131"/>
              <a:gd name="connsiteY36" fmla="*/ 1055487 h 1553443"/>
              <a:gd name="connsiteX37" fmla="*/ 1390630 w 1827131"/>
              <a:gd name="connsiteY37" fmla="*/ 1020888 h 1553443"/>
              <a:gd name="connsiteX38" fmla="*/ 1313734 w 1827131"/>
              <a:gd name="connsiteY38" fmla="*/ 957442 h 1553443"/>
              <a:gd name="connsiteX39" fmla="*/ 1313734 w 1827131"/>
              <a:gd name="connsiteY39" fmla="*/ 1120869 h 1553443"/>
              <a:gd name="connsiteX40" fmla="*/ 1309885 w 1827131"/>
              <a:gd name="connsiteY40" fmla="*/ 1215079 h 1553443"/>
              <a:gd name="connsiteX41" fmla="*/ 1317569 w 1827131"/>
              <a:gd name="connsiteY41" fmla="*/ 1238146 h 1553443"/>
              <a:gd name="connsiteX42" fmla="*/ 1415627 w 1827131"/>
              <a:gd name="connsiteY42" fmla="*/ 1341987 h 1553443"/>
              <a:gd name="connsiteX43" fmla="*/ 1411779 w 1827131"/>
              <a:gd name="connsiteY43" fmla="*/ 1407351 h 1553443"/>
              <a:gd name="connsiteX44" fmla="*/ 1381014 w 1827131"/>
              <a:gd name="connsiteY44" fmla="*/ 1418883 h 1553443"/>
              <a:gd name="connsiteX45" fmla="*/ 1346414 w 1827131"/>
              <a:gd name="connsiteY45" fmla="*/ 1403502 h 1553443"/>
              <a:gd name="connsiteX46" fmla="*/ 1252204 w 1827131"/>
              <a:gd name="connsiteY46" fmla="*/ 1299690 h 1553443"/>
              <a:gd name="connsiteX47" fmla="*/ 1219524 w 1827131"/>
              <a:gd name="connsiteY47" fmla="*/ 1211244 h 1553443"/>
              <a:gd name="connsiteX48" fmla="*/ 1221443 w 1827131"/>
              <a:gd name="connsiteY48" fmla="*/ 1151647 h 1553443"/>
              <a:gd name="connsiteX49" fmla="*/ 1140691 w 1827131"/>
              <a:gd name="connsiteY49" fmla="*/ 1228544 h 1553443"/>
              <a:gd name="connsiteX50" fmla="*/ 1131078 w 1827131"/>
              <a:gd name="connsiteY50" fmla="*/ 1263144 h 1553443"/>
              <a:gd name="connsiteX51" fmla="*/ 1161843 w 1827131"/>
              <a:gd name="connsiteY51" fmla="*/ 1359273 h 1553443"/>
              <a:gd name="connsiteX52" fmla="*/ 1131078 w 1827131"/>
              <a:gd name="connsiteY52" fmla="*/ 1416954 h 1553443"/>
              <a:gd name="connsiteX53" fmla="*/ 1117613 w 1827131"/>
              <a:gd name="connsiteY53" fmla="*/ 1418869 h 1553443"/>
              <a:gd name="connsiteX54" fmla="*/ 1073397 w 1827131"/>
              <a:gd name="connsiteY54" fmla="*/ 1386189 h 1553443"/>
              <a:gd name="connsiteX55" fmla="*/ 1042632 w 1827131"/>
              <a:gd name="connsiteY55" fmla="*/ 1290060 h 1553443"/>
              <a:gd name="connsiteX56" fmla="*/ 1075313 w 1827131"/>
              <a:gd name="connsiteY56" fmla="*/ 1161247 h 1553443"/>
              <a:gd name="connsiteX57" fmla="*/ 1142610 w 1827131"/>
              <a:gd name="connsiteY57" fmla="*/ 1099717 h 1553443"/>
              <a:gd name="connsiteX58" fmla="*/ 1142610 w 1827131"/>
              <a:gd name="connsiteY58" fmla="*/ 930526 h 1553443"/>
              <a:gd name="connsiteX59" fmla="*/ 1138761 w 1827131"/>
              <a:gd name="connsiteY59" fmla="*/ 928607 h 1553443"/>
              <a:gd name="connsiteX60" fmla="*/ 998416 w 1827131"/>
              <a:gd name="connsiteY60" fmla="*/ 838246 h 1553443"/>
              <a:gd name="connsiteX61" fmla="*/ 963817 w 1827131"/>
              <a:gd name="connsiteY61" fmla="*/ 795949 h 1553443"/>
              <a:gd name="connsiteX62" fmla="*/ 969584 w 1827131"/>
              <a:gd name="connsiteY62" fmla="*/ 740201 h 1553443"/>
              <a:gd name="connsiteX63" fmla="*/ 998896 w 1827131"/>
              <a:gd name="connsiteY63" fmla="*/ 731548 h 1553443"/>
              <a:gd name="connsiteX64" fmla="*/ 836445 w 1827131"/>
              <a:gd name="connsiteY64" fmla="*/ 729618 h 1553443"/>
              <a:gd name="connsiteX65" fmla="*/ 865765 w 1827131"/>
              <a:gd name="connsiteY65" fmla="*/ 738271 h 1553443"/>
              <a:gd name="connsiteX66" fmla="*/ 871529 w 1827131"/>
              <a:gd name="connsiteY66" fmla="*/ 794019 h 1553443"/>
              <a:gd name="connsiteX67" fmla="*/ 836930 w 1827131"/>
              <a:gd name="connsiteY67" fmla="*/ 836316 h 1553443"/>
              <a:gd name="connsiteX68" fmla="*/ 696585 w 1827131"/>
              <a:gd name="connsiteY68" fmla="*/ 926677 h 1553443"/>
              <a:gd name="connsiteX69" fmla="*/ 692736 w 1827131"/>
              <a:gd name="connsiteY69" fmla="*/ 928596 h 1553443"/>
              <a:gd name="connsiteX70" fmla="*/ 692736 w 1827131"/>
              <a:gd name="connsiteY70" fmla="*/ 1097787 h 1553443"/>
              <a:gd name="connsiteX71" fmla="*/ 758100 w 1827131"/>
              <a:gd name="connsiteY71" fmla="*/ 1161232 h 1553443"/>
              <a:gd name="connsiteX72" fmla="*/ 790784 w 1827131"/>
              <a:gd name="connsiteY72" fmla="*/ 1290045 h 1553443"/>
              <a:gd name="connsiteX73" fmla="*/ 760020 w 1827131"/>
              <a:gd name="connsiteY73" fmla="*/ 1386175 h 1553443"/>
              <a:gd name="connsiteX74" fmla="*/ 715804 w 1827131"/>
              <a:gd name="connsiteY74" fmla="*/ 1418855 h 1553443"/>
              <a:gd name="connsiteX75" fmla="*/ 702339 w 1827131"/>
              <a:gd name="connsiteY75" fmla="*/ 1416939 h 1553443"/>
              <a:gd name="connsiteX76" fmla="*/ 671574 w 1827131"/>
              <a:gd name="connsiteY76" fmla="*/ 1359258 h 1553443"/>
              <a:gd name="connsiteX77" fmla="*/ 702339 w 1827131"/>
              <a:gd name="connsiteY77" fmla="*/ 1263129 h 1553443"/>
              <a:gd name="connsiteX78" fmla="*/ 692722 w 1827131"/>
              <a:gd name="connsiteY78" fmla="*/ 1228530 h 1553443"/>
              <a:gd name="connsiteX79" fmla="*/ 611974 w 1827131"/>
              <a:gd name="connsiteY79" fmla="*/ 1151633 h 1553443"/>
              <a:gd name="connsiteX80" fmla="*/ 613893 w 1827131"/>
              <a:gd name="connsiteY80" fmla="*/ 1211230 h 1553443"/>
              <a:gd name="connsiteX81" fmla="*/ 581209 w 1827131"/>
              <a:gd name="connsiteY81" fmla="*/ 1299675 h 1553443"/>
              <a:gd name="connsiteX82" fmla="*/ 486999 w 1827131"/>
              <a:gd name="connsiteY82" fmla="*/ 1403488 h 1553443"/>
              <a:gd name="connsiteX83" fmla="*/ 452399 w 1827131"/>
              <a:gd name="connsiteY83" fmla="*/ 1418869 h 1553443"/>
              <a:gd name="connsiteX84" fmla="*/ 421634 w 1827131"/>
              <a:gd name="connsiteY84" fmla="*/ 1407337 h 1553443"/>
              <a:gd name="connsiteX85" fmla="*/ 417786 w 1827131"/>
              <a:gd name="connsiteY85" fmla="*/ 1341972 h 1553443"/>
              <a:gd name="connsiteX86" fmla="*/ 511996 w 1827131"/>
              <a:gd name="connsiteY86" fmla="*/ 1238160 h 1553443"/>
              <a:gd name="connsiteX87" fmla="*/ 519679 w 1827131"/>
              <a:gd name="connsiteY87" fmla="*/ 1215092 h 1553443"/>
              <a:gd name="connsiteX88" fmla="*/ 515831 w 1827131"/>
              <a:gd name="connsiteY88" fmla="*/ 1120882 h 1553443"/>
              <a:gd name="connsiteX89" fmla="*/ 515831 w 1827131"/>
              <a:gd name="connsiteY89" fmla="*/ 957456 h 1553443"/>
              <a:gd name="connsiteX90" fmla="*/ 438934 w 1827131"/>
              <a:gd name="connsiteY90" fmla="*/ 1020901 h 1553443"/>
              <a:gd name="connsiteX91" fmla="*/ 415870 w 1827131"/>
              <a:gd name="connsiteY91" fmla="*/ 1055500 h 1553443"/>
              <a:gd name="connsiteX92" fmla="*/ 383186 w 1827131"/>
              <a:gd name="connsiteY92" fmla="*/ 1072800 h 1553443"/>
              <a:gd name="connsiteX93" fmla="*/ 362024 w 1827131"/>
              <a:gd name="connsiteY93" fmla="*/ 1065089 h 1553443"/>
              <a:gd name="connsiteX94" fmla="*/ 350492 w 1827131"/>
              <a:gd name="connsiteY94" fmla="*/ 1009341 h 1553443"/>
              <a:gd name="connsiteX95" fmla="*/ 373560 w 1827131"/>
              <a:gd name="connsiteY95" fmla="*/ 974742 h 1553443"/>
              <a:gd name="connsiteX96" fmla="*/ 513905 w 1827131"/>
              <a:gd name="connsiteY96" fmla="*/ 870929 h 1553443"/>
              <a:gd name="connsiteX97" fmla="*/ 592734 w 1827131"/>
              <a:gd name="connsiteY97" fmla="*/ 859397 h 1553443"/>
              <a:gd name="connsiteX98" fmla="*/ 613883 w 1827131"/>
              <a:gd name="connsiteY98" fmla="*/ 859397 h 1553443"/>
              <a:gd name="connsiteX99" fmla="*/ 660028 w 1827131"/>
              <a:gd name="connsiteY99" fmla="*/ 853629 h 1553443"/>
              <a:gd name="connsiteX100" fmla="*/ 677369 w 1827131"/>
              <a:gd name="connsiteY100" fmla="*/ 849780 h 1553443"/>
              <a:gd name="connsiteX101" fmla="*/ 775417 w 1827131"/>
              <a:gd name="connsiteY101" fmla="*/ 786335 h 1553443"/>
              <a:gd name="connsiteX102" fmla="*/ 810014 w 1827131"/>
              <a:gd name="connsiteY102" fmla="*/ 744038 h 1553443"/>
              <a:gd name="connsiteX103" fmla="*/ 836445 w 1827131"/>
              <a:gd name="connsiteY103" fmla="*/ 729618 h 1553443"/>
              <a:gd name="connsiteX104" fmla="*/ 1226466 w 1827131"/>
              <a:gd name="connsiteY104" fmla="*/ 659496 h 1553443"/>
              <a:gd name="connsiteX105" fmla="*/ 1315674 w 1827131"/>
              <a:gd name="connsiteY105" fmla="*/ 747163 h 1553443"/>
              <a:gd name="connsiteX106" fmla="*/ 1228021 w 1827131"/>
              <a:gd name="connsiteY106" fmla="*/ 836371 h 1553443"/>
              <a:gd name="connsiteX107" fmla="*/ 1138799 w 1827131"/>
              <a:gd name="connsiteY107" fmla="*/ 748718 h 1553443"/>
              <a:gd name="connsiteX108" fmla="*/ 1226466 w 1827131"/>
              <a:gd name="connsiteY108" fmla="*/ 659496 h 1553443"/>
              <a:gd name="connsiteX109" fmla="*/ 601194 w 1827131"/>
              <a:gd name="connsiteY109" fmla="*/ 657796 h 1553443"/>
              <a:gd name="connsiteX110" fmla="*/ 688860 w 1827131"/>
              <a:gd name="connsiteY110" fmla="*/ 747004 h 1553443"/>
              <a:gd name="connsiteX111" fmla="*/ 599652 w 1827131"/>
              <a:gd name="connsiteY111" fmla="*/ 834671 h 1553443"/>
              <a:gd name="connsiteX112" fmla="*/ 511972 w 1827131"/>
              <a:gd name="connsiteY112" fmla="*/ 745463 h 1553443"/>
              <a:gd name="connsiteX113" fmla="*/ 601194 w 1827131"/>
              <a:gd name="connsiteY113" fmla="*/ 657796 h 1553443"/>
              <a:gd name="connsiteX114" fmla="*/ 615819 w 1827131"/>
              <a:gd name="connsiteY114" fmla="*/ 478722 h 1553443"/>
              <a:gd name="connsiteX115" fmla="*/ 650433 w 1827131"/>
              <a:gd name="connsiteY115" fmla="*/ 494106 h 1553443"/>
              <a:gd name="connsiteX116" fmla="*/ 635052 w 1827131"/>
              <a:gd name="connsiteY116" fmla="*/ 528705 h 1553443"/>
              <a:gd name="connsiteX117" fmla="*/ 585065 w 1827131"/>
              <a:gd name="connsiteY117" fmla="*/ 549854 h 1553443"/>
              <a:gd name="connsiteX118" fmla="*/ 575452 w 1827131"/>
              <a:gd name="connsiteY118" fmla="*/ 551770 h 1553443"/>
              <a:gd name="connsiteX119" fmla="*/ 550455 w 1827131"/>
              <a:gd name="connsiteY119" fmla="*/ 534470 h 1553443"/>
              <a:gd name="connsiteX120" fmla="*/ 565835 w 1827131"/>
              <a:gd name="connsiteY120" fmla="*/ 499870 h 1553443"/>
              <a:gd name="connsiteX121" fmla="*/ 1191639 w 1827131"/>
              <a:gd name="connsiteY121" fmla="*/ 478487 h 1553443"/>
              <a:gd name="connsiteX122" fmla="*/ 1211827 w 1827131"/>
              <a:gd name="connsiteY122" fmla="*/ 478725 h 1553443"/>
              <a:gd name="connsiteX123" fmla="*/ 1261811 w 1827131"/>
              <a:gd name="connsiteY123" fmla="*/ 499877 h 1553443"/>
              <a:gd name="connsiteX124" fmla="*/ 1277191 w 1827131"/>
              <a:gd name="connsiteY124" fmla="*/ 534477 h 1553443"/>
              <a:gd name="connsiteX125" fmla="*/ 1252194 w 1827131"/>
              <a:gd name="connsiteY125" fmla="*/ 551777 h 1553443"/>
              <a:gd name="connsiteX126" fmla="*/ 1242578 w 1827131"/>
              <a:gd name="connsiteY126" fmla="*/ 549858 h 1553443"/>
              <a:gd name="connsiteX127" fmla="*/ 1192594 w 1827131"/>
              <a:gd name="connsiteY127" fmla="*/ 528709 h 1553443"/>
              <a:gd name="connsiteX128" fmla="*/ 1177227 w 1827131"/>
              <a:gd name="connsiteY128" fmla="*/ 494110 h 1553443"/>
              <a:gd name="connsiteX129" fmla="*/ 1191639 w 1827131"/>
              <a:gd name="connsiteY129" fmla="*/ 478487 h 1553443"/>
              <a:gd name="connsiteX130" fmla="*/ 996483 w 1827131"/>
              <a:gd name="connsiteY130" fmla="*/ 467183 h 1553443"/>
              <a:gd name="connsiteX131" fmla="*/ 983018 w 1827131"/>
              <a:gd name="connsiteY131" fmla="*/ 528713 h 1553443"/>
              <a:gd name="connsiteX132" fmla="*/ 1050316 w 1827131"/>
              <a:gd name="connsiteY132" fmla="*/ 467183 h 1553443"/>
              <a:gd name="connsiteX133" fmla="*/ 884970 w 1827131"/>
              <a:gd name="connsiteY133" fmla="*/ 467183 h 1553443"/>
              <a:gd name="connsiteX134" fmla="*/ 915735 w 1827131"/>
              <a:gd name="connsiteY134" fmla="*/ 544080 h 1553443"/>
              <a:gd name="connsiteX135" fmla="*/ 942651 w 1827131"/>
              <a:gd name="connsiteY135" fmla="*/ 467183 h 1553443"/>
              <a:gd name="connsiteX136" fmla="*/ 777309 w 1827131"/>
              <a:gd name="connsiteY136" fmla="*/ 467183 h 1553443"/>
              <a:gd name="connsiteX137" fmla="*/ 846522 w 1827131"/>
              <a:gd name="connsiteY137" fmla="*/ 528713 h 1553443"/>
              <a:gd name="connsiteX138" fmla="*/ 831141 w 1827131"/>
              <a:gd name="connsiteY138" fmla="*/ 467183 h 1553443"/>
              <a:gd name="connsiteX139" fmla="*/ 1225278 w 1827131"/>
              <a:gd name="connsiteY139" fmla="*/ 357599 h 1553443"/>
              <a:gd name="connsiteX140" fmla="*/ 1279110 w 1827131"/>
              <a:gd name="connsiteY140" fmla="*/ 357599 h 1553443"/>
              <a:gd name="connsiteX141" fmla="*/ 1306027 w 1827131"/>
              <a:gd name="connsiteY141" fmla="*/ 384515 h 1553443"/>
              <a:gd name="connsiteX142" fmla="*/ 1279110 w 1827131"/>
              <a:gd name="connsiteY142" fmla="*/ 411431 h 1553443"/>
              <a:gd name="connsiteX143" fmla="*/ 1225278 w 1827131"/>
              <a:gd name="connsiteY143" fmla="*/ 411431 h 1553443"/>
              <a:gd name="connsiteX144" fmla="*/ 1198362 w 1827131"/>
              <a:gd name="connsiteY144" fmla="*/ 384515 h 1553443"/>
              <a:gd name="connsiteX145" fmla="*/ 1225278 w 1827131"/>
              <a:gd name="connsiteY145" fmla="*/ 357599 h 1553443"/>
              <a:gd name="connsiteX146" fmla="*/ 548528 w 1827131"/>
              <a:gd name="connsiteY146" fmla="*/ 357599 h 1553443"/>
              <a:gd name="connsiteX147" fmla="*/ 602361 w 1827131"/>
              <a:gd name="connsiteY147" fmla="*/ 357599 h 1553443"/>
              <a:gd name="connsiteX148" fmla="*/ 629277 w 1827131"/>
              <a:gd name="connsiteY148" fmla="*/ 384515 h 1553443"/>
              <a:gd name="connsiteX149" fmla="*/ 602361 w 1827131"/>
              <a:gd name="connsiteY149" fmla="*/ 411431 h 1553443"/>
              <a:gd name="connsiteX150" fmla="*/ 548528 w 1827131"/>
              <a:gd name="connsiteY150" fmla="*/ 411431 h 1553443"/>
              <a:gd name="connsiteX151" fmla="*/ 521612 w 1827131"/>
              <a:gd name="connsiteY151" fmla="*/ 384515 h 1553443"/>
              <a:gd name="connsiteX152" fmla="*/ 548528 w 1827131"/>
              <a:gd name="connsiteY152" fmla="*/ 357599 h 1553443"/>
              <a:gd name="connsiteX153" fmla="*/ 758090 w 1827131"/>
              <a:gd name="connsiteY153" fmla="*/ 355684 h 1553443"/>
              <a:gd name="connsiteX154" fmla="*/ 754241 w 1827131"/>
              <a:gd name="connsiteY154" fmla="*/ 384515 h 1553443"/>
              <a:gd name="connsiteX155" fmla="*/ 758090 w 1827131"/>
              <a:gd name="connsiteY155" fmla="*/ 413347 h 1553443"/>
              <a:gd name="connsiteX156" fmla="*/ 827303 w 1827131"/>
              <a:gd name="connsiteY156" fmla="*/ 413347 h 1553443"/>
              <a:gd name="connsiteX157" fmla="*/ 827303 w 1827131"/>
              <a:gd name="connsiteY157" fmla="*/ 384515 h 1553443"/>
              <a:gd name="connsiteX158" fmla="*/ 827303 w 1827131"/>
              <a:gd name="connsiteY158" fmla="*/ 355684 h 1553443"/>
              <a:gd name="connsiteX159" fmla="*/ 1002265 w 1827131"/>
              <a:gd name="connsiteY159" fmla="*/ 355673 h 1553443"/>
              <a:gd name="connsiteX160" fmla="*/ 1002265 w 1827131"/>
              <a:gd name="connsiteY160" fmla="*/ 384505 h 1553443"/>
              <a:gd name="connsiteX161" fmla="*/ 1002265 w 1827131"/>
              <a:gd name="connsiteY161" fmla="*/ 413340 h 1553443"/>
              <a:gd name="connsiteX162" fmla="*/ 1071478 w 1827131"/>
              <a:gd name="connsiteY162" fmla="*/ 413340 h 1553443"/>
              <a:gd name="connsiteX163" fmla="*/ 1075326 w 1827131"/>
              <a:gd name="connsiteY163" fmla="*/ 384505 h 1553443"/>
              <a:gd name="connsiteX164" fmla="*/ 1071478 w 1827131"/>
              <a:gd name="connsiteY164" fmla="*/ 355673 h 1553443"/>
              <a:gd name="connsiteX165" fmla="*/ 879216 w 1827131"/>
              <a:gd name="connsiteY165" fmla="*/ 355670 h 1553443"/>
              <a:gd name="connsiteX166" fmla="*/ 879216 w 1827131"/>
              <a:gd name="connsiteY166" fmla="*/ 384502 h 1553443"/>
              <a:gd name="connsiteX167" fmla="*/ 879216 w 1827131"/>
              <a:gd name="connsiteY167" fmla="*/ 413337 h 1553443"/>
              <a:gd name="connsiteX168" fmla="*/ 950348 w 1827131"/>
              <a:gd name="connsiteY168" fmla="*/ 413337 h 1553443"/>
              <a:gd name="connsiteX169" fmla="*/ 950348 w 1827131"/>
              <a:gd name="connsiteY169" fmla="*/ 384502 h 1553443"/>
              <a:gd name="connsiteX170" fmla="*/ 950348 w 1827131"/>
              <a:gd name="connsiteY170" fmla="*/ 355670 h 1553443"/>
              <a:gd name="connsiteX171" fmla="*/ 844603 w 1827131"/>
              <a:gd name="connsiteY171" fmla="*/ 240322 h 1553443"/>
              <a:gd name="connsiteX172" fmla="*/ 775390 w 1827131"/>
              <a:gd name="connsiteY172" fmla="*/ 301851 h 1553443"/>
              <a:gd name="connsiteX173" fmla="*/ 829222 w 1827131"/>
              <a:gd name="connsiteY173" fmla="*/ 301851 h 1553443"/>
              <a:gd name="connsiteX174" fmla="*/ 844603 w 1827131"/>
              <a:gd name="connsiteY174" fmla="*/ 240322 h 1553443"/>
              <a:gd name="connsiteX175" fmla="*/ 981113 w 1827131"/>
              <a:gd name="connsiteY175" fmla="*/ 240311 h 1553443"/>
              <a:gd name="connsiteX176" fmla="*/ 996497 w 1827131"/>
              <a:gd name="connsiteY176" fmla="*/ 301841 h 1553443"/>
              <a:gd name="connsiteX177" fmla="*/ 1050326 w 1827131"/>
              <a:gd name="connsiteY177" fmla="*/ 301841 h 1553443"/>
              <a:gd name="connsiteX178" fmla="*/ 981113 w 1827131"/>
              <a:gd name="connsiteY178" fmla="*/ 240311 h 1553443"/>
              <a:gd name="connsiteX179" fmla="*/ 911897 w 1827131"/>
              <a:gd name="connsiteY179" fmla="*/ 224941 h 1553443"/>
              <a:gd name="connsiteX180" fmla="*/ 884980 w 1827131"/>
              <a:gd name="connsiteY180" fmla="*/ 301837 h 1553443"/>
              <a:gd name="connsiteX181" fmla="*/ 942661 w 1827131"/>
              <a:gd name="connsiteY181" fmla="*/ 301837 h 1553443"/>
              <a:gd name="connsiteX182" fmla="*/ 911900 w 1827131"/>
              <a:gd name="connsiteY182" fmla="*/ 224941 h 1553443"/>
              <a:gd name="connsiteX183" fmla="*/ 1242588 w 1827131"/>
              <a:gd name="connsiteY183" fmla="*/ 219183 h 1553443"/>
              <a:gd name="connsiteX184" fmla="*/ 1277188 w 1827131"/>
              <a:gd name="connsiteY184" fmla="*/ 234564 h 1553443"/>
              <a:gd name="connsiteX185" fmla="*/ 1261807 w 1827131"/>
              <a:gd name="connsiteY185" fmla="*/ 269164 h 1553443"/>
              <a:gd name="connsiteX186" fmla="*/ 1211823 w 1827131"/>
              <a:gd name="connsiteY186" fmla="*/ 290312 h 1553443"/>
              <a:gd name="connsiteX187" fmla="*/ 1202207 w 1827131"/>
              <a:gd name="connsiteY187" fmla="*/ 292231 h 1553443"/>
              <a:gd name="connsiteX188" fmla="*/ 1177223 w 1827131"/>
              <a:gd name="connsiteY188" fmla="*/ 274932 h 1553443"/>
              <a:gd name="connsiteX189" fmla="*/ 1192604 w 1827131"/>
              <a:gd name="connsiteY189" fmla="*/ 240332 h 1553443"/>
              <a:gd name="connsiteX190" fmla="*/ 566796 w 1827131"/>
              <a:gd name="connsiteY190" fmla="*/ 218938 h 1553443"/>
              <a:gd name="connsiteX191" fmla="*/ 586984 w 1827131"/>
              <a:gd name="connsiteY191" fmla="*/ 219176 h 1553443"/>
              <a:gd name="connsiteX192" fmla="*/ 635048 w 1827131"/>
              <a:gd name="connsiteY192" fmla="*/ 240328 h 1553443"/>
              <a:gd name="connsiteX193" fmla="*/ 650429 w 1827131"/>
              <a:gd name="connsiteY193" fmla="*/ 274928 h 1553443"/>
              <a:gd name="connsiteX194" fmla="*/ 625432 w 1827131"/>
              <a:gd name="connsiteY194" fmla="*/ 292228 h 1553443"/>
              <a:gd name="connsiteX195" fmla="*/ 615816 w 1827131"/>
              <a:gd name="connsiteY195" fmla="*/ 290309 h 1553443"/>
              <a:gd name="connsiteX196" fmla="*/ 565832 w 1827131"/>
              <a:gd name="connsiteY196" fmla="*/ 269160 h 1553443"/>
              <a:gd name="connsiteX197" fmla="*/ 565835 w 1827131"/>
              <a:gd name="connsiteY197" fmla="*/ 269160 h 1553443"/>
              <a:gd name="connsiteX198" fmla="*/ 552384 w 1827131"/>
              <a:gd name="connsiteY198" fmla="*/ 234561 h 1553443"/>
              <a:gd name="connsiteX199" fmla="*/ 566796 w 1827131"/>
              <a:gd name="connsiteY199" fmla="*/ 218938 h 1553443"/>
              <a:gd name="connsiteX200" fmla="*/ 846536 w 1827131"/>
              <a:gd name="connsiteY200" fmla="*/ 0 h 1553443"/>
              <a:gd name="connsiteX201" fmla="*/ 981113 w 1827131"/>
              <a:gd name="connsiteY201" fmla="*/ 0 h 1553443"/>
              <a:gd name="connsiteX202" fmla="*/ 1008029 w 1827131"/>
              <a:gd name="connsiteY202" fmla="*/ 26915 h 1553443"/>
              <a:gd name="connsiteX203" fmla="*/ 981113 w 1827131"/>
              <a:gd name="connsiteY203" fmla="*/ 53831 h 1553443"/>
              <a:gd name="connsiteX204" fmla="*/ 940732 w 1827131"/>
              <a:gd name="connsiteY204" fmla="*/ 53831 h 1553443"/>
              <a:gd name="connsiteX205" fmla="*/ 940732 w 1827131"/>
              <a:gd name="connsiteY205" fmla="*/ 173028 h 1553443"/>
              <a:gd name="connsiteX206" fmla="*/ 1121458 w 1827131"/>
              <a:gd name="connsiteY206" fmla="*/ 436418 h 1553443"/>
              <a:gd name="connsiteX207" fmla="*/ 961884 w 1827131"/>
              <a:gd name="connsiteY207" fmla="*/ 594077 h 1553443"/>
              <a:gd name="connsiteX208" fmla="*/ 700426 w 1827131"/>
              <a:gd name="connsiteY208" fmla="*/ 384519 h 1553443"/>
              <a:gd name="connsiteX209" fmla="*/ 886917 w 1827131"/>
              <a:gd name="connsiteY209" fmla="*/ 173028 h 1553443"/>
              <a:gd name="connsiteX210" fmla="*/ 886917 w 1827131"/>
              <a:gd name="connsiteY210" fmla="*/ 53831 h 1553443"/>
              <a:gd name="connsiteX211" fmla="*/ 846536 w 1827131"/>
              <a:gd name="connsiteY211" fmla="*/ 53831 h 1553443"/>
              <a:gd name="connsiteX212" fmla="*/ 819619 w 1827131"/>
              <a:gd name="connsiteY212" fmla="*/ 26915 h 1553443"/>
              <a:gd name="connsiteX213" fmla="*/ 846536 w 1827131"/>
              <a:gd name="connsiteY213" fmla="*/ 0 h 15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1827131" h="1553443">
                <a:moveTo>
                  <a:pt x="844614" y="1234297"/>
                </a:moveTo>
                <a:lnTo>
                  <a:pt x="984959" y="1234297"/>
                </a:lnTo>
                <a:cubicBezTo>
                  <a:pt x="983029" y="1251597"/>
                  <a:pt x="983029" y="1270830"/>
                  <a:pt x="986878" y="1288129"/>
                </a:cubicBezTo>
                <a:lnTo>
                  <a:pt x="842698" y="1288129"/>
                </a:lnTo>
                <a:cubicBezTo>
                  <a:pt x="846533" y="1270830"/>
                  <a:pt x="846533" y="1251597"/>
                  <a:pt x="844614" y="1234297"/>
                </a:cubicBezTo>
                <a:close/>
                <a:moveTo>
                  <a:pt x="440881" y="1234291"/>
                </a:moveTo>
                <a:lnTo>
                  <a:pt x="392816" y="1288123"/>
                </a:lnTo>
                <a:lnTo>
                  <a:pt x="271690" y="1288123"/>
                </a:lnTo>
                <a:lnTo>
                  <a:pt x="87115" y="1499614"/>
                </a:lnTo>
                <a:lnTo>
                  <a:pt x="1738615" y="1499614"/>
                </a:lnTo>
                <a:lnTo>
                  <a:pt x="1554040" y="1288123"/>
                </a:lnTo>
                <a:lnTo>
                  <a:pt x="1432914" y="1288123"/>
                </a:lnTo>
                <a:lnTo>
                  <a:pt x="1384849" y="1234291"/>
                </a:lnTo>
                <a:lnTo>
                  <a:pt x="1567491" y="1234291"/>
                </a:lnTo>
                <a:cubicBezTo>
                  <a:pt x="1577108" y="1234291"/>
                  <a:pt x="1582872" y="1238140"/>
                  <a:pt x="1588640" y="1243907"/>
                </a:cubicBezTo>
                <a:lnTo>
                  <a:pt x="1821279" y="1509227"/>
                </a:lnTo>
                <a:lnTo>
                  <a:pt x="1821286" y="1509227"/>
                </a:lnTo>
                <a:cubicBezTo>
                  <a:pt x="1827054" y="1516925"/>
                  <a:pt x="1828973" y="1528457"/>
                  <a:pt x="1825135" y="1538059"/>
                </a:cubicBezTo>
                <a:cubicBezTo>
                  <a:pt x="1821289" y="1547676"/>
                  <a:pt x="1811673" y="1553443"/>
                  <a:pt x="1800138" y="1553443"/>
                </a:cubicBezTo>
                <a:lnTo>
                  <a:pt x="27516" y="1553443"/>
                </a:lnTo>
                <a:cubicBezTo>
                  <a:pt x="15983" y="1553443"/>
                  <a:pt x="6367" y="1547676"/>
                  <a:pt x="2518" y="1538059"/>
                </a:cubicBezTo>
                <a:cubicBezTo>
                  <a:pt x="-1317" y="1528460"/>
                  <a:pt x="-1317" y="1516911"/>
                  <a:pt x="6367" y="1509227"/>
                </a:cubicBezTo>
                <a:lnTo>
                  <a:pt x="240922" y="1243921"/>
                </a:lnTo>
                <a:cubicBezTo>
                  <a:pt x="244771" y="1238153"/>
                  <a:pt x="252468" y="1234305"/>
                  <a:pt x="260155" y="1234305"/>
                </a:cubicBezTo>
                <a:close/>
                <a:moveTo>
                  <a:pt x="998896" y="731548"/>
                </a:moveTo>
                <a:cubicBezTo>
                  <a:pt x="1008987" y="732511"/>
                  <a:pt x="1018599" y="737319"/>
                  <a:pt x="1025332" y="745968"/>
                </a:cubicBezTo>
                <a:lnTo>
                  <a:pt x="1059932" y="788265"/>
                </a:lnTo>
                <a:cubicBezTo>
                  <a:pt x="1084919" y="819027"/>
                  <a:pt x="1119532" y="842094"/>
                  <a:pt x="1157980" y="851711"/>
                </a:cubicBezTo>
                <a:lnTo>
                  <a:pt x="1167597" y="853626"/>
                </a:lnTo>
                <a:cubicBezTo>
                  <a:pt x="1182977" y="857475"/>
                  <a:pt x="1198358" y="859394"/>
                  <a:pt x="1213742" y="859394"/>
                </a:cubicBezTo>
                <a:lnTo>
                  <a:pt x="1234891" y="859394"/>
                </a:lnTo>
                <a:cubicBezTo>
                  <a:pt x="1261807" y="859394"/>
                  <a:pt x="1286804" y="863243"/>
                  <a:pt x="1317569" y="870943"/>
                </a:cubicBezTo>
                <a:cubicBezTo>
                  <a:pt x="1373317" y="888243"/>
                  <a:pt x="1423314" y="924772"/>
                  <a:pt x="1457914" y="974756"/>
                </a:cubicBezTo>
                <a:lnTo>
                  <a:pt x="1480981" y="1009356"/>
                </a:lnTo>
                <a:cubicBezTo>
                  <a:pt x="1492514" y="1028571"/>
                  <a:pt x="1488679" y="1053568"/>
                  <a:pt x="1469446" y="1065104"/>
                </a:cubicBezTo>
                <a:cubicBezTo>
                  <a:pt x="1461762" y="1070868"/>
                  <a:pt x="1454065" y="1072787"/>
                  <a:pt x="1446382" y="1072787"/>
                </a:cubicBezTo>
                <a:cubicBezTo>
                  <a:pt x="1434846" y="1072787"/>
                  <a:pt x="1421381" y="1067019"/>
                  <a:pt x="1413698" y="1055487"/>
                </a:cubicBezTo>
                <a:lnTo>
                  <a:pt x="1390630" y="1020888"/>
                </a:lnTo>
                <a:cubicBezTo>
                  <a:pt x="1371415" y="993975"/>
                  <a:pt x="1344499" y="970907"/>
                  <a:pt x="1313734" y="957442"/>
                </a:cubicBezTo>
                <a:lnTo>
                  <a:pt x="1313734" y="1120869"/>
                </a:lnTo>
                <a:lnTo>
                  <a:pt x="1309885" y="1215079"/>
                </a:lnTo>
                <a:cubicBezTo>
                  <a:pt x="1307956" y="1222762"/>
                  <a:pt x="1311804" y="1232379"/>
                  <a:pt x="1317569" y="1238146"/>
                </a:cubicBezTo>
                <a:lnTo>
                  <a:pt x="1415627" y="1341987"/>
                </a:lnTo>
                <a:cubicBezTo>
                  <a:pt x="1432931" y="1361206"/>
                  <a:pt x="1431011" y="1390051"/>
                  <a:pt x="1411779" y="1407351"/>
                </a:cubicBezTo>
                <a:cubicBezTo>
                  <a:pt x="1402166" y="1415035"/>
                  <a:pt x="1392549" y="1418883"/>
                  <a:pt x="1381014" y="1418883"/>
                </a:cubicBezTo>
                <a:cubicBezTo>
                  <a:pt x="1367566" y="1418883"/>
                  <a:pt x="1356031" y="1413115"/>
                  <a:pt x="1346414" y="1403502"/>
                </a:cubicBezTo>
                <a:lnTo>
                  <a:pt x="1252204" y="1299690"/>
                </a:lnTo>
                <a:cubicBezTo>
                  <a:pt x="1229140" y="1274689"/>
                  <a:pt x="1217605" y="1243925"/>
                  <a:pt x="1219524" y="1211244"/>
                </a:cubicBezTo>
                <a:lnTo>
                  <a:pt x="1221443" y="1151647"/>
                </a:lnTo>
                <a:lnTo>
                  <a:pt x="1140691" y="1228544"/>
                </a:lnTo>
                <a:cubicBezTo>
                  <a:pt x="1131078" y="1238143"/>
                  <a:pt x="1127229" y="1251608"/>
                  <a:pt x="1131078" y="1263144"/>
                </a:cubicBezTo>
                <a:lnTo>
                  <a:pt x="1161843" y="1359273"/>
                </a:lnTo>
                <a:cubicBezTo>
                  <a:pt x="1169526" y="1384270"/>
                  <a:pt x="1156075" y="1409267"/>
                  <a:pt x="1131078" y="1416954"/>
                </a:cubicBezTo>
                <a:cubicBezTo>
                  <a:pt x="1127229" y="1418869"/>
                  <a:pt x="1121462" y="1418869"/>
                  <a:pt x="1117613" y="1418869"/>
                </a:cubicBezTo>
                <a:cubicBezTo>
                  <a:pt x="1098394" y="1418869"/>
                  <a:pt x="1079161" y="1405418"/>
                  <a:pt x="1073397" y="1386189"/>
                </a:cubicBezTo>
                <a:lnTo>
                  <a:pt x="1042632" y="1290060"/>
                </a:lnTo>
                <a:cubicBezTo>
                  <a:pt x="1027248" y="1243911"/>
                  <a:pt x="1040713" y="1193927"/>
                  <a:pt x="1075313" y="1161247"/>
                </a:cubicBezTo>
                <a:lnTo>
                  <a:pt x="1142610" y="1099717"/>
                </a:lnTo>
                <a:lnTo>
                  <a:pt x="1142610" y="930526"/>
                </a:lnTo>
                <a:lnTo>
                  <a:pt x="1138761" y="928607"/>
                </a:lnTo>
                <a:cubicBezTo>
                  <a:pt x="1083013" y="913226"/>
                  <a:pt x="1033016" y="882462"/>
                  <a:pt x="998416" y="838246"/>
                </a:cubicBezTo>
                <a:lnTo>
                  <a:pt x="963817" y="795949"/>
                </a:lnTo>
                <a:cubicBezTo>
                  <a:pt x="950352" y="778649"/>
                  <a:pt x="952285" y="753666"/>
                  <a:pt x="969584" y="740201"/>
                </a:cubicBezTo>
                <a:cubicBezTo>
                  <a:pt x="978234" y="733469"/>
                  <a:pt x="988805" y="730586"/>
                  <a:pt x="998896" y="731548"/>
                </a:cubicBezTo>
                <a:close/>
                <a:moveTo>
                  <a:pt x="836445" y="729618"/>
                </a:moveTo>
                <a:cubicBezTo>
                  <a:pt x="846539" y="728656"/>
                  <a:pt x="857114" y="731539"/>
                  <a:pt x="865765" y="738271"/>
                </a:cubicBezTo>
                <a:cubicBezTo>
                  <a:pt x="883065" y="751722"/>
                  <a:pt x="884994" y="776719"/>
                  <a:pt x="871529" y="794019"/>
                </a:cubicBezTo>
                <a:lnTo>
                  <a:pt x="836930" y="836316"/>
                </a:lnTo>
                <a:cubicBezTo>
                  <a:pt x="800397" y="880532"/>
                  <a:pt x="750417" y="913212"/>
                  <a:pt x="696585" y="926677"/>
                </a:cubicBezTo>
                <a:lnTo>
                  <a:pt x="692736" y="928596"/>
                </a:lnTo>
                <a:lnTo>
                  <a:pt x="692736" y="1097787"/>
                </a:lnTo>
                <a:lnTo>
                  <a:pt x="758100" y="1161232"/>
                </a:lnTo>
                <a:cubicBezTo>
                  <a:pt x="792700" y="1193916"/>
                  <a:pt x="804249" y="1243900"/>
                  <a:pt x="790784" y="1290045"/>
                </a:cubicBezTo>
                <a:lnTo>
                  <a:pt x="760020" y="1386175"/>
                </a:lnTo>
                <a:cubicBezTo>
                  <a:pt x="754252" y="1405390"/>
                  <a:pt x="735033" y="1418855"/>
                  <a:pt x="715804" y="1418855"/>
                </a:cubicBezTo>
                <a:cubicBezTo>
                  <a:pt x="711955" y="1418855"/>
                  <a:pt x="706187" y="1418855"/>
                  <a:pt x="702339" y="1416939"/>
                </a:cubicBezTo>
                <a:cubicBezTo>
                  <a:pt x="677342" y="1409242"/>
                  <a:pt x="663890" y="1384255"/>
                  <a:pt x="671574" y="1359258"/>
                </a:cubicBezTo>
                <a:lnTo>
                  <a:pt x="702339" y="1263129"/>
                </a:lnTo>
                <a:cubicBezTo>
                  <a:pt x="706187" y="1251594"/>
                  <a:pt x="702339" y="1238142"/>
                  <a:pt x="692722" y="1228530"/>
                </a:cubicBezTo>
                <a:lnTo>
                  <a:pt x="611974" y="1151633"/>
                </a:lnTo>
                <a:lnTo>
                  <a:pt x="613893" y="1211230"/>
                </a:lnTo>
                <a:cubicBezTo>
                  <a:pt x="613893" y="1243927"/>
                  <a:pt x="602357" y="1274675"/>
                  <a:pt x="581209" y="1299675"/>
                </a:cubicBezTo>
                <a:lnTo>
                  <a:pt x="486999" y="1403488"/>
                </a:lnTo>
                <a:cubicBezTo>
                  <a:pt x="477396" y="1413101"/>
                  <a:pt x="463935" y="1418869"/>
                  <a:pt x="452399" y="1418869"/>
                </a:cubicBezTo>
                <a:cubicBezTo>
                  <a:pt x="440867" y="1418869"/>
                  <a:pt x="431251" y="1415020"/>
                  <a:pt x="421634" y="1407337"/>
                </a:cubicBezTo>
                <a:cubicBezTo>
                  <a:pt x="402405" y="1390037"/>
                  <a:pt x="400486" y="1361202"/>
                  <a:pt x="417786" y="1341972"/>
                </a:cubicBezTo>
                <a:lnTo>
                  <a:pt x="511996" y="1238160"/>
                </a:lnTo>
                <a:cubicBezTo>
                  <a:pt x="517764" y="1232392"/>
                  <a:pt x="519679" y="1224708"/>
                  <a:pt x="519679" y="1215092"/>
                </a:cubicBezTo>
                <a:lnTo>
                  <a:pt x="515831" y="1120882"/>
                </a:lnTo>
                <a:lnTo>
                  <a:pt x="515831" y="957456"/>
                </a:lnTo>
                <a:cubicBezTo>
                  <a:pt x="485080" y="970917"/>
                  <a:pt x="458167" y="992065"/>
                  <a:pt x="438934" y="1020901"/>
                </a:cubicBezTo>
                <a:lnTo>
                  <a:pt x="415870" y="1055500"/>
                </a:lnTo>
                <a:cubicBezTo>
                  <a:pt x="408183" y="1067032"/>
                  <a:pt x="396651" y="1072800"/>
                  <a:pt x="383186" y="1072800"/>
                </a:cubicBezTo>
                <a:cubicBezTo>
                  <a:pt x="375489" y="1072800"/>
                  <a:pt x="367806" y="1068965"/>
                  <a:pt x="362024" y="1065089"/>
                </a:cubicBezTo>
                <a:cubicBezTo>
                  <a:pt x="342805" y="1053557"/>
                  <a:pt x="338957" y="1028574"/>
                  <a:pt x="350492" y="1009341"/>
                </a:cubicBezTo>
                <a:lnTo>
                  <a:pt x="373560" y="974742"/>
                </a:lnTo>
                <a:cubicBezTo>
                  <a:pt x="406244" y="924761"/>
                  <a:pt x="456224" y="888229"/>
                  <a:pt x="513905" y="870929"/>
                </a:cubicBezTo>
                <a:cubicBezTo>
                  <a:pt x="540821" y="863245"/>
                  <a:pt x="565818" y="859397"/>
                  <a:pt x="592734" y="859397"/>
                </a:cubicBezTo>
                <a:lnTo>
                  <a:pt x="613883" y="859397"/>
                </a:lnTo>
                <a:cubicBezTo>
                  <a:pt x="629263" y="859397"/>
                  <a:pt x="644644" y="857478"/>
                  <a:pt x="660028" y="853629"/>
                </a:cubicBezTo>
                <a:lnTo>
                  <a:pt x="677369" y="849780"/>
                </a:lnTo>
                <a:cubicBezTo>
                  <a:pt x="715821" y="838248"/>
                  <a:pt x="750417" y="817100"/>
                  <a:pt x="775417" y="786335"/>
                </a:cubicBezTo>
                <a:lnTo>
                  <a:pt x="810014" y="744038"/>
                </a:lnTo>
                <a:cubicBezTo>
                  <a:pt x="816740" y="735389"/>
                  <a:pt x="826352" y="730581"/>
                  <a:pt x="836445" y="729618"/>
                </a:cubicBezTo>
                <a:close/>
                <a:moveTo>
                  <a:pt x="1226466" y="659496"/>
                </a:moveTo>
                <a:cubicBezTo>
                  <a:pt x="1275310" y="659067"/>
                  <a:pt x="1315245" y="698322"/>
                  <a:pt x="1315674" y="747163"/>
                </a:cubicBezTo>
                <a:cubicBezTo>
                  <a:pt x="1316117" y="796007"/>
                  <a:pt x="1276862" y="835942"/>
                  <a:pt x="1228021" y="836371"/>
                </a:cubicBezTo>
                <a:cubicBezTo>
                  <a:pt x="1179177" y="836814"/>
                  <a:pt x="1139229" y="797559"/>
                  <a:pt x="1138799" y="748718"/>
                </a:cubicBezTo>
                <a:cubicBezTo>
                  <a:pt x="1138370" y="699874"/>
                  <a:pt x="1177625" y="659926"/>
                  <a:pt x="1226466" y="659496"/>
                </a:cubicBezTo>
                <a:close/>
                <a:moveTo>
                  <a:pt x="601194" y="657796"/>
                </a:moveTo>
                <a:cubicBezTo>
                  <a:pt x="650038" y="658226"/>
                  <a:pt x="689276" y="698164"/>
                  <a:pt x="688860" y="747004"/>
                </a:cubicBezTo>
                <a:cubicBezTo>
                  <a:pt x="688431" y="795848"/>
                  <a:pt x="648493" y="835100"/>
                  <a:pt x="599652" y="834671"/>
                </a:cubicBezTo>
                <a:cubicBezTo>
                  <a:pt x="550798" y="834242"/>
                  <a:pt x="511557" y="794303"/>
                  <a:pt x="511972" y="745463"/>
                </a:cubicBezTo>
                <a:cubicBezTo>
                  <a:pt x="512401" y="696619"/>
                  <a:pt x="552353" y="657367"/>
                  <a:pt x="601194" y="657796"/>
                </a:cubicBezTo>
                <a:close/>
                <a:moveTo>
                  <a:pt x="615819" y="478722"/>
                </a:moveTo>
                <a:cubicBezTo>
                  <a:pt x="629284" y="474873"/>
                  <a:pt x="644665" y="480655"/>
                  <a:pt x="650433" y="494106"/>
                </a:cubicBezTo>
                <a:cubicBezTo>
                  <a:pt x="654281" y="507554"/>
                  <a:pt x="648513" y="522938"/>
                  <a:pt x="635052" y="528705"/>
                </a:cubicBezTo>
                <a:lnTo>
                  <a:pt x="585065" y="549854"/>
                </a:lnTo>
                <a:cubicBezTo>
                  <a:pt x="583135" y="551770"/>
                  <a:pt x="579300" y="551770"/>
                  <a:pt x="575452" y="551770"/>
                </a:cubicBezTo>
                <a:cubicBezTo>
                  <a:pt x="563916" y="551770"/>
                  <a:pt x="554303" y="544086"/>
                  <a:pt x="550455" y="534470"/>
                </a:cubicBezTo>
                <a:cubicBezTo>
                  <a:pt x="546603" y="521019"/>
                  <a:pt x="552370" y="505638"/>
                  <a:pt x="565835" y="499870"/>
                </a:cubicBezTo>
                <a:close/>
                <a:moveTo>
                  <a:pt x="1191639" y="478487"/>
                </a:moveTo>
                <a:cubicBezTo>
                  <a:pt x="1197886" y="475843"/>
                  <a:pt x="1205094" y="475843"/>
                  <a:pt x="1211827" y="478725"/>
                </a:cubicBezTo>
                <a:lnTo>
                  <a:pt x="1261811" y="499877"/>
                </a:lnTo>
                <a:cubicBezTo>
                  <a:pt x="1277191" y="505642"/>
                  <a:pt x="1282959" y="521012"/>
                  <a:pt x="1277191" y="534477"/>
                </a:cubicBezTo>
                <a:cubicBezTo>
                  <a:pt x="1273343" y="546009"/>
                  <a:pt x="1261811" y="551777"/>
                  <a:pt x="1252194" y="551777"/>
                </a:cubicBezTo>
                <a:cubicBezTo>
                  <a:pt x="1250261" y="551777"/>
                  <a:pt x="1246426" y="551777"/>
                  <a:pt x="1242578" y="549858"/>
                </a:cubicBezTo>
                <a:lnTo>
                  <a:pt x="1192594" y="528709"/>
                </a:lnTo>
                <a:cubicBezTo>
                  <a:pt x="1179143" y="522928"/>
                  <a:pt x="1171446" y="507561"/>
                  <a:pt x="1177227" y="494110"/>
                </a:cubicBezTo>
                <a:cubicBezTo>
                  <a:pt x="1180109" y="486417"/>
                  <a:pt x="1185393" y="481130"/>
                  <a:pt x="1191639" y="478487"/>
                </a:cubicBezTo>
                <a:close/>
                <a:moveTo>
                  <a:pt x="996483" y="467183"/>
                </a:moveTo>
                <a:cubicBezTo>
                  <a:pt x="994564" y="490251"/>
                  <a:pt x="988796" y="511399"/>
                  <a:pt x="983018" y="528713"/>
                </a:cubicBezTo>
                <a:cubicBezTo>
                  <a:pt x="1009935" y="515248"/>
                  <a:pt x="1034932" y="494099"/>
                  <a:pt x="1050316" y="467183"/>
                </a:cubicBezTo>
                <a:close/>
                <a:moveTo>
                  <a:pt x="884970" y="467183"/>
                </a:moveTo>
                <a:cubicBezTo>
                  <a:pt x="892667" y="513315"/>
                  <a:pt x="908048" y="540231"/>
                  <a:pt x="915735" y="544080"/>
                </a:cubicBezTo>
                <a:cubicBezTo>
                  <a:pt x="921503" y="540245"/>
                  <a:pt x="934968" y="515248"/>
                  <a:pt x="942651" y="467183"/>
                </a:cubicBezTo>
                <a:close/>
                <a:moveTo>
                  <a:pt x="777309" y="467183"/>
                </a:moveTo>
                <a:cubicBezTo>
                  <a:pt x="792689" y="494099"/>
                  <a:pt x="817690" y="515248"/>
                  <a:pt x="846522" y="528713"/>
                </a:cubicBezTo>
                <a:cubicBezTo>
                  <a:pt x="838825" y="509480"/>
                  <a:pt x="834990" y="490251"/>
                  <a:pt x="831141" y="467183"/>
                </a:cubicBezTo>
                <a:close/>
                <a:moveTo>
                  <a:pt x="1225278" y="357599"/>
                </a:moveTo>
                <a:lnTo>
                  <a:pt x="1279110" y="357599"/>
                </a:lnTo>
                <a:cubicBezTo>
                  <a:pt x="1294491" y="357599"/>
                  <a:pt x="1306027" y="369135"/>
                  <a:pt x="1306027" y="384515"/>
                </a:cubicBezTo>
                <a:cubicBezTo>
                  <a:pt x="1306027" y="399896"/>
                  <a:pt x="1294491" y="411431"/>
                  <a:pt x="1279110" y="411431"/>
                </a:cubicBezTo>
                <a:lnTo>
                  <a:pt x="1225278" y="411431"/>
                </a:lnTo>
                <a:cubicBezTo>
                  <a:pt x="1209894" y="411431"/>
                  <a:pt x="1198362" y="399896"/>
                  <a:pt x="1198362" y="384515"/>
                </a:cubicBezTo>
                <a:cubicBezTo>
                  <a:pt x="1198362" y="369135"/>
                  <a:pt x="1211827" y="357599"/>
                  <a:pt x="1225278" y="357599"/>
                </a:cubicBezTo>
                <a:close/>
                <a:moveTo>
                  <a:pt x="548528" y="357599"/>
                </a:moveTo>
                <a:lnTo>
                  <a:pt x="602361" y="357599"/>
                </a:lnTo>
                <a:cubicBezTo>
                  <a:pt x="617741" y="357599"/>
                  <a:pt x="629277" y="369135"/>
                  <a:pt x="629277" y="384515"/>
                </a:cubicBezTo>
                <a:cubicBezTo>
                  <a:pt x="629277" y="399899"/>
                  <a:pt x="617741" y="411431"/>
                  <a:pt x="602361" y="411431"/>
                </a:cubicBezTo>
                <a:lnTo>
                  <a:pt x="548528" y="411431"/>
                </a:lnTo>
                <a:cubicBezTo>
                  <a:pt x="533148" y="411431"/>
                  <a:pt x="521612" y="399886"/>
                  <a:pt x="521612" y="384515"/>
                </a:cubicBezTo>
                <a:cubicBezTo>
                  <a:pt x="521612" y="369135"/>
                  <a:pt x="533148" y="357599"/>
                  <a:pt x="548528" y="357599"/>
                </a:cubicBezTo>
                <a:close/>
                <a:moveTo>
                  <a:pt x="758090" y="355684"/>
                </a:moveTo>
                <a:cubicBezTo>
                  <a:pt x="756160" y="365283"/>
                  <a:pt x="754241" y="374899"/>
                  <a:pt x="754241" y="384515"/>
                </a:cubicBezTo>
                <a:cubicBezTo>
                  <a:pt x="754241" y="394118"/>
                  <a:pt x="754241" y="403734"/>
                  <a:pt x="758090" y="413347"/>
                </a:cubicBezTo>
                <a:lnTo>
                  <a:pt x="827303" y="413347"/>
                </a:lnTo>
                <a:lnTo>
                  <a:pt x="827303" y="384515"/>
                </a:lnTo>
                <a:lnTo>
                  <a:pt x="827303" y="355684"/>
                </a:lnTo>
                <a:close/>
                <a:moveTo>
                  <a:pt x="1002265" y="355673"/>
                </a:moveTo>
                <a:lnTo>
                  <a:pt x="1002265" y="384505"/>
                </a:lnTo>
                <a:lnTo>
                  <a:pt x="1002265" y="413340"/>
                </a:lnTo>
                <a:lnTo>
                  <a:pt x="1071478" y="413340"/>
                </a:lnTo>
                <a:cubicBezTo>
                  <a:pt x="1073407" y="403738"/>
                  <a:pt x="1075326" y="394121"/>
                  <a:pt x="1075326" y="384505"/>
                </a:cubicBezTo>
                <a:cubicBezTo>
                  <a:pt x="1075326" y="374906"/>
                  <a:pt x="1073397" y="365290"/>
                  <a:pt x="1071478" y="355673"/>
                </a:cubicBezTo>
                <a:close/>
                <a:moveTo>
                  <a:pt x="879216" y="355670"/>
                </a:moveTo>
                <a:cubicBezTo>
                  <a:pt x="877287" y="365286"/>
                  <a:pt x="879216" y="374903"/>
                  <a:pt x="879216" y="384502"/>
                </a:cubicBezTo>
                <a:lnTo>
                  <a:pt x="879216" y="413337"/>
                </a:lnTo>
                <a:lnTo>
                  <a:pt x="950348" y="413337"/>
                </a:lnTo>
                <a:lnTo>
                  <a:pt x="950348" y="384502"/>
                </a:lnTo>
                <a:lnTo>
                  <a:pt x="950348" y="355670"/>
                </a:lnTo>
                <a:close/>
                <a:moveTo>
                  <a:pt x="844603" y="240322"/>
                </a:moveTo>
                <a:cubicBezTo>
                  <a:pt x="817686" y="253773"/>
                  <a:pt x="792689" y="274921"/>
                  <a:pt x="775390" y="301851"/>
                </a:cubicBezTo>
                <a:lnTo>
                  <a:pt x="829222" y="301851"/>
                </a:lnTo>
                <a:cubicBezTo>
                  <a:pt x="833071" y="278770"/>
                  <a:pt x="838835" y="259554"/>
                  <a:pt x="844603" y="240322"/>
                </a:cubicBezTo>
                <a:close/>
                <a:moveTo>
                  <a:pt x="981113" y="240311"/>
                </a:moveTo>
                <a:cubicBezTo>
                  <a:pt x="988814" y="259544"/>
                  <a:pt x="992649" y="278773"/>
                  <a:pt x="996497" y="301841"/>
                </a:cubicBezTo>
                <a:lnTo>
                  <a:pt x="1050326" y="301841"/>
                </a:lnTo>
                <a:cubicBezTo>
                  <a:pt x="1034945" y="274925"/>
                  <a:pt x="1009948" y="253776"/>
                  <a:pt x="981113" y="240311"/>
                </a:cubicBezTo>
                <a:close/>
                <a:moveTo>
                  <a:pt x="911897" y="224941"/>
                </a:moveTo>
                <a:cubicBezTo>
                  <a:pt x="906132" y="228776"/>
                  <a:pt x="892667" y="255692"/>
                  <a:pt x="884980" y="301837"/>
                </a:cubicBezTo>
                <a:lnTo>
                  <a:pt x="942661" y="301837"/>
                </a:lnTo>
                <a:cubicBezTo>
                  <a:pt x="934964" y="255706"/>
                  <a:pt x="919583" y="228790"/>
                  <a:pt x="911900" y="224941"/>
                </a:cubicBezTo>
                <a:close/>
                <a:moveTo>
                  <a:pt x="1242588" y="219183"/>
                </a:moveTo>
                <a:cubicBezTo>
                  <a:pt x="1256039" y="215335"/>
                  <a:pt x="1271423" y="221099"/>
                  <a:pt x="1277188" y="234564"/>
                </a:cubicBezTo>
                <a:cubicBezTo>
                  <a:pt x="1281036" y="248015"/>
                  <a:pt x="1275272" y="263399"/>
                  <a:pt x="1261807" y="269164"/>
                </a:cubicBezTo>
                <a:lnTo>
                  <a:pt x="1211823" y="290312"/>
                </a:lnTo>
                <a:cubicBezTo>
                  <a:pt x="1209890" y="292231"/>
                  <a:pt x="1206055" y="292231"/>
                  <a:pt x="1202207" y="292231"/>
                </a:cubicBezTo>
                <a:cubicBezTo>
                  <a:pt x="1192590" y="292231"/>
                  <a:pt x="1181058" y="286464"/>
                  <a:pt x="1177223" y="274932"/>
                </a:cubicBezTo>
                <a:cubicBezTo>
                  <a:pt x="1173375" y="261480"/>
                  <a:pt x="1179139" y="246100"/>
                  <a:pt x="1192604" y="240332"/>
                </a:cubicBezTo>
                <a:close/>
                <a:moveTo>
                  <a:pt x="566796" y="218938"/>
                </a:moveTo>
                <a:cubicBezTo>
                  <a:pt x="573043" y="216294"/>
                  <a:pt x="580252" y="216294"/>
                  <a:pt x="586984" y="219176"/>
                </a:cubicBezTo>
                <a:lnTo>
                  <a:pt x="635048" y="240328"/>
                </a:lnTo>
                <a:cubicBezTo>
                  <a:pt x="650429" y="246093"/>
                  <a:pt x="656197" y="261463"/>
                  <a:pt x="650429" y="274928"/>
                </a:cubicBezTo>
                <a:cubicBezTo>
                  <a:pt x="646580" y="286460"/>
                  <a:pt x="635048" y="292228"/>
                  <a:pt x="625432" y="292228"/>
                </a:cubicBezTo>
                <a:cubicBezTo>
                  <a:pt x="623499" y="292228"/>
                  <a:pt x="619664" y="292228"/>
                  <a:pt x="615816" y="290309"/>
                </a:cubicBezTo>
                <a:lnTo>
                  <a:pt x="565832" y="269160"/>
                </a:lnTo>
                <a:lnTo>
                  <a:pt x="565835" y="269160"/>
                </a:lnTo>
                <a:cubicBezTo>
                  <a:pt x="552370" y="263392"/>
                  <a:pt x="546603" y="248012"/>
                  <a:pt x="552384" y="234561"/>
                </a:cubicBezTo>
                <a:cubicBezTo>
                  <a:pt x="555266" y="226868"/>
                  <a:pt x="560550" y="221581"/>
                  <a:pt x="566796" y="218938"/>
                </a:cubicBezTo>
                <a:close/>
                <a:moveTo>
                  <a:pt x="846536" y="0"/>
                </a:moveTo>
                <a:lnTo>
                  <a:pt x="981113" y="0"/>
                </a:lnTo>
                <a:cubicBezTo>
                  <a:pt x="996494" y="0"/>
                  <a:pt x="1008029" y="11533"/>
                  <a:pt x="1008029" y="26915"/>
                </a:cubicBezTo>
                <a:cubicBezTo>
                  <a:pt x="1008029" y="42298"/>
                  <a:pt x="996497" y="53831"/>
                  <a:pt x="981113" y="53831"/>
                </a:cubicBezTo>
                <a:lnTo>
                  <a:pt x="940732" y="53831"/>
                </a:lnTo>
                <a:lnTo>
                  <a:pt x="940732" y="173028"/>
                </a:lnTo>
                <a:cubicBezTo>
                  <a:pt x="1061862" y="188412"/>
                  <a:pt x="1152223" y="305690"/>
                  <a:pt x="1121458" y="436418"/>
                </a:cubicBezTo>
                <a:cubicBezTo>
                  <a:pt x="1104158" y="515248"/>
                  <a:pt x="1040713" y="576777"/>
                  <a:pt x="961884" y="594077"/>
                </a:cubicBezTo>
                <a:cubicBezTo>
                  <a:pt x="823458" y="622912"/>
                  <a:pt x="700412" y="517167"/>
                  <a:pt x="700426" y="384519"/>
                </a:cubicBezTo>
                <a:cubicBezTo>
                  <a:pt x="700426" y="276840"/>
                  <a:pt x="781171" y="186493"/>
                  <a:pt x="886917" y="173028"/>
                </a:cubicBezTo>
                <a:lnTo>
                  <a:pt x="886917" y="53831"/>
                </a:lnTo>
                <a:lnTo>
                  <a:pt x="846536" y="53831"/>
                </a:lnTo>
                <a:cubicBezTo>
                  <a:pt x="831155" y="53831"/>
                  <a:pt x="819619" y="42298"/>
                  <a:pt x="819619" y="26915"/>
                </a:cubicBezTo>
                <a:cubicBezTo>
                  <a:pt x="819619" y="11533"/>
                  <a:pt x="831155" y="0"/>
                  <a:pt x="846536" y="0"/>
                </a:cubicBezTo>
                <a:close/>
              </a:path>
            </a:pathLst>
          </a:custGeom>
          <a:solidFill>
            <a:schemeClr val="bg2"/>
          </a:solidFill>
          <a:ln w="342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713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ls">
      <a:dk1>
        <a:srgbClr val="000000"/>
      </a:dk1>
      <a:lt1>
        <a:srgbClr val="FBFBFB"/>
      </a:lt1>
      <a:dk2>
        <a:srgbClr val="000000"/>
      </a:dk2>
      <a:lt2>
        <a:srgbClr val="FBFBFB"/>
      </a:lt2>
      <a:accent1>
        <a:srgbClr val="A987FF"/>
      </a:accent1>
      <a:accent2>
        <a:srgbClr val="FCADE6"/>
      </a:accent2>
      <a:accent3>
        <a:srgbClr val="F8E296"/>
      </a:accent3>
      <a:accent4>
        <a:srgbClr val="8A5BFF"/>
      </a:accent4>
      <a:accent5>
        <a:srgbClr val="FA82D8"/>
      </a:accent5>
      <a:accent6>
        <a:srgbClr val="F4D35A"/>
      </a:accent6>
      <a:hlink>
        <a:srgbClr val="0563C1"/>
      </a:hlink>
      <a:folHlink>
        <a:srgbClr val="954F72"/>
      </a:folHlink>
    </a:clrScheme>
    <a:fontScheme name="Processour">
      <a:majorFont>
        <a:latin typeface="Poppins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1545</Words>
  <PresentationFormat>Widescreen</PresentationFormat>
  <Paragraphs>146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Lato</vt:lpstr>
      <vt:lpstr>Lato Bold</vt:lpstr>
      <vt:lpstr>Poppins</vt:lpstr>
      <vt:lpstr>Quicksand</vt:lpstr>
      <vt:lpstr>Roboto Condensed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2023-04-04T09:11:22Z</dcterms:created>
  <dcterms:modified xsi:type="dcterms:W3CDTF">2023-04-06T11:12:21Z</dcterms:modified>
</cp:coreProperties>
</file>