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8" r:id="rId3"/>
    <p:sldId id="271" r:id="rId4"/>
    <p:sldId id="269" r:id="rId5"/>
    <p:sldId id="256" r:id="rId6"/>
    <p:sldId id="264" r:id="rId7"/>
    <p:sldId id="258" r:id="rId8"/>
    <p:sldId id="259" r:id="rId9"/>
    <p:sldId id="270" r:id="rId10"/>
    <p:sldId id="260" r:id="rId11"/>
    <p:sldId id="261" r:id="rId12"/>
    <p:sldId id="265" r:id="rId13"/>
    <p:sldId id="266" r:id="rId14"/>
    <p:sldId id="262" r:id="rId15"/>
    <p:sldId id="263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0ED23-010A-4301-8492-0A0633B21E96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E3E6E3-5704-45C6-A723-C1748337C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5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637A-FB9B-1058-22B3-E4FD15BC5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64809C-244B-4EDF-29EF-2B2C052E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04E38-9AC4-B365-B2F8-E48FB5886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061B-34B8-AFCE-92AF-D4A2BE20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137B9-962D-BC5C-7839-73DACB15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EA85-9818-2907-9D01-5A139B8D5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990D4-3E33-3674-97B7-8C5BDC176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B080D-064F-7CFE-A463-193004A0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2D3E3-D1DA-B646-6347-43A32C29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C1140-2B55-2796-1698-8C011C85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60410-51CA-C53F-F566-D176CAB73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EFC97-A99B-D06B-3605-51D681B90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9148E-9385-E48C-EED5-BCAA16CE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604CA-B655-024D-AAAC-FC1D3DDE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C3112-3E75-23D8-753E-F66FB8BA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3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EA90-6F6E-2839-E79F-E376922D2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7B6B-21E8-57BE-D864-30F519260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EA689-66D2-9109-C33E-B7401F293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5ABC7-4A70-14C3-092A-75099A36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D2585-989A-879F-09F9-E85A53E0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B8A50-A967-DA85-8D41-E1F95707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73A46-2C60-1457-D352-14EFDC8F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0872-8674-2B32-0093-1A9AF8FB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0CC6-CFDA-FAC5-2F42-C8AD51DF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33C6-5A36-242E-B30B-98904C25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088D-496A-6BC5-39A5-2C2FEBFB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2B21B-4914-6073-6A18-937BB6121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566EC-297A-3000-58D3-E670A69AE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6A524-F94A-DC1A-2B28-BDF489C0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AB56-49C1-3D84-AE7B-7B39D2F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96F9F-95E4-B333-CBC4-B341813F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C324-B784-BDA5-7F9B-F63CF220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76DDA-B150-1FA5-8EE5-E5ECACEBE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2711D-B8A4-BC32-256D-75EC8D109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C178D-4AA9-D20F-DD8D-2195A5257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A20FC-1BAD-CE7B-A16F-202AA7F32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8D743-0262-18EC-E6DF-454DEA82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48BC5-C9C1-0723-9DE3-D27C6C07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2724C-58F8-5FBC-BBDC-D6AC2071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4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6A1BE-0344-8A4F-5A07-10CE24A0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D8990-DC2F-F9CA-B9D6-0C68F933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11E12-DA10-26C9-721A-A7275F3D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074F1-7F91-4D27-AB11-4C23B3295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6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C6497-D891-745E-6869-1CE7A9C5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008DE-39C3-A196-6CD5-2361B139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76EAA-A8F8-4F80-6DD6-422A67231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5E1B-9F25-967B-C82A-DD1B081F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2A0E2-58F0-3AAB-783F-DC6F78E44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BA33B-DD75-AE05-77E1-4E7D8E590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0F8C2-999B-8D80-7013-A040CAA5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10B2B-666C-AD40-8A64-EF474FD0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58B2A-83EC-D149-54D1-DECB03D9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3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0E84D-F3E7-7AB2-7F5B-C18F195C8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6FBB0A-820B-A4BE-29F0-9910F73C8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0E315-3374-FC7E-C2DF-17D490EED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52E18-1EE0-97F5-227F-665E6110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9F3B6-B54C-9A73-75F9-7C8F3ED7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6463-55A1-7521-2D3F-F8B29F84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3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02ADE8-064F-2D86-EB5D-1EDC938D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B531F-5569-C37D-11EC-B44928C16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9D2D4-D74E-CE44-BDE9-93C91E06AB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D3AE-4611-4552-9616-6C51FA2712DA}" type="datetimeFigureOut">
              <a:rPr lang="en-US" smtClean="0"/>
              <a:t>29/08/2023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3AB-EAD2-1ACE-1F0A-8684FE452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21F9-BBE8-37DE-6D97-ABE2B2846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26D50-EFEF-49EB-92D7-A7D245801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4C5C56-46E6-5390-5CBC-95F525C647AD}"/>
              </a:ext>
            </a:extLst>
          </p:cNvPr>
          <p:cNvSpPr txBox="1"/>
          <p:nvPr/>
        </p:nvSpPr>
        <p:spPr>
          <a:xfrm>
            <a:off x="3841954" y="973393"/>
            <a:ext cx="488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Baguet Script" panose="00000500000000000000" pitchFamily="2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Baguet Script" panose="000005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B5D0A-2052-11D4-785B-139BF7945E00}"/>
              </a:ext>
            </a:extLst>
          </p:cNvPr>
          <p:cNvSpPr txBox="1"/>
          <p:nvPr/>
        </p:nvSpPr>
        <p:spPr>
          <a:xfrm>
            <a:off x="3109452" y="2227007"/>
            <a:ext cx="59730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CHỦ ĐỀ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ĐOẠN VĂN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4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D6C96-B7DF-E174-C036-ECB95C6C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person and a dragon&#10;&#10;Description automatically generated">
            <a:extLst>
              <a:ext uri="{FF2B5EF4-FFF2-40B4-BE49-F238E27FC236}">
                <a16:creationId xmlns:a16="http://schemas.microsoft.com/office/drawing/2014/main" id="{60FD5C97-002F-4398-4E6E-928CDDB9C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1034252" cy="6301146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A6DABA-B592-2932-EA25-43D839D7F991}"/>
              </a:ext>
            </a:extLst>
          </p:cNvPr>
          <p:cNvCxnSpPr>
            <a:cxnSpLocks/>
          </p:cNvCxnSpPr>
          <p:nvPr/>
        </p:nvCxnSpPr>
        <p:spPr>
          <a:xfrm>
            <a:off x="2911072" y="1821426"/>
            <a:ext cx="32880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1D171-1613-DF7E-6104-74CB520CD2A7}"/>
              </a:ext>
            </a:extLst>
          </p:cNvPr>
          <p:cNvCxnSpPr>
            <a:cxnSpLocks/>
          </p:cNvCxnSpPr>
          <p:nvPr/>
        </p:nvCxnSpPr>
        <p:spPr>
          <a:xfrm>
            <a:off x="2131143" y="2197944"/>
            <a:ext cx="40679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61DD9D-53DC-C8D8-B05D-4C35B5D4556F}"/>
              </a:ext>
            </a:extLst>
          </p:cNvPr>
          <p:cNvCxnSpPr>
            <a:cxnSpLocks/>
          </p:cNvCxnSpPr>
          <p:nvPr/>
        </p:nvCxnSpPr>
        <p:spPr>
          <a:xfrm>
            <a:off x="2131143" y="2601356"/>
            <a:ext cx="40679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B78377-445D-7051-BC53-5D32962B0421}"/>
              </a:ext>
            </a:extLst>
          </p:cNvPr>
          <p:cNvCxnSpPr>
            <a:cxnSpLocks/>
          </p:cNvCxnSpPr>
          <p:nvPr/>
        </p:nvCxnSpPr>
        <p:spPr>
          <a:xfrm>
            <a:off x="2131143" y="3018215"/>
            <a:ext cx="265601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90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DC4202-BFD8-3A08-1665-91676D6657FD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2170C-D800-5ADD-302B-6F09AC9FD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66EF0F84-E3BA-5CF9-2311-3EB2BA652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4" y="468957"/>
            <a:ext cx="10515600" cy="244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55 hình ảnh sầu riêng đẹp quên sầu - Cẩm Nang Tiếng Anh">
            <a:extLst>
              <a:ext uri="{FF2B5EF4-FFF2-40B4-BE49-F238E27FC236}">
                <a16:creationId xmlns:a16="http://schemas.microsoft.com/office/drawing/2014/main" id="{463ADBAF-AC49-9DC6-71B7-1C5D96932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90" y="2784602"/>
            <a:ext cx="511706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ỹ thuật để cây sầu riêng ra hoa nghịch vụ - Viện Eakmat Tây Nguyên">
            <a:extLst>
              <a:ext uri="{FF2B5EF4-FFF2-40B4-BE49-F238E27FC236}">
                <a16:creationId xmlns:a16="http://schemas.microsoft.com/office/drawing/2014/main" id="{189C99DA-439A-6574-4FC6-2339ECC4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5" y="2784603"/>
            <a:ext cx="526392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0A2D1E-FD33-860A-378F-391D2ED45FCB}"/>
              </a:ext>
            </a:extLst>
          </p:cNvPr>
          <p:cNvCxnSpPr>
            <a:cxnSpLocks/>
          </p:cNvCxnSpPr>
          <p:nvPr/>
        </p:nvCxnSpPr>
        <p:spPr>
          <a:xfrm>
            <a:off x="2655578" y="1014602"/>
            <a:ext cx="328802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2" descr="55 hình ảnh sầu riêng đẹp quên sầu - Cẩm Nang Tiếng Anh">
            <a:extLst>
              <a:ext uri="{FF2B5EF4-FFF2-40B4-BE49-F238E27FC236}">
                <a16:creationId xmlns:a16="http://schemas.microsoft.com/office/drawing/2014/main" id="{F699E203-55A4-553B-9CE0-E6235DEB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90" y="2784601"/>
            <a:ext cx="511706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ỹ thuật để cây sầu riêng ra hoa nghịch vụ - Viện Eakmat Tây Nguyên">
            <a:extLst>
              <a:ext uri="{FF2B5EF4-FFF2-40B4-BE49-F238E27FC236}">
                <a16:creationId xmlns:a16="http://schemas.microsoft.com/office/drawing/2014/main" id="{D81D6DFC-82AB-6436-56CC-BE23BDF4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5" y="2784602"/>
            <a:ext cx="5263926" cy="4073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9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E4E0D-CC38-7E31-2011-40B8F4ED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dirty="0"/>
          </a:p>
        </p:txBody>
      </p:sp>
      <p:pic>
        <p:nvPicPr>
          <p:cNvPr id="5" name="Content Placeholder 4" descr="A computer screen shot of a cartoon&#10;&#10;Description automatically generated">
            <a:extLst>
              <a:ext uri="{FF2B5EF4-FFF2-40B4-BE49-F238E27FC236}">
                <a16:creationId xmlns:a16="http://schemas.microsoft.com/office/drawing/2014/main" id="{C9D1FBF0-65FE-B303-DD95-65796B801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t="22793" r="12422" b="10402"/>
          <a:stretch/>
        </p:blipFill>
        <p:spPr>
          <a:xfrm>
            <a:off x="-1" y="560881"/>
            <a:ext cx="6096001" cy="517904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57C9442-B378-63CF-3B35-B3A698CBB1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22792" r="15869" b="10403"/>
          <a:stretch/>
        </p:blipFill>
        <p:spPr>
          <a:xfrm>
            <a:off x="6092950" y="560881"/>
            <a:ext cx="6096001" cy="51790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01135E-D95C-E82B-9142-8571117547E0}"/>
              </a:ext>
            </a:extLst>
          </p:cNvPr>
          <p:cNvSpPr/>
          <p:nvPr/>
        </p:nvSpPr>
        <p:spPr>
          <a:xfrm>
            <a:off x="1880306" y="5736238"/>
            <a:ext cx="8058890" cy="11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chủ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đều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câu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mở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419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3D381-630D-08DD-7667-86961881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B459D2B6-ECFB-E54F-15B7-5CC646DB6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3" y="239086"/>
            <a:ext cx="7827056" cy="49754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53517-31FF-2F54-8360-EBC613837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126" y="3070566"/>
            <a:ext cx="3328981" cy="4085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36B08-9F04-2C64-7C75-E7F641592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0" y="227320"/>
            <a:ext cx="3333750" cy="2085975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27164B-4059-0806-CC69-26766FA9397E}"/>
              </a:ext>
            </a:extLst>
          </p:cNvPr>
          <p:cNvSpPr/>
          <p:nvPr/>
        </p:nvSpPr>
        <p:spPr>
          <a:xfrm>
            <a:off x="2066555" y="5516300"/>
            <a:ext cx="8058890" cy="11143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Nội</a:t>
            </a:r>
            <a:r>
              <a:rPr lang="en-US" sz="2800" dirty="0">
                <a:solidFill>
                  <a:srgbClr val="002060"/>
                </a:solidFill>
              </a:rPr>
              <a:t> dung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492A164-61D4-F3AC-90A5-4C6B3C81381D}"/>
              </a:ext>
            </a:extLst>
          </p:cNvPr>
          <p:cNvSpPr/>
          <p:nvPr/>
        </p:nvSpPr>
        <p:spPr>
          <a:xfrm>
            <a:off x="0" y="590363"/>
            <a:ext cx="2066555" cy="1722932"/>
          </a:xfrm>
          <a:prstGeom prst="wedgeRoundRectCallout">
            <a:avLst>
              <a:gd name="adj1" fmla="val 67479"/>
              <a:gd name="adj2" fmla="val 555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hùng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Yết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Kiêu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42B696A-99B6-6AC6-B6E8-72B55D4047E6}"/>
              </a:ext>
            </a:extLst>
          </p:cNvPr>
          <p:cNvSpPr/>
          <p:nvPr/>
        </p:nvSpPr>
        <p:spPr>
          <a:xfrm>
            <a:off x="0" y="2632657"/>
            <a:ext cx="2066555" cy="2593607"/>
          </a:xfrm>
          <a:prstGeom prst="wedgeRoundRectCallout">
            <a:avLst>
              <a:gd name="adj1" fmla="val 66829"/>
              <a:gd name="adj2" fmla="val -19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năng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hai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vị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Sơn</a:t>
            </a:r>
            <a:r>
              <a:rPr lang="en-US" sz="2800" dirty="0">
                <a:solidFill>
                  <a:srgbClr val="002060"/>
                </a:solidFill>
              </a:rPr>
              <a:t> Tinh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Thuỷ</a:t>
            </a:r>
            <a:r>
              <a:rPr lang="en-US" sz="2800" dirty="0">
                <a:solidFill>
                  <a:srgbClr val="002060"/>
                </a:solidFill>
              </a:rPr>
              <a:t> Tinh.</a:t>
            </a:r>
          </a:p>
        </p:txBody>
      </p:sp>
    </p:spTree>
    <p:extLst>
      <p:ext uri="{BB962C8B-B14F-4D97-AF65-F5344CB8AC3E}">
        <p14:creationId xmlns:p14="http://schemas.microsoft.com/office/powerpoint/2010/main" val="38111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B7484C-7E4A-7AC5-6FE7-BFCC8AAECCF4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0234E-7987-0F2C-9612-C269166E1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B55C85-DADC-0970-7A98-518219BCC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1"/>
          <a:stretch/>
        </p:blipFill>
        <p:spPr>
          <a:xfrm>
            <a:off x="635844" y="795522"/>
            <a:ext cx="10515600" cy="23192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8FB29-915C-7F2B-8925-14EEB5F6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049" y="3114736"/>
            <a:ext cx="6553951" cy="374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5A3D30-5195-AD47-5640-A81F6644646C}"/>
              </a:ext>
            </a:extLst>
          </p:cNvPr>
          <p:cNvSpPr/>
          <p:nvPr/>
        </p:nvSpPr>
        <p:spPr>
          <a:xfrm>
            <a:off x="514589" y="3611562"/>
            <a:ext cx="4933336" cy="28030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</a:rPr>
              <a:t>Ví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FF0066"/>
                </a:solidFill>
              </a:rPr>
              <a:t>Yết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Kiêu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là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người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tài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năng</a:t>
            </a:r>
            <a:r>
              <a:rPr lang="en-US" sz="2000" b="1" dirty="0">
                <a:solidFill>
                  <a:srgbClr val="FF0066"/>
                </a:solidFill>
              </a:rPr>
              <a:t>, </a:t>
            </a:r>
            <a:r>
              <a:rPr lang="en-US" sz="2000" b="1" dirty="0" err="1">
                <a:solidFill>
                  <a:srgbClr val="FF0066"/>
                </a:solidFill>
              </a:rPr>
              <a:t>thông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minh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nhanh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trí</a:t>
            </a:r>
            <a:r>
              <a:rPr lang="en-US" sz="2000" dirty="0">
                <a:solidFill>
                  <a:srgbClr val="002060"/>
                </a:solidFill>
              </a:rPr>
              <a:t>. Nghe tin </a:t>
            </a:r>
            <a:r>
              <a:rPr lang="en-US" sz="2000" dirty="0" err="1">
                <a:solidFill>
                  <a:srgbClr val="002060"/>
                </a:solidFill>
              </a:rPr>
              <a:t>quân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Nguyên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xâm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lược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Việt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xin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ra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trận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chỉ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với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vũ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búa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và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dùi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sắt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để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giặc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Một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lần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khi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đục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thuyền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giặc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bị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bắt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nhanh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vờ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dẫn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địch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bắt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đục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thuyền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rồi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lúc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chúng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sơ</a:t>
            </a:r>
            <a:r>
              <a:rPr lang="en-US" sz="2000" dirty="0">
                <a:solidFill>
                  <a:srgbClr val="002060"/>
                </a:solidFill>
              </a:rPr>
              <a:t> ý , </a:t>
            </a:r>
            <a:r>
              <a:rPr lang="en-US" sz="2000" dirty="0" err="1">
                <a:solidFill>
                  <a:srgbClr val="002060"/>
                </a:solidFill>
              </a:rPr>
              <a:t>ông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nhảy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xuống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biển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sâu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trốn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thoát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081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782007-1000-114C-2C21-BB95F554365C}"/>
              </a:ext>
            </a:extLst>
          </p:cNvPr>
          <p:cNvSpPr/>
          <p:nvPr/>
        </p:nvSpPr>
        <p:spPr>
          <a:xfrm>
            <a:off x="324464" y="365125"/>
            <a:ext cx="11138361" cy="64928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49177-4B7F-E425-C2AF-84F7FDAC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text&#10;&#10;Description automatically generated">
            <a:extLst>
              <a:ext uri="{FF2B5EF4-FFF2-40B4-BE49-F238E27FC236}">
                <a16:creationId xmlns:a16="http://schemas.microsoft.com/office/drawing/2014/main" id="{D57E12F4-3C21-69C2-D3DC-4E16367B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t="57601" r="9240"/>
          <a:stretch/>
        </p:blipFill>
        <p:spPr>
          <a:xfrm>
            <a:off x="729175" y="516193"/>
            <a:ext cx="10412362" cy="2086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Đọc truyện Sơn Tinh - Thủy Tinh">
            <a:extLst>
              <a:ext uri="{FF2B5EF4-FFF2-40B4-BE49-F238E27FC236}">
                <a16:creationId xmlns:a16="http://schemas.microsoft.com/office/drawing/2014/main" id="{CDE326F1-370C-E562-AB0A-E6EBF5A1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3" y="2603091"/>
            <a:ext cx="6912077" cy="425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202B910-ED4E-9711-3301-9DD606C09772}"/>
              </a:ext>
            </a:extLst>
          </p:cNvPr>
          <p:cNvSpPr/>
          <p:nvPr/>
        </p:nvSpPr>
        <p:spPr>
          <a:xfrm>
            <a:off x="346587" y="3611562"/>
            <a:ext cx="4933336" cy="233203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002060"/>
                </a:solidFill>
              </a:rPr>
              <a:t>Ví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dụ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b="1" dirty="0" err="1">
                <a:solidFill>
                  <a:srgbClr val="FF0066"/>
                </a:solidFill>
              </a:rPr>
              <a:t>Sơn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tinh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Thuỷ</a:t>
            </a:r>
            <a:r>
              <a:rPr lang="en-US" sz="2000" b="1" dirty="0">
                <a:solidFill>
                  <a:srgbClr val="FF0066"/>
                </a:solidFill>
              </a:rPr>
              <a:t> Tinh </a:t>
            </a:r>
            <a:r>
              <a:rPr lang="en-US" sz="2000" b="1" dirty="0" err="1">
                <a:solidFill>
                  <a:srgbClr val="FF0066"/>
                </a:solidFill>
              </a:rPr>
              <a:t>là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hai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vị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thần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tài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năng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chin </a:t>
            </a:r>
            <a:r>
              <a:rPr lang="en-US" sz="2000" b="1" dirty="0" err="1">
                <a:solidFill>
                  <a:srgbClr val="FF0066"/>
                </a:solidFill>
              </a:rPr>
              <a:t>một</a:t>
            </a:r>
            <a:r>
              <a:rPr lang="en-US" sz="2000" b="1" dirty="0">
                <a:solidFill>
                  <a:srgbClr val="FF0066"/>
                </a:solidFill>
              </a:rPr>
              <a:t> </a:t>
            </a:r>
            <a:r>
              <a:rPr lang="en-US" sz="2000" b="1" dirty="0" err="1">
                <a:solidFill>
                  <a:srgbClr val="FF0066"/>
                </a:solidFill>
              </a:rPr>
              <a:t>mười</a:t>
            </a:r>
            <a:r>
              <a:rPr lang="en-US" sz="2000" b="1" dirty="0">
                <a:solidFill>
                  <a:srgbClr val="FF0066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Sơn</a:t>
            </a:r>
            <a:r>
              <a:rPr lang="en-US" sz="2000" dirty="0">
                <a:solidFill>
                  <a:schemeClr val="tx1"/>
                </a:solidFill>
              </a:rPr>
              <a:t> Tinh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dung </a:t>
            </a:r>
            <a:r>
              <a:rPr lang="en-US" sz="2000" dirty="0" err="1">
                <a:solidFill>
                  <a:schemeClr val="tx1"/>
                </a:solidFill>
              </a:rPr>
              <a:t>phép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bốc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đồi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núi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luỹ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đất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ngăn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chặn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dòng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lũ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Thuỷ</a:t>
            </a:r>
            <a:r>
              <a:rPr lang="en-US" sz="2000" dirty="0">
                <a:solidFill>
                  <a:schemeClr val="tx1"/>
                </a:solidFill>
              </a:rPr>
              <a:t> Tinh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hô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mưa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gọi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gió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làm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thành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bão</a:t>
            </a:r>
            <a:r>
              <a:rPr lang="en-US" sz="2000" dirty="0">
                <a:solidFill>
                  <a:schemeClr val="tx1"/>
                </a:solidFill>
              </a:rPr>
              <a:t> rung </a:t>
            </a:r>
            <a:r>
              <a:rPr lang="en-US" sz="2000" dirty="0" err="1">
                <a:solidFill>
                  <a:schemeClr val="tx1"/>
                </a:solidFill>
              </a:rPr>
              <a:t>chuyển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bầu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trời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A3C727-59BD-BE33-82D6-4BB98FBB6A14}"/>
              </a:ext>
            </a:extLst>
          </p:cNvPr>
          <p:cNvSpPr txBox="1"/>
          <p:nvPr/>
        </p:nvSpPr>
        <p:spPr>
          <a:xfrm>
            <a:off x="3583857" y="1920914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Dặn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dò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2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567D4F-C196-1EE2-EA8F-B916ABABD944}"/>
              </a:ext>
            </a:extLst>
          </p:cNvPr>
          <p:cNvSpPr txBox="1"/>
          <p:nvPr/>
        </p:nvSpPr>
        <p:spPr>
          <a:xfrm>
            <a:off x="2831690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Khởi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động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3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87D1-2174-EF25-9A79-A3C2AD1A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1s.com - Lớp Chúng Ta Đoàn Kết  Nhạc Thiếu Nhi Có Lời_720p">
            <a:hlinkClick r:id="" action="ppaction://media"/>
            <a:extLst>
              <a:ext uri="{FF2B5EF4-FFF2-40B4-BE49-F238E27FC236}">
                <a16:creationId xmlns:a16="http://schemas.microsoft.com/office/drawing/2014/main" id="{C9F1A8EA-9E70-0CA9-C456-7D7630F8FE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36935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DBDDD0-0123-EC5B-0CC8-1AC9F14E34A4}"/>
              </a:ext>
            </a:extLst>
          </p:cNvPr>
          <p:cNvSpPr txBox="1"/>
          <p:nvPr/>
        </p:nvSpPr>
        <p:spPr>
          <a:xfrm>
            <a:off x="2875935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Khám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phá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22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5C86F-2ECF-4FEE-9F42-F9E31D5BE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C2682-17FF-09F2-2E47-9275FAA6C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D0A1CB-09B0-C2EA-CCDC-7B98FA524347}"/>
              </a:ext>
            </a:extLst>
          </p:cNvPr>
          <p:cNvSpPr/>
          <p:nvPr/>
        </p:nvSpPr>
        <p:spPr>
          <a:xfrm>
            <a:off x="618979" y="365760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text on a page&#10;&#10;Description automatically generated">
            <a:extLst>
              <a:ext uri="{FF2B5EF4-FFF2-40B4-BE49-F238E27FC236}">
                <a16:creationId xmlns:a16="http://schemas.microsoft.com/office/drawing/2014/main" id="{D48641C4-72D2-E43E-736F-9A59AAAD7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24587" r="6938"/>
          <a:stretch/>
        </p:blipFill>
        <p:spPr>
          <a:xfrm>
            <a:off x="1330570" y="717093"/>
            <a:ext cx="9310467" cy="542381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E405AD-1FC4-C883-D36C-A62A901234DA}"/>
              </a:ext>
            </a:extLst>
          </p:cNvPr>
          <p:cNvCxnSpPr/>
          <p:nvPr/>
        </p:nvCxnSpPr>
        <p:spPr>
          <a:xfrm>
            <a:off x="2359742" y="1592826"/>
            <a:ext cx="794938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E99063-6C72-89A8-8D16-8378BDA449D4}"/>
              </a:ext>
            </a:extLst>
          </p:cNvPr>
          <p:cNvCxnSpPr/>
          <p:nvPr/>
        </p:nvCxnSpPr>
        <p:spPr>
          <a:xfrm>
            <a:off x="1744394" y="1997612"/>
            <a:ext cx="85812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8F7C69-9AC9-1FA3-A268-759386DF5C9A}"/>
              </a:ext>
            </a:extLst>
          </p:cNvPr>
          <p:cNvCxnSpPr>
            <a:cxnSpLocks/>
          </p:cNvCxnSpPr>
          <p:nvPr/>
        </p:nvCxnSpPr>
        <p:spPr>
          <a:xfrm>
            <a:off x="4679861" y="5113948"/>
            <a:ext cx="5629262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69F840-C550-6BC2-4EF1-6B3C56830907}"/>
              </a:ext>
            </a:extLst>
          </p:cNvPr>
          <p:cNvCxnSpPr>
            <a:cxnSpLocks/>
          </p:cNvCxnSpPr>
          <p:nvPr/>
        </p:nvCxnSpPr>
        <p:spPr>
          <a:xfrm>
            <a:off x="1744394" y="5509733"/>
            <a:ext cx="8564729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2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7FA3C6-A9D4-3B3F-76A7-8456692D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29" y="201023"/>
            <a:ext cx="11474428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6AAC4C2-1416-0280-001A-07C3FDA9ABF6}"/>
              </a:ext>
            </a:extLst>
          </p:cNvPr>
          <p:cNvSpPr/>
          <p:nvPr/>
        </p:nvSpPr>
        <p:spPr>
          <a:xfrm>
            <a:off x="3361765" y="309282"/>
            <a:ext cx="4814047" cy="90095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THẢO LUẬN NHÓM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6F0C828-032A-A31F-A2B5-6F93C6FEFC95}"/>
              </a:ext>
            </a:extLst>
          </p:cNvPr>
          <p:cNvSpPr/>
          <p:nvPr/>
        </p:nvSpPr>
        <p:spPr>
          <a:xfrm>
            <a:off x="627530" y="1846713"/>
            <a:ext cx="4343400" cy="2985246"/>
          </a:xfrm>
          <a:prstGeom prst="wedgeRoundRectCallout">
            <a:avLst>
              <a:gd name="adj1" fmla="val 67098"/>
              <a:gd name="adj2" fmla="val -6994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C6A2319-BBF7-A4C9-509E-637316FE1789}"/>
              </a:ext>
            </a:extLst>
          </p:cNvPr>
          <p:cNvSpPr/>
          <p:nvPr/>
        </p:nvSpPr>
        <p:spPr>
          <a:xfrm>
            <a:off x="6763909" y="2800081"/>
            <a:ext cx="4343400" cy="2501154"/>
          </a:xfrm>
          <a:prstGeom prst="wedgeRoundRectCallout">
            <a:avLst>
              <a:gd name="adj1" fmla="val -72691"/>
              <a:gd name="adj2" fmla="val -109501"/>
              <a:gd name="adj3" fmla="val 16667"/>
            </a:avLst>
          </a:prstGeom>
          <a:solidFill>
            <a:srgbClr val="99FF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F4675-B2EF-FB3C-B6A8-2C4903803282}"/>
              </a:ext>
            </a:extLst>
          </p:cNvPr>
          <p:cNvSpPr txBox="1"/>
          <p:nvPr/>
        </p:nvSpPr>
        <p:spPr>
          <a:xfrm>
            <a:off x="7185700" y="2920302"/>
            <a:ext cx="3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Câu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đoạn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8B897-3C22-B3B6-583A-E477BB565D8D}"/>
              </a:ext>
            </a:extLst>
          </p:cNvPr>
          <p:cNvSpPr txBox="1"/>
          <p:nvPr/>
        </p:nvSpPr>
        <p:spPr>
          <a:xfrm>
            <a:off x="753262" y="2411851"/>
            <a:ext cx="393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</a:rPr>
              <a:t>Câu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mở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đoạn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</a:t>
            </a:r>
            <a:r>
              <a:rPr lang="en-US" sz="24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73FBD-DA43-DF1B-7F62-E6AF57A2AC4E}"/>
              </a:ext>
            </a:extLst>
          </p:cNvPr>
          <p:cNvSpPr txBox="1"/>
          <p:nvPr/>
        </p:nvSpPr>
        <p:spPr>
          <a:xfrm>
            <a:off x="873630" y="3124800"/>
            <a:ext cx="369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mở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nêu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chính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52327-934D-ED7F-8020-9E56BCE4BE53}"/>
              </a:ext>
            </a:extLst>
          </p:cNvPr>
          <p:cNvSpPr txBox="1"/>
          <p:nvPr/>
        </p:nvSpPr>
        <p:spPr>
          <a:xfrm>
            <a:off x="7290127" y="3475101"/>
            <a:ext cx="3692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nhắc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chủ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văn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nâng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cao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đã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nhắc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mở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đoạn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92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382F8F-A495-CFEF-E921-F05098E927D4}"/>
              </a:ext>
            </a:extLst>
          </p:cNvPr>
          <p:cNvSpPr/>
          <p:nvPr/>
        </p:nvSpPr>
        <p:spPr>
          <a:xfrm>
            <a:off x="729175" y="341141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4FDBC6-2652-28AB-AFE0-4B64FFFC0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r="9399"/>
          <a:stretch/>
        </p:blipFill>
        <p:spPr>
          <a:xfrm>
            <a:off x="1762835" y="532211"/>
            <a:ext cx="8666329" cy="1070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EC2939-7EE9-F57E-EA45-9F46E96F39DF}"/>
              </a:ext>
            </a:extLst>
          </p:cNvPr>
          <p:cNvSpPr/>
          <p:nvPr/>
        </p:nvSpPr>
        <p:spPr>
          <a:xfrm>
            <a:off x="1959590" y="1900449"/>
            <a:ext cx="7917976" cy="368148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BBC31F-29F6-B8A2-DEB0-B10E05C336C9}"/>
              </a:ext>
            </a:extLst>
          </p:cNvPr>
          <p:cNvCxnSpPr>
            <a:cxnSpLocks/>
          </p:cNvCxnSpPr>
          <p:nvPr/>
        </p:nvCxnSpPr>
        <p:spPr>
          <a:xfrm>
            <a:off x="5982772" y="3565477"/>
            <a:ext cx="0" cy="17980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D2AB26-0B0F-E6D0-EBD4-DD428E603F2F}"/>
              </a:ext>
            </a:extLst>
          </p:cNvPr>
          <p:cNvSpPr txBox="1"/>
          <p:nvPr/>
        </p:nvSpPr>
        <p:spPr>
          <a:xfrm>
            <a:off x="3202673" y="1998177"/>
            <a:ext cx="5431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66"/>
                </a:solidFill>
              </a:rPr>
              <a:t>Giống</a:t>
            </a:r>
            <a:r>
              <a:rPr lang="en-US" sz="2800" u="sng" dirty="0">
                <a:solidFill>
                  <a:srgbClr val="FF0066"/>
                </a:solidFill>
              </a:rPr>
              <a:t> </a:t>
            </a:r>
            <a:r>
              <a:rPr lang="en-US" sz="2800" u="sng" dirty="0" err="1">
                <a:solidFill>
                  <a:srgbClr val="FF0066"/>
                </a:solidFill>
              </a:rPr>
              <a:t>nhau</a:t>
            </a:r>
            <a:r>
              <a:rPr lang="en-US" sz="2800" u="sng" dirty="0">
                <a:solidFill>
                  <a:srgbClr val="FF0066"/>
                </a:solidFill>
              </a:rPr>
              <a:t> : </a:t>
            </a:r>
          </a:p>
          <a:p>
            <a:pPr algn="ctr"/>
            <a:r>
              <a:rPr lang="en-US" sz="2800" dirty="0">
                <a:solidFill>
                  <a:srgbClr val="FF0066"/>
                </a:solidFill>
              </a:rPr>
              <a:t>- </a:t>
            </a:r>
            <a:r>
              <a:rPr lang="en-US" sz="2800" dirty="0" err="1">
                <a:solidFill>
                  <a:srgbClr val="FF0066"/>
                </a:solidFill>
              </a:rPr>
              <a:t>Đều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nói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về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chủ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đề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trong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đoạn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văn</a:t>
            </a:r>
            <a:endParaRPr lang="en-US" sz="2800" dirty="0">
              <a:solidFill>
                <a:srgbClr val="FF0066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E1CC8F-433D-4BD3-FF78-EC8B8DF591B6}"/>
              </a:ext>
            </a:extLst>
          </p:cNvPr>
          <p:cNvSpPr txBox="1"/>
          <p:nvPr/>
        </p:nvSpPr>
        <p:spPr>
          <a:xfrm>
            <a:off x="4915467" y="2960977"/>
            <a:ext cx="200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66"/>
                </a:solidFill>
              </a:rPr>
              <a:t>Khác</a:t>
            </a:r>
            <a:r>
              <a:rPr lang="en-US" sz="2800" u="sng" dirty="0">
                <a:solidFill>
                  <a:srgbClr val="FF0066"/>
                </a:solidFill>
              </a:rPr>
              <a:t> </a:t>
            </a:r>
            <a:r>
              <a:rPr lang="en-US" sz="2800" u="sng" dirty="0" err="1">
                <a:solidFill>
                  <a:srgbClr val="FF0066"/>
                </a:solidFill>
              </a:rPr>
              <a:t>nhau</a:t>
            </a:r>
            <a:r>
              <a:rPr lang="en-US" sz="2800" u="sng" dirty="0">
                <a:solidFill>
                  <a:srgbClr val="FF0066"/>
                </a:solidFill>
              </a:rPr>
              <a:t> :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1D616-FF3A-F766-9CE4-B946506091D4}"/>
              </a:ext>
            </a:extLst>
          </p:cNvPr>
          <p:cNvSpPr txBox="1"/>
          <p:nvPr/>
        </p:nvSpPr>
        <p:spPr>
          <a:xfrm>
            <a:off x="3119790" y="3563823"/>
            <a:ext cx="240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mở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6E5A54-6D58-E25B-4E78-E5DCBCAD5C65}"/>
              </a:ext>
            </a:extLst>
          </p:cNvPr>
          <p:cNvSpPr txBox="1"/>
          <p:nvPr/>
        </p:nvSpPr>
        <p:spPr>
          <a:xfrm>
            <a:off x="6814278" y="3589024"/>
            <a:ext cx="2603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349FA6-93FD-9C5D-F300-F7107D932FFC}"/>
              </a:ext>
            </a:extLst>
          </p:cNvPr>
          <p:cNvSpPr txBox="1"/>
          <p:nvPr/>
        </p:nvSpPr>
        <p:spPr>
          <a:xfrm>
            <a:off x="2206260" y="4174191"/>
            <a:ext cx="382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C47885-D85A-8629-894F-723428BF84A9}"/>
              </a:ext>
            </a:extLst>
          </p:cNvPr>
          <p:cNvSpPr txBox="1"/>
          <p:nvPr/>
        </p:nvSpPr>
        <p:spPr>
          <a:xfrm>
            <a:off x="6246126" y="4138683"/>
            <a:ext cx="3739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US" sz="2800" dirty="0" err="1">
                <a:solidFill>
                  <a:srgbClr val="0070C0"/>
                </a:solidFill>
              </a:rPr>
              <a:t>Nhắc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nâng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chủ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đề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đoạn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văn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6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2D0AF-B47A-E19B-AAAA-FC43B1CD2AC9}"/>
              </a:ext>
            </a:extLst>
          </p:cNvPr>
          <p:cNvSpPr/>
          <p:nvPr/>
        </p:nvSpPr>
        <p:spPr>
          <a:xfrm>
            <a:off x="729175" y="341141"/>
            <a:ext cx="10733650" cy="61757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7D453-6958-9156-94D4-CCCDF3B9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essage&#10;&#10;Description automatically generated">
            <a:extLst>
              <a:ext uri="{FF2B5EF4-FFF2-40B4-BE49-F238E27FC236}">
                <a16:creationId xmlns:a16="http://schemas.microsoft.com/office/drawing/2014/main" id="{D480F2BF-FD29-FF07-D393-576EF41A4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3915"/>
            <a:ext cx="9354671" cy="2439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1FABA-1B78-A4B5-CA2D-2D00C3EA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961" y="2971800"/>
            <a:ext cx="2779286" cy="35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6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8C5C1-298F-6670-15EB-B01B4048E596}"/>
              </a:ext>
            </a:extLst>
          </p:cNvPr>
          <p:cNvSpPr txBox="1"/>
          <p:nvPr/>
        </p:nvSpPr>
        <p:spPr>
          <a:xfrm>
            <a:off x="2875935" y="1768599"/>
            <a:ext cx="69022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Luyện</a:t>
            </a:r>
            <a:r>
              <a:rPr lang="en-US" sz="11500" dirty="0">
                <a:solidFill>
                  <a:srgbClr val="0070C0"/>
                </a:solidFill>
                <a:latin typeface="Baguet Script" panose="00000500000000000000" pitchFamily="2" charset="0"/>
              </a:rPr>
              <a:t> </a:t>
            </a:r>
            <a:r>
              <a:rPr lang="en-US" sz="11500" dirty="0" err="1">
                <a:solidFill>
                  <a:srgbClr val="0070C0"/>
                </a:solidFill>
                <a:latin typeface="Baguet Script" panose="00000500000000000000" pitchFamily="2" charset="0"/>
              </a:rPr>
              <a:t>tập</a:t>
            </a:r>
            <a:endParaRPr lang="en-US" sz="11500" dirty="0">
              <a:solidFill>
                <a:srgbClr val="0070C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84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315</Words>
  <PresentationFormat>Widescreen</PresentationFormat>
  <Paragraphs>25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Baguet Script</vt:lpstr>
      <vt:lpstr>Bell 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2023-08-27T12:49:38Z</dcterms:created>
  <dcterms:modified xsi:type="dcterms:W3CDTF">2023-08-29T09:18:47Z</dcterms:modified>
</cp:coreProperties>
</file>