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2" r:id="rId9"/>
    <p:sldId id="288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chỗ đỗ cho xe ô tô.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47 - 2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56 - 6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78 - 5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978E-6 L 0.60209 -0.5659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83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6684" y="-132503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707022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" y="47053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Ta nên làm phép tính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35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046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0640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201" y="478909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84 - 2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65 - 5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18 - 5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89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1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99 - 9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7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179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892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352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065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04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76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427</Words>
  <PresentationFormat>On-screen Show (16:9)</PresentationFormat>
  <Paragraphs>147</Paragraphs>
  <Slides>12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2021-02-22T10:05:59Z</dcterms:modified>
</cp:coreProperties>
</file>