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5" r:id="rId4"/>
    <p:sldId id="276" r:id="rId5"/>
    <p:sldId id="259" r:id="rId6"/>
    <p:sldId id="278" r:id="rId7"/>
    <p:sldId id="279" r:id="rId8"/>
    <p:sldId id="277" r:id="rId9"/>
    <p:sldId id="265" r:id="rId10"/>
    <p:sldId id="269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7-rXRhrdN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</a:rPr>
              <a:t>6</a:t>
            </a:r>
            <a:endParaRPr lang="vi-VN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PHÁT TRIỂN BẢN THÂN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7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6: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625" y="1037464"/>
            <a:ext cx="10589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2</a:t>
            </a:r>
            <a:r>
              <a:rPr lang="vi-VN" sz="2800" dirty="0" smtClean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Thực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hành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giải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quyết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vấn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đề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theo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các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bước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0442" y="1847077"/>
            <a:ext cx="63442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B2: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B3: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B4: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6</a:t>
            </a:r>
            <a:endParaRPr lang="vi-VN" sz="36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latin typeface="+mj-lt"/>
              </a:rPr>
              <a:t>TỔNG KẾT PHONG TRÀO “PHÁT TRIỂN BẢN THÂN” (TUẦN 23)</a:t>
            </a:r>
            <a:endParaRPr lang="en-US" sz="36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663"/>
            <a:ext cx="12192000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1958" y="1046747"/>
            <a:ext cx="7339263" cy="8662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 bài</a:t>
            </a:r>
            <a:endParaRPr lang="en-US" sz="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r>
              <a:rPr lang="en-US" sz="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khỏe</a:t>
            </a:r>
            <a:r>
              <a:rPr lang="en-US" sz="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r>
              <a:rPr lang="en-US" sz="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ngoan</a:t>
            </a:r>
            <a:endParaRPr lang="vi-VN" sz="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F7-rXRhrdN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458" y="2059223"/>
            <a:ext cx="9049084" cy="47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1995055" y="2105891"/>
            <a:ext cx="8977745" cy="16764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7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07461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129072" y="1046561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03654"/>
            <a:ext cx="7245096" cy="4152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2737" y="4367464"/>
            <a:ext cx="3248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Gợi</a:t>
            </a:r>
            <a:r>
              <a:rPr lang="en-US" b="1" dirty="0" smtClean="0"/>
              <a:t> ý: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Chia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807461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129072" y="1046561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2737" y="4367464"/>
            <a:ext cx="324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Gợi</a:t>
            </a:r>
            <a:r>
              <a:rPr lang="en-US" b="1" dirty="0" smtClean="0"/>
              <a:t> ý: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Chia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76" y="2269126"/>
            <a:ext cx="5303591" cy="45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62737" y="4367464"/>
            <a:ext cx="324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Gợi</a:t>
            </a:r>
            <a:r>
              <a:rPr lang="en-US" b="1" dirty="0" smtClean="0"/>
              <a:t> ý: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cử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37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Alternate Process 1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1941507"/>
            <a:ext cx="10668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4129072" y="1046561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8426" y="300210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1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2313708" y="1925781"/>
            <a:ext cx="7994073" cy="199505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6  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giải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quyết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thói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khoa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5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6: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625" y="1037464"/>
            <a:ext cx="10589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1. </a:t>
            </a:r>
            <a:r>
              <a:rPr lang="en-US" sz="2800" dirty="0" err="1" smtClean="0">
                <a:latin typeface="+mj-lt"/>
              </a:rPr>
              <a:t>Trao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đổi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xác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định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vấn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đề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nhóm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cần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giải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quyết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" y="1697603"/>
            <a:ext cx="8435250" cy="5076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6663" y="4367464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Ô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Ô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nạt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đuối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5488</TotalTime>
  <Words>385</Words>
  <PresentationFormat>Widescreen</PresentationFormat>
  <Paragraphs>52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2023-02-08T07:41:41Z</dcterms:modified>
</cp:coreProperties>
</file>