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07" r:id="rId3"/>
    <p:sldId id="427" r:id="rId4"/>
    <p:sldId id="457" r:id="rId5"/>
    <p:sldId id="455" r:id="rId6"/>
    <p:sldId id="456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C5F3F3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>
      <p:cViewPr varScale="1">
        <p:scale>
          <a:sx n="48" d="100"/>
          <a:sy n="48" d="100"/>
        </p:scale>
        <p:origin x="960" y="4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4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32719" y="4114800"/>
            <a:ext cx="13382995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 SÁNG TẠO: BẢN TIN THỂ THAO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328319" y="42893"/>
            <a:ext cx="6858000" cy="1599885"/>
            <a:chOff x="4328319" y="42893"/>
            <a:chExt cx="68580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328319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Góc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sáng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tạo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BẢN TIN THỂ THAO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8918" y="1905000"/>
            <a:ext cx="10668001" cy="1261884"/>
            <a:chOff x="1508918" y="1888664"/>
            <a:chExt cx="9504219" cy="1261884"/>
          </a:xfrm>
        </p:grpSpPr>
        <p:sp>
          <p:nvSpPr>
            <p:cNvPr id="20" name="Rectangle 19"/>
            <p:cNvSpPr/>
            <p:nvPr/>
          </p:nvSpPr>
          <p:spPr>
            <a:xfrm>
              <a:off x="1508918" y="1888664"/>
              <a:ext cx="9504219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tin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ngắn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thao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truờng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893258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/>
          <p:cNvCxnSpPr/>
          <p:nvPr/>
        </p:nvCxnSpPr>
        <p:spPr>
          <a:xfrm>
            <a:off x="1661319" y="3124200"/>
            <a:ext cx="5410200" cy="42684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27159" t="33334" r="27159" b="8332"/>
          <a:stretch/>
        </p:blipFill>
        <p:spPr>
          <a:xfrm>
            <a:off x="2042319" y="3352800"/>
            <a:ext cx="12573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328319" y="42893"/>
            <a:ext cx="6858000" cy="1599885"/>
            <a:chOff x="4328319" y="42893"/>
            <a:chExt cx="68580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328319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Góc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sáng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tạo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BẢN TIN THỂ THAO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8918" y="1905000"/>
            <a:ext cx="10668001" cy="1261884"/>
            <a:chOff x="1508918" y="1888664"/>
            <a:chExt cx="9504219" cy="1261884"/>
          </a:xfrm>
        </p:grpSpPr>
        <p:sp>
          <p:nvSpPr>
            <p:cNvPr id="20" name="Rectangle 19"/>
            <p:cNvSpPr/>
            <p:nvPr/>
          </p:nvSpPr>
          <p:spPr>
            <a:xfrm>
              <a:off x="1508918" y="1888664"/>
              <a:ext cx="9504219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Thảo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luận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tin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ngắn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thao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truờng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893258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/>
          <p:cNvCxnSpPr/>
          <p:nvPr/>
        </p:nvCxnSpPr>
        <p:spPr>
          <a:xfrm>
            <a:off x="1661319" y="3124200"/>
            <a:ext cx="5410200" cy="42684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27159" t="33334" r="27159" b="8332"/>
          <a:stretch/>
        </p:blipFill>
        <p:spPr>
          <a:xfrm>
            <a:off x="8162591" y="2895600"/>
            <a:ext cx="7824328" cy="57912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89719" y="3876764"/>
            <a:ext cx="8421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08740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328319" y="42893"/>
            <a:ext cx="6858000" cy="1599885"/>
            <a:chOff x="4328319" y="42893"/>
            <a:chExt cx="68580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328319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Góc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sáng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tạo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BẢN TIN THỂ THAO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1508917" y="3588605"/>
            <a:ext cx="138684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nhí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56990" y="1676400"/>
            <a:ext cx="1392032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280318" y="2675692"/>
            <a:ext cx="1463040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525522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328319" y="42893"/>
            <a:ext cx="6858000" cy="1599885"/>
            <a:chOff x="4328319" y="42893"/>
            <a:chExt cx="68580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328319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Góc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sáng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tạo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BẢN TIN THỂ THAO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8917" y="1905000"/>
            <a:ext cx="9363456" cy="677108"/>
            <a:chOff x="1508918" y="1888664"/>
            <a:chExt cx="7422955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8" y="1888664"/>
              <a:ext cx="742295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Giới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thiệu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tin hay.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673234" y="2519755"/>
              <a:ext cx="617854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4000528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9985</TotalTime>
  <Words>336</Words>
  <Application>Microsoft Office PowerPoint</Application>
  <PresentationFormat>Custom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1156</cp:revision>
  <dcterms:created xsi:type="dcterms:W3CDTF">2008-09-09T22:52:10Z</dcterms:created>
  <dcterms:modified xsi:type="dcterms:W3CDTF">2022-08-25T15:09:00Z</dcterms:modified>
</cp:coreProperties>
</file>