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86" r:id="rId2"/>
    <p:sldId id="3087" r:id="rId3"/>
    <p:sldId id="3088" r:id="rId4"/>
    <p:sldId id="3111" r:id="rId5"/>
    <p:sldId id="3117" r:id="rId6"/>
    <p:sldId id="31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ACD2-A351-4F1B-A649-A68558C4651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CDCFF-5A28-4A67-8227-490FEBCD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>
            <a:fillRect/>
          </a:stretch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907157" y="188"/>
            <a:ext cx="10719058" cy="105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zh-CN" sz="6255" b="1" cap="all" dirty="0">
                <a:solidFill>
                  <a:srgbClr val="FF0000"/>
                </a:solidFill>
                <a:latin typeface="UVN Huong Que Nang" panose="020E0804040705030404" pitchFamily="34" charset="0"/>
                <a:ea typeface="方正稚艺简体" panose="03000509000000000000" pitchFamily="65" charset="-122"/>
                <a:cs typeface="Arial" panose="020B0604020202020204" pitchFamily="34" charset="0"/>
              </a:rPr>
              <a:t>HOẠT ĐỘNG TRẢI NGHIỆM</a:t>
            </a:r>
            <a:endParaRPr lang="zh-CN" altLang="en-US" sz="6255" b="1" cap="all" dirty="0">
              <a:solidFill>
                <a:srgbClr val="FF0000"/>
              </a:solidFill>
              <a:latin typeface="UVN Huong Que Nang" panose="020E0804040705030404" pitchFamily="34" charset="0"/>
              <a:ea typeface="方正稚艺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3245" y="1185252"/>
            <a:ext cx="6168548" cy="7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455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455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EM LÀ AI?</a:t>
            </a:r>
            <a:endParaRPr lang="en-US" sz="45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45" y="1977777"/>
            <a:ext cx="5886617" cy="488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/>
          <p:nvPr/>
        </p:nvSpPr>
        <p:spPr>
          <a:xfrm>
            <a:off x="1" y="1790418"/>
            <a:ext cx="12028646" cy="697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120" b="1" smtClean="0">
                <a:solidFill>
                  <a:srgbClr val="FF000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+mn-lt"/>
              </a:rPr>
              <a:t>TỰ CHĂM SÓC BẢN THÂN</a:t>
            </a:r>
            <a:endParaRPr lang="en-AU" sz="5120" b="1" dirty="0">
              <a:solidFill>
                <a:srgbClr val="FF000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382110"/>
            <a:ext cx="4534007" cy="61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Liên hệ và chia sẻ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4" y="259146"/>
            <a:ext cx="11466457" cy="645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382110"/>
            <a:ext cx="5734938" cy="68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Thực hành chăm sóc bản thân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60" y="410068"/>
            <a:ext cx="11283511" cy="595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</Words>
  <Application>Microsoft Office PowerPoint</Application>
  <PresentationFormat>Custom</PresentationFormat>
  <Paragraphs>11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Nguyen </cp:lastModifiedBy>
  <cp:revision>7</cp:revision>
  <dcterms:created xsi:type="dcterms:W3CDTF">2020-08-07T07:15:00Z</dcterms:created>
  <dcterms:modified xsi:type="dcterms:W3CDTF">2020-08-22T02:59:34Z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