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8.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0.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3.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4.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5.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8.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1"/>
    <p:sldMasterId id="2147483783" r:id="rId2"/>
    <p:sldMasterId id="2147483809" r:id="rId3"/>
    <p:sldMasterId id="2147483848" r:id="rId4"/>
    <p:sldMasterId id="2147483887" r:id="rId5"/>
    <p:sldMasterId id="2147483924" r:id="rId6"/>
    <p:sldMasterId id="2147483936" r:id="rId7"/>
    <p:sldMasterId id="2147483948" r:id="rId8"/>
    <p:sldMasterId id="2147483960" r:id="rId9"/>
    <p:sldMasterId id="2147483972" r:id="rId10"/>
    <p:sldMasterId id="2147483984" r:id="rId11"/>
    <p:sldMasterId id="2147483996" r:id="rId12"/>
    <p:sldMasterId id="2147484000" r:id="rId13"/>
    <p:sldMasterId id="2147484004" r:id="rId14"/>
    <p:sldMasterId id="2147484016" r:id="rId15"/>
    <p:sldMasterId id="2147484028" r:id="rId16"/>
    <p:sldMasterId id="2147484040" r:id="rId17"/>
    <p:sldMasterId id="2147484052" r:id="rId18"/>
    <p:sldMasterId id="2147484058" r:id="rId19"/>
    <p:sldMasterId id="2147484064" r:id="rId20"/>
    <p:sldMasterId id="2147484070" r:id="rId21"/>
    <p:sldMasterId id="2147484076" r:id="rId22"/>
    <p:sldMasterId id="2147484082" r:id="rId23"/>
    <p:sldMasterId id="2147484088" r:id="rId24"/>
    <p:sldMasterId id="2147484094" r:id="rId25"/>
    <p:sldMasterId id="2147484100" r:id="rId26"/>
  </p:sldMasterIdLst>
  <p:notesMasterIdLst>
    <p:notesMasterId r:id="rId75"/>
  </p:notesMasterIdLst>
  <p:sldIdLst>
    <p:sldId id="288" r:id="rId27"/>
    <p:sldId id="330" r:id="rId28"/>
    <p:sldId id="365" r:id="rId29"/>
    <p:sldId id="366" r:id="rId30"/>
    <p:sldId id="367" r:id="rId31"/>
    <p:sldId id="368" r:id="rId32"/>
    <p:sldId id="369" r:id="rId33"/>
    <p:sldId id="370" r:id="rId34"/>
    <p:sldId id="371" r:id="rId35"/>
    <p:sldId id="372" r:id="rId36"/>
    <p:sldId id="331" r:id="rId37"/>
    <p:sldId id="333" r:id="rId38"/>
    <p:sldId id="334" r:id="rId39"/>
    <p:sldId id="373" r:id="rId40"/>
    <p:sldId id="374" r:id="rId41"/>
    <p:sldId id="375" r:id="rId42"/>
    <p:sldId id="376" r:id="rId43"/>
    <p:sldId id="377" r:id="rId44"/>
    <p:sldId id="378" r:id="rId45"/>
    <p:sldId id="379" r:id="rId46"/>
    <p:sldId id="380" r:id="rId47"/>
    <p:sldId id="340" r:id="rId48"/>
    <p:sldId id="342" r:id="rId49"/>
    <p:sldId id="381" r:id="rId50"/>
    <p:sldId id="343" r:id="rId51"/>
    <p:sldId id="345" r:id="rId52"/>
    <p:sldId id="382" r:id="rId53"/>
    <p:sldId id="383" r:id="rId54"/>
    <p:sldId id="384" r:id="rId55"/>
    <p:sldId id="385" r:id="rId56"/>
    <p:sldId id="347" r:id="rId57"/>
    <p:sldId id="348" r:id="rId58"/>
    <p:sldId id="386" r:id="rId59"/>
    <p:sldId id="321" r:id="rId60"/>
    <p:sldId id="352" r:id="rId61"/>
    <p:sldId id="353" r:id="rId62"/>
    <p:sldId id="354" r:id="rId63"/>
    <p:sldId id="355" r:id="rId64"/>
    <p:sldId id="356" r:id="rId65"/>
    <p:sldId id="357" r:id="rId66"/>
    <p:sldId id="359" r:id="rId67"/>
    <p:sldId id="360" r:id="rId68"/>
    <p:sldId id="361" r:id="rId69"/>
    <p:sldId id="349" r:id="rId70"/>
    <p:sldId id="273" r:id="rId71"/>
    <p:sldId id="363" r:id="rId72"/>
    <p:sldId id="387" r:id="rId73"/>
    <p:sldId id="314" r:id="rId7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8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735"/>
  </p:normalViewPr>
  <p:slideViewPr>
    <p:cSldViewPr snapToGrid="0" snapToObjects="1">
      <p:cViewPr varScale="1">
        <p:scale>
          <a:sx n="89" d="100"/>
          <a:sy n="89" d="100"/>
        </p:scale>
        <p:origin x="432"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90AE8-0971-634A-B6F1-5AA790903FFF}" type="datetimeFigureOut">
              <a:rPr lang="x-none" smtClean="0"/>
              <a:t>9/20/2021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AA3EB-AD35-A94C-BB2A-D2A3968893D7}" type="slidenum">
              <a:rPr lang="x-none" smtClean="0"/>
              <a:t>‹#›</a:t>
            </a:fld>
            <a:endParaRPr lang="x-none"/>
          </a:p>
        </p:txBody>
      </p:sp>
    </p:spTree>
    <p:extLst>
      <p:ext uri="{BB962C8B-B14F-4D97-AF65-F5344CB8AC3E}">
        <p14:creationId xmlns:p14="http://schemas.microsoft.com/office/powerpoint/2010/main" val="2088215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10</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1505"/>
          <p:cNvSpPr>
            <a:spLocks noGrp="1" noRot="1" noChangeAspect="1" noTextEdit="1"/>
          </p:cNvSpPr>
          <p:nvPr>
            <p:ph type="sldImg"/>
          </p:nvPr>
        </p:nvSpPr>
        <p:spPr>
          <a:xfrm>
            <a:off x="685800" y="1143000"/>
            <a:ext cx="5486400" cy="3086100"/>
          </a:xfrm>
          <a:ln/>
        </p:spPr>
      </p:sp>
      <p:sp>
        <p:nvSpPr>
          <p:cNvPr id="21507" name="文本占位符 2150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ea typeface="宋体"/>
              </a:rPr>
              <a:pPr/>
              <a:t>11</a:t>
            </a:fld>
            <a:endParaRPr lang="zh-CN" altLang="en-US" dirty="0">
              <a:solidFill>
                <a:prstClr val="black"/>
              </a:solidFill>
              <a:ea typeface="宋体"/>
            </a:endParaRPr>
          </a:p>
        </p:txBody>
      </p:sp>
    </p:spTree>
    <p:extLst>
      <p:ext uri="{BB962C8B-B14F-4D97-AF65-F5344CB8AC3E}">
        <p14:creationId xmlns:p14="http://schemas.microsoft.com/office/powerpoint/2010/main" val="371923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9456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3190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452824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25</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26</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27</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517996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28</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74155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29</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34376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30</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41147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31</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050370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44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46</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7859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09008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ea typeface="宋体"/>
              </a:rPr>
              <a:pPr/>
              <a:t>4</a:t>
            </a:fld>
            <a:endParaRPr lang="zh-CN" altLang="en-US">
              <a:solidFill>
                <a:prstClr val="black"/>
              </a:solidFill>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Hồ Chí Minh</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5</a:t>
            </a:fld>
            <a:endParaRPr lang="x-none">
              <a:solidFill>
                <a:prstClr val="black"/>
              </a:solidFill>
            </a:endParaRPr>
          </a:p>
        </p:txBody>
      </p:sp>
    </p:spTree>
    <p:extLst>
      <p:ext uri="{BB962C8B-B14F-4D97-AF65-F5344CB8AC3E}">
        <p14:creationId xmlns:p14="http://schemas.microsoft.com/office/powerpoint/2010/main" val="147394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1954</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6</a:t>
            </a:fld>
            <a:endParaRPr lang="x-none">
              <a:solidFill>
                <a:prstClr val="black"/>
              </a:solidFill>
            </a:endParaRPr>
          </a:p>
        </p:txBody>
      </p:sp>
    </p:spTree>
    <p:extLst>
      <p:ext uri="{BB962C8B-B14F-4D97-AF65-F5344CB8AC3E}">
        <p14:creationId xmlns:p14="http://schemas.microsoft.com/office/powerpoint/2010/main" val="296668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Thủ đô</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7</a:t>
            </a:fld>
            <a:endParaRPr lang="x-none">
              <a:solidFill>
                <a:prstClr val="black"/>
              </a:solidFill>
            </a:endParaRPr>
          </a:p>
        </p:txBody>
      </p:sp>
    </p:spTree>
    <p:extLst>
      <p:ext uri="{BB962C8B-B14F-4D97-AF65-F5344CB8AC3E}">
        <p14:creationId xmlns:p14="http://schemas.microsoft.com/office/powerpoint/2010/main" val="3677179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8</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9</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8.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7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1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17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18.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9.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8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1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1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18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19.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9.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0.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8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2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18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0.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18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20.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0.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9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2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19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19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21.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19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9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2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19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19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22.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0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2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20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20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23.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20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0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24.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20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4.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20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24.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5.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2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2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21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25.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2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5.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6.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Master" Target="../slideMasters/slideMaster2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Layouts/_rels/slideLayout2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2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25.png"/></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37.png"/><Relationship Id="rId20" Type="http://schemas.openxmlformats.org/officeDocument/2006/relationships/image" Target="../media/image39.png"/><Relationship Id="rId1" Type="http://schemas.openxmlformats.org/officeDocument/2006/relationships/slideMaster" Target="../slideMasters/slideMaster26.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36.png"/><Relationship Id="rId10" Type="http://schemas.openxmlformats.org/officeDocument/2006/relationships/image" Target="../media/image5.png"/><Relationship Id="rId19"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3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t>9/20/2021</a:t>
            </a:fld>
            <a:endParaRPr lang="en-US" dirty="0"/>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1938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t>9/20/2021</a:t>
            </a:fld>
            <a:endParaRPr lang="en-US" dirty="0"/>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86235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542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6351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5687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6960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0212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3826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7149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9201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473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07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t>9/20/2021</a:t>
            </a:fld>
            <a:endParaRPr lang="en-US" dirty="0"/>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013932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0986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40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9826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9949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7669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1401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5580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6856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5630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796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029805"/>
      </p:ext>
    </p:extLst>
  </p:cSld>
  <p:clrMapOvr>
    <a:masterClrMapping/>
  </p:clrMapOvr>
  <p:transition spd="slow">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7814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6948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1181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9669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5756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3256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5884850"/>
      </p:ext>
    </p:extLst>
  </p:cSld>
  <p:clrMapOvr>
    <a:masterClrMapping/>
  </p:clrMapOvr>
  <p:transition spd="slow" advClick="0" advTm="3000">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xmlns=""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xmlns=""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2605035316"/>
      </p:ext>
    </p:extLst>
  </p:cSld>
  <p:clrMapOvr>
    <a:masterClrMapping/>
  </p:clrMapOvr>
  <p:transition spd="slow" advClick="0" advTm="3000">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5046443"/>
      </p:ext>
    </p:extLst>
  </p:cSld>
  <p:clrMapOvr>
    <a:masterClrMapping/>
  </p:clrMapOvr>
  <p:transition spd="slow" advClick="0" advTm="3000">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6201688"/>
      </p:ext>
    </p:extLst>
  </p:cSld>
  <p:clrMapOvr>
    <a:masterClrMapping/>
  </p:clrMapOvr>
  <p:transition spd="slow" advClick="0" advTm="3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296392"/>
      </p:ext>
    </p:extLst>
  </p:cSld>
  <p:clrMapOvr>
    <a:masterClrMapping/>
  </p:clrMapOvr>
  <p:transition spd="slow">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xmlns=""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xmlns=""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1355309117"/>
      </p:ext>
    </p:extLst>
  </p:cSld>
  <p:clrMapOvr>
    <a:masterClrMapping/>
  </p:clrMapOvr>
  <p:transition spd="slow" advClick="0" advTm="3000">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6788"/>
      </p:ext>
    </p:extLst>
  </p:cSld>
  <p:clrMapOvr>
    <a:masterClrMapping/>
  </p:clrMapOvr>
  <p:transition spd="slow" advClick="0" advTm="3000">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507" indent="0" algn="ctr">
              <a:buNone/>
              <a:defRPr sz="2000"/>
            </a:lvl2pPr>
            <a:lvl3pPr marL="913085" indent="0" algn="ctr">
              <a:buNone/>
              <a:defRPr sz="1900"/>
            </a:lvl3pPr>
            <a:lvl4pPr marL="1369628" indent="0" algn="ctr">
              <a:buNone/>
              <a:defRPr sz="1600"/>
            </a:lvl4pPr>
            <a:lvl5pPr marL="1826170" indent="0" algn="ctr">
              <a:buNone/>
              <a:defRPr sz="1600"/>
            </a:lvl5pPr>
            <a:lvl6pPr marL="2282750" indent="0" algn="ctr">
              <a:buNone/>
              <a:defRPr sz="1600"/>
            </a:lvl6pPr>
            <a:lvl7pPr marL="2739254" indent="0" algn="ctr">
              <a:buNone/>
              <a:defRPr sz="1600"/>
            </a:lvl7pPr>
            <a:lvl8pPr marL="3195760" indent="0" algn="ctr">
              <a:buNone/>
              <a:defRPr sz="1600"/>
            </a:lvl8pPr>
            <a:lvl9pPr marL="365226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9058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9818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A55BAE-1B06-4E18-A1E2-B97A0B5AF3D2}"/>
              </a:ext>
            </a:extLst>
          </p:cNvPr>
          <p:cNvSpPr>
            <a:spLocks noGrp="1"/>
          </p:cNvSpPr>
          <p:nvPr>
            <p:ph type="title"/>
          </p:nvPr>
        </p:nvSpPr>
        <p:spPr>
          <a:xfrm>
            <a:off x="831851" y="170988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507" indent="0">
              <a:buNone/>
              <a:defRPr sz="2000">
                <a:solidFill>
                  <a:schemeClr val="tx1">
                    <a:tint val="75000"/>
                  </a:schemeClr>
                </a:solidFill>
              </a:defRPr>
            </a:lvl2pPr>
            <a:lvl3pPr marL="913085" indent="0">
              <a:buNone/>
              <a:defRPr sz="1900">
                <a:solidFill>
                  <a:schemeClr val="tx1">
                    <a:tint val="75000"/>
                  </a:schemeClr>
                </a:solidFill>
              </a:defRPr>
            </a:lvl3pPr>
            <a:lvl4pPr marL="1369628" indent="0">
              <a:buNone/>
              <a:defRPr sz="1600">
                <a:solidFill>
                  <a:schemeClr val="tx1">
                    <a:tint val="75000"/>
                  </a:schemeClr>
                </a:solidFill>
              </a:defRPr>
            </a:lvl4pPr>
            <a:lvl5pPr marL="1826170" indent="0">
              <a:buNone/>
              <a:defRPr sz="1600">
                <a:solidFill>
                  <a:schemeClr val="tx1">
                    <a:tint val="75000"/>
                  </a:schemeClr>
                </a:solidFill>
              </a:defRPr>
            </a:lvl5pPr>
            <a:lvl6pPr marL="2282750" indent="0">
              <a:buNone/>
              <a:defRPr sz="1600">
                <a:solidFill>
                  <a:schemeClr val="tx1">
                    <a:tint val="75000"/>
                  </a:schemeClr>
                </a:solidFill>
              </a:defRPr>
            </a:lvl6pPr>
            <a:lvl7pPr marL="2739254" indent="0">
              <a:buNone/>
              <a:defRPr sz="1600">
                <a:solidFill>
                  <a:schemeClr val="tx1">
                    <a:tint val="75000"/>
                  </a:schemeClr>
                </a:solidFill>
              </a:defRPr>
            </a:lvl7pPr>
            <a:lvl8pPr marL="3195760" indent="0">
              <a:buNone/>
              <a:defRPr sz="1600">
                <a:solidFill>
                  <a:schemeClr val="tx1">
                    <a:tint val="75000"/>
                  </a:schemeClr>
                </a:solidFill>
              </a:defRPr>
            </a:lvl8pPr>
            <a:lvl9pPr marL="365226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687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7664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93609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7759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070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3916A63-B99B-4A87-B84A-EC9365C6118D}"/>
              </a:ext>
            </a:extLst>
          </p:cNvPr>
          <p:cNvSpPr>
            <a:spLocks noGrp="1"/>
          </p:cNvSpPr>
          <p:nvPr>
            <p:ph idx="1"/>
          </p:nvPr>
        </p:nvSpPr>
        <p:spPr>
          <a:xfrm>
            <a:off x="5183188" y="98757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423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169715"/>
      </p:ext>
    </p:extLst>
  </p:cSld>
  <p:clrMapOvr>
    <a:masterClrMapping/>
  </p:clrMapOvr>
  <p:transition spd="slow">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B4848A8-0066-4BA3-ABE3-C0C1570FAA78}"/>
              </a:ext>
            </a:extLst>
          </p:cNvPr>
          <p:cNvSpPr>
            <a:spLocks noGrp="1"/>
          </p:cNvSpPr>
          <p:nvPr>
            <p:ph type="pic" idx="1"/>
          </p:nvPr>
        </p:nvSpPr>
        <p:spPr>
          <a:xfrm>
            <a:off x="5183188" y="987576"/>
            <a:ext cx="6172200" cy="4873625"/>
          </a:xfrm>
        </p:spPr>
        <p:txBody>
          <a:bodyPr/>
          <a:lstStyle>
            <a:lvl1pPr marL="0" indent="0">
              <a:buNone/>
              <a:defRPr sz="3200"/>
            </a:lvl1pPr>
            <a:lvl2pPr marL="456507" indent="0">
              <a:buNone/>
              <a:defRPr sz="2800"/>
            </a:lvl2pPr>
            <a:lvl3pPr marL="913085" indent="0">
              <a:buNone/>
              <a:defRPr sz="2400"/>
            </a:lvl3pPr>
            <a:lvl4pPr marL="1369628" indent="0">
              <a:buNone/>
              <a:defRPr sz="2000"/>
            </a:lvl4pPr>
            <a:lvl5pPr marL="1826170" indent="0">
              <a:buNone/>
              <a:defRPr sz="2000"/>
            </a:lvl5pPr>
            <a:lvl6pPr marL="2282750" indent="0">
              <a:buNone/>
              <a:defRPr sz="2000"/>
            </a:lvl6pPr>
            <a:lvl7pPr marL="2739254" indent="0">
              <a:buNone/>
              <a:defRPr sz="2000"/>
            </a:lvl7pPr>
            <a:lvl8pPr marL="3195760" indent="0">
              <a:buNone/>
              <a:defRPr sz="2000"/>
            </a:lvl8pPr>
            <a:lvl9pPr marL="3652267" indent="0">
              <a:buNone/>
              <a:defRPr sz="2000"/>
            </a:lvl9pPr>
          </a:lstStyle>
          <a:p>
            <a:endParaRPr lang="en-US"/>
          </a:p>
        </p:txBody>
      </p:sp>
      <p:sp>
        <p:nvSpPr>
          <p:cNvPr id="4" name="Text Placeholder 3">
            <a:extLst>
              <a:ext uri="{FF2B5EF4-FFF2-40B4-BE49-F238E27FC236}">
                <a16:creationId xmlns:a16="http://schemas.microsoft.com/office/drawing/2014/main" xmlns=""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6636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250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130A977-935C-4CBC-BDD9-64A73E180CB7}"/>
              </a:ext>
            </a:extLst>
          </p:cNvPr>
          <p:cNvSpPr>
            <a:spLocks noGrp="1"/>
          </p:cNvSpPr>
          <p:nvPr>
            <p:ph type="title" orient="vert"/>
          </p:nvPr>
        </p:nvSpPr>
        <p:spPr>
          <a:xfrm>
            <a:off x="8724902" y="365275"/>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BB1B561-E760-458E-A9F4-114DDC98C7AA}"/>
              </a:ext>
            </a:extLst>
          </p:cNvPr>
          <p:cNvSpPr>
            <a:spLocks noGrp="1"/>
          </p:cNvSpPr>
          <p:nvPr>
            <p:ph type="body" orient="vert" idx="1"/>
          </p:nvPr>
        </p:nvSpPr>
        <p:spPr>
          <a:xfrm>
            <a:off x="838259" y="36527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8137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711" indent="0" algn="ctr">
              <a:buNone/>
              <a:defRPr sz="2000"/>
            </a:lvl2pPr>
            <a:lvl3pPr marL="913470" indent="0" algn="ctr">
              <a:buNone/>
              <a:defRPr sz="1900"/>
            </a:lvl3pPr>
            <a:lvl4pPr marL="1370206" indent="0" algn="ctr">
              <a:buNone/>
              <a:defRPr sz="1600"/>
            </a:lvl4pPr>
            <a:lvl5pPr marL="1826941" indent="0" algn="ctr">
              <a:buNone/>
              <a:defRPr sz="1600"/>
            </a:lvl5pPr>
            <a:lvl6pPr marL="2283702" indent="0" algn="ctr">
              <a:buNone/>
              <a:defRPr sz="1600"/>
            </a:lvl6pPr>
            <a:lvl7pPr marL="2740410" indent="0" algn="ctr">
              <a:buNone/>
              <a:defRPr sz="1600"/>
            </a:lvl7pPr>
            <a:lvl8pPr marL="3197120" indent="0" algn="ctr">
              <a:buNone/>
              <a:defRPr sz="1600"/>
            </a:lvl8pPr>
            <a:lvl9pPr marL="365383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72125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2469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A55BAE-1B06-4E18-A1E2-B97A0B5AF3D2}"/>
              </a:ext>
            </a:extLst>
          </p:cNvPr>
          <p:cNvSpPr>
            <a:spLocks noGrp="1"/>
          </p:cNvSpPr>
          <p:nvPr>
            <p:ph type="title"/>
          </p:nvPr>
        </p:nvSpPr>
        <p:spPr>
          <a:xfrm>
            <a:off x="831851" y="170986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711" indent="0">
              <a:buNone/>
              <a:defRPr sz="2000">
                <a:solidFill>
                  <a:schemeClr val="tx1">
                    <a:tint val="75000"/>
                  </a:schemeClr>
                </a:solidFill>
              </a:defRPr>
            </a:lvl2pPr>
            <a:lvl3pPr marL="913470" indent="0">
              <a:buNone/>
              <a:defRPr sz="1900">
                <a:solidFill>
                  <a:schemeClr val="tx1">
                    <a:tint val="75000"/>
                  </a:schemeClr>
                </a:solidFill>
              </a:defRPr>
            </a:lvl3pPr>
            <a:lvl4pPr marL="1370206" indent="0">
              <a:buNone/>
              <a:defRPr sz="1600">
                <a:solidFill>
                  <a:schemeClr val="tx1">
                    <a:tint val="75000"/>
                  </a:schemeClr>
                </a:solidFill>
              </a:defRPr>
            </a:lvl4pPr>
            <a:lvl5pPr marL="1826941" indent="0">
              <a:buNone/>
              <a:defRPr sz="1600">
                <a:solidFill>
                  <a:schemeClr val="tx1">
                    <a:tint val="75000"/>
                  </a:schemeClr>
                </a:solidFill>
              </a:defRPr>
            </a:lvl5pPr>
            <a:lvl6pPr marL="2283702" indent="0">
              <a:buNone/>
              <a:defRPr sz="1600">
                <a:solidFill>
                  <a:schemeClr val="tx1">
                    <a:tint val="75000"/>
                  </a:schemeClr>
                </a:solidFill>
              </a:defRPr>
            </a:lvl6pPr>
            <a:lvl7pPr marL="2740410" indent="0">
              <a:buNone/>
              <a:defRPr sz="1600">
                <a:solidFill>
                  <a:schemeClr val="tx1">
                    <a:tint val="75000"/>
                  </a:schemeClr>
                </a:solidFill>
              </a:defRPr>
            </a:lvl7pPr>
            <a:lvl8pPr marL="3197120" indent="0">
              <a:buNone/>
              <a:defRPr sz="1600">
                <a:solidFill>
                  <a:schemeClr val="tx1">
                    <a:tint val="75000"/>
                  </a:schemeClr>
                </a:solidFill>
              </a:defRPr>
            </a:lvl8pPr>
            <a:lvl9pPr marL="365383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6889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1079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9715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5535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697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518939"/>
      </p:ext>
    </p:extLst>
  </p:cSld>
  <p:clrMapOvr>
    <a:masterClrMapping/>
  </p:clrMapOvr>
  <p:transition spd="slow">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3916A63-B99B-4A87-B84A-EC9365C6118D}"/>
              </a:ext>
            </a:extLst>
          </p:cNvPr>
          <p:cNvSpPr>
            <a:spLocks noGrp="1"/>
          </p:cNvSpPr>
          <p:nvPr>
            <p:ph idx="1"/>
          </p:nvPr>
        </p:nvSpPr>
        <p:spPr>
          <a:xfrm>
            <a:off x="5183188" y="9875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62231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B4848A8-0066-4BA3-ABE3-C0C1570FAA78}"/>
              </a:ext>
            </a:extLst>
          </p:cNvPr>
          <p:cNvSpPr>
            <a:spLocks noGrp="1"/>
          </p:cNvSpPr>
          <p:nvPr>
            <p:ph type="pic" idx="1"/>
          </p:nvPr>
        </p:nvSpPr>
        <p:spPr>
          <a:xfrm>
            <a:off x="5183188" y="987553"/>
            <a:ext cx="6172200" cy="4873625"/>
          </a:xfrm>
        </p:spPr>
        <p:txBody>
          <a:bodyPr/>
          <a:lstStyle>
            <a:lvl1pPr marL="0" indent="0">
              <a:buNone/>
              <a:defRPr sz="3200"/>
            </a:lvl1pPr>
            <a:lvl2pPr marL="456711" indent="0">
              <a:buNone/>
              <a:defRPr sz="2800"/>
            </a:lvl2pPr>
            <a:lvl3pPr marL="913470" indent="0">
              <a:buNone/>
              <a:defRPr sz="2400"/>
            </a:lvl3pPr>
            <a:lvl4pPr marL="1370206" indent="0">
              <a:buNone/>
              <a:defRPr sz="2000"/>
            </a:lvl4pPr>
            <a:lvl5pPr marL="1826941" indent="0">
              <a:buNone/>
              <a:defRPr sz="2000"/>
            </a:lvl5pPr>
            <a:lvl6pPr marL="2283702" indent="0">
              <a:buNone/>
              <a:defRPr sz="2000"/>
            </a:lvl6pPr>
            <a:lvl7pPr marL="2740410" indent="0">
              <a:buNone/>
              <a:defRPr sz="2000"/>
            </a:lvl7pPr>
            <a:lvl8pPr marL="3197120" indent="0">
              <a:buNone/>
              <a:defRPr sz="2000"/>
            </a:lvl8pPr>
            <a:lvl9pPr marL="3653831" indent="0">
              <a:buNone/>
              <a:defRPr sz="2000"/>
            </a:lvl9pPr>
          </a:lstStyle>
          <a:p>
            <a:endParaRPr lang="en-US"/>
          </a:p>
        </p:txBody>
      </p:sp>
      <p:sp>
        <p:nvSpPr>
          <p:cNvPr id="4" name="Text Placeholder 3">
            <a:extLst>
              <a:ext uri="{FF2B5EF4-FFF2-40B4-BE49-F238E27FC236}">
                <a16:creationId xmlns:a16="http://schemas.microsoft.com/office/drawing/2014/main" xmlns=""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8817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2148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130A977-935C-4CBC-BDD9-64A73E180CB7}"/>
              </a:ext>
            </a:extLst>
          </p:cNvPr>
          <p:cNvSpPr>
            <a:spLocks noGrp="1"/>
          </p:cNvSpPr>
          <p:nvPr>
            <p:ph type="title" orient="vert"/>
          </p:nvPr>
        </p:nvSpPr>
        <p:spPr>
          <a:xfrm>
            <a:off x="8724902" y="365253"/>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BB1B561-E760-458E-A9F4-114DDC98C7AA}"/>
              </a:ext>
            </a:extLst>
          </p:cNvPr>
          <p:cNvSpPr>
            <a:spLocks noGrp="1"/>
          </p:cNvSpPr>
          <p:nvPr>
            <p:ph type="body" orient="vert" idx="1"/>
          </p:nvPr>
        </p:nvSpPr>
        <p:spPr>
          <a:xfrm>
            <a:off x="838259" y="365253"/>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3712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939" indent="0" algn="ctr">
              <a:buNone/>
              <a:defRPr sz="2000"/>
            </a:lvl2pPr>
            <a:lvl3pPr marL="913901" indent="0" algn="ctr">
              <a:buNone/>
              <a:defRPr sz="1900"/>
            </a:lvl3pPr>
            <a:lvl4pPr marL="1370852" indent="0" algn="ctr">
              <a:buNone/>
              <a:defRPr sz="1600"/>
            </a:lvl4pPr>
            <a:lvl5pPr marL="1827802" indent="0" algn="ctr">
              <a:buNone/>
              <a:defRPr sz="1600"/>
            </a:lvl5pPr>
            <a:lvl6pPr marL="2284766" indent="0" algn="ctr">
              <a:buNone/>
              <a:defRPr sz="1600"/>
            </a:lvl6pPr>
            <a:lvl7pPr marL="2741702" indent="0" algn="ctr">
              <a:buNone/>
              <a:defRPr sz="1600"/>
            </a:lvl7pPr>
            <a:lvl8pPr marL="3198640" indent="0" algn="ctr">
              <a:buNone/>
              <a:defRPr sz="1600"/>
            </a:lvl8pPr>
            <a:lvl9pPr marL="365557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6654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1419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A55BAE-1B06-4E18-A1E2-B97A0B5AF3D2}"/>
              </a:ext>
            </a:extLst>
          </p:cNvPr>
          <p:cNvSpPr>
            <a:spLocks noGrp="1"/>
          </p:cNvSpPr>
          <p:nvPr>
            <p:ph type="title"/>
          </p:nvPr>
        </p:nvSpPr>
        <p:spPr>
          <a:xfrm>
            <a:off x="831851" y="17098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39" indent="0">
              <a:buNone/>
              <a:defRPr sz="2000">
                <a:solidFill>
                  <a:schemeClr val="tx1">
                    <a:tint val="75000"/>
                  </a:schemeClr>
                </a:solidFill>
              </a:defRPr>
            </a:lvl2pPr>
            <a:lvl3pPr marL="913901" indent="0">
              <a:buNone/>
              <a:defRPr sz="1900">
                <a:solidFill>
                  <a:schemeClr val="tx1">
                    <a:tint val="75000"/>
                  </a:schemeClr>
                </a:solidFill>
              </a:defRPr>
            </a:lvl3pPr>
            <a:lvl4pPr marL="1370852" indent="0">
              <a:buNone/>
              <a:defRPr sz="1600">
                <a:solidFill>
                  <a:schemeClr val="tx1">
                    <a:tint val="75000"/>
                  </a:schemeClr>
                </a:solidFill>
              </a:defRPr>
            </a:lvl4pPr>
            <a:lvl5pPr marL="1827802" indent="0">
              <a:buNone/>
              <a:defRPr sz="1600">
                <a:solidFill>
                  <a:schemeClr val="tx1">
                    <a:tint val="75000"/>
                  </a:schemeClr>
                </a:solidFill>
              </a:defRPr>
            </a:lvl5pPr>
            <a:lvl6pPr marL="2284766" indent="0">
              <a:buNone/>
              <a:defRPr sz="1600">
                <a:solidFill>
                  <a:schemeClr val="tx1">
                    <a:tint val="75000"/>
                  </a:schemeClr>
                </a:solidFill>
              </a:defRPr>
            </a:lvl6pPr>
            <a:lvl7pPr marL="2741702" indent="0">
              <a:buNone/>
              <a:defRPr sz="1600">
                <a:solidFill>
                  <a:schemeClr val="tx1">
                    <a:tint val="75000"/>
                  </a:schemeClr>
                </a:solidFill>
              </a:defRPr>
            </a:lvl7pPr>
            <a:lvl8pPr marL="3198640" indent="0">
              <a:buNone/>
              <a:defRPr sz="1600">
                <a:solidFill>
                  <a:schemeClr val="tx1">
                    <a:tint val="75000"/>
                  </a:schemeClr>
                </a:solidFill>
              </a:defRPr>
            </a:lvl8pPr>
            <a:lvl9pPr marL="365557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7823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8557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939" indent="0">
              <a:buNone/>
              <a:defRPr sz="2000" b="1"/>
            </a:lvl2pPr>
            <a:lvl3pPr marL="913901" indent="0">
              <a:buNone/>
              <a:defRPr sz="1900" b="1"/>
            </a:lvl3pPr>
            <a:lvl4pPr marL="1370852" indent="0">
              <a:buNone/>
              <a:defRPr sz="1600" b="1"/>
            </a:lvl4pPr>
            <a:lvl5pPr marL="1827802" indent="0">
              <a:buNone/>
              <a:defRPr sz="1600" b="1"/>
            </a:lvl5pPr>
            <a:lvl6pPr marL="2284766" indent="0">
              <a:buNone/>
              <a:defRPr sz="1600" b="1"/>
            </a:lvl6pPr>
            <a:lvl7pPr marL="2741702" indent="0">
              <a:buNone/>
              <a:defRPr sz="1600" b="1"/>
            </a:lvl7pPr>
            <a:lvl8pPr marL="3198640" indent="0">
              <a:buNone/>
              <a:defRPr sz="1600" b="1"/>
            </a:lvl8pPr>
            <a:lvl9pPr marL="365557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939" indent="0">
              <a:buNone/>
              <a:defRPr sz="2000" b="1"/>
            </a:lvl2pPr>
            <a:lvl3pPr marL="913901" indent="0">
              <a:buNone/>
              <a:defRPr sz="1900" b="1"/>
            </a:lvl3pPr>
            <a:lvl4pPr marL="1370852" indent="0">
              <a:buNone/>
              <a:defRPr sz="1600" b="1"/>
            </a:lvl4pPr>
            <a:lvl5pPr marL="1827802" indent="0">
              <a:buNone/>
              <a:defRPr sz="1600" b="1"/>
            </a:lvl5pPr>
            <a:lvl6pPr marL="2284766" indent="0">
              <a:buNone/>
              <a:defRPr sz="1600" b="1"/>
            </a:lvl6pPr>
            <a:lvl7pPr marL="2741702" indent="0">
              <a:buNone/>
              <a:defRPr sz="1600" b="1"/>
            </a:lvl7pPr>
            <a:lvl8pPr marL="3198640" indent="0">
              <a:buNone/>
              <a:defRPr sz="1600" b="1"/>
            </a:lvl8pPr>
            <a:lvl9pPr marL="365557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4389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35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046076"/>
      </p:ext>
    </p:extLst>
  </p:cSld>
  <p:clrMapOvr>
    <a:masterClrMapping/>
  </p:clrMapOvr>
  <p:transition spd="slow">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59456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3916A63-B99B-4A87-B84A-EC9365C6118D}"/>
              </a:ext>
            </a:extLst>
          </p:cNvPr>
          <p:cNvSpPr>
            <a:spLocks noGrp="1"/>
          </p:cNvSpPr>
          <p:nvPr>
            <p:ph idx="1"/>
          </p:nvPr>
        </p:nvSpPr>
        <p:spPr>
          <a:xfrm>
            <a:off x="5183188" y="9875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939" indent="0">
              <a:buNone/>
              <a:defRPr sz="1500"/>
            </a:lvl2pPr>
            <a:lvl3pPr marL="913901" indent="0">
              <a:buNone/>
              <a:defRPr sz="1200"/>
            </a:lvl3pPr>
            <a:lvl4pPr marL="1370852" indent="0">
              <a:buNone/>
              <a:defRPr sz="1100"/>
            </a:lvl4pPr>
            <a:lvl5pPr marL="1827802" indent="0">
              <a:buNone/>
              <a:defRPr sz="1100"/>
            </a:lvl5pPr>
            <a:lvl6pPr marL="2284766" indent="0">
              <a:buNone/>
              <a:defRPr sz="1100"/>
            </a:lvl6pPr>
            <a:lvl7pPr marL="2741702" indent="0">
              <a:buNone/>
              <a:defRPr sz="1100"/>
            </a:lvl7pPr>
            <a:lvl8pPr marL="3198640" indent="0">
              <a:buNone/>
              <a:defRPr sz="1100"/>
            </a:lvl8pPr>
            <a:lvl9pPr marL="365557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4236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B4848A8-0066-4BA3-ABE3-C0C1570FAA78}"/>
              </a:ext>
            </a:extLst>
          </p:cNvPr>
          <p:cNvSpPr>
            <a:spLocks noGrp="1"/>
          </p:cNvSpPr>
          <p:nvPr>
            <p:ph type="pic" idx="1"/>
          </p:nvPr>
        </p:nvSpPr>
        <p:spPr>
          <a:xfrm>
            <a:off x="5183188" y="987528"/>
            <a:ext cx="6172200" cy="4873625"/>
          </a:xfrm>
        </p:spPr>
        <p:txBody>
          <a:bodyPr/>
          <a:lstStyle>
            <a:lvl1pPr marL="0" indent="0">
              <a:buNone/>
              <a:defRPr sz="3200"/>
            </a:lvl1pPr>
            <a:lvl2pPr marL="456939" indent="0">
              <a:buNone/>
              <a:defRPr sz="2800"/>
            </a:lvl2pPr>
            <a:lvl3pPr marL="913901" indent="0">
              <a:buNone/>
              <a:defRPr sz="2400"/>
            </a:lvl3pPr>
            <a:lvl4pPr marL="1370852" indent="0">
              <a:buNone/>
              <a:defRPr sz="2000"/>
            </a:lvl4pPr>
            <a:lvl5pPr marL="1827802" indent="0">
              <a:buNone/>
              <a:defRPr sz="2000"/>
            </a:lvl5pPr>
            <a:lvl6pPr marL="2284766" indent="0">
              <a:buNone/>
              <a:defRPr sz="2000"/>
            </a:lvl6pPr>
            <a:lvl7pPr marL="2741702" indent="0">
              <a:buNone/>
              <a:defRPr sz="2000"/>
            </a:lvl7pPr>
            <a:lvl8pPr marL="3198640" indent="0">
              <a:buNone/>
              <a:defRPr sz="2000"/>
            </a:lvl8pPr>
            <a:lvl9pPr marL="3655579" indent="0">
              <a:buNone/>
              <a:defRPr sz="2000"/>
            </a:lvl9pPr>
          </a:lstStyle>
          <a:p>
            <a:endParaRPr lang="en-US"/>
          </a:p>
        </p:txBody>
      </p:sp>
      <p:sp>
        <p:nvSpPr>
          <p:cNvPr id="4" name="Text Placeholder 3">
            <a:extLst>
              <a:ext uri="{FF2B5EF4-FFF2-40B4-BE49-F238E27FC236}">
                <a16:creationId xmlns:a16="http://schemas.microsoft.com/office/drawing/2014/main" xmlns=""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939" indent="0">
              <a:buNone/>
              <a:defRPr sz="1500"/>
            </a:lvl2pPr>
            <a:lvl3pPr marL="913901" indent="0">
              <a:buNone/>
              <a:defRPr sz="1200"/>
            </a:lvl3pPr>
            <a:lvl4pPr marL="1370852" indent="0">
              <a:buNone/>
              <a:defRPr sz="1100"/>
            </a:lvl4pPr>
            <a:lvl5pPr marL="1827802" indent="0">
              <a:buNone/>
              <a:defRPr sz="1100"/>
            </a:lvl5pPr>
            <a:lvl6pPr marL="2284766" indent="0">
              <a:buNone/>
              <a:defRPr sz="1100"/>
            </a:lvl6pPr>
            <a:lvl7pPr marL="2741702" indent="0">
              <a:buNone/>
              <a:defRPr sz="1100"/>
            </a:lvl7pPr>
            <a:lvl8pPr marL="3198640" indent="0">
              <a:buNone/>
              <a:defRPr sz="1100"/>
            </a:lvl8pPr>
            <a:lvl9pPr marL="365557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3460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883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130A977-935C-4CBC-BDD9-64A73E180CB7}"/>
              </a:ext>
            </a:extLst>
          </p:cNvPr>
          <p:cNvSpPr>
            <a:spLocks noGrp="1"/>
          </p:cNvSpPr>
          <p:nvPr>
            <p:ph type="title" orient="vert"/>
          </p:nvPr>
        </p:nvSpPr>
        <p:spPr>
          <a:xfrm>
            <a:off x="8724902" y="3652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BB1B561-E760-458E-A9F4-114DDC98C7AA}"/>
              </a:ext>
            </a:extLst>
          </p:cNvPr>
          <p:cNvSpPr>
            <a:spLocks noGrp="1"/>
          </p:cNvSpPr>
          <p:nvPr>
            <p:ph type="body" orient="vert" idx="1"/>
          </p:nvPr>
        </p:nvSpPr>
        <p:spPr>
          <a:xfrm>
            <a:off x="838259" y="3652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953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4609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9805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A55BAE-1B06-4E18-A1E2-B97A0B5AF3D2}"/>
              </a:ext>
            </a:extLst>
          </p:cNvPr>
          <p:cNvSpPr>
            <a:spLocks noGrp="1"/>
          </p:cNvSpPr>
          <p:nvPr>
            <p:ph type="title"/>
          </p:nvPr>
        </p:nvSpPr>
        <p:spPr>
          <a:xfrm>
            <a:off x="831851" y="170981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4995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4264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944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988500"/>
      </p:ext>
    </p:extLst>
  </p:cSld>
  <p:clrMapOvr>
    <a:masterClrMapping/>
  </p:clrMapOvr>
  <p:transition spd="slow">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1781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4347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3916A63-B99B-4A87-B84A-EC9365C6118D}"/>
              </a:ext>
            </a:extLst>
          </p:cNvPr>
          <p:cNvSpPr>
            <a:spLocks noGrp="1"/>
          </p:cNvSpPr>
          <p:nvPr>
            <p:ph idx="1"/>
          </p:nvPr>
        </p:nvSpPr>
        <p:spPr>
          <a:xfrm>
            <a:off x="5183188" y="9875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26168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B4848A8-0066-4BA3-ABE3-C0C1570FAA78}"/>
              </a:ext>
            </a:extLst>
          </p:cNvPr>
          <p:cNvSpPr>
            <a:spLocks noGrp="1"/>
          </p:cNvSpPr>
          <p:nvPr>
            <p:ph type="pic" idx="1"/>
          </p:nvPr>
        </p:nvSpPr>
        <p:spPr>
          <a:xfrm>
            <a:off x="5183188" y="987500"/>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xmlns=""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6442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7926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130A977-935C-4CBC-BDD9-64A73E180CB7}"/>
              </a:ext>
            </a:extLst>
          </p:cNvPr>
          <p:cNvSpPr>
            <a:spLocks noGrp="1"/>
          </p:cNvSpPr>
          <p:nvPr>
            <p:ph type="title" orient="vert"/>
          </p:nvPr>
        </p:nvSpPr>
        <p:spPr>
          <a:xfrm>
            <a:off x="8724902" y="36519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BB1B561-E760-458E-A9F4-114DDC98C7AA}"/>
              </a:ext>
            </a:extLst>
          </p:cNvPr>
          <p:cNvSpPr>
            <a:spLocks noGrp="1"/>
          </p:cNvSpPr>
          <p:nvPr>
            <p:ph type="body" orient="vert" idx="1"/>
          </p:nvPr>
        </p:nvSpPr>
        <p:spPr>
          <a:xfrm>
            <a:off x="838259" y="36519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0488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49724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487299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73739297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55281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022041"/>
      </p:ext>
    </p:extLst>
  </p:cSld>
  <p:clrMapOvr>
    <a:masterClrMapping/>
  </p:clrMapOvr>
  <p:transition spd="slow">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592795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46279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3687183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1068262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38654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506709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89272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828607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81657092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25880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3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589981"/>
      </p:ext>
    </p:extLst>
  </p:cSld>
  <p:clrMapOvr>
    <a:masterClrMapping/>
  </p:clrMapOvr>
  <p:transition spd="slow">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206428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47459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539391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45250219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23476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0001513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57706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070394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7017634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9336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t>9/20/2021</a:t>
            </a:fld>
            <a:endParaRPr lang="en-US" dirty="0"/>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39093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441445"/>
      </p:ext>
    </p:extLst>
  </p:cSld>
  <p:clrMapOvr>
    <a:masterClrMapping/>
  </p:clrMapOvr>
  <p:transition spd="slow">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064070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84863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91962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04561830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29498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5228731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90684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580973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243739723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46705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455943"/>
      </p:ext>
    </p:extLst>
  </p:cSld>
  <p:clrMapOvr>
    <a:masterClrMapping/>
  </p:clrMapOvr>
  <p:transition spd="slow">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3886042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0899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906262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20649996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27136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987829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78013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95789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smtClean="0">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35313328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70738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2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2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815270"/>
      </p:ext>
    </p:extLst>
  </p:cSld>
  <p:clrMapOvr>
    <a:masterClrMapping/>
  </p:clrMapOvr>
  <p:transition spd="slow">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301003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1"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87"/>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817"/>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628850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517435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323193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661236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9/20/2021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293436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9/20/2021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638593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9/20/2021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01913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t>9/20/2021</a:t>
            </a:fld>
            <a:endParaRPr lang="en-US" dirty="0"/>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37988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9/20/2021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1234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5972379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9/20/2021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0151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106787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734944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195932525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1137560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74648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380918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9/20/2021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93462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t>9/20/2021</a:t>
            </a:fld>
            <a:endParaRPr lang="en-US" dirty="0"/>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31072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9/20/2021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679033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9/20/2021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87884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9/20/2021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361025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649197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9/20/2021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21380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055023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83738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24995370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740310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04450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t>9/20/2021</a:t>
            </a:fld>
            <a:endParaRPr lang="en-US" dirty="0"/>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383458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86730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9/20/2021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213754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9/20/2021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28750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9/20/2021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609201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9/20/2021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751892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9/20/2021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1116455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9/20/2021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949057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2400598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913855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2339471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t>9/20/2021</a:t>
            </a:fld>
            <a:endParaRPr lang="en-US" dirty="0"/>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359985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939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422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9764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6134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1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1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672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5702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377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2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3570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3096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890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t>9/20/2021</a:t>
            </a:fld>
            <a:endParaRPr lang="en-US" dirty="0"/>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85608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0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1602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7320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6690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2534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2888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1929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5373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9883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1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3408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04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t>9/20/2021</a:t>
            </a:fld>
            <a:endParaRPr lang="en-US"/>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139367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5198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9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5191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5566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2695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3092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9664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0697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5435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1705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9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105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t>9/20/2021</a:t>
            </a:fld>
            <a:endParaRPr lang="en-US" dirty="0"/>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784302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4709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2807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8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4854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343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272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4514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4517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6382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843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07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6.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7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theme" Target="../theme/theme18.xml"/><Relationship Id="rId5" Type="http://schemas.openxmlformats.org/officeDocument/2006/relationships/slideLayout" Target="../slideLayouts/slideLayout180.xml"/><Relationship Id="rId4" Type="http://schemas.openxmlformats.org/officeDocument/2006/relationships/slideLayout" Target="../slideLayouts/slideLayout179.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83.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theme" Target="../theme/theme19.xml"/><Relationship Id="rId5" Type="http://schemas.openxmlformats.org/officeDocument/2006/relationships/slideLayout" Target="../slideLayouts/slideLayout185.xml"/><Relationship Id="rId4"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8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theme" Target="../theme/theme20.xml"/><Relationship Id="rId5" Type="http://schemas.openxmlformats.org/officeDocument/2006/relationships/slideLayout" Target="../slideLayouts/slideLayout190.xml"/><Relationship Id="rId4" Type="http://schemas.openxmlformats.org/officeDocument/2006/relationships/slideLayout" Target="../slideLayouts/slideLayout189.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93.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theme" Target="../theme/theme21.xml"/><Relationship Id="rId5" Type="http://schemas.openxmlformats.org/officeDocument/2006/relationships/slideLayout" Target="../slideLayouts/slideLayout195.xml"/><Relationship Id="rId4" Type="http://schemas.openxmlformats.org/officeDocument/2006/relationships/slideLayout" Target="../slideLayouts/slideLayout194.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9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theme" Target="../theme/theme22.xml"/><Relationship Id="rId5" Type="http://schemas.openxmlformats.org/officeDocument/2006/relationships/slideLayout" Target="../slideLayouts/slideLayout200.xml"/><Relationship Id="rId4" Type="http://schemas.openxmlformats.org/officeDocument/2006/relationships/slideLayout" Target="../slideLayouts/slideLayout199.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03.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theme" Target="../theme/theme23.xml"/><Relationship Id="rId5" Type="http://schemas.openxmlformats.org/officeDocument/2006/relationships/slideLayout" Target="../slideLayouts/slideLayout205.xml"/><Relationship Id="rId4" Type="http://schemas.openxmlformats.org/officeDocument/2006/relationships/slideLayout" Target="../slideLayouts/slideLayout204.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0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theme" Target="../theme/theme24.xml"/><Relationship Id="rId5" Type="http://schemas.openxmlformats.org/officeDocument/2006/relationships/slideLayout" Target="../slideLayouts/slideLayout210.xml"/><Relationship Id="rId4" Type="http://schemas.openxmlformats.org/officeDocument/2006/relationships/slideLayout" Target="../slideLayouts/slideLayout209.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213.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theme" Target="../theme/theme25.xml"/><Relationship Id="rId5" Type="http://schemas.openxmlformats.org/officeDocument/2006/relationships/slideLayout" Target="../slideLayouts/slideLayout215.xml"/><Relationship Id="rId4" Type="http://schemas.openxmlformats.org/officeDocument/2006/relationships/slideLayout" Target="../slideLayouts/slideLayout214.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18.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theme" Target="../theme/theme26.xml"/><Relationship Id="rId5" Type="http://schemas.openxmlformats.org/officeDocument/2006/relationships/slideLayout" Target="../slideLayouts/slideLayout220.xml"/><Relationship Id="rId4" Type="http://schemas.openxmlformats.org/officeDocument/2006/relationships/slideLayout" Target="../slideLayouts/slideLayout2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9/20/2021</a:t>
            </a:fld>
            <a:endParaRPr lang="en-US" dirty="0"/>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38184639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80" r:id="rId10"/>
    <p:sldLayoutId id="214748377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57891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35994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pPr defTabSz="914128"/>
            <a:fld id="{596055EF-3BCF-461E-A07D-F818C4041443}" type="datetimeFigureOut">
              <a:rPr lang="zh-CN" altLang="en-US" smtClean="0">
                <a:solidFill>
                  <a:srgbClr val="000000">
                    <a:tint val="75000"/>
                  </a:srgbClr>
                </a:solidFill>
              </a:rPr>
              <a:pPr defTabSz="914128"/>
              <a:t>2021/9/20</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pPr defTabSz="914128"/>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pPr defTabSz="914128"/>
            <a:fld id="{5E570C81-8613-4F68-9EF4-80F233784E24}" type="slidenum">
              <a:rPr lang="zh-CN" altLang="en-US" smtClean="0">
                <a:solidFill>
                  <a:srgbClr val="000000">
                    <a:tint val="75000"/>
                  </a:srgbClr>
                </a:solidFill>
              </a:rPr>
              <a:pPr defTabSz="914128"/>
              <a:t>‹#›</a:t>
            </a:fld>
            <a:endParaRPr lang="zh-CN" altLang="en-US">
              <a:solidFill>
                <a:srgbClr val="000000">
                  <a:tint val="75000"/>
                </a:srgbClr>
              </a:solidFill>
            </a:endParaRPr>
          </a:p>
        </p:txBody>
      </p:sp>
    </p:spTree>
    <p:extLst>
      <p:ext uri="{BB962C8B-B14F-4D97-AF65-F5344CB8AC3E}">
        <p14:creationId xmlns:p14="http://schemas.microsoft.com/office/powerpoint/2010/main" val="405989093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Lst>
  <p:transition spd="slow" advClick="0" advTm="3000">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pPr defTabSz="914128"/>
            <a:fld id="{596055EF-3BCF-461E-A07D-F818C4041443}" type="datetimeFigureOut">
              <a:rPr lang="zh-CN" altLang="en-US" smtClean="0">
                <a:solidFill>
                  <a:srgbClr val="000000">
                    <a:tint val="75000"/>
                  </a:srgbClr>
                </a:solidFill>
              </a:rPr>
              <a:pPr defTabSz="914128"/>
              <a:t>2021/9/20</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pPr defTabSz="914128"/>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pPr defTabSz="914128"/>
            <a:fld id="{5E570C81-8613-4F68-9EF4-80F233784E24}" type="slidenum">
              <a:rPr lang="zh-CN" altLang="en-US" smtClean="0">
                <a:solidFill>
                  <a:srgbClr val="000000">
                    <a:tint val="75000"/>
                  </a:srgbClr>
                </a:solidFill>
              </a:rPr>
              <a:pPr defTabSz="914128"/>
              <a:t>‹#›</a:t>
            </a:fld>
            <a:endParaRPr lang="zh-CN" altLang="en-US">
              <a:solidFill>
                <a:srgbClr val="000000">
                  <a:tint val="75000"/>
                </a:srgbClr>
              </a:solidFill>
            </a:endParaRPr>
          </a:p>
        </p:txBody>
      </p:sp>
    </p:spTree>
    <p:extLst>
      <p:ext uri="{BB962C8B-B14F-4D97-AF65-F5344CB8AC3E}">
        <p14:creationId xmlns:p14="http://schemas.microsoft.com/office/powerpoint/2010/main" val="57915805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Lst>
  <p:transition spd="slow" advClick="0" advTm="3000">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D61E7A6-E270-4229-93EE-DC344DEA4BA7}"/>
              </a:ext>
            </a:extLst>
          </p:cNvPr>
          <p:cNvSpPr>
            <a:spLocks noGrp="1"/>
          </p:cNvSpPr>
          <p:nvPr>
            <p:ph type="title"/>
          </p:nvPr>
        </p:nvSpPr>
        <p:spPr>
          <a:xfrm>
            <a:off x="838200" y="365125"/>
            <a:ext cx="10515600" cy="1325563"/>
          </a:xfrm>
          <a:prstGeom prst="rect">
            <a:avLst/>
          </a:prstGeom>
        </p:spPr>
        <p:txBody>
          <a:bodyPr vert="horz" lIns="91324" tIns="45718" rIns="9132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C2941C-8ECE-4082-9CB0-34B78E933AC0}"/>
              </a:ext>
            </a:extLst>
          </p:cNvPr>
          <p:cNvSpPr>
            <a:spLocks noGrp="1"/>
          </p:cNvSpPr>
          <p:nvPr>
            <p:ph type="body" idx="1"/>
          </p:nvPr>
        </p:nvSpPr>
        <p:spPr>
          <a:xfrm>
            <a:off x="838200" y="1825625"/>
            <a:ext cx="10515600" cy="4351339"/>
          </a:xfrm>
          <a:prstGeom prst="rect">
            <a:avLst/>
          </a:prstGeom>
        </p:spPr>
        <p:txBody>
          <a:bodyPr vert="horz" lIns="91324" tIns="45718" rIns="9132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771C3B-945E-47F9-BBF3-5D09F8F787C7}"/>
              </a:ext>
            </a:extLst>
          </p:cNvPr>
          <p:cNvSpPr>
            <a:spLocks noGrp="1"/>
          </p:cNvSpPr>
          <p:nvPr>
            <p:ph type="dt" sz="half" idx="2"/>
          </p:nvPr>
        </p:nvSpPr>
        <p:spPr>
          <a:xfrm>
            <a:off x="838200" y="6356352"/>
            <a:ext cx="2743200" cy="365125"/>
          </a:xfrm>
          <a:prstGeom prst="rect">
            <a:avLst/>
          </a:prstGeom>
        </p:spPr>
        <p:txBody>
          <a:bodyPr vert="horz" lIns="91324" tIns="45718" rIns="91324" bIns="45718" rtlCol="0" anchor="ctr"/>
          <a:lstStyle>
            <a:lvl1pPr algn="l">
              <a:defRPr sz="1200">
                <a:solidFill>
                  <a:schemeClr val="tx1">
                    <a:tint val="75000"/>
                  </a:schemeClr>
                </a:solidFill>
              </a:defRPr>
            </a:lvl1pPr>
          </a:lstStyle>
          <a:p>
            <a:pPr defTabSz="913085"/>
            <a:fld id="{08CF5FA0-4F6A-459D-A11C-932C311773CF}" type="datetimeFigureOut">
              <a:rPr lang="en-US" smtClean="0">
                <a:solidFill>
                  <a:prstClr val="black">
                    <a:tint val="75000"/>
                  </a:prstClr>
                </a:solidFill>
              </a:rPr>
              <a:pPr defTabSz="913085"/>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835E0FE-EB6F-48E5-96C7-C31EBE6F5736}"/>
              </a:ext>
            </a:extLst>
          </p:cNvPr>
          <p:cNvSpPr>
            <a:spLocks noGrp="1"/>
          </p:cNvSpPr>
          <p:nvPr>
            <p:ph type="ftr" sz="quarter" idx="3"/>
          </p:nvPr>
        </p:nvSpPr>
        <p:spPr>
          <a:xfrm>
            <a:off x="4038600" y="6356352"/>
            <a:ext cx="4114800" cy="365125"/>
          </a:xfrm>
          <a:prstGeom prst="rect">
            <a:avLst/>
          </a:prstGeom>
        </p:spPr>
        <p:txBody>
          <a:bodyPr vert="horz" lIns="91324" tIns="45718" rIns="91324" bIns="45718" rtlCol="0" anchor="ctr"/>
          <a:lstStyle>
            <a:lvl1pPr algn="ctr">
              <a:defRPr sz="1200">
                <a:solidFill>
                  <a:schemeClr val="tx1">
                    <a:tint val="75000"/>
                  </a:schemeClr>
                </a:solidFill>
              </a:defRPr>
            </a:lvl1pPr>
          </a:lstStyle>
          <a:p>
            <a:pPr defTabSz="913085"/>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28E0051-2664-49FB-84F6-172576EF1F78}"/>
              </a:ext>
            </a:extLst>
          </p:cNvPr>
          <p:cNvSpPr>
            <a:spLocks noGrp="1"/>
          </p:cNvSpPr>
          <p:nvPr>
            <p:ph type="sldNum" sz="quarter" idx="4"/>
          </p:nvPr>
        </p:nvSpPr>
        <p:spPr>
          <a:xfrm>
            <a:off x="8610600" y="6356352"/>
            <a:ext cx="2743200" cy="365125"/>
          </a:xfrm>
          <a:prstGeom prst="rect">
            <a:avLst/>
          </a:prstGeom>
        </p:spPr>
        <p:txBody>
          <a:bodyPr vert="horz" lIns="91324" tIns="45718" rIns="91324" bIns="45718" rtlCol="0" anchor="ctr"/>
          <a:lstStyle>
            <a:lvl1pPr algn="r">
              <a:defRPr sz="1200">
                <a:solidFill>
                  <a:schemeClr val="tx1">
                    <a:tint val="75000"/>
                  </a:schemeClr>
                </a:solidFill>
              </a:defRPr>
            </a:lvl1pPr>
          </a:lstStyle>
          <a:p>
            <a:pPr defTabSz="913085"/>
            <a:fld id="{ACD6853D-7ADC-42FB-A595-20A0CABFBDDA}" type="slidenum">
              <a:rPr lang="en-US" smtClean="0">
                <a:solidFill>
                  <a:prstClr val="black">
                    <a:tint val="75000"/>
                  </a:prstClr>
                </a:solidFill>
              </a:rPr>
              <a:pPr defTabSz="913085"/>
              <a:t>‹#›</a:t>
            </a:fld>
            <a:endParaRPr lang="en-US">
              <a:solidFill>
                <a:prstClr val="black">
                  <a:tint val="75000"/>
                </a:prstClr>
              </a:solidFill>
            </a:endParaRPr>
          </a:p>
        </p:txBody>
      </p:sp>
    </p:spTree>
    <p:extLst>
      <p:ext uri="{BB962C8B-B14F-4D97-AF65-F5344CB8AC3E}">
        <p14:creationId xmlns:p14="http://schemas.microsoft.com/office/powerpoint/2010/main" val="501587941"/>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defTabSz="91308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90" indent="-228290" algn="l" defTabSz="91308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870" indent="-228290" algn="l" defTabSz="9130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74" indent="-228290" algn="l" defTabSz="91308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8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87"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965"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508"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05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63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85" rtl="0" eaLnBrk="1" latinLnBrk="0" hangingPunct="1">
        <a:defRPr sz="1900" kern="1200">
          <a:solidFill>
            <a:schemeClr val="tx1"/>
          </a:solidFill>
          <a:latin typeface="+mn-lt"/>
          <a:ea typeface="+mn-ea"/>
          <a:cs typeface="+mn-cs"/>
        </a:defRPr>
      </a:lvl1pPr>
      <a:lvl2pPr marL="456507" algn="l" defTabSz="913085" rtl="0" eaLnBrk="1" latinLnBrk="0" hangingPunct="1">
        <a:defRPr sz="1900" kern="1200">
          <a:solidFill>
            <a:schemeClr val="tx1"/>
          </a:solidFill>
          <a:latin typeface="+mn-lt"/>
          <a:ea typeface="+mn-ea"/>
          <a:cs typeface="+mn-cs"/>
        </a:defRPr>
      </a:lvl2pPr>
      <a:lvl3pPr marL="913085" algn="l" defTabSz="913085" rtl="0" eaLnBrk="1" latinLnBrk="0" hangingPunct="1">
        <a:defRPr sz="1900" kern="1200">
          <a:solidFill>
            <a:schemeClr val="tx1"/>
          </a:solidFill>
          <a:latin typeface="+mn-lt"/>
          <a:ea typeface="+mn-ea"/>
          <a:cs typeface="+mn-cs"/>
        </a:defRPr>
      </a:lvl3pPr>
      <a:lvl4pPr marL="1369628" algn="l" defTabSz="913085" rtl="0" eaLnBrk="1" latinLnBrk="0" hangingPunct="1">
        <a:defRPr sz="1900" kern="1200">
          <a:solidFill>
            <a:schemeClr val="tx1"/>
          </a:solidFill>
          <a:latin typeface="+mn-lt"/>
          <a:ea typeface="+mn-ea"/>
          <a:cs typeface="+mn-cs"/>
        </a:defRPr>
      </a:lvl4pPr>
      <a:lvl5pPr marL="1826170" algn="l" defTabSz="913085" rtl="0" eaLnBrk="1" latinLnBrk="0" hangingPunct="1">
        <a:defRPr sz="1900" kern="1200">
          <a:solidFill>
            <a:schemeClr val="tx1"/>
          </a:solidFill>
          <a:latin typeface="+mn-lt"/>
          <a:ea typeface="+mn-ea"/>
          <a:cs typeface="+mn-cs"/>
        </a:defRPr>
      </a:lvl5pPr>
      <a:lvl6pPr marL="2282750" algn="l" defTabSz="913085" rtl="0" eaLnBrk="1" latinLnBrk="0" hangingPunct="1">
        <a:defRPr sz="1900" kern="1200">
          <a:solidFill>
            <a:schemeClr val="tx1"/>
          </a:solidFill>
          <a:latin typeface="+mn-lt"/>
          <a:ea typeface="+mn-ea"/>
          <a:cs typeface="+mn-cs"/>
        </a:defRPr>
      </a:lvl6pPr>
      <a:lvl7pPr marL="2739254" algn="l" defTabSz="913085" rtl="0" eaLnBrk="1" latinLnBrk="0" hangingPunct="1">
        <a:defRPr sz="1900" kern="1200">
          <a:solidFill>
            <a:schemeClr val="tx1"/>
          </a:solidFill>
          <a:latin typeface="+mn-lt"/>
          <a:ea typeface="+mn-ea"/>
          <a:cs typeface="+mn-cs"/>
        </a:defRPr>
      </a:lvl7pPr>
      <a:lvl8pPr marL="3195760" algn="l" defTabSz="913085" rtl="0" eaLnBrk="1" latinLnBrk="0" hangingPunct="1">
        <a:defRPr sz="1900" kern="1200">
          <a:solidFill>
            <a:schemeClr val="tx1"/>
          </a:solidFill>
          <a:latin typeface="+mn-lt"/>
          <a:ea typeface="+mn-ea"/>
          <a:cs typeface="+mn-cs"/>
        </a:defRPr>
      </a:lvl8pPr>
      <a:lvl9pPr marL="3652267" algn="l" defTabSz="913085"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D61E7A6-E270-4229-93EE-DC344DEA4BA7}"/>
              </a:ext>
            </a:extLst>
          </p:cNvPr>
          <p:cNvSpPr>
            <a:spLocks noGrp="1"/>
          </p:cNvSpPr>
          <p:nvPr>
            <p:ph type="title"/>
          </p:nvPr>
        </p:nvSpPr>
        <p:spPr>
          <a:xfrm>
            <a:off x="838200" y="365125"/>
            <a:ext cx="10515600" cy="1325563"/>
          </a:xfrm>
          <a:prstGeom prst="rect">
            <a:avLst/>
          </a:prstGeom>
        </p:spPr>
        <p:txBody>
          <a:bodyPr vert="horz" lIns="91358" tIns="45718" rIns="91358"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C2941C-8ECE-4082-9CB0-34B78E933AC0}"/>
              </a:ext>
            </a:extLst>
          </p:cNvPr>
          <p:cNvSpPr>
            <a:spLocks noGrp="1"/>
          </p:cNvSpPr>
          <p:nvPr>
            <p:ph type="body" idx="1"/>
          </p:nvPr>
        </p:nvSpPr>
        <p:spPr>
          <a:xfrm>
            <a:off x="838200" y="1825625"/>
            <a:ext cx="10515600" cy="4351339"/>
          </a:xfrm>
          <a:prstGeom prst="rect">
            <a:avLst/>
          </a:prstGeom>
        </p:spPr>
        <p:txBody>
          <a:bodyPr vert="horz" lIns="91358" tIns="45718" rIns="91358"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771C3B-945E-47F9-BBF3-5D09F8F787C7}"/>
              </a:ext>
            </a:extLst>
          </p:cNvPr>
          <p:cNvSpPr>
            <a:spLocks noGrp="1"/>
          </p:cNvSpPr>
          <p:nvPr>
            <p:ph type="dt" sz="half" idx="2"/>
          </p:nvPr>
        </p:nvSpPr>
        <p:spPr>
          <a:xfrm>
            <a:off x="838200" y="6356352"/>
            <a:ext cx="2743200" cy="365125"/>
          </a:xfrm>
          <a:prstGeom prst="rect">
            <a:avLst/>
          </a:prstGeom>
        </p:spPr>
        <p:txBody>
          <a:bodyPr vert="horz" lIns="91358" tIns="45718" rIns="91358" bIns="45718" rtlCol="0" anchor="ctr"/>
          <a:lstStyle>
            <a:lvl1pPr algn="l">
              <a:defRPr sz="1200">
                <a:solidFill>
                  <a:schemeClr val="tx1">
                    <a:tint val="75000"/>
                  </a:schemeClr>
                </a:solidFill>
              </a:defRPr>
            </a:lvl1pPr>
          </a:lstStyle>
          <a:p>
            <a:pPr defTabSz="913470"/>
            <a:fld id="{08CF5FA0-4F6A-459D-A11C-932C311773CF}" type="datetimeFigureOut">
              <a:rPr lang="en-US" smtClean="0">
                <a:solidFill>
                  <a:prstClr val="black">
                    <a:tint val="75000"/>
                  </a:prstClr>
                </a:solidFill>
              </a:rPr>
              <a:pPr defTabSz="913470"/>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835E0FE-EB6F-48E5-96C7-C31EBE6F5736}"/>
              </a:ext>
            </a:extLst>
          </p:cNvPr>
          <p:cNvSpPr>
            <a:spLocks noGrp="1"/>
          </p:cNvSpPr>
          <p:nvPr>
            <p:ph type="ftr" sz="quarter" idx="3"/>
          </p:nvPr>
        </p:nvSpPr>
        <p:spPr>
          <a:xfrm>
            <a:off x="4038600" y="6356352"/>
            <a:ext cx="4114800" cy="365125"/>
          </a:xfrm>
          <a:prstGeom prst="rect">
            <a:avLst/>
          </a:prstGeom>
        </p:spPr>
        <p:txBody>
          <a:bodyPr vert="horz" lIns="91358" tIns="45718" rIns="91358" bIns="45718" rtlCol="0" anchor="ctr"/>
          <a:lstStyle>
            <a:lvl1pPr algn="ctr">
              <a:defRPr sz="1200">
                <a:solidFill>
                  <a:schemeClr val="tx1">
                    <a:tint val="75000"/>
                  </a:schemeClr>
                </a:solidFill>
              </a:defRPr>
            </a:lvl1pPr>
          </a:lstStyle>
          <a:p>
            <a:pPr defTabSz="9134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28E0051-2664-49FB-84F6-172576EF1F78}"/>
              </a:ext>
            </a:extLst>
          </p:cNvPr>
          <p:cNvSpPr>
            <a:spLocks noGrp="1"/>
          </p:cNvSpPr>
          <p:nvPr>
            <p:ph type="sldNum" sz="quarter" idx="4"/>
          </p:nvPr>
        </p:nvSpPr>
        <p:spPr>
          <a:xfrm>
            <a:off x="8610600" y="6356352"/>
            <a:ext cx="2743200" cy="365125"/>
          </a:xfrm>
          <a:prstGeom prst="rect">
            <a:avLst/>
          </a:prstGeom>
        </p:spPr>
        <p:txBody>
          <a:bodyPr vert="horz" lIns="91358" tIns="45718" rIns="91358" bIns="45718" rtlCol="0" anchor="ctr"/>
          <a:lstStyle>
            <a:lvl1pPr algn="r">
              <a:defRPr sz="1200">
                <a:solidFill>
                  <a:schemeClr val="tx1">
                    <a:tint val="75000"/>
                  </a:schemeClr>
                </a:solidFill>
              </a:defRPr>
            </a:lvl1pPr>
          </a:lstStyle>
          <a:p>
            <a:pPr defTabSz="913470"/>
            <a:fld id="{ACD6853D-7ADC-42FB-A595-20A0CABFBDDA}" type="slidenum">
              <a:rPr lang="en-US" smtClean="0">
                <a:solidFill>
                  <a:prstClr val="black">
                    <a:tint val="75000"/>
                  </a:prstClr>
                </a:solidFill>
              </a:rPr>
              <a:pPr defTabSz="913470"/>
              <a:t>‹#›</a:t>
            </a:fld>
            <a:endParaRPr lang="en-US">
              <a:solidFill>
                <a:prstClr val="black">
                  <a:tint val="75000"/>
                </a:prstClr>
              </a:solidFill>
            </a:endParaRPr>
          </a:p>
        </p:txBody>
      </p:sp>
    </p:spTree>
    <p:extLst>
      <p:ext uri="{BB962C8B-B14F-4D97-AF65-F5344CB8AC3E}">
        <p14:creationId xmlns:p14="http://schemas.microsoft.com/office/powerpoint/2010/main" val="3109726228"/>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l" defTabSz="9134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81" indent="-228381" algn="l" defTabSz="91347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42" indent="-228381" algn="l" defTabSz="91347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50" indent="-228381" algn="l" defTabSz="91347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560"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27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03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766"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50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262"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470" rtl="0" eaLnBrk="1" latinLnBrk="0" hangingPunct="1">
        <a:defRPr sz="1900" kern="1200">
          <a:solidFill>
            <a:schemeClr val="tx1"/>
          </a:solidFill>
          <a:latin typeface="+mn-lt"/>
          <a:ea typeface="+mn-ea"/>
          <a:cs typeface="+mn-cs"/>
        </a:defRPr>
      </a:lvl1pPr>
      <a:lvl2pPr marL="456711" algn="l" defTabSz="913470" rtl="0" eaLnBrk="1" latinLnBrk="0" hangingPunct="1">
        <a:defRPr sz="1900" kern="1200">
          <a:solidFill>
            <a:schemeClr val="tx1"/>
          </a:solidFill>
          <a:latin typeface="+mn-lt"/>
          <a:ea typeface="+mn-ea"/>
          <a:cs typeface="+mn-cs"/>
        </a:defRPr>
      </a:lvl2pPr>
      <a:lvl3pPr marL="913470" algn="l" defTabSz="913470" rtl="0" eaLnBrk="1" latinLnBrk="0" hangingPunct="1">
        <a:defRPr sz="1900" kern="1200">
          <a:solidFill>
            <a:schemeClr val="tx1"/>
          </a:solidFill>
          <a:latin typeface="+mn-lt"/>
          <a:ea typeface="+mn-ea"/>
          <a:cs typeface="+mn-cs"/>
        </a:defRPr>
      </a:lvl3pPr>
      <a:lvl4pPr marL="1370206" algn="l" defTabSz="913470" rtl="0" eaLnBrk="1" latinLnBrk="0" hangingPunct="1">
        <a:defRPr sz="1900" kern="1200">
          <a:solidFill>
            <a:schemeClr val="tx1"/>
          </a:solidFill>
          <a:latin typeface="+mn-lt"/>
          <a:ea typeface="+mn-ea"/>
          <a:cs typeface="+mn-cs"/>
        </a:defRPr>
      </a:lvl4pPr>
      <a:lvl5pPr marL="1826941" algn="l" defTabSz="913470" rtl="0" eaLnBrk="1" latinLnBrk="0" hangingPunct="1">
        <a:defRPr sz="1900" kern="1200">
          <a:solidFill>
            <a:schemeClr val="tx1"/>
          </a:solidFill>
          <a:latin typeface="+mn-lt"/>
          <a:ea typeface="+mn-ea"/>
          <a:cs typeface="+mn-cs"/>
        </a:defRPr>
      </a:lvl5pPr>
      <a:lvl6pPr marL="2283702" algn="l" defTabSz="913470" rtl="0" eaLnBrk="1" latinLnBrk="0" hangingPunct="1">
        <a:defRPr sz="1900" kern="1200">
          <a:solidFill>
            <a:schemeClr val="tx1"/>
          </a:solidFill>
          <a:latin typeface="+mn-lt"/>
          <a:ea typeface="+mn-ea"/>
          <a:cs typeface="+mn-cs"/>
        </a:defRPr>
      </a:lvl6pPr>
      <a:lvl7pPr marL="2740410" algn="l" defTabSz="913470" rtl="0" eaLnBrk="1" latinLnBrk="0" hangingPunct="1">
        <a:defRPr sz="1900" kern="1200">
          <a:solidFill>
            <a:schemeClr val="tx1"/>
          </a:solidFill>
          <a:latin typeface="+mn-lt"/>
          <a:ea typeface="+mn-ea"/>
          <a:cs typeface="+mn-cs"/>
        </a:defRPr>
      </a:lvl7pPr>
      <a:lvl8pPr marL="3197120" algn="l" defTabSz="913470" rtl="0" eaLnBrk="1" latinLnBrk="0" hangingPunct="1">
        <a:defRPr sz="1900" kern="1200">
          <a:solidFill>
            <a:schemeClr val="tx1"/>
          </a:solidFill>
          <a:latin typeface="+mn-lt"/>
          <a:ea typeface="+mn-ea"/>
          <a:cs typeface="+mn-cs"/>
        </a:defRPr>
      </a:lvl8pPr>
      <a:lvl9pPr marL="3653831" algn="l" defTabSz="913470"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D61E7A6-E270-4229-93EE-DC344DEA4BA7}"/>
              </a:ext>
            </a:extLst>
          </p:cNvPr>
          <p:cNvSpPr>
            <a:spLocks noGrp="1"/>
          </p:cNvSpPr>
          <p:nvPr>
            <p:ph type="title"/>
          </p:nvPr>
        </p:nvSpPr>
        <p:spPr>
          <a:xfrm>
            <a:off x="838200" y="365125"/>
            <a:ext cx="10515600" cy="1325563"/>
          </a:xfrm>
          <a:prstGeom prst="rect">
            <a:avLst/>
          </a:prstGeom>
        </p:spPr>
        <p:txBody>
          <a:bodyPr vert="horz" lIns="91396" tIns="45718" rIns="91396"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C2941C-8ECE-4082-9CB0-34B78E933AC0}"/>
              </a:ext>
            </a:extLst>
          </p:cNvPr>
          <p:cNvSpPr>
            <a:spLocks noGrp="1"/>
          </p:cNvSpPr>
          <p:nvPr>
            <p:ph type="body" idx="1"/>
          </p:nvPr>
        </p:nvSpPr>
        <p:spPr>
          <a:xfrm>
            <a:off x="838200" y="1825625"/>
            <a:ext cx="10515600" cy="4351339"/>
          </a:xfrm>
          <a:prstGeom prst="rect">
            <a:avLst/>
          </a:prstGeom>
        </p:spPr>
        <p:txBody>
          <a:bodyPr vert="horz" lIns="91396" tIns="45718" rIns="9139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771C3B-945E-47F9-BBF3-5D09F8F787C7}"/>
              </a:ext>
            </a:extLst>
          </p:cNvPr>
          <p:cNvSpPr>
            <a:spLocks noGrp="1"/>
          </p:cNvSpPr>
          <p:nvPr>
            <p:ph type="dt" sz="half" idx="2"/>
          </p:nvPr>
        </p:nvSpPr>
        <p:spPr>
          <a:xfrm>
            <a:off x="838200" y="6356352"/>
            <a:ext cx="2743200" cy="365125"/>
          </a:xfrm>
          <a:prstGeom prst="rect">
            <a:avLst/>
          </a:prstGeom>
        </p:spPr>
        <p:txBody>
          <a:bodyPr vert="horz" lIns="91396" tIns="45718" rIns="91396" bIns="45718" rtlCol="0" anchor="ctr"/>
          <a:lstStyle>
            <a:lvl1pPr algn="l">
              <a:defRPr sz="1200">
                <a:solidFill>
                  <a:schemeClr val="tx1">
                    <a:tint val="75000"/>
                  </a:schemeClr>
                </a:solidFill>
              </a:defRPr>
            </a:lvl1pPr>
          </a:lstStyle>
          <a:p>
            <a:pPr defTabSz="913901"/>
            <a:fld id="{08CF5FA0-4F6A-459D-A11C-932C311773CF}" type="datetimeFigureOut">
              <a:rPr lang="en-US" smtClean="0">
                <a:solidFill>
                  <a:prstClr val="black">
                    <a:tint val="75000"/>
                  </a:prstClr>
                </a:solidFill>
              </a:rPr>
              <a:pPr defTabSz="913901"/>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835E0FE-EB6F-48E5-96C7-C31EBE6F5736}"/>
              </a:ext>
            </a:extLst>
          </p:cNvPr>
          <p:cNvSpPr>
            <a:spLocks noGrp="1"/>
          </p:cNvSpPr>
          <p:nvPr>
            <p:ph type="ftr" sz="quarter" idx="3"/>
          </p:nvPr>
        </p:nvSpPr>
        <p:spPr>
          <a:xfrm>
            <a:off x="4038600" y="6356352"/>
            <a:ext cx="4114800" cy="365125"/>
          </a:xfrm>
          <a:prstGeom prst="rect">
            <a:avLst/>
          </a:prstGeom>
        </p:spPr>
        <p:txBody>
          <a:bodyPr vert="horz" lIns="91396" tIns="45718" rIns="91396" bIns="45718" rtlCol="0" anchor="ctr"/>
          <a:lstStyle>
            <a:lvl1pPr algn="ctr">
              <a:defRPr sz="1200">
                <a:solidFill>
                  <a:schemeClr val="tx1">
                    <a:tint val="75000"/>
                  </a:schemeClr>
                </a:solidFill>
              </a:defRPr>
            </a:lvl1pPr>
          </a:lstStyle>
          <a:p>
            <a:pPr defTabSz="91390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28E0051-2664-49FB-84F6-172576EF1F78}"/>
              </a:ext>
            </a:extLst>
          </p:cNvPr>
          <p:cNvSpPr>
            <a:spLocks noGrp="1"/>
          </p:cNvSpPr>
          <p:nvPr>
            <p:ph type="sldNum" sz="quarter" idx="4"/>
          </p:nvPr>
        </p:nvSpPr>
        <p:spPr>
          <a:xfrm>
            <a:off x="8610600" y="6356352"/>
            <a:ext cx="2743200" cy="365125"/>
          </a:xfrm>
          <a:prstGeom prst="rect">
            <a:avLst/>
          </a:prstGeom>
        </p:spPr>
        <p:txBody>
          <a:bodyPr vert="horz" lIns="91396" tIns="45718" rIns="91396" bIns="45718" rtlCol="0" anchor="ctr"/>
          <a:lstStyle>
            <a:lvl1pPr algn="r">
              <a:defRPr sz="1200">
                <a:solidFill>
                  <a:schemeClr val="tx1">
                    <a:tint val="75000"/>
                  </a:schemeClr>
                </a:solidFill>
              </a:defRPr>
            </a:lvl1pPr>
          </a:lstStyle>
          <a:p>
            <a:pPr defTabSz="913901"/>
            <a:fld id="{ACD6853D-7ADC-42FB-A595-20A0CABFBDDA}" type="slidenum">
              <a:rPr lang="en-US" smtClean="0">
                <a:solidFill>
                  <a:prstClr val="black">
                    <a:tint val="75000"/>
                  </a:prstClr>
                </a:solidFill>
              </a:rPr>
              <a:pPr defTabSz="913901"/>
              <a:t>‹#›</a:t>
            </a:fld>
            <a:endParaRPr lang="en-US">
              <a:solidFill>
                <a:prstClr val="black">
                  <a:tint val="75000"/>
                </a:prstClr>
              </a:solidFill>
            </a:endParaRPr>
          </a:p>
        </p:txBody>
      </p:sp>
    </p:spTree>
    <p:extLst>
      <p:ext uri="{BB962C8B-B14F-4D97-AF65-F5344CB8AC3E}">
        <p14:creationId xmlns:p14="http://schemas.microsoft.com/office/powerpoint/2010/main" val="4216975581"/>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91390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2" indent="-228482" algn="l" defTabSz="91390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46" indent="-228482" algn="l" defTabSz="91390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82" indent="-228482" algn="l" defTabSz="91390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20"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59"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221"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72"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122"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086"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01" rtl="0" eaLnBrk="1" latinLnBrk="0" hangingPunct="1">
        <a:defRPr sz="1900" kern="1200">
          <a:solidFill>
            <a:schemeClr val="tx1"/>
          </a:solidFill>
          <a:latin typeface="+mn-lt"/>
          <a:ea typeface="+mn-ea"/>
          <a:cs typeface="+mn-cs"/>
        </a:defRPr>
      </a:lvl1pPr>
      <a:lvl2pPr marL="456939" algn="l" defTabSz="913901" rtl="0" eaLnBrk="1" latinLnBrk="0" hangingPunct="1">
        <a:defRPr sz="1900" kern="1200">
          <a:solidFill>
            <a:schemeClr val="tx1"/>
          </a:solidFill>
          <a:latin typeface="+mn-lt"/>
          <a:ea typeface="+mn-ea"/>
          <a:cs typeface="+mn-cs"/>
        </a:defRPr>
      </a:lvl2pPr>
      <a:lvl3pPr marL="913901" algn="l" defTabSz="913901" rtl="0" eaLnBrk="1" latinLnBrk="0" hangingPunct="1">
        <a:defRPr sz="1900" kern="1200">
          <a:solidFill>
            <a:schemeClr val="tx1"/>
          </a:solidFill>
          <a:latin typeface="+mn-lt"/>
          <a:ea typeface="+mn-ea"/>
          <a:cs typeface="+mn-cs"/>
        </a:defRPr>
      </a:lvl3pPr>
      <a:lvl4pPr marL="1370852" algn="l" defTabSz="913901" rtl="0" eaLnBrk="1" latinLnBrk="0" hangingPunct="1">
        <a:defRPr sz="1900" kern="1200">
          <a:solidFill>
            <a:schemeClr val="tx1"/>
          </a:solidFill>
          <a:latin typeface="+mn-lt"/>
          <a:ea typeface="+mn-ea"/>
          <a:cs typeface="+mn-cs"/>
        </a:defRPr>
      </a:lvl4pPr>
      <a:lvl5pPr marL="1827802" algn="l" defTabSz="913901" rtl="0" eaLnBrk="1" latinLnBrk="0" hangingPunct="1">
        <a:defRPr sz="1900" kern="1200">
          <a:solidFill>
            <a:schemeClr val="tx1"/>
          </a:solidFill>
          <a:latin typeface="+mn-lt"/>
          <a:ea typeface="+mn-ea"/>
          <a:cs typeface="+mn-cs"/>
        </a:defRPr>
      </a:lvl5pPr>
      <a:lvl6pPr marL="2284766" algn="l" defTabSz="913901" rtl="0" eaLnBrk="1" latinLnBrk="0" hangingPunct="1">
        <a:defRPr sz="1900" kern="1200">
          <a:solidFill>
            <a:schemeClr val="tx1"/>
          </a:solidFill>
          <a:latin typeface="+mn-lt"/>
          <a:ea typeface="+mn-ea"/>
          <a:cs typeface="+mn-cs"/>
        </a:defRPr>
      </a:lvl6pPr>
      <a:lvl7pPr marL="2741702" algn="l" defTabSz="913901" rtl="0" eaLnBrk="1" latinLnBrk="0" hangingPunct="1">
        <a:defRPr sz="1900" kern="1200">
          <a:solidFill>
            <a:schemeClr val="tx1"/>
          </a:solidFill>
          <a:latin typeface="+mn-lt"/>
          <a:ea typeface="+mn-ea"/>
          <a:cs typeface="+mn-cs"/>
        </a:defRPr>
      </a:lvl7pPr>
      <a:lvl8pPr marL="3198640" algn="l" defTabSz="913901" rtl="0" eaLnBrk="1" latinLnBrk="0" hangingPunct="1">
        <a:defRPr sz="1900" kern="1200">
          <a:solidFill>
            <a:schemeClr val="tx1"/>
          </a:solidFill>
          <a:latin typeface="+mn-lt"/>
          <a:ea typeface="+mn-ea"/>
          <a:cs typeface="+mn-cs"/>
        </a:defRPr>
      </a:lvl8pPr>
      <a:lvl9pPr marL="3655579" algn="l" defTabSz="913901"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D61E7A6-E270-4229-93EE-DC344DEA4BA7}"/>
              </a:ext>
            </a:extLst>
          </p:cNvPr>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C2941C-8ECE-4082-9CB0-34B78E933AC0}"/>
              </a:ext>
            </a:extLst>
          </p:cNvPr>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7771C3B-945E-47F9-BBF3-5D09F8F787C7}"/>
              </a:ext>
            </a:extLst>
          </p:cNvPr>
          <p:cNvSpPr>
            <a:spLocks noGrp="1"/>
          </p:cNvSpPr>
          <p:nvPr>
            <p:ph type="dt" sz="half" idx="2"/>
          </p:nvPr>
        </p:nvSpPr>
        <p:spPr>
          <a:xfrm>
            <a:off x="838200" y="6356352"/>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08CF5FA0-4F6A-459D-A11C-932C311773CF}" type="datetimeFigureOut">
              <a:rPr lang="en-US" smtClean="0">
                <a:solidFill>
                  <a:prstClr val="black">
                    <a:tint val="75000"/>
                  </a:prstClr>
                </a:solidFill>
              </a:rPr>
              <a:pPr defTabSz="914377"/>
              <a:t>9/20/2021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835E0FE-EB6F-48E5-96C7-C31EBE6F5736}"/>
              </a:ext>
            </a:extLst>
          </p:cNvPr>
          <p:cNvSpPr>
            <a:spLocks noGrp="1"/>
          </p:cNvSpPr>
          <p:nvPr>
            <p:ph type="ftr" sz="quarter" idx="3"/>
          </p:nvPr>
        </p:nvSpPr>
        <p:spPr>
          <a:xfrm>
            <a:off x="4038600" y="6356352"/>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28E0051-2664-49FB-84F6-172576EF1F78}"/>
              </a:ext>
            </a:extLst>
          </p:cNvPr>
          <p:cNvSpPr>
            <a:spLocks noGrp="1"/>
          </p:cNvSpPr>
          <p:nvPr>
            <p:ph type="sldNum" sz="quarter" idx="4"/>
          </p:nvPr>
        </p:nvSpPr>
        <p:spPr>
          <a:xfrm>
            <a:off x="8610600" y="6356352"/>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ACD6853D-7ADC-42FB-A595-20A0CABFBDDA}"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730740991"/>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151107"/>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55702"/>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3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3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3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96270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996365"/>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104422"/>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19666"/>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522450"/>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178450"/>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531713"/>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490451"/>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47044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922165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9/20/2021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307860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2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05809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1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1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1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31130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9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9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9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03013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9/20/2021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79660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5.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165.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8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9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95.xml"/></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0.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05.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54.xml"/><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54.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54.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54.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54.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6.xml"/><Relationship Id="rId1" Type="http://schemas.openxmlformats.org/officeDocument/2006/relationships/themeOverride" Target="../theme/themeOverride1.xml"/><Relationship Id="rId5" Type="http://schemas.openxmlformats.org/officeDocument/2006/relationships/image" Target="../media/image13.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54.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54.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54.xml"/><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54.xml"/><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notesSlide" Target="../notesSlides/notesSlide28.xml"/><Relationship Id="rId4" Type="http://schemas.openxmlformats.org/officeDocument/2006/relationships/slideLayout" Target="../slideLayouts/slideLayout7.xml"/><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61.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audio" Target="../media/audio4.wav"/><Relationship Id="rId9"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5.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72.xml"/><Relationship Id="rId6" Type="http://schemas.openxmlformats.org/officeDocument/2006/relationships/image" Target="../media/image80.png"/><Relationship Id="rId5" Type="http://schemas.openxmlformats.org/officeDocument/2006/relationships/image" Target="../media/image81.png"/><Relationship Id="rId10" Type="http://schemas.openxmlformats.org/officeDocument/2006/relationships/image" Target="../media/image83.png"/><Relationship Id="rId4" Type="http://schemas.openxmlformats.org/officeDocument/2006/relationships/audio" Target="../media/audio4.wav"/><Relationship Id="rId9" Type="http://schemas.openxmlformats.org/officeDocument/2006/relationships/image" Target="../media/image85.pn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5.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83.xml"/><Relationship Id="rId6" Type="http://schemas.openxmlformats.org/officeDocument/2006/relationships/image" Target="../media/image80.png"/><Relationship Id="rId5" Type="http://schemas.openxmlformats.org/officeDocument/2006/relationships/image" Target="../media/image81.png"/><Relationship Id="rId10" Type="http://schemas.openxmlformats.org/officeDocument/2006/relationships/image" Target="../media/image85.png"/><Relationship Id="rId4" Type="http://schemas.openxmlformats.org/officeDocument/2006/relationships/audio" Target="../media/audio4.wav"/><Relationship Id="rId9" Type="http://schemas.openxmlformats.org/officeDocument/2006/relationships/image" Target="../media/image84.png"/></Relationships>
</file>

<file path=ppt/slides/_rels/slide3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5.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94.xml"/><Relationship Id="rId6" Type="http://schemas.openxmlformats.org/officeDocument/2006/relationships/image" Target="../media/image80.png"/><Relationship Id="rId5" Type="http://schemas.openxmlformats.org/officeDocument/2006/relationships/image" Target="../media/image81.png"/><Relationship Id="rId10" Type="http://schemas.openxmlformats.org/officeDocument/2006/relationships/image" Target="../media/image85.png"/><Relationship Id="rId4" Type="http://schemas.openxmlformats.org/officeDocument/2006/relationships/audio" Target="../media/audio4.wav"/><Relationship Id="rId9" Type="http://schemas.openxmlformats.org/officeDocument/2006/relationships/image" Target="../media/image84.png"/></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audio5.wav"/><Relationship Id="rId7" Type="http://schemas.openxmlformats.org/officeDocument/2006/relationships/image" Target="../media/image86.png"/><Relationship Id="rId2" Type="http://schemas.openxmlformats.org/officeDocument/2006/relationships/audio" Target="../media/audio2.wav"/><Relationship Id="rId1" Type="http://schemas.openxmlformats.org/officeDocument/2006/relationships/slideLayout" Target="../slideLayouts/slideLayout105.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81.png"/><Relationship Id="rId10" Type="http://schemas.openxmlformats.org/officeDocument/2006/relationships/image" Target="../media/image84.png"/><Relationship Id="rId4" Type="http://schemas.openxmlformats.org/officeDocument/2006/relationships/audio" Target="../media/audio4.wav"/><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3" Type="http://schemas.openxmlformats.org/officeDocument/2006/relationships/audio" Target="../media/media1.wav"/><Relationship Id="rId7" Type="http://schemas.openxmlformats.org/officeDocument/2006/relationships/slide" Target="slide5.xml"/><Relationship Id="rId12" Type="http://schemas.openxmlformats.org/officeDocument/2006/relationships/slide" Target="slide10.xml"/><Relationship Id="rId2" Type="http://schemas.microsoft.com/office/2007/relationships/media" Target="../media/media1.wav"/><Relationship Id="rId1" Type="http://schemas.openxmlformats.org/officeDocument/2006/relationships/themeOverride" Target="../theme/themeOverride2.xml"/><Relationship Id="rId6" Type="http://schemas.openxmlformats.org/officeDocument/2006/relationships/image" Target="../media/image44.png"/><Relationship Id="rId11" Type="http://schemas.openxmlformats.org/officeDocument/2006/relationships/slide" Target="slide9.xml"/><Relationship Id="rId5" Type="http://schemas.openxmlformats.org/officeDocument/2006/relationships/notesSlide" Target="../notesSlides/notesSlide4.xml"/><Relationship Id="rId10" Type="http://schemas.openxmlformats.org/officeDocument/2006/relationships/slide" Target="slide8.xml"/><Relationship Id="rId4" Type="http://schemas.openxmlformats.org/officeDocument/2006/relationships/slideLayout" Target="../slideLayouts/slideLayout129.xml"/><Relationship Id="rId9" Type="http://schemas.openxmlformats.org/officeDocument/2006/relationships/slide" Target="slide7.xml"/><Relationship Id="rId14" Type="http://schemas.openxmlformats.org/officeDocument/2006/relationships/slide" Target="slide11.xml"/></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5.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116.xml"/><Relationship Id="rId6" Type="http://schemas.openxmlformats.org/officeDocument/2006/relationships/image" Target="../media/image80.png"/><Relationship Id="rId5" Type="http://schemas.openxmlformats.org/officeDocument/2006/relationships/image" Target="../media/image81.png"/><Relationship Id="rId10" Type="http://schemas.openxmlformats.org/officeDocument/2006/relationships/image" Target="../media/image83.png"/><Relationship Id="rId4" Type="http://schemas.openxmlformats.org/officeDocument/2006/relationships/audio" Target="../media/audio4.wav"/><Relationship Id="rId9" Type="http://schemas.openxmlformats.org/officeDocument/2006/relationships/image" Target="../media/image85.png"/></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61.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audio" Target="../media/audio4.wav"/><Relationship Id="rId9"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3.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61.xml"/><Relationship Id="rId6" Type="http://schemas.openxmlformats.org/officeDocument/2006/relationships/image" Target="../media/image81.png"/><Relationship Id="rId11" Type="http://schemas.openxmlformats.org/officeDocument/2006/relationships/slide" Target="slide44.xml"/><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audio" Target="../media/audio4.wav"/><Relationship Id="rId9" Type="http://schemas.openxmlformats.org/officeDocument/2006/relationships/image" Target="../media/image84.png"/></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5.wav"/><Relationship Id="rId7" Type="http://schemas.openxmlformats.org/officeDocument/2006/relationships/image" Target="../media/image82.png"/><Relationship Id="rId2" Type="http://schemas.openxmlformats.org/officeDocument/2006/relationships/audio" Target="../media/audio2.wav"/><Relationship Id="rId1" Type="http://schemas.openxmlformats.org/officeDocument/2006/relationships/slideLayout" Target="../slideLayouts/slideLayout83.xml"/><Relationship Id="rId6" Type="http://schemas.openxmlformats.org/officeDocument/2006/relationships/image" Target="../media/image80.png"/><Relationship Id="rId11" Type="http://schemas.openxmlformats.org/officeDocument/2006/relationships/slide" Target="slide44.xml"/><Relationship Id="rId5" Type="http://schemas.openxmlformats.org/officeDocument/2006/relationships/image" Target="../media/image81.png"/><Relationship Id="rId10" Type="http://schemas.openxmlformats.org/officeDocument/2006/relationships/image" Target="../media/image85.png"/><Relationship Id="rId4" Type="http://schemas.openxmlformats.org/officeDocument/2006/relationships/audio" Target="../media/audio4.wav"/><Relationship Id="rId9"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220.xml"/></Relationships>
</file>

<file path=ppt/slides/_rels/slide4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132.xml"/><Relationship Id="rId6" Type="http://schemas.openxmlformats.org/officeDocument/2006/relationships/image" Target="../media/image47.png"/><Relationship Id="rId11" Type="http://schemas.openxmlformats.org/officeDocument/2006/relationships/slide" Target="slide4.xml"/><Relationship Id="rId5" Type="http://schemas.microsoft.com/office/2007/relationships/hdphoto" Target="../media/hdphoto3.wdp"/><Relationship Id="rId10" Type="http://schemas.openxmlformats.org/officeDocument/2006/relationships/slide" Target="slide22.xml"/><Relationship Id="rId4" Type="http://schemas.openxmlformats.org/officeDocument/2006/relationships/image" Target="../media/image46.pn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5.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43.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54.xml"/><Relationship Id="rId6" Type="http://schemas.openxmlformats.org/officeDocument/2006/relationships/image" Target="../media/image47.png"/><Relationship Id="rId5" Type="http://schemas.microsoft.com/office/2007/relationships/hdphoto" Target="../media/hdphoto3.wdp"/><Relationship Id="rId10" Type="http://schemas.openxmlformats.org/officeDocument/2006/relationships/slide" Target="slide4.xml"/><Relationship Id="rId4" Type="http://schemas.openxmlformats.org/officeDocument/2006/relationships/image" Target="../media/image46.pn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45.png"/><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165.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5.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165.xml"/><Relationship Id="rId6" Type="http://schemas.openxmlformats.org/officeDocument/2006/relationships/image" Target="../media/image48.png"/><Relationship Id="rId5" Type="http://schemas.microsoft.com/office/2007/relationships/hdphoto" Target="../media/hdphoto4.wdp"/><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86" y="1104800"/>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459365" y="2350043"/>
            <a:ext cx="10629769" cy="1107996"/>
          </a:xfrm>
          <a:prstGeom prst="rect">
            <a:avLst/>
          </a:prstGeom>
          <a:noFill/>
        </p:spPr>
        <p:txBody>
          <a:bodyPr wrap="none" rtlCol="0">
            <a:spAutoFit/>
          </a:bodyPr>
          <a:lstStyle/>
          <a:p>
            <a:r>
              <a:rPr lang="vi-VN" altLang="zh-CN" sz="6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THỰC HÀNH TIẾNG VIỆT</a:t>
            </a:r>
            <a:endParaRPr lang="zh-CN" altLang="en-US" sz="6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p:cNvSpPr txBox="1"/>
          <p:nvPr/>
        </p:nvSpPr>
        <p:spPr>
          <a:xfrm>
            <a:off x="2192821" y="1643112"/>
            <a:ext cx="1248290" cy="461665"/>
          </a:xfrm>
          <a:prstGeom prst="rect">
            <a:avLst/>
          </a:prstGeom>
          <a:noFill/>
        </p:spPr>
        <p:txBody>
          <a:bodyPr wrap="none" rtlCol="0">
            <a:spAutoFit/>
          </a:bodyPr>
          <a:lstStyle/>
          <a:p>
            <a:r>
              <a:rPr lang="en-US" altLang="zh-CN" sz="2400" b="1" u="sng">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TIẾT </a:t>
            </a:r>
            <a:r>
              <a:rPr lang="en-US" altLang="zh-CN" sz="2400" b="1" u="sng" smtClean="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8:</a:t>
            </a:r>
            <a:endParaRPr lang="en-US" altLang="zh-CN" sz="2400" b="1" u="sng"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p:cNvSpPr txBox="1"/>
          <p:nvPr/>
        </p:nvSpPr>
        <p:spPr>
          <a:xfrm>
            <a:off x="2192821" y="3738099"/>
            <a:ext cx="7072504" cy="461665"/>
          </a:xfrm>
          <a:prstGeom prst="rect">
            <a:avLst/>
          </a:prstGeom>
          <a:noFill/>
        </p:spPr>
        <p:txBody>
          <a:bodyPr wrap="square" rtlCol="0">
            <a:spAutoFit/>
          </a:bodyPr>
          <a:lstStyle/>
          <a:p>
            <a:r>
              <a:rPr lang="vi-VN" altLang="zh-CN" sz="24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GIÁO VIÊN: …</a:t>
            </a:r>
            <a:endParaRPr lang="en-US" altLang="zh-CN" sz="24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3" y="4884490"/>
            <a:ext cx="5471844" cy="1781157"/>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6" presetClass="entr" presetSubtype="2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par>
                          <p:cTn id="23" fill="hold">
                            <p:stCondLst>
                              <p:cond delay="3500"/>
                            </p:stCondLst>
                            <p:childTnLst>
                              <p:par>
                                <p:cTn id="24" presetID="10" presetClass="entr" presetSubtype="0" fill="hold" grpId="0" nodeType="afterEffect">
                                  <p:stCondLst>
                                    <p:cond delay="0"/>
                                  </p:stCondLst>
                                  <p:iterate type="lt">
                                    <p:tmPct val="14000"/>
                                  </p:iterate>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512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B7CDE6C-0FD9-40FE-BC8D-42EE6F734FB6}"/>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283336" y="1751723"/>
            <a:ext cx="11711440" cy="288819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just"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smtClean="0">
                <a:solidFill>
                  <a:prstClr val="black"/>
                </a:solidFill>
                <a:latin typeface="Times New Roman" pitchFamily="18" charset="0"/>
                <a:cs typeface="Times New Roman" pitchFamily="18" charset="0"/>
              </a:rPr>
              <a:t>6</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Điền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còn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thiếu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vào</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chỗ</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trống</a:t>
            </a:r>
            <a:r>
              <a:rPr lang="en-US" sz="4000" b="1" dirty="0" smtClean="0">
                <a:solidFill>
                  <a:prstClr val="black"/>
                </a:solidFill>
                <a:latin typeface="Times New Roman" pitchFamily="18" charset="0"/>
                <a:cs typeface="Times New Roman" pitchFamily="18" charset="0"/>
              </a:rPr>
              <a:t>: ….</a:t>
            </a:r>
            <a:r>
              <a:rPr lang="vi-VN" sz="4000" b="1" dirty="0" smtClean="0">
                <a:solidFill>
                  <a:prstClr val="black"/>
                </a:solidFill>
                <a:latin typeface="Times New Roman" pitchFamily="18" charset="0"/>
                <a:cs typeface="Times New Roman" pitchFamily="18" charset="0"/>
              </a:rPr>
              <a:t>gọi </a:t>
            </a:r>
            <a:r>
              <a:rPr lang="vi-VN" sz="4000" b="1" dirty="0">
                <a:solidFill>
                  <a:prstClr val="black"/>
                </a:solidFill>
                <a:latin typeface="Times New Roman" pitchFamily="18" charset="0"/>
                <a:cs typeface="Times New Roman" pitchFamily="18" charset="0"/>
              </a:rPr>
              <a:t>tên các sự vật, hoặc hiện tượng này bằng tên sự vật, hiện tượng khác có nét tương đồng với nhau có tác dụng nhằm tăng sức gợi hình, gợi cảm.</a:t>
            </a:r>
            <a:r>
              <a:rPr lang="en-US" sz="4000" b="1" dirty="0" smtClean="0">
                <a:solidFill>
                  <a:prstClr val="black"/>
                </a:solidFill>
                <a:latin typeface="Times New Roman" pitchFamily="18" charset="0"/>
                <a:cs typeface="Times New Roman" pitchFamily="18" charset="0"/>
              </a:rPr>
              <a:t>( 4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9"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a16="http://schemas.microsoft.com/office/drawing/2014/main" xmlns=""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
        <p:nvSpPr>
          <p:cNvPr id="21" name="Oval 20">
            <a:extLst>
              <a:ext uri="{FF2B5EF4-FFF2-40B4-BE49-F238E27FC236}">
                <a16:creationId xmlns:a16="http://schemas.microsoft.com/office/drawing/2014/main" xmlns="" id="{33AE3F85-B04A-4B40-BBA0-3CA9C6CA3420}"/>
              </a:ext>
            </a:extLst>
          </p:cNvPr>
          <p:cNvSpPr/>
          <p:nvPr/>
        </p:nvSpPr>
        <p:spPr>
          <a:xfrm>
            <a:off x="5242446" y="114703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
        <p:nvSpPr>
          <p:cNvPr id="12" name="Oval 11">
            <a:extLst>
              <a:ext uri="{FF2B5EF4-FFF2-40B4-BE49-F238E27FC236}">
                <a16:creationId xmlns:a16="http://schemas.microsoft.com/office/drawing/2014/main" xmlns="" id="{28B629B4-FD4C-4FCC-8188-991A2F085934}"/>
              </a:ext>
            </a:extLst>
          </p:cNvPr>
          <p:cNvSpPr/>
          <p:nvPr/>
        </p:nvSpPr>
        <p:spPr>
          <a:xfrm>
            <a:off x="3463914"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
        <p:nvSpPr>
          <p:cNvPr id="13" name="Oval 12">
            <a:extLst>
              <a:ext uri="{FF2B5EF4-FFF2-40B4-BE49-F238E27FC236}">
                <a16:creationId xmlns:a16="http://schemas.microsoft.com/office/drawing/2014/main" xmlns="" id="{0C1204BF-9E4C-4DEE-8659-BF16559DF340}"/>
              </a:ext>
            </a:extLst>
          </p:cNvPr>
          <p:cNvSpPr/>
          <p:nvPr/>
        </p:nvSpPr>
        <p:spPr>
          <a:xfrm>
            <a:off x="2603531"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Tree>
    <p:extLst>
      <p:ext uri="{BB962C8B-B14F-4D97-AF65-F5344CB8AC3E}">
        <p14:creationId xmlns:p14="http://schemas.microsoft.com/office/powerpoint/2010/main" val="23748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2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图片 6147" descr="12"/>
          <p:cNvPicPr>
            <a:picLocks noChangeAspect="1"/>
          </p:cNvPicPr>
          <p:nvPr/>
        </p:nvPicPr>
        <p:blipFill>
          <a:blip r:embed="rId3"/>
          <a:stretch>
            <a:fillRect/>
          </a:stretch>
        </p:blipFill>
        <p:spPr>
          <a:xfrm>
            <a:off x="24449" y="5782596"/>
            <a:ext cx="12143107" cy="1075404"/>
          </a:xfrm>
          <a:prstGeom prst="rect">
            <a:avLst/>
          </a:prstGeom>
          <a:noFill/>
          <a:ln w="9525">
            <a:noFill/>
          </a:ln>
        </p:spPr>
      </p:pic>
      <p:pic>
        <p:nvPicPr>
          <p:cNvPr id="6149" name="图片 6148" descr="17"/>
          <p:cNvPicPr>
            <a:picLocks noChangeAspect="1"/>
          </p:cNvPicPr>
          <p:nvPr/>
        </p:nvPicPr>
        <p:blipFill>
          <a:blip r:embed="rId4"/>
          <a:stretch>
            <a:fillRect/>
          </a:stretch>
        </p:blipFill>
        <p:spPr>
          <a:xfrm>
            <a:off x="3355321" y="457200"/>
            <a:ext cx="8317097" cy="6308886"/>
          </a:xfrm>
          <a:prstGeom prst="rect">
            <a:avLst/>
          </a:prstGeom>
          <a:noFill/>
          <a:ln w="9525">
            <a:noFill/>
          </a:ln>
        </p:spPr>
      </p:pic>
      <p:pic>
        <p:nvPicPr>
          <p:cNvPr id="6153" name="图片 6152" descr="1-37"/>
          <p:cNvPicPr>
            <a:picLocks noChangeAspect="1"/>
          </p:cNvPicPr>
          <p:nvPr/>
        </p:nvPicPr>
        <p:blipFill>
          <a:blip r:embed="rId5"/>
          <a:stretch>
            <a:fillRect/>
          </a:stretch>
        </p:blipFill>
        <p:spPr>
          <a:xfrm>
            <a:off x="24447" y="2314044"/>
            <a:ext cx="4059192" cy="4544043"/>
          </a:xfrm>
          <a:prstGeom prst="rect">
            <a:avLst/>
          </a:prstGeom>
          <a:noFill/>
          <a:ln w="9525">
            <a:noFill/>
          </a:ln>
        </p:spPr>
      </p:pic>
      <p:sp>
        <p:nvSpPr>
          <p:cNvPr id="7" name="TextBox 6">
            <a:extLst>
              <a:ext uri="{FF2B5EF4-FFF2-40B4-BE49-F238E27FC236}">
                <a16:creationId xmlns:a16="http://schemas.microsoft.com/office/drawing/2014/main" xmlns="" id="{4639E6A2-02CE-4451-8F0C-C925452955DC}"/>
              </a:ext>
            </a:extLst>
          </p:cNvPr>
          <p:cNvSpPr txBox="1"/>
          <p:nvPr/>
        </p:nvSpPr>
        <p:spPr>
          <a:xfrm flipH="1">
            <a:off x="3893674" y="1600243"/>
            <a:ext cx="7041563" cy="2236510"/>
          </a:xfrm>
          <a:prstGeom prst="rect">
            <a:avLst/>
          </a:prstGeom>
          <a:noFill/>
        </p:spPr>
        <p:txBody>
          <a:bodyPr wrap="square" rtlCol="0">
            <a:spAutoFit/>
          </a:bodyPr>
          <a:lstStyle/>
          <a:p>
            <a:pPr lvl="0" algn="ctr">
              <a:lnSpc>
                <a:spcPct val="150000"/>
              </a:lnSpc>
              <a:spcAft>
                <a:spcPts val="800"/>
              </a:spcAft>
              <a:tabLst>
                <a:tab pos="270510" algn="l"/>
              </a:tabLst>
            </a:pPr>
            <a:r>
              <a:rPr lang="de-DE" sz="2800" b="1" i="1" dirty="0">
                <a:solidFill>
                  <a:srgbClr val="FF0000"/>
                </a:solidFill>
                <a:latin typeface="Times New Roman" pitchFamily="18" charset="0"/>
                <a:ea typeface="Calibri"/>
                <a:cs typeface="Times New Roman" pitchFamily="18" charset="0"/>
              </a:rPr>
              <a:t>Bàn tay </a:t>
            </a:r>
            <a:r>
              <a:rPr lang="de-DE" sz="2800" b="1" i="1" dirty="0">
                <a:solidFill>
                  <a:prstClr val="black"/>
                </a:solidFill>
                <a:latin typeface="Times New Roman" pitchFamily="18" charset="0"/>
                <a:ea typeface="Calibri"/>
                <a:cs typeface="Times New Roman" pitchFamily="18" charset="0"/>
              </a:rPr>
              <a:t>ta làm nên tất cả</a:t>
            </a:r>
            <a:endParaRPr lang="en-US" sz="2800" b="1" dirty="0">
              <a:solidFill>
                <a:prstClr val="black"/>
              </a:solidFill>
              <a:latin typeface="Times New Roman" pitchFamily="18" charset="0"/>
              <a:ea typeface="Calibri"/>
              <a:cs typeface="Times New Roman" pitchFamily="18" charset="0"/>
            </a:endParaRPr>
          </a:p>
          <a:p>
            <a:pPr lvl="0" algn="ctr">
              <a:lnSpc>
                <a:spcPct val="150000"/>
              </a:lnSpc>
              <a:spcAft>
                <a:spcPts val="800"/>
              </a:spcAft>
              <a:tabLst>
                <a:tab pos="270510" algn="l"/>
              </a:tabLst>
            </a:pPr>
            <a:r>
              <a:rPr lang="de-DE" sz="2800" b="1" i="1" dirty="0">
                <a:solidFill>
                  <a:prstClr val="black"/>
                </a:solidFill>
                <a:latin typeface="Times New Roman" pitchFamily="18" charset="0"/>
                <a:ea typeface="Calibri"/>
                <a:cs typeface="Times New Roman" pitchFamily="18" charset="0"/>
              </a:rPr>
              <a:t>Có sức người sỏi đá cũng thành cơm</a:t>
            </a:r>
            <a:endParaRPr lang="en-US" sz="2800" b="1" dirty="0">
              <a:solidFill>
                <a:prstClr val="black"/>
              </a:solidFill>
              <a:latin typeface="Times New Roman" pitchFamily="18" charset="0"/>
              <a:ea typeface="Calibri"/>
              <a:cs typeface="Times New Roman" pitchFamily="18" charset="0"/>
            </a:endParaRPr>
          </a:p>
          <a:p>
            <a:pPr lvl="0" algn="r">
              <a:lnSpc>
                <a:spcPct val="150000"/>
              </a:lnSpc>
              <a:spcAft>
                <a:spcPts val="800"/>
              </a:spcAft>
              <a:tabLst>
                <a:tab pos="270510" algn="l"/>
              </a:tabLst>
            </a:pPr>
            <a:r>
              <a:rPr lang="en-US" sz="2800" b="1" dirty="0">
                <a:solidFill>
                  <a:prstClr val="black"/>
                </a:solidFill>
                <a:latin typeface="Times New Roman" pitchFamily="18" charset="0"/>
                <a:ea typeface="Calibri"/>
                <a:cs typeface="Times New Roman" pitchFamily="18" charset="0"/>
              </a:rPr>
              <a:t>(</a:t>
            </a:r>
            <a:r>
              <a:rPr lang="en-US" sz="2800" b="1" i="1" dirty="0" err="1">
                <a:solidFill>
                  <a:prstClr val="black"/>
                </a:solidFill>
                <a:latin typeface="Times New Roman" pitchFamily="18" charset="0"/>
                <a:ea typeface="Calibri"/>
                <a:cs typeface="Times New Roman" pitchFamily="18" charset="0"/>
              </a:rPr>
              <a:t>Bài</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ca</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vỡ</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đất</a:t>
            </a:r>
            <a:r>
              <a:rPr lang="en-US" sz="2800" b="1" dirty="0">
                <a:solidFill>
                  <a:prstClr val="black"/>
                </a:solidFill>
                <a:latin typeface="Times New Roman" pitchFamily="18" charset="0"/>
                <a:ea typeface="Calibri"/>
                <a:cs typeface="Times New Roman" pitchFamily="18" charset="0"/>
              </a:rPr>
              <a:t> – </a:t>
            </a:r>
            <a:r>
              <a:rPr lang="en-US" sz="2800" b="1" dirty="0" err="1">
                <a:solidFill>
                  <a:prstClr val="black"/>
                </a:solidFill>
                <a:latin typeface="Times New Roman" pitchFamily="18" charset="0"/>
                <a:ea typeface="Calibri"/>
                <a:cs typeface="Times New Roman" pitchFamily="18" charset="0"/>
              </a:rPr>
              <a:t>Hoàng</a:t>
            </a:r>
            <a:r>
              <a:rPr lang="en-US" sz="2800" b="1" dirty="0">
                <a:solidFill>
                  <a:prstClr val="black"/>
                </a:solidFill>
                <a:latin typeface="Times New Roman" pitchFamily="18" charset="0"/>
                <a:ea typeface="Calibri"/>
                <a:cs typeface="Times New Roman" pitchFamily="18" charset="0"/>
              </a:rPr>
              <a:t> </a:t>
            </a:r>
            <a:r>
              <a:rPr lang="en-US" sz="2800" b="1" dirty="0" err="1">
                <a:solidFill>
                  <a:prstClr val="black"/>
                </a:solidFill>
                <a:latin typeface="Times New Roman" pitchFamily="18" charset="0"/>
                <a:ea typeface="Calibri"/>
                <a:cs typeface="Times New Roman" pitchFamily="18" charset="0"/>
              </a:rPr>
              <a:t>Trung</a:t>
            </a:r>
            <a:r>
              <a:rPr lang="en-US" sz="2800" b="1" dirty="0">
                <a:solidFill>
                  <a:prstClr val="black"/>
                </a:solidFill>
                <a:latin typeface="Times New Roman" pitchFamily="18" charset="0"/>
                <a:ea typeface="Calibri"/>
                <a:cs typeface="Times New Roman" pitchFamily="18" charset="0"/>
              </a:rPr>
              <a:t> </a:t>
            </a:r>
            <a:r>
              <a:rPr lang="en-US" sz="2800" b="1" dirty="0" err="1">
                <a:solidFill>
                  <a:prstClr val="black"/>
                </a:solidFill>
                <a:latin typeface="Times New Roman" pitchFamily="18" charset="0"/>
                <a:ea typeface="Calibri"/>
                <a:cs typeface="Times New Roman" pitchFamily="18" charset="0"/>
              </a:rPr>
              <a:t>Thông</a:t>
            </a:r>
            <a:r>
              <a:rPr lang="en-US" sz="2800" b="1" dirty="0">
                <a:solidFill>
                  <a:prstClr val="black"/>
                </a:solidFill>
                <a:latin typeface="Times New Roman" pitchFamily="18" charset="0"/>
                <a:ea typeface="Calibri"/>
                <a:cs typeface="Times New Roman" pitchFamily="18" charset="0"/>
              </a:rPr>
              <a:t>)</a:t>
            </a:r>
          </a:p>
        </p:txBody>
      </p:sp>
      <p:pic>
        <p:nvPicPr>
          <p:cNvPr id="3" name="Picture 2">
            <a:extLst>
              <a:ext uri="{FF2B5EF4-FFF2-40B4-BE49-F238E27FC236}">
                <a16:creationId xmlns:a16="http://schemas.microsoft.com/office/drawing/2014/main" xmlns="" id="{511140B3-4FAF-43E3-9E33-5E4CF2DA3F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1042" y="3611643"/>
            <a:ext cx="609607" cy="609606"/>
          </a:xfrm>
          <a:prstGeom prst="rect">
            <a:avLst/>
          </a:prstGeom>
        </p:spPr>
      </p:pic>
      <p:sp>
        <p:nvSpPr>
          <p:cNvPr id="2" name="Cloud Callout 1"/>
          <p:cNvSpPr/>
          <p:nvPr/>
        </p:nvSpPr>
        <p:spPr>
          <a:xfrm>
            <a:off x="2528513" y="457200"/>
            <a:ext cx="5177307" cy="3953814"/>
          </a:xfrm>
          <a:prstGeom prst="cloudCallout">
            <a:avLst>
              <a:gd name="adj1" fmla="val -81959"/>
              <a:gd name="adj2" fmla="val -10026"/>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spcAft>
                <a:spcPts val="800"/>
              </a:spcAft>
              <a:tabLst>
                <a:tab pos="270510" algn="l"/>
              </a:tabLst>
            </a:pPr>
            <a:r>
              <a:rPr lang="en-US" sz="2800" dirty="0">
                <a:solidFill>
                  <a:srgbClr val="000000"/>
                </a:solidFill>
                <a:latin typeface="Times New Roman"/>
                <a:ea typeface="Calibri"/>
                <a:cs typeface="Times New Roman"/>
              </a:rPr>
              <a:t>Theo </a:t>
            </a:r>
            <a:r>
              <a:rPr lang="en-US" sz="2800" dirty="0" err="1">
                <a:solidFill>
                  <a:srgbClr val="000000"/>
                </a:solidFill>
                <a:latin typeface="Times New Roman"/>
                <a:ea typeface="Calibri"/>
                <a:cs typeface="Times New Roman"/>
              </a:rPr>
              <a:t>em</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từ</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bàn</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tay</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trong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dòng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thơ</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thứ</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nhất</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chỉ</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đối</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tượng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nào</a:t>
            </a:r>
            <a:r>
              <a:rPr lang="en-US" sz="2800" dirty="0">
                <a:solidFill>
                  <a:srgbClr val="000000"/>
                </a:solidFill>
                <a:latin typeface="Times New Roman"/>
                <a:ea typeface="Calibri"/>
                <a:cs typeface="Times New Roman"/>
              </a:rPr>
              <a:t>?</a:t>
            </a:r>
            <a:endParaRPr lang="en-US" sz="2800" dirty="0">
              <a:ea typeface="Calibri"/>
              <a:cs typeface="Times New Roman"/>
            </a:endParaRPr>
          </a:p>
        </p:txBody>
      </p:sp>
      <p:sp>
        <p:nvSpPr>
          <p:cNvPr id="4" name="Rounded Rectangular Callout 3"/>
          <p:cNvSpPr/>
          <p:nvPr/>
        </p:nvSpPr>
        <p:spPr>
          <a:xfrm>
            <a:off x="5396287" y="862888"/>
            <a:ext cx="4932609" cy="2266681"/>
          </a:xfrm>
          <a:prstGeom prst="wedgeRoundRectCallout">
            <a:avLst>
              <a:gd name="adj1" fmla="val 61075"/>
              <a:gd name="adj2" fmla="val 82386"/>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2400" dirty="0">
                <a:solidFill>
                  <a:srgbClr val="000000"/>
                </a:solidFill>
                <a:latin typeface="Times New Roman"/>
                <a:ea typeface="Calibri"/>
              </a:rPr>
              <a:t>Từ “bàn tay” trong ví dụ trên dùng để chỉ người lao động; ở đây nhà thơ đã lấy cái bộ phận để thay thế cho cái toàn thể. Đó chính là một trong những dấu hiệu để nhận biết biện pháp tu từ hoán dụ.</a:t>
            </a:r>
            <a:endParaRPr lang="en-US" sz="2400"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73" y="3611643"/>
            <a:ext cx="4776883" cy="308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4189" y="3724807"/>
            <a:ext cx="5701048" cy="296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073" y="169774"/>
            <a:ext cx="4776883" cy="328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4291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149"/>
                                        </p:tgtEl>
                                        <p:attrNameLst>
                                          <p:attrName>style.visibility</p:attrName>
                                        </p:attrNameLst>
                                      </p:cBhvr>
                                      <p:to>
                                        <p:strVal val="visible"/>
                                      </p:to>
                                    </p:set>
                                    <p:anim calcmode="lin" valueType="num">
                                      <p:cBhvr additive="base">
                                        <p:cTn id="12" dur="500" fill="hold"/>
                                        <p:tgtEl>
                                          <p:spTgt spid="6149"/>
                                        </p:tgtEl>
                                        <p:attrNameLst>
                                          <p:attrName>ppt_x</p:attrName>
                                        </p:attrNameLst>
                                      </p:cBhvr>
                                      <p:tavLst>
                                        <p:tav tm="0">
                                          <p:val>
                                            <p:strVal val="#ppt_x"/>
                                          </p:val>
                                        </p:tav>
                                        <p:tav tm="100000">
                                          <p:val>
                                            <p:strVal val="#ppt_x"/>
                                          </p:val>
                                        </p:tav>
                                      </p:tavLst>
                                    </p:anim>
                                    <p:anim calcmode="lin" valueType="num">
                                      <p:cBhvr additive="base">
                                        <p:cTn id="13"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wheel(1)">
                                      <p:cBhvr>
                                        <p:cTn id="43" dur="2000"/>
                                        <p:tgtEl>
                                          <p:spTgt spid="2050"/>
                                        </p:tgtEl>
                                      </p:cBhvr>
                                    </p:animEffect>
                                  </p:childTnLst>
                                </p:cTn>
                              </p:par>
                              <p:par>
                                <p:cTn id="44" presetID="21" presetClass="entr" presetSubtype="1" fill="hold" nodeType="withEffect">
                                  <p:stCondLst>
                                    <p:cond delay="0"/>
                                  </p:stCondLst>
                                  <p:childTnLst>
                                    <p:set>
                                      <p:cBhvr>
                                        <p:cTn id="45" dur="1" fill="hold">
                                          <p:stCondLst>
                                            <p:cond delay="0"/>
                                          </p:stCondLst>
                                        </p:cTn>
                                        <p:tgtEl>
                                          <p:spTgt spid="2052"/>
                                        </p:tgtEl>
                                        <p:attrNameLst>
                                          <p:attrName>style.visibility</p:attrName>
                                        </p:attrNameLst>
                                      </p:cBhvr>
                                      <p:to>
                                        <p:strVal val="visible"/>
                                      </p:to>
                                    </p:set>
                                    <p:animEffect transition="in" filter="wheel(1)">
                                      <p:cBhvr>
                                        <p:cTn id="46" dur="2000"/>
                                        <p:tgtEl>
                                          <p:spTgt spid="2052"/>
                                        </p:tgtEl>
                                      </p:cBhvr>
                                    </p:animEffect>
                                  </p:childTnLst>
                                </p:cTn>
                              </p:par>
                              <p:par>
                                <p:cTn id="47" presetID="21" presetClass="entr" presetSubtype="1" fill="hold" nodeType="withEffect">
                                  <p:stCondLst>
                                    <p:cond delay="0"/>
                                  </p:stCondLst>
                                  <p:childTnLst>
                                    <p:set>
                                      <p:cBhvr>
                                        <p:cTn id="48" dur="1" fill="hold">
                                          <p:stCondLst>
                                            <p:cond delay="0"/>
                                          </p:stCondLst>
                                        </p:cTn>
                                        <p:tgtEl>
                                          <p:spTgt spid="2051"/>
                                        </p:tgtEl>
                                        <p:attrNameLst>
                                          <p:attrName>style.visibility</p:attrName>
                                        </p:attrNameLst>
                                      </p:cBhvr>
                                      <p:to>
                                        <p:strVal val="visible"/>
                                      </p:to>
                                    </p:set>
                                    <p:animEffect transition="in" filter="wheel(1)">
                                      <p:cBhvr>
                                        <p:cTn id="49"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2" grpId="1"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2796329"/>
            <a:ext cx="7467600" cy="2862322"/>
          </a:xfrm>
          <a:prstGeom prst="rect">
            <a:avLst/>
          </a:prstGeom>
          <a:noFill/>
        </p:spPr>
        <p:txBody>
          <a:bodyPr wrap="square" rtlCol="0">
            <a:spAutoFit/>
          </a:bodyPr>
          <a:lstStyle/>
          <a:p>
            <a:pPr algn="ctr">
              <a:lnSpc>
                <a:spcPct val="150000"/>
              </a:lnSpc>
            </a:pPr>
            <a:r>
              <a:rPr lang="en-SG" altLang="zh-CN" sz="6000" b="1" dirty="0" smtClean="0">
                <a:solidFill>
                  <a:srgbClr val="00B050"/>
                </a:solidFill>
                <a:latin typeface="Times New Roman" pitchFamily="18" charset="0"/>
                <a:ea typeface="华康海报体W12(P)" pitchFamily="82" charset="-122"/>
                <a:cs typeface="Times New Roman" pitchFamily="18" charset="0"/>
              </a:rPr>
              <a:t>HÌNH THÀNH KIẾN THỨC</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252728452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0"/>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2317732"/>
            <a:ext cx="7467600" cy="2862322"/>
          </a:xfrm>
          <a:prstGeom prst="rect">
            <a:avLst/>
          </a:prstGeom>
          <a:noFill/>
        </p:spPr>
        <p:txBody>
          <a:bodyPr wrap="square" rtlCol="0">
            <a:spAutoFit/>
          </a:bodyPr>
          <a:lstStyle/>
          <a:p>
            <a:pPr algn="ctr">
              <a:lnSpc>
                <a:spcPct val="150000"/>
              </a:lnSpc>
            </a:pPr>
            <a:r>
              <a:rPr lang="en-SG" altLang="zh-CN" sz="6000" b="1" dirty="0" smtClean="0">
                <a:solidFill>
                  <a:srgbClr val="00B050"/>
                </a:solidFill>
                <a:latin typeface="Times New Roman" pitchFamily="18" charset="0"/>
                <a:ea typeface="华康海报体W12(P)" pitchFamily="82" charset="-122"/>
                <a:cs typeface="Times New Roman" pitchFamily="18" charset="0"/>
              </a:rPr>
              <a:t>I</a:t>
            </a:r>
            <a:r>
              <a:rPr lang="en-SG" altLang="zh-CN" sz="6000" b="1" smtClean="0">
                <a:solidFill>
                  <a:srgbClr val="00B050"/>
                </a:solidFill>
                <a:latin typeface="Times New Roman" pitchFamily="18" charset="0"/>
                <a:ea typeface="华康海报体W12(P)" pitchFamily="82" charset="-122"/>
                <a:cs typeface="Times New Roman" pitchFamily="18" charset="0"/>
              </a:rPr>
              <a:t>. TÌM HIỂU TRI THỨC TIẾNG VIỆT:</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936260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40001" y="3538319"/>
            <a:ext cx="7315199" cy="1392689"/>
          </a:xfrm>
          <a:prstGeom prst="rect">
            <a:avLst/>
          </a:prstGeom>
          <a:noFill/>
        </p:spPr>
        <p:txBody>
          <a:bodyPr wrap="square" rtlCol="0">
            <a:spAutoFit/>
          </a:bodyPr>
          <a:lstStyle/>
          <a:p>
            <a:pPr algn="ctr" defTabSz="1219170">
              <a:lnSpc>
                <a:spcPct val="150000"/>
              </a:lnSpc>
              <a:defRPr/>
            </a:pPr>
            <a:r>
              <a:rPr lang="en-US" altLang="zh-CN" sz="6400">
                <a:solidFill>
                  <a:srgbClr val="00B050"/>
                </a:solidFill>
                <a:latin typeface="Times New Roman" panose="02020603050405020304" pitchFamily="18" charset="0"/>
                <a:ea typeface="华康海报体W12(P)" pitchFamily="82" charset="-122"/>
                <a:cs typeface="Times New Roman" panose="02020603050405020304" pitchFamily="18" charset="0"/>
              </a:rPr>
              <a:t>1. Ẩn dụ:</a:t>
            </a:r>
            <a:endParaRPr lang="en-US" altLang="zh-CN" sz="6400" dirty="0">
              <a:solidFill>
                <a:srgbClr val="00B050"/>
              </a:solidFill>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315140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3200" y="2661920"/>
            <a:ext cx="2336800" cy="1219200"/>
          </a:xfrm>
          <a:prstGeom prst="roundRect">
            <a:avLst/>
          </a:prstGeom>
          <a:solidFill>
            <a:srgbClr val="F5750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Ẩn dụ</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3454400" y="584200"/>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nghĩa</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a:off x="3429299" y="2413000"/>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 chế tạo ra</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3429299" y="4490720"/>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ular Callout 6"/>
          <p:cNvSpPr/>
          <p:nvPr/>
        </p:nvSpPr>
        <p:spPr>
          <a:xfrm>
            <a:off x="7318785" y="-29573"/>
            <a:ext cx="4525384" cy="171704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just"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 tên sự vật, hiện tượng này bằng tên sự vật hiện tượng khác.</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ular Callout 7"/>
          <p:cNvSpPr/>
          <p:nvPr/>
        </p:nvSpPr>
        <p:spPr>
          <a:xfrm>
            <a:off x="6899237" y="2027688"/>
            <a:ext cx="4525384" cy="171704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 trên nét tương đồng với nó</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ular Callout 8"/>
          <p:cNvSpPr/>
          <p:nvPr/>
        </p:nvSpPr>
        <p:spPr>
          <a:xfrm>
            <a:off x="6899237" y="4642285"/>
            <a:ext cx="4525384" cy="171704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just"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tăng sức gợi hình, gọi cảm cho sự diễn đạt</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Curved Connector 13"/>
          <p:cNvCxnSpPr>
            <a:stCxn id="3" idx="3"/>
            <a:endCxn id="4" idx="1"/>
          </p:cNvCxnSpPr>
          <p:nvPr/>
        </p:nvCxnSpPr>
        <p:spPr>
          <a:xfrm flipV="1">
            <a:off x="2540000" y="1193800"/>
            <a:ext cx="914400" cy="2077720"/>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Curved Connector 17"/>
          <p:cNvCxnSpPr/>
          <p:nvPr/>
        </p:nvCxnSpPr>
        <p:spPr>
          <a:xfrm rot="16200000" flipH="1">
            <a:off x="2021691" y="3812540"/>
            <a:ext cx="1884680" cy="802640"/>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urved Connector 18"/>
          <p:cNvCxnSpPr>
            <a:endCxn id="5" idx="1"/>
          </p:cNvCxnSpPr>
          <p:nvPr/>
        </p:nvCxnSpPr>
        <p:spPr>
          <a:xfrm flipV="1">
            <a:off x="2562711" y="3022600"/>
            <a:ext cx="866588" cy="248920"/>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5803153" y="3382725"/>
            <a:ext cx="6096000" cy="1077218"/>
          </a:xfrm>
          <a:prstGeom prst="rect">
            <a:avLst/>
          </a:prstGeom>
        </p:spPr>
        <p:txBody>
          <a:bodyPr>
            <a:spAutoFit/>
          </a:bodyPr>
          <a:lstStyle/>
          <a:p>
            <a:pPr algn="ctr" defTabSz="1219170"/>
            <a:r>
              <a:rPr lang="en-US" sz="3200">
                <a:solidFill>
                  <a:srgbClr val="000000"/>
                </a:solidFill>
                <a:latin typeface="Times New Roman" pitchFamily="18" charset="0"/>
                <a:cs typeface="Times New Roman" pitchFamily="18" charset="0"/>
              </a:rPr>
              <a:t>Ngày ngày mặt trời đi qua trên lăng</a:t>
            </a:r>
          </a:p>
          <a:p>
            <a:pPr algn="ctr" defTabSz="1219170"/>
            <a:r>
              <a:rPr lang="en-US" sz="3200">
                <a:solidFill>
                  <a:srgbClr val="000000"/>
                </a:solidFill>
                <a:latin typeface="Times New Roman" pitchFamily="18" charset="0"/>
                <a:cs typeface="Times New Roman" pitchFamily="18" charset="0"/>
              </a:rPr>
              <a:t>Thấy một mặt trời trong lăng rất đỏ.</a:t>
            </a:r>
            <a:endParaRPr lang="en-US" sz="3200" dirty="0">
              <a:solidFill>
                <a:prstClr val="white"/>
              </a:solidFill>
              <a:latin typeface="Avenir Next LT Pro"/>
            </a:endParaRPr>
          </a:p>
        </p:txBody>
      </p:sp>
      <p:sp>
        <p:nvSpPr>
          <p:cNvPr id="13" name="Rectangle 12"/>
          <p:cNvSpPr/>
          <p:nvPr/>
        </p:nvSpPr>
        <p:spPr>
          <a:xfrm>
            <a:off x="5748169" y="1264643"/>
            <a:ext cx="6096000" cy="1077218"/>
          </a:xfrm>
          <a:prstGeom prst="rect">
            <a:avLst/>
          </a:prstGeom>
        </p:spPr>
        <p:txBody>
          <a:bodyPr>
            <a:spAutoFit/>
          </a:bodyPr>
          <a:lstStyle/>
          <a:p>
            <a:pPr algn="ctr" defTabSz="1219170"/>
            <a:r>
              <a:rPr lang="en-US" sz="3200">
                <a:solidFill>
                  <a:srgbClr val="000000"/>
                </a:solidFill>
                <a:latin typeface="Times New Roman" pitchFamily="18" charset="0"/>
                <a:cs typeface="Times New Roman" pitchFamily="18" charset="0"/>
              </a:rPr>
              <a:t>Người cha mái tóc bạc </a:t>
            </a:r>
          </a:p>
          <a:p>
            <a:pPr algn="ctr" defTabSz="1219170"/>
            <a:r>
              <a:rPr lang="en-US" sz="3200">
                <a:solidFill>
                  <a:srgbClr val="000000"/>
                </a:solidFill>
                <a:latin typeface="Times New Roman" pitchFamily="18" charset="0"/>
                <a:cs typeface="Times New Roman" pitchFamily="18" charset="0"/>
              </a:rPr>
              <a:t>Đốt lửa cho anh nằm</a:t>
            </a:r>
            <a:endParaRPr lang="en-US" sz="3200" dirty="0">
              <a:solidFill>
                <a:prstClr val="white"/>
              </a:solidFill>
              <a:latin typeface="Avenir Next LT Pro"/>
            </a:endParaRPr>
          </a:p>
        </p:txBody>
      </p:sp>
    </p:spTree>
    <p:extLst>
      <p:ext uri="{BB962C8B-B14F-4D97-AF65-F5344CB8AC3E}">
        <p14:creationId xmlns:p14="http://schemas.microsoft.com/office/powerpoint/2010/main" val="3377055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barn(inVertical)">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3200" y="2661920"/>
            <a:ext cx="2336800" cy="1219200"/>
          </a:xfrm>
          <a:prstGeom prst="roundRect">
            <a:avLst/>
          </a:prstGeom>
          <a:solidFill>
            <a:srgbClr val="F5750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kiểu ẩn dụ</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3454400" y="-36232"/>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defTabSz="1219170">
              <a:lnSpc>
                <a:spcPct val="107000"/>
              </a:lnSpc>
              <a:spcAft>
                <a:spcPts val="1067"/>
              </a:spcAft>
            </a:pPr>
            <a:r>
              <a:rPr lang="en-US" sz="2667"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thức</a:t>
            </a:r>
            <a:endParaRPr lang="en-US" sz="2667">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a:off x="3455595" y="1689719"/>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defTabSz="1219170">
              <a:lnSpc>
                <a:spcPct val="107000"/>
              </a:lnSpc>
              <a:spcAft>
                <a:spcPts val="1067"/>
              </a:spcAft>
            </a:pPr>
            <a:r>
              <a:rPr lang="en-US" sz="2667"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2667">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3454400" y="3455329"/>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defTabSz="1219170">
              <a:lnSpc>
                <a:spcPct val="107000"/>
              </a:lnSpc>
              <a:spcAft>
                <a:spcPts val="1067"/>
              </a:spcAft>
            </a:pPr>
            <a:r>
              <a:rPr lang="en-US" sz="2667"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 chất</a:t>
            </a:r>
            <a:endParaRPr lang="en-US" sz="2667">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ular Callout 6"/>
          <p:cNvSpPr/>
          <p:nvPr/>
        </p:nvSpPr>
        <p:spPr>
          <a:xfrm>
            <a:off x="5574852" y="-11947"/>
            <a:ext cx="6604000" cy="1468120"/>
          </a:xfrm>
          <a:prstGeom prst="wedgeRoundRectCallout">
            <a:avLst>
              <a:gd name="adj1" fmla="val -63623"/>
              <a:gd name="adj2" fmla="val -10146"/>
              <a:gd name="adj3" fmla="val 16667"/>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defTabSz="1219170">
              <a:lnSpc>
                <a:spcPct val="107000"/>
              </a:lnSpc>
              <a:spcAft>
                <a:spcPts val="1067"/>
              </a:spcAft>
            </a:pPr>
            <a:r>
              <a:rPr lang="en-US" sz="32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Ăn quả nhớ kẻ trồng cây.</a:t>
            </a:r>
          </a:p>
        </p:txBody>
      </p:sp>
      <p:cxnSp>
        <p:nvCxnSpPr>
          <p:cNvPr id="14" name="Curved Connector 13"/>
          <p:cNvCxnSpPr>
            <a:stCxn id="3" idx="3"/>
            <a:endCxn id="4" idx="1"/>
          </p:cNvCxnSpPr>
          <p:nvPr/>
        </p:nvCxnSpPr>
        <p:spPr>
          <a:xfrm flipV="1">
            <a:off x="2540000" y="573368"/>
            <a:ext cx="914400" cy="2698152"/>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Curved Connector 17"/>
          <p:cNvCxnSpPr>
            <a:stCxn id="3" idx="3"/>
            <a:endCxn id="6" idx="1"/>
          </p:cNvCxnSpPr>
          <p:nvPr/>
        </p:nvCxnSpPr>
        <p:spPr>
          <a:xfrm>
            <a:off x="2540000" y="3271521"/>
            <a:ext cx="914400" cy="793409"/>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urved Connector 18"/>
          <p:cNvCxnSpPr/>
          <p:nvPr/>
        </p:nvCxnSpPr>
        <p:spPr>
          <a:xfrm flipV="1">
            <a:off x="2562712" y="2488656"/>
            <a:ext cx="993289" cy="782864"/>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Rounded Rectangle 15"/>
          <p:cNvSpPr/>
          <p:nvPr/>
        </p:nvSpPr>
        <p:spPr>
          <a:xfrm>
            <a:off x="3414955" y="5220940"/>
            <a:ext cx="2336800" cy="1219200"/>
          </a:xfrm>
          <a:prstGeom prst="roundRect">
            <a:avLst/>
          </a:prstGeom>
          <a:solidFill>
            <a:srgbClr val="FFC000"/>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defTabSz="1219170">
              <a:lnSpc>
                <a:spcPct val="107000"/>
              </a:lnSpc>
              <a:spcAft>
                <a:spcPts val="1067"/>
              </a:spcAft>
            </a:pPr>
            <a:r>
              <a:rPr lang="en-US" sz="2667"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 đổi cảm giác</a:t>
            </a:r>
            <a:endParaRPr lang="en-US" sz="2667">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0" name="Curved Connector 19"/>
          <p:cNvCxnSpPr>
            <a:stCxn id="3" idx="3"/>
            <a:endCxn id="16" idx="1"/>
          </p:cNvCxnSpPr>
          <p:nvPr/>
        </p:nvCxnSpPr>
        <p:spPr>
          <a:xfrm>
            <a:off x="2540000" y="3271521"/>
            <a:ext cx="874955" cy="2559020"/>
          </a:xfrm>
          <a:prstGeom prst="curved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sp>
        <p:nvSpPr>
          <p:cNvPr id="29" name="Rounded Rectangular Callout 28"/>
          <p:cNvSpPr/>
          <p:nvPr/>
        </p:nvSpPr>
        <p:spPr>
          <a:xfrm>
            <a:off x="5486400" y="-11947"/>
            <a:ext cx="6604000" cy="1468120"/>
          </a:xfrm>
          <a:prstGeom prst="wedgeRoundRectCallout">
            <a:avLst>
              <a:gd name="adj1" fmla="val -59931"/>
              <a:gd name="adj2" fmla="val 94393"/>
              <a:gd name="adj3" fmla="val 16667"/>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1219170">
              <a:lnSpc>
                <a:spcPct val="107000"/>
              </a:lnSpc>
              <a:spcAft>
                <a:spcPts val="1067"/>
              </a:spcAft>
            </a:pPr>
            <a:r>
              <a:rPr lang="en-US" sz="32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 thăm nhà Bác Làng Sen</a:t>
            </a:r>
          </a:p>
          <a:p>
            <a:pPr algn="ctr" defTabSz="1219170">
              <a:lnSpc>
                <a:spcPct val="107000"/>
              </a:lnSpc>
              <a:spcAft>
                <a:spcPts val="1067"/>
              </a:spcAft>
            </a:pPr>
            <a:r>
              <a:rPr lang="en-US" sz="32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 hàng râm bụt thắp lên lửa hồng.</a:t>
            </a:r>
          </a:p>
        </p:txBody>
      </p:sp>
      <p:pic>
        <p:nvPicPr>
          <p:cNvPr id="30" name="Picture 29"/>
          <p:cNvPicPr>
            <a:picLocks noChangeAspect="1"/>
          </p:cNvPicPr>
          <p:nvPr/>
        </p:nvPicPr>
        <p:blipFill>
          <a:blip r:embed="rId2"/>
          <a:stretch>
            <a:fillRect/>
          </a:stretch>
        </p:blipFill>
        <p:spPr>
          <a:xfrm>
            <a:off x="6440899" y="1989844"/>
            <a:ext cx="5080000" cy="3911600"/>
          </a:xfrm>
          <a:prstGeom prst="rect">
            <a:avLst/>
          </a:prstGeom>
        </p:spPr>
      </p:pic>
      <p:pic>
        <p:nvPicPr>
          <p:cNvPr id="31" name="Picture 30"/>
          <p:cNvPicPr>
            <a:picLocks noChangeAspect="1"/>
          </p:cNvPicPr>
          <p:nvPr/>
        </p:nvPicPr>
        <p:blipFill>
          <a:blip r:embed="rId3"/>
          <a:stretch>
            <a:fillRect/>
          </a:stretch>
        </p:blipFill>
        <p:spPr>
          <a:xfrm>
            <a:off x="6447529" y="2564695"/>
            <a:ext cx="3695700" cy="2197100"/>
          </a:xfrm>
          <a:prstGeom prst="rect">
            <a:avLst/>
          </a:prstGeom>
        </p:spPr>
      </p:pic>
      <p:pic>
        <p:nvPicPr>
          <p:cNvPr id="32" name="Picture 31"/>
          <p:cNvPicPr>
            <a:picLocks noChangeAspect="1"/>
          </p:cNvPicPr>
          <p:nvPr/>
        </p:nvPicPr>
        <p:blipFill>
          <a:blip r:embed="rId4"/>
          <a:stretch>
            <a:fillRect/>
          </a:stretch>
        </p:blipFill>
        <p:spPr>
          <a:xfrm>
            <a:off x="7821093" y="3587943"/>
            <a:ext cx="3505200" cy="2628900"/>
          </a:xfrm>
          <a:prstGeom prst="rect">
            <a:avLst/>
          </a:prstGeom>
        </p:spPr>
      </p:pic>
      <p:pic>
        <p:nvPicPr>
          <p:cNvPr id="33" name="Picture 32"/>
          <p:cNvPicPr>
            <a:picLocks noChangeAspect="1"/>
          </p:cNvPicPr>
          <p:nvPr/>
        </p:nvPicPr>
        <p:blipFill>
          <a:blip r:embed="rId5"/>
          <a:stretch>
            <a:fillRect/>
          </a:stretch>
        </p:blipFill>
        <p:spPr>
          <a:xfrm>
            <a:off x="6909915" y="2564694"/>
            <a:ext cx="4091044" cy="3835561"/>
          </a:xfrm>
          <a:prstGeom prst="rect">
            <a:avLst/>
          </a:prstGeom>
        </p:spPr>
      </p:pic>
      <p:sp>
        <p:nvSpPr>
          <p:cNvPr id="35" name="Rounded Rectangular Callout 34"/>
          <p:cNvSpPr/>
          <p:nvPr/>
        </p:nvSpPr>
        <p:spPr>
          <a:xfrm>
            <a:off x="5504217" y="-57671"/>
            <a:ext cx="6568367" cy="1717040"/>
          </a:xfrm>
          <a:prstGeom prst="wedgeRoundRectCallout">
            <a:avLst>
              <a:gd name="adj1" fmla="val -63638"/>
              <a:gd name="adj2" fmla="val 156092"/>
              <a:gd name="adj3" fmla="val 16667"/>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defTabSz="1219170"/>
            <a:r>
              <a:rPr lang="vi-VN" sz="3733" i="1">
                <a:solidFill>
                  <a:srgbClr val="383838"/>
                </a:solidFill>
                <a:latin typeface="Times New Roman" panose="02020603050405020304" pitchFamily="18" charset="0"/>
                <a:cs typeface="Times New Roman" panose="02020603050405020304" pitchFamily="18" charset="0"/>
              </a:rPr>
              <a:t>“Người Cha mái tóc bạc</a:t>
            </a:r>
          </a:p>
          <a:p>
            <a:pPr algn="ctr" defTabSz="1219170"/>
            <a:r>
              <a:rPr lang="vi-VN" sz="3733" i="1">
                <a:solidFill>
                  <a:srgbClr val="383838"/>
                </a:solidFill>
                <a:latin typeface="Times New Roman" panose="02020603050405020304" pitchFamily="18" charset="0"/>
                <a:cs typeface="Times New Roman" panose="02020603050405020304" pitchFamily="18" charset="0"/>
              </a:rPr>
              <a:t>Đốt lửa cho anh nằm”</a:t>
            </a:r>
          </a:p>
        </p:txBody>
      </p:sp>
      <p:sp>
        <p:nvSpPr>
          <p:cNvPr id="36" name="Rounded Rectangular Callout 35"/>
          <p:cNvSpPr/>
          <p:nvPr/>
        </p:nvSpPr>
        <p:spPr>
          <a:xfrm>
            <a:off x="5429025" y="-36232"/>
            <a:ext cx="6718748" cy="1717040"/>
          </a:xfrm>
          <a:prstGeom prst="wedgeRoundRectCallout">
            <a:avLst>
              <a:gd name="adj1" fmla="val -52073"/>
              <a:gd name="adj2" fmla="val 281397"/>
              <a:gd name="adj3" fmla="val 16667"/>
            </a:avLst>
          </a:prstGeom>
          <a:solidFill>
            <a:srgbClr val="FFC000"/>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just" defTabSz="1219170">
              <a:lnSpc>
                <a:spcPct val="107000"/>
              </a:lnSpc>
              <a:spcAft>
                <a:spcPts val="1067"/>
              </a:spcAft>
            </a:pPr>
            <a:r>
              <a:rPr lang="vi-VN" sz="32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Dân chài dưới làn da ngăm rám nắng</a:t>
            </a:r>
          </a:p>
          <a:p>
            <a:pPr algn="just" defTabSz="1219170">
              <a:lnSpc>
                <a:spcPct val="107000"/>
              </a:lnSpc>
              <a:spcAft>
                <a:spcPts val="1067"/>
              </a:spcAft>
            </a:pPr>
            <a:r>
              <a:rPr lang="vi-VN" sz="32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 thân hình nồng thở vị xa xăm</a:t>
            </a:r>
            <a:endParaRPr lang="en-US" sz="3200" i="1">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7" name="Picture 36"/>
          <p:cNvPicPr>
            <a:picLocks noChangeAspect="1"/>
          </p:cNvPicPr>
          <p:nvPr/>
        </p:nvPicPr>
        <p:blipFill>
          <a:blip r:embed="rId6"/>
          <a:stretch>
            <a:fillRect/>
          </a:stretch>
        </p:blipFill>
        <p:spPr>
          <a:xfrm>
            <a:off x="7495882" y="2488657"/>
            <a:ext cx="4487404" cy="3911599"/>
          </a:xfrm>
          <a:prstGeom prst="rect">
            <a:avLst/>
          </a:prstGeom>
        </p:spPr>
      </p:pic>
    </p:spTree>
    <p:extLst>
      <p:ext uri="{BB962C8B-B14F-4D97-AF65-F5344CB8AC3E}">
        <p14:creationId xmlns:p14="http://schemas.microsoft.com/office/powerpoint/2010/main" val="1823050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0"/>
                                        </p:tgtEl>
                                      </p:cBhvr>
                                    </p:animEffect>
                                    <p:set>
                                      <p:cBhvr>
                                        <p:cTn id="33" dur="1" fill="hold">
                                          <p:stCondLst>
                                            <p:cond delay="499"/>
                                          </p:stCondLst>
                                        </p:cTn>
                                        <p:tgtEl>
                                          <p:spTgt spid="3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par>
                                <p:cTn id="50" presetID="16" presetClass="entr" presetSubtype="21"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32"/>
                                        </p:tgtEl>
                                      </p:cBhvr>
                                    </p:animEffect>
                                    <p:set>
                                      <p:cBhvr>
                                        <p:cTn id="57" dur="1" fill="hold">
                                          <p:stCondLst>
                                            <p:cond delay="499"/>
                                          </p:stCondLst>
                                        </p:cTn>
                                        <p:tgtEl>
                                          <p:spTgt spid="3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barn(inVertical)">
                                      <p:cBhvr>
                                        <p:cTn id="70" dur="500"/>
                                        <p:tgtEl>
                                          <p:spTgt spid="35"/>
                                        </p:tgtEl>
                                      </p:cBhvr>
                                    </p:animEffect>
                                  </p:childTnLst>
                                </p:cTn>
                              </p:par>
                              <p:par>
                                <p:cTn id="71" presetID="16" presetClass="entr" presetSubtype="21"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barn(inVertical)">
                                      <p:cBhvr>
                                        <p:cTn id="73" dur="500"/>
                                        <p:tgtEl>
                                          <p:spTgt spid="1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barn(inVertical)">
                                      <p:cBhvr>
                                        <p:cTn id="76" dur="500"/>
                                        <p:tgtEl>
                                          <p:spTgt spid="6"/>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barn(inVertical)">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35"/>
                                        </p:tgtEl>
                                      </p:cBhvr>
                                    </p:animEffect>
                                    <p:set>
                                      <p:cBhvr>
                                        <p:cTn id="86" dur="1" fill="hold">
                                          <p:stCondLst>
                                            <p:cond delay="499"/>
                                          </p:stCondLst>
                                        </p:cTn>
                                        <p:tgtEl>
                                          <p:spTgt spid="35"/>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3"/>
                                        </p:tgtEl>
                                      </p:cBhvr>
                                    </p:animEffect>
                                    <p:set>
                                      <p:cBhvr>
                                        <p:cTn id="89" dur="1" fill="hold">
                                          <p:stCondLst>
                                            <p:cond delay="499"/>
                                          </p:stCondLst>
                                        </p:cTn>
                                        <p:tgtEl>
                                          <p:spTgt spid="33"/>
                                        </p:tgtEl>
                                        <p:attrNameLst>
                                          <p:attrName>style.visibility</p:attrName>
                                        </p:attrNameLst>
                                      </p:cBhvr>
                                      <p:to>
                                        <p:strVal val="hidden"/>
                                      </p:to>
                                    </p:set>
                                  </p:childTnLst>
                                </p:cTn>
                              </p:par>
                              <p:par>
                                <p:cTn id="90" presetID="16" presetClass="entr" presetSubtype="21" fill="hold"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barn(inVertical)">
                                      <p:cBhvr>
                                        <p:cTn id="92" dur="500"/>
                                        <p:tgtEl>
                                          <p:spTgt spid="20"/>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barn(inVertical)">
                                      <p:cBhvr>
                                        <p:cTn id="95" dur="5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barn(inVertical)">
                                      <p:cBhvr>
                                        <p:cTn id="100" dur="500"/>
                                        <p:tgtEl>
                                          <p:spTgt spid="36"/>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barn(inVertical)">
                                      <p:cBhvr>
                                        <p:cTn id="10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7" grpId="1" animBg="1"/>
      <p:bldP spid="16" grpId="0" animBg="1"/>
      <p:bldP spid="29" grpId="0" animBg="1"/>
      <p:bldP spid="29" grpId="1" animBg="1"/>
      <p:bldP spid="35" grpId="0" animBg="1"/>
      <p:bldP spid="35" grpId="1"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40001" y="3538319"/>
            <a:ext cx="7315199" cy="1569660"/>
          </a:xfrm>
          <a:prstGeom prst="rect">
            <a:avLst/>
          </a:prstGeom>
          <a:noFill/>
        </p:spPr>
        <p:txBody>
          <a:bodyPr wrap="square" rtlCol="0">
            <a:spAutoFit/>
          </a:bodyPr>
          <a:lstStyle/>
          <a:p>
            <a:pPr algn="ctr" defTabSz="1219170">
              <a:lnSpc>
                <a:spcPct val="150000"/>
              </a:lnSpc>
              <a:defRPr/>
            </a:pPr>
            <a:r>
              <a:rPr lang="en-US" altLang="zh-CN" sz="6400">
                <a:solidFill>
                  <a:srgbClr val="F79646">
                    <a:lumMod val="75000"/>
                  </a:srgbClr>
                </a:solidFill>
                <a:latin typeface="Times New Roman" panose="02020603050405020304" pitchFamily="18" charset="0"/>
                <a:ea typeface="华康海报体W12(P)" pitchFamily="82" charset="-122"/>
                <a:cs typeface="Times New Roman" panose="02020603050405020304" pitchFamily="18" charset="0"/>
              </a:rPr>
              <a:t>2. Hoán dụ:</a:t>
            </a:r>
            <a:endParaRPr lang="en-US" altLang="zh-CN" sz="6400" dirty="0">
              <a:solidFill>
                <a:srgbClr val="F79646">
                  <a:lumMod val="75000"/>
                </a:srgbClr>
              </a:solidFill>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2094279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3200" y="2661920"/>
            <a:ext cx="2336800" cy="1219200"/>
          </a:xfrm>
          <a:prstGeom prst="roundRect">
            <a:avLst/>
          </a:prstGeom>
          <a:solidFill>
            <a:srgbClr val="F5750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Hoán dụ</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3454400" y="584200"/>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nghĩa</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a:off x="3429299" y="2413000"/>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 chế tạo ra</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3429299" y="4490720"/>
            <a:ext cx="2336800" cy="1219200"/>
          </a:xfrm>
          <a:prstGeom prst="roundRect">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ular Callout 6"/>
          <p:cNvSpPr/>
          <p:nvPr/>
        </p:nvSpPr>
        <p:spPr>
          <a:xfrm>
            <a:off x="7010400" y="150889"/>
            <a:ext cx="4525384" cy="171704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just"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 tên sự vật, hiện tượng này bằng tên sự vật hiệntượng khác.</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ular Callout 7"/>
          <p:cNvSpPr/>
          <p:nvPr/>
        </p:nvSpPr>
        <p:spPr>
          <a:xfrm>
            <a:off x="7037892" y="2273516"/>
            <a:ext cx="4525384" cy="171704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just"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 trên quan hệ gần gũi với nó</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ular Callout 8"/>
          <p:cNvSpPr/>
          <p:nvPr/>
        </p:nvSpPr>
        <p:spPr>
          <a:xfrm>
            <a:off x="6807200" y="4765085"/>
            <a:ext cx="4525384" cy="171704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tăng sức gợi hình, gọi cảm cho sự diễn đạt</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Curved Connector 13"/>
          <p:cNvCxnSpPr>
            <a:stCxn id="3" idx="3"/>
            <a:endCxn id="4" idx="1"/>
          </p:cNvCxnSpPr>
          <p:nvPr/>
        </p:nvCxnSpPr>
        <p:spPr>
          <a:xfrm flipV="1">
            <a:off x="2540000" y="1193800"/>
            <a:ext cx="914400" cy="2077720"/>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Curved Connector 17"/>
          <p:cNvCxnSpPr/>
          <p:nvPr/>
        </p:nvCxnSpPr>
        <p:spPr>
          <a:xfrm rot="16200000" flipH="1">
            <a:off x="2021691" y="3812540"/>
            <a:ext cx="1884680" cy="802640"/>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urved Connector 18"/>
          <p:cNvCxnSpPr>
            <a:endCxn id="5" idx="1"/>
          </p:cNvCxnSpPr>
          <p:nvPr/>
        </p:nvCxnSpPr>
        <p:spPr>
          <a:xfrm flipV="1">
            <a:off x="2562711" y="3022600"/>
            <a:ext cx="866588" cy="248920"/>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5588000" y="880071"/>
            <a:ext cx="6096000" cy="1077218"/>
          </a:xfrm>
          <a:prstGeom prst="rect">
            <a:avLst/>
          </a:prstGeom>
        </p:spPr>
        <p:txBody>
          <a:bodyPr>
            <a:spAutoFit/>
          </a:bodyPr>
          <a:lstStyle/>
          <a:p>
            <a:pPr algn="ctr" defTabSz="1219170"/>
            <a:r>
              <a:rPr lang="en-US" sz="3200">
                <a:solidFill>
                  <a:srgbClr val="000000"/>
                </a:solidFill>
                <a:latin typeface="Times New Roman" pitchFamily="18" charset="0"/>
                <a:cs typeface="Times New Roman" pitchFamily="18" charset="0"/>
              </a:rPr>
              <a:t>Mặt của bắp thì nằm trên đồi</a:t>
            </a:r>
          </a:p>
          <a:p>
            <a:pPr algn="ctr" defTabSz="1219170"/>
            <a:r>
              <a:rPr lang="en-US" sz="3200">
                <a:solidFill>
                  <a:srgbClr val="000000"/>
                </a:solidFill>
                <a:latin typeface="Times New Roman" pitchFamily="18" charset="0"/>
                <a:cs typeface="Times New Roman" pitchFamily="18" charset="0"/>
              </a:rPr>
              <a:t>Mặt trời của mẹ, em nằm trên lưng</a:t>
            </a:r>
            <a:endParaRPr lang="vi-VN" sz="3200" dirty="0">
              <a:solidFill>
                <a:srgbClr val="000000"/>
              </a:solidFill>
              <a:latin typeface="Times New Roman" pitchFamily="18" charset="0"/>
              <a:cs typeface="Times New Roman" pitchFamily="18" charset="0"/>
            </a:endParaRPr>
          </a:p>
        </p:txBody>
      </p:sp>
      <p:sp>
        <p:nvSpPr>
          <p:cNvPr id="11" name="Rectangle 10"/>
          <p:cNvSpPr/>
          <p:nvPr/>
        </p:nvSpPr>
        <p:spPr>
          <a:xfrm>
            <a:off x="7010401" y="2478742"/>
            <a:ext cx="3021981" cy="584775"/>
          </a:xfrm>
          <a:prstGeom prst="rect">
            <a:avLst/>
          </a:prstGeom>
        </p:spPr>
        <p:txBody>
          <a:bodyPr wrap="none">
            <a:spAutoFit/>
          </a:bodyPr>
          <a:lstStyle/>
          <a:p>
            <a:pPr defTabSz="1219170"/>
            <a:r>
              <a:rPr lang="en-US" sz="3200" b="1">
                <a:solidFill>
                  <a:srgbClr val="FF0000"/>
                </a:solidFill>
                <a:latin typeface="Times New Roman" pitchFamily="18" charset="0"/>
                <a:cs typeface="Times New Roman" pitchFamily="18" charset="0"/>
              </a:rPr>
              <a:t>Mặt trời của mẹ</a:t>
            </a:r>
            <a:endParaRPr lang="en-US" sz="2400" b="1">
              <a:solidFill>
                <a:srgbClr val="FF0000"/>
              </a:solidFill>
              <a:latin typeface="Calibri"/>
            </a:endParaRPr>
          </a:p>
        </p:txBody>
      </p:sp>
      <p:sp>
        <p:nvSpPr>
          <p:cNvPr id="20" name="Rectangle 19"/>
          <p:cNvSpPr/>
          <p:nvPr/>
        </p:nvSpPr>
        <p:spPr>
          <a:xfrm>
            <a:off x="6502400" y="3499881"/>
            <a:ext cx="4673600" cy="2554545"/>
          </a:xfrm>
          <a:prstGeom prst="rect">
            <a:avLst/>
          </a:prstGeom>
        </p:spPr>
        <p:txBody>
          <a:bodyPr wrap="square">
            <a:spAutoFit/>
          </a:bodyPr>
          <a:lstStyle/>
          <a:p>
            <a:pPr algn="just" defTabSz="1219170"/>
            <a:r>
              <a:rPr lang="en-US" sz="3200" b="1">
                <a:solidFill>
                  <a:prstClr val="black"/>
                </a:solidFill>
                <a:latin typeface="Times New Roman" pitchFamily="18" charset="0"/>
                <a:cs typeface="Times New Roman" pitchFamily="18" charset="0"/>
              </a:rPr>
              <a:t>Hình ảnh ẩn dụ là sang tạo độc đáo: Với mẹ, con chính là nguồn sang, là niềm hạnh phúc, sự ấm áp của đời mẹ.</a:t>
            </a:r>
            <a:endParaRPr lang="en-US" sz="2400" b="1">
              <a:solidFill>
                <a:prstClr val="black"/>
              </a:solidFill>
              <a:latin typeface="Calibri"/>
            </a:endParaRPr>
          </a:p>
        </p:txBody>
      </p:sp>
      <p:cxnSp>
        <p:nvCxnSpPr>
          <p:cNvPr id="17" name="Straight Arrow Connector 16"/>
          <p:cNvCxnSpPr/>
          <p:nvPr/>
        </p:nvCxnSpPr>
        <p:spPr>
          <a:xfrm>
            <a:off x="7518400" y="1988067"/>
            <a:ext cx="711200" cy="4906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a:off x="8070028" y="3051751"/>
            <a:ext cx="711200" cy="4906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3" name="Picture 22"/>
          <p:cNvPicPr>
            <a:picLocks noChangeAspect="1"/>
          </p:cNvPicPr>
          <p:nvPr/>
        </p:nvPicPr>
        <p:blipFill>
          <a:blip r:embed="rId2"/>
          <a:stretch>
            <a:fillRect/>
          </a:stretch>
        </p:blipFill>
        <p:spPr>
          <a:xfrm>
            <a:off x="226171" y="1"/>
            <a:ext cx="6119644" cy="6381640"/>
          </a:xfrm>
          <a:prstGeom prst="rect">
            <a:avLst/>
          </a:prstGeom>
        </p:spPr>
      </p:pic>
    </p:spTree>
    <p:extLst>
      <p:ext uri="{BB962C8B-B14F-4D97-AF65-F5344CB8AC3E}">
        <p14:creationId xmlns:p14="http://schemas.microsoft.com/office/powerpoint/2010/main" val="3258831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barn(inVertical)">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barn(inVertical)">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barn(inVertical)">
                                      <p:cBhvr>
                                        <p:cTn id="8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2" grpId="0"/>
      <p:bldP spid="11"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03200" y="2661920"/>
            <a:ext cx="2336800" cy="1219200"/>
          </a:xfrm>
          <a:prstGeom prst="roundRect">
            <a:avLst/>
          </a:prstGeom>
          <a:solidFill>
            <a:srgbClr val="F5750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kiểu hoán dụ</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3556000" y="119529"/>
            <a:ext cx="3962400" cy="1219200"/>
          </a:xfrm>
          <a:prstGeom prst="roundRect">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 một bộ phận để gọi toàn thể;</a:t>
            </a:r>
          </a:p>
        </p:txBody>
      </p:sp>
      <p:sp>
        <p:nvSpPr>
          <p:cNvPr id="5" name="Rounded Rectangle 4"/>
          <p:cNvSpPr/>
          <p:nvPr/>
        </p:nvSpPr>
        <p:spPr>
          <a:xfrm>
            <a:off x="3556000" y="1682381"/>
            <a:ext cx="3962400" cy="1340219"/>
          </a:xfrm>
          <a:prstGeom prst="roundRect">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just" defTabSz="1219170">
              <a:lnSpc>
                <a:spcPct val="107000"/>
              </a:lnSpc>
              <a:spcAft>
                <a:spcPts val="1067"/>
              </a:spcAft>
            </a:pPr>
            <a:r>
              <a:rPr lang="en-US" sz="3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Lấy vật chứa đựng để gọi vật bị chứa đựng;</a:t>
            </a:r>
          </a:p>
        </p:txBody>
      </p:sp>
      <p:sp>
        <p:nvSpPr>
          <p:cNvPr id="6" name="Rounded Rectangle 5"/>
          <p:cNvSpPr/>
          <p:nvPr/>
        </p:nvSpPr>
        <p:spPr>
          <a:xfrm>
            <a:off x="3467552" y="3568851"/>
            <a:ext cx="4050848" cy="1219200"/>
          </a:xfrm>
          <a:prstGeom prst="roundRect">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just" defTabSz="914377">
              <a:tabLst>
                <a:tab pos="90168" algn="l"/>
                <a:tab pos="180335" algn="l"/>
              </a:tabLst>
            </a:pPr>
            <a:r>
              <a:rPr lang="en-US" sz="3200" b="1">
                <a:solidFill>
                  <a:prstClr val="black"/>
                </a:solidFill>
                <a:latin typeface="Times New Roman" pitchFamily="18" charset="0"/>
                <a:ea typeface="Calibri"/>
                <a:cs typeface="Times New Roman" pitchFamily="18" charset="0"/>
              </a:rPr>
              <a:t>Lấy dấu hiệu của sự vật để gọi sự vật</a:t>
            </a:r>
            <a:r>
              <a:rPr lang="en-US" sz="3200">
                <a:solidFill>
                  <a:prstClr val="black"/>
                </a:solidFill>
                <a:latin typeface="Times New Roman" pitchFamily="18" charset="0"/>
                <a:ea typeface="Calibri"/>
                <a:cs typeface="Times New Roman" pitchFamily="18" charset="0"/>
              </a:rPr>
              <a:t>;</a:t>
            </a:r>
            <a:endParaRPr lang="en-US" sz="3200" dirty="0">
              <a:solidFill>
                <a:prstClr val="black"/>
              </a:solidFill>
              <a:latin typeface="Times New Roman" pitchFamily="18" charset="0"/>
              <a:ea typeface="Calibri"/>
              <a:cs typeface="Times New Roman" pitchFamily="18" charset="0"/>
            </a:endParaRPr>
          </a:p>
        </p:txBody>
      </p:sp>
      <p:sp>
        <p:nvSpPr>
          <p:cNvPr id="7" name="Rounded Rectangular Callout 6"/>
          <p:cNvSpPr/>
          <p:nvPr/>
        </p:nvSpPr>
        <p:spPr>
          <a:xfrm>
            <a:off x="5892800" y="238956"/>
            <a:ext cx="5689600" cy="1717040"/>
          </a:xfrm>
          <a:prstGeom prst="wedgeRoundRectCallout">
            <a:avLst>
              <a:gd name="adj1" fmla="val -65159"/>
              <a:gd name="adj2" fmla="val -5133"/>
              <a:gd name="adj3" fmla="val 16667"/>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algn="just" defTabSz="914377"/>
            <a:r>
              <a:rPr lang="vi-VN" sz="3200" b="1">
                <a:solidFill>
                  <a:srgbClr val="222222"/>
                </a:solidFill>
                <a:latin typeface="Times New Roman" pitchFamily="18" charset="0"/>
                <a:cs typeface="Times New Roman" pitchFamily="18" charset="0"/>
              </a:rPr>
              <a:t>Anh ấy là một tay săn bàn có hạng trong đội bóng.</a:t>
            </a:r>
            <a:endParaRPr lang="vi-VN" sz="3200" b="1" dirty="0">
              <a:solidFill>
                <a:srgbClr val="222222"/>
              </a:solidFill>
              <a:latin typeface="Times New Roman" pitchFamily="18" charset="0"/>
              <a:cs typeface="Times New Roman" pitchFamily="18" charset="0"/>
            </a:endParaRPr>
          </a:p>
        </p:txBody>
      </p:sp>
      <p:sp>
        <p:nvSpPr>
          <p:cNvPr id="8" name="Rounded Rectangular Callout 7"/>
          <p:cNvSpPr/>
          <p:nvPr/>
        </p:nvSpPr>
        <p:spPr>
          <a:xfrm>
            <a:off x="5601105" y="308392"/>
            <a:ext cx="6557384" cy="1717040"/>
          </a:xfrm>
          <a:prstGeom prst="wedgeRoundRectCallout">
            <a:avLst>
              <a:gd name="adj1" fmla="val -57458"/>
              <a:gd name="adj2" fmla="val 82580"/>
              <a:gd name="adj3" fmla="val 16667"/>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defTabSz="914377"/>
            <a:r>
              <a:rPr lang="vi-VN" sz="3200" b="1" i="1" dirty="0">
                <a:solidFill>
                  <a:srgbClr val="000000"/>
                </a:solidFill>
                <a:latin typeface="Times New Roman" pitchFamily="18" charset="0"/>
                <a:cs typeface="Times New Roman" pitchFamily="18" charset="0"/>
              </a:rPr>
              <a:t>Vì sao? Trái đất nặng ân tình</a:t>
            </a:r>
          </a:p>
          <a:p>
            <a:pPr algn="ctr" defTabSz="914377"/>
            <a:r>
              <a:rPr lang="vi-VN" sz="3200" b="1" i="1" dirty="0">
                <a:solidFill>
                  <a:srgbClr val="000000"/>
                </a:solidFill>
                <a:latin typeface="Times New Roman" pitchFamily="18" charset="0"/>
                <a:cs typeface="Times New Roman" pitchFamily="18" charset="0"/>
              </a:rPr>
              <a:t>Nhắc mãi tên Người: Hồ Chí Minh</a:t>
            </a:r>
          </a:p>
          <a:p>
            <a:pPr algn="ctr" defTabSz="914377"/>
            <a:r>
              <a:rPr lang="vi-VN" sz="3200" b="1" i="1" dirty="0">
                <a:solidFill>
                  <a:srgbClr val="000000"/>
                </a:solidFill>
                <a:latin typeface="Times New Roman" pitchFamily="18" charset="0"/>
                <a:cs typeface="Times New Roman" pitchFamily="18" charset="0"/>
              </a:rPr>
              <a:t>(Tố Hữu)</a:t>
            </a:r>
          </a:p>
        </p:txBody>
      </p:sp>
      <p:sp>
        <p:nvSpPr>
          <p:cNvPr id="9" name="Rounded Rectangular Callout 8"/>
          <p:cNvSpPr/>
          <p:nvPr/>
        </p:nvSpPr>
        <p:spPr>
          <a:xfrm>
            <a:off x="5615283" y="243354"/>
            <a:ext cx="6930315" cy="2412384"/>
          </a:xfrm>
          <a:prstGeom prst="wedgeRoundRectCallout">
            <a:avLst>
              <a:gd name="adj1" fmla="val -37043"/>
              <a:gd name="adj2" fmla="val 102289"/>
              <a:gd name="adj3" fmla="val 16667"/>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defTabSz="914377"/>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Ngày</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Huế</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đổ</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máu</a:t>
            </a:r>
            <a:endParaRPr lang="en-US" sz="3200" b="1" i="1" dirty="0">
              <a:solidFill>
                <a:srgbClr val="000000"/>
              </a:solidFill>
              <a:latin typeface="Times New Roman" pitchFamily="18" charset="0"/>
              <a:cs typeface="Times New Roman" pitchFamily="18" charset="0"/>
            </a:endParaRPr>
          </a:p>
          <a:p>
            <a:pPr defTabSz="914377"/>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Chú</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Hà</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Nội</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về</a:t>
            </a:r>
            <a:endParaRPr lang="en-US" sz="3200" b="1" i="1" dirty="0">
              <a:solidFill>
                <a:srgbClr val="000000"/>
              </a:solidFill>
              <a:latin typeface="Times New Roman" pitchFamily="18" charset="0"/>
              <a:cs typeface="Times New Roman" pitchFamily="18" charset="0"/>
            </a:endParaRPr>
          </a:p>
          <a:p>
            <a:pPr defTabSz="914377"/>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Tình</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cờ</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chú</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cháu</a:t>
            </a:r>
            <a:r>
              <a:rPr lang="en-US" sz="3200" b="1" i="1" dirty="0">
                <a:solidFill>
                  <a:srgbClr val="000000"/>
                </a:solidFill>
                <a:latin typeface="Times New Roman" pitchFamily="18" charset="0"/>
                <a:cs typeface="Times New Roman" pitchFamily="18" charset="0"/>
              </a:rPr>
              <a:t> </a:t>
            </a:r>
          </a:p>
          <a:p>
            <a:pPr defTabSz="914377"/>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Gặp</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nhau</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hàng</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bè</a:t>
            </a:r>
            <a:r>
              <a:rPr lang="en-US" sz="3200" b="1" i="1" dirty="0">
                <a:solidFill>
                  <a:srgbClr val="000000"/>
                </a:solidFill>
                <a:latin typeface="Times New Roman" pitchFamily="18" charset="0"/>
                <a:cs typeface="Times New Roman" pitchFamily="18" charset="0"/>
              </a:rPr>
              <a:t>.</a:t>
            </a:r>
            <a:endParaRPr lang="en-US" sz="3200" dirty="0">
              <a:solidFill>
                <a:srgbClr val="000000"/>
              </a:solidFill>
              <a:latin typeface="Times New Roman" pitchFamily="18" charset="0"/>
              <a:cs typeface="Times New Roman" pitchFamily="18" charset="0"/>
            </a:endParaRPr>
          </a:p>
          <a:p>
            <a:pPr defTabSz="914377"/>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Tố</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Hữu</a:t>
            </a:r>
            <a:r>
              <a:rPr lang="en-US" sz="3200" dirty="0">
                <a:solidFill>
                  <a:srgbClr val="000000"/>
                </a:solidFill>
                <a:latin typeface="Times New Roman" pitchFamily="18" charset="0"/>
                <a:cs typeface="Times New Roman" pitchFamily="18" charset="0"/>
              </a:rPr>
              <a:t>)</a:t>
            </a:r>
          </a:p>
        </p:txBody>
      </p:sp>
      <p:cxnSp>
        <p:nvCxnSpPr>
          <p:cNvPr id="14" name="Curved Connector 13"/>
          <p:cNvCxnSpPr>
            <a:stCxn id="3" idx="3"/>
            <a:endCxn id="4" idx="1"/>
          </p:cNvCxnSpPr>
          <p:nvPr/>
        </p:nvCxnSpPr>
        <p:spPr>
          <a:xfrm flipV="1">
            <a:off x="2540000" y="729130"/>
            <a:ext cx="1016000" cy="2542391"/>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Curved Connector 17"/>
          <p:cNvCxnSpPr/>
          <p:nvPr/>
        </p:nvCxnSpPr>
        <p:spPr>
          <a:xfrm>
            <a:off x="2548968" y="3236255"/>
            <a:ext cx="918585" cy="906932"/>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urved Connector 18"/>
          <p:cNvCxnSpPr/>
          <p:nvPr/>
        </p:nvCxnSpPr>
        <p:spPr>
          <a:xfrm flipV="1">
            <a:off x="2562712" y="2652357"/>
            <a:ext cx="993289" cy="619163"/>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Curved Connector 14"/>
          <p:cNvCxnSpPr/>
          <p:nvPr/>
        </p:nvCxnSpPr>
        <p:spPr>
          <a:xfrm rot="16200000" flipH="1">
            <a:off x="1997935" y="3864385"/>
            <a:ext cx="2189176" cy="1059624"/>
          </a:xfrm>
          <a:prstGeom prst="curved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sp>
        <p:nvSpPr>
          <p:cNvPr id="16" name="Rounded Rectangle 15"/>
          <p:cNvSpPr/>
          <p:nvPr/>
        </p:nvSpPr>
        <p:spPr>
          <a:xfrm>
            <a:off x="3514165" y="5094344"/>
            <a:ext cx="4004235" cy="1219200"/>
          </a:xfrm>
          <a:prstGeom prst="roundRect">
            <a:avLst/>
          </a:prstGeom>
          <a:solidFill>
            <a:srgbClr val="F5750B"/>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just" defTabSz="914377"/>
            <a:r>
              <a:rPr lang="en-US" sz="3200" b="1">
                <a:solidFill>
                  <a:prstClr val="black"/>
                </a:solidFill>
                <a:latin typeface="Times New Roman" pitchFamily="18" charset="0"/>
                <a:ea typeface="Calibri"/>
                <a:cs typeface="Times New Roman" pitchFamily="18" charset="0"/>
              </a:rPr>
              <a:t>Lấy cái cụ thể để gọi cái trừu tượng.</a:t>
            </a:r>
            <a:endParaRPr lang="en-US" sz="3200" b="1" dirty="0">
              <a:solidFill>
                <a:prstClr val="black"/>
              </a:solidFill>
              <a:latin typeface="Times New Roman" pitchFamily="18" charset="0"/>
              <a:cs typeface="Times New Roman" pitchFamily="18" charset="0"/>
            </a:endParaRPr>
          </a:p>
        </p:txBody>
      </p:sp>
      <p:sp>
        <p:nvSpPr>
          <p:cNvPr id="17" name="Rounded Rectangular Callout 16"/>
          <p:cNvSpPr/>
          <p:nvPr/>
        </p:nvSpPr>
        <p:spPr>
          <a:xfrm>
            <a:off x="6479704" y="480209"/>
            <a:ext cx="5951371" cy="1717040"/>
          </a:xfrm>
          <a:prstGeom prst="wedgeRoundRectCallout">
            <a:avLst>
              <a:gd name="adj1" fmla="val -47436"/>
              <a:gd name="adj2" fmla="val 225427"/>
              <a:gd name="adj3" fmla="val 16667"/>
            </a:avLst>
          </a:prstGeom>
          <a:solidFill>
            <a:srgbClr val="F5750B"/>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defTabSz="914377"/>
            <a:r>
              <a:rPr lang="en-US" sz="3200" b="1" i="1" dirty="0" err="1">
                <a:solidFill>
                  <a:srgbClr val="000000"/>
                </a:solidFill>
                <a:latin typeface="Times New Roman" pitchFamily="18" charset="0"/>
                <a:cs typeface="Times New Roman" pitchFamily="18" charset="0"/>
              </a:rPr>
              <a:t>Một</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cây</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làm</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chẳng</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nên</a:t>
            </a:r>
            <a:r>
              <a:rPr lang="en-US" sz="3200" i="1" dirty="0">
                <a:solidFill>
                  <a:srgbClr val="000000"/>
                </a:solidFill>
                <a:latin typeface="Times New Roman" pitchFamily="18" charset="0"/>
                <a:cs typeface="Times New Roman" pitchFamily="18" charset="0"/>
              </a:rPr>
              <a:t> non</a:t>
            </a:r>
            <a:endParaRPr lang="en-US" sz="3200" dirty="0">
              <a:solidFill>
                <a:srgbClr val="000000"/>
              </a:solidFill>
              <a:latin typeface="Times New Roman" pitchFamily="18" charset="0"/>
              <a:cs typeface="Times New Roman" pitchFamily="18" charset="0"/>
            </a:endParaRPr>
          </a:p>
          <a:p>
            <a:pPr algn="ctr" defTabSz="914377"/>
            <a:r>
              <a:rPr lang="en-US" sz="3200" b="1" i="1" dirty="0">
                <a:solidFill>
                  <a:srgbClr val="000000"/>
                </a:solidFill>
                <a:latin typeface="Times New Roman" pitchFamily="18" charset="0"/>
                <a:cs typeface="Times New Roman" pitchFamily="18" charset="0"/>
              </a:rPr>
              <a:t>Ba</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cây</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chụm</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lại</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nên</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hòn</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núi</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cao</a:t>
            </a:r>
            <a:r>
              <a:rPr lang="en-US" sz="3200" i="1" dirty="0">
                <a:solidFill>
                  <a:srgbClr val="000000"/>
                </a:solidFill>
                <a:latin typeface="Times New Roman" pitchFamily="18" charset="0"/>
                <a:cs typeface="Times New Roman" pitchFamily="18" charset="0"/>
              </a:rPr>
              <a:t>.</a:t>
            </a:r>
            <a:endParaRPr lang="en-US" sz="3200" dirty="0">
              <a:solidFill>
                <a:srgbClr val="000000"/>
              </a:solidFill>
              <a:latin typeface="Times New Roman" pitchFamily="18" charset="0"/>
              <a:cs typeface="Times New Roman" pitchFamily="18" charset="0"/>
            </a:endParaRPr>
          </a:p>
          <a:p>
            <a:pPr algn="ctr" defTabSz="914377"/>
            <a:r>
              <a:rPr lang="en-US" sz="3200" dirty="0">
                <a:solidFill>
                  <a:srgbClr val="000000"/>
                </a:solidFill>
                <a:latin typeface="Times New Roman" pitchFamily="18" charset="0"/>
                <a:cs typeface="Times New Roman" pitchFamily="18" charset="0"/>
              </a:rPr>
              <a:t>(</a:t>
            </a:r>
            <a:r>
              <a:rPr lang="en-US" sz="3200" dirty="0" err="1">
                <a:solidFill>
                  <a:srgbClr val="000000"/>
                </a:solidFill>
                <a:latin typeface="Times New Roman" pitchFamily="18" charset="0"/>
                <a:cs typeface="Times New Roman" pitchFamily="18" charset="0"/>
              </a:rPr>
              <a:t>Ca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dao</a:t>
            </a:r>
            <a:r>
              <a:rPr lang="en-US" sz="3200" dirty="0">
                <a:solidFill>
                  <a:srgbClr val="000000"/>
                </a:solidFill>
                <a:latin typeface="Times New Roman" pitchFamily="18" charset="0"/>
                <a:cs typeface="Times New Roman" pitchFamily="18" charset="0"/>
              </a:rPr>
              <a:t>)</a:t>
            </a:r>
          </a:p>
        </p:txBody>
      </p:sp>
      <p:pic>
        <p:nvPicPr>
          <p:cNvPr id="30" name="Picture 29"/>
          <p:cNvPicPr>
            <a:picLocks noChangeAspect="1"/>
          </p:cNvPicPr>
          <p:nvPr/>
        </p:nvPicPr>
        <p:blipFill>
          <a:blip r:embed="rId2"/>
          <a:stretch>
            <a:fillRect/>
          </a:stretch>
        </p:blipFill>
        <p:spPr>
          <a:xfrm>
            <a:off x="7584692" y="3236255"/>
            <a:ext cx="4471435" cy="3419140"/>
          </a:xfrm>
          <a:prstGeom prst="rect">
            <a:avLst/>
          </a:prstGeom>
        </p:spPr>
      </p:pic>
      <p:pic>
        <p:nvPicPr>
          <p:cNvPr id="31" name="Picture 30"/>
          <p:cNvPicPr>
            <a:picLocks noChangeAspect="1"/>
          </p:cNvPicPr>
          <p:nvPr/>
        </p:nvPicPr>
        <p:blipFill>
          <a:blip r:embed="rId3"/>
          <a:stretch>
            <a:fillRect/>
          </a:stretch>
        </p:blipFill>
        <p:spPr>
          <a:xfrm>
            <a:off x="7606208" y="3229981"/>
            <a:ext cx="4530769" cy="3425415"/>
          </a:xfrm>
          <a:prstGeom prst="rect">
            <a:avLst/>
          </a:prstGeom>
        </p:spPr>
      </p:pic>
      <p:pic>
        <p:nvPicPr>
          <p:cNvPr id="32" name="Picture 31"/>
          <p:cNvPicPr>
            <a:picLocks noChangeAspect="1"/>
          </p:cNvPicPr>
          <p:nvPr/>
        </p:nvPicPr>
        <p:blipFill>
          <a:blip r:embed="rId4"/>
          <a:stretch>
            <a:fillRect/>
          </a:stretch>
        </p:blipFill>
        <p:spPr>
          <a:xfrm>
            <a:off x="7593519" y="3232779"/>
            <a:ext cx="4550669" cy="3492052"/>
          </a:xfrm>
          <a:prstGeom prst="rect">
            <a:avLst/>
          </a:prstGeom>
        </p:spPr>
      </p:pic>
      <p:pic>
        <p:nvPicPr>
          <p:cNvPr id="33" name="Picture 32"/>
          <p:cNvPicPr>
            <a:picLocks noChangeAspect="1"/>
          </p:cNvPicPr>
          <p:nvPr/>
        </p:nvPicPr>
        <p:blipFill>
          <a:blip r:embed="rId5"/>
          <a:stretch>
            <a:fillRect/>
          </a:stretch>
        </p:blipFill>
        <p:spPr>
          <a:xfrm>
            <a:off x="7518358" y="3190236"/>
            <a:ext cx="4640132" cy="3534595"/>
          </a:xfrm>
          <a:prstGeom prst="rect">
            <a:avLst/>
          </a:prstGeom>
        </p:spPr>
      </p:pic>
    </p:spTree>
    <p:extLst>
      <p:ext uri="{BB962C8B-B14F-4D97-AF65-F5344CB8AC3E}">
        <p14:creationId xmlns:p14="http://schemas.microsoft.com/office/powerpoint/2010/main" val="3538064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1" nodeType="clickEffect">
                                  <p:stCondLst>
                                    <p:cond delay="0"/>
                                  </p:stCondLst>
                                  <p:childTnLst>
                                    <p:animEffect transition="out" filter="wipe(down)">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1"/>
                                        </p:tgtEl>
                                      </p:cBhvr>
                                    </p:animEffect>
                                    <p:set>
                                      <p:cBhvr>
                                        <p:cTn id="48" dur="1" fill="hold">
                                          <p:stCondLst>
                                            <p:cond delay="499"/>
                                          </p:stCondLst>
                                        </p:cTn>
                                        <p:tgtEl>
                                          <p:spTgt spid="3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arn(inVertical)">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barn(inVertical)">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barn(inVertical)">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par>
                                <p:cTn id="75" presetID="16" presetClass="entr" presetSubtype="21"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barn(inVertical)">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barn(inVertical)">
                                      <p:cBhvr>
                                        <p:cTn id="85" dur="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barn(inVertical)">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7" grpId="1" animBg="1"/>
      <p:bldP spid="8" grpId="0" animBg="1"/>
      <p:bldP spid="9" grpId="0" animBg="1"/>
      <p:bldP spid="9" grpId="1"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1106007"/>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461242"/>
            <a:ext cx="7467600" cy="1754326"/>
          </a:xfrm>
          <a:prstGeom prst="rect">
            <a:avLst/>
          </a:prstGeom>
          <a:noFill/>
        </p:spPr>
        <p:txBody>
          <a:bodyPr wrap="square" rtlCol="0">
            <a:spAutoFit/>
          </a:bodyPr>
          <a:lstStyle/>
          <a:p>
            <a:pPr algn="ctr">
              <a:lnSpc>
                <a:spcPct val="150000"/>
              </a:lnSpc>
            </a:pPr>
            <a:r>
              <a:rPr lang="en-SG" altLang="zh-CN" sz="7200" b="1" dirty="0" smtClean="0">
                <a:solidFill>
                  <a:srgbClr val="00B050"/>
                </a:solidFill>
                <a:latin typeface="Times New Roman" pitchFamily="18" charset="0"/>
                <a:ea typeface="华康海报体W12(P)" pitchFamily="82" charset="-122"/>
                <a:cs typeface="Times New Roman" pitchFamily="18" charset="0"/>
              </a:rPr>
              <a:t>KHỞI ĐỘNG</a:t>
            </a:r>
            <a:endParaRPr lang="en-US" altLang="zh-CN" sz="72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159310876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11200" y="685802"/>
          <a:ext cx="10464800" cy="5384798"/>
        </p:xfrm>
        <a:graphic>
          <a:graphicData uri="http://schemas.openxmlformats.org/drawingml/2006/table">
            <a:tbl>
              <a:tblPr firstRow="1" firstCol="1" bandRow="1"/>
              <a:tblGrid>
                <a:gridCol w="2786681">
                  <a:extLst>
                    <a:ext uri="{9D8B030D-6E8A-4147-A177-3AD203B41FA5}">
                      <a16:colId xmlns:a16="http://schemas.microsoft.com/office/drawing/2014/main" xmlns="" val="824252486"/>
                    </a:ext>
                  </a:extLst>
                </a:gridCol>
                <a:gridCol w="3583415">
                  <a:extLst>
                    <a:ext uri="{9D8B030D-6E8A-4147-A177-3AD203B41FA5}">
                      <a16:colId xmlns:a16="http://schemas.microsoft.com/office/drawing/2014/main" xmlns="" val="2856808790"/>
                    </a:ext>
                  </a:extLst>
                </a:gridCol>
                <a:gridCol w="4094704">
                  <a:extLst>
                    <a:ext uri="{9D8B030D-6E8A-4147-A177-3AD203B41FA5}">
                      <a16:colId xmlns:a16="http://schemas.microsoft.com/office/drawing/2014/main" xmlns="" val="2388825677"/>
                    </a:ext>
                  </a:extLst>
                </a:gridCol>
              </a:tblGrid>
              <a:tr h="1122681">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PPTT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 dụ</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Hoán dụ</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4080455535"/>
                  </a:ext>
                </a:extLst>
              </a:tr>
              <a:tr h="1122681">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 nghĩa</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2840424321"/>
                  </a:ext>
                </a:extLst>
              </a:tr>
              <a:tr h="1122681">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 chế tạo ra</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endParaRPr lang="en-US" sz="3200"/>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endParaRPr lang="en-US" sz="3200"/>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extLst>
                  <a:ext uri="{0D108BD9-81ED-4DB2-BD59-A6C34878D82A}">
                    <a16:rowId xmlns:a16="http://schemas.microsoft.com/office/drawing/2014/main" xmlns="" val="3640789452"/>
                  </a:ext>
                </a:extLst>
              </a:tr>
              <a:tr h="2016755">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endParaRPr lang="en-US" sz="3200"/>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endParaRPr lang="en-US" sz="3200"/>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3363808711"/>
                  </a:ext>
                </a:extLst>
              </a:tr>
            </a:tbl>
          </a:graphicData>
        </a:graphic>
      </p:graphicFrame>
    </p:spTree>
    <p:extLst>
      <p:ext uri="{BB962C8B-B14F-4D97-AF65-F5344CB8AC3E}">
        <p14:creationId xmlns:p14="http://schemas.microsoft.com/office/powerpoint/2010/main" val="237789956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00721" y="337880"/>
          <a:ext cx="11317376" cy="6402070"/>
        </p:xfrm>
        <a:graphic>
          <a:graphicData uri="http://schemas.openxmlformats.org/drawingml/2006/table">
            <a:tbl>
              <a:tblPr firstRow="1" firstCol="1" bandRow="1"/>
              <a:tblGrid>
                <a:gridCol w="3048000">
                  <a:extLst>
                    <a:ext uri="{9D8B030D-6E8A-4147-A177-3AD203B41FA5}">
                      <a16:colId xmlns:a16="http://schemas.microsoft.com/office/drawing/2014/main" xmlns="" val="824252486"/>
                    </a:ext>
                  </a:extLst>
                </a:gridCol>
                <a:gridCol w="4174672">
                  <a:extLst>
                    <a:ext uri="{9D8B030D-6E8A-4147-A177-3AD203B41FA5}">
                      <a16:colId xmlns:a16="http://schemas.microsoft.com/office/drawing/2014/main" xmlns="" val="2856808790"/>
                    </a:ext>
                  </a:extLst>
                </a:gridCol>
                <a:gridCol w="4094704">
                  <a:extLst>
                    <a:ext uri="{9D8B030D-6E8A-4147-A177-3AD203B41FA5}">
                      <a16:colId xmlns:a16="http://schemas.microsoft.com/office/drawing/2014/main" xmlns="" val="2388825677"/>
                    </a:ext>
                  </a:extLst>
                </a:gridCol>
              </a:tblGrid>
              <a:tr h="609599">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PPTT</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xmlns="" val="4080455535"/>
                  </a:ext>
                </a:extLst>
              </a:tr>
              <a:tr h="2119799">
                <a:tc>
                  <a:txBody>
                    <a:bodyPr/>
                    <a:lstStyle/>
                    <a:p>
                      <a:pPr marL="0" marR="0" algn="ctr">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7000"/>
                        </a:lnSpc>
                        <a:spcBef>
                          <a:spcPts val="0"/>
                        </a:spcBef>
                        <a:spcAft>
                          <a:spcPts val="800"/>
                        </a:spcAft>
                      </a:pPr>
                      <a:endParaRPr lang="en-US" sz="320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320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3200" smtClean="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2840424321"/>
                  </a:ext>
                </a:extLst>
              </a:tr>
              <a:tr h="1836336">
                <a:tc>
                  <a:txBody>
                    <a:bodyPr/>
                    <a:lstStyle/>
                    <a:p>
                      <a:pPr marL="0" marR="0" algn="ctr">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marL="0" marR="0" algn="ctr">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marL="0" marR="0" algn="just">
                        <a:lnSpc>
                          <a:spcPct val="107000"/>
                        </a:lnSpc>
                        <a:spcBef>
                          <a:spcPts val="0"/>
                        </a:spcBef>
                        <a:spcAft>
                          <a:spcPts val="800"/>
                        </a:spcAft>
                      </a:pPr>
                      <a:endParaRPr lang="en-US" sz="320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320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extLst>
                  <a:ext uri="{0D108BD9-81ED-4DB2-BD59-A6C34878D82A}">
                    <a16:rowId xmlns:a16="http://schemas.microsoft.com/office/drawing/2014/main" xmlns="" val="3640789452"/>
                  </a:ext>
                </a:extLst>
              </a:tr>
              <a:tr h="1836336">
                <a:tc>
                  <a:txBody>
                    <a:bodyPr/>
                    <a:lstStyle/>
                    <a:p>
                      <a:pPr marL="0" marR="0" algn="ctr">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just">
                        <a:lnSpc>
                          <a:spcPct val="107000"/>
                        </a:lnSpc>
                        <a:spcBef>
                          <a:spcPts val="0"/>
                        </a:spcBef>
                        <a:spcAft>
                          <a:spcPts val="800"/>
                        </a:spcAft>
                      </a:pPr>
                      <a:endParaRPr lang="en-US" sz="320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320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nSpc>
                          <a:spcPct val="107000"/>
                        </a:lnSpc>
                        <a:spcBef>
                          <a:spcPts val="0"/>
                        </a:spcBef>
                        <a:spcAft>
                          <a:spcPts val="800"/>
                        </a:spcAft>
                      </a:pP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3363808711"/>
                  </a:ext>
                </a:extLst>
              </a:tr>
            </a:tbl>
          </a:graphicData>
        </a:graphic>
      </p:graphicFrame>
      <p:sp>
        <p:nvSpPr>
          <p:cNvPr id="3" name="TextBox 2"/>
          <p:cNvSpPr txBox="1"/>
          <p:nvPr/>
        </p:nvSpPr>
        <p:spPr>
          <a:xfrm>
            <a:off x="633371" y="1684075"/>
            <a:ext cx="2132315" cy="619272"/>
          </a:xfrm>
          <a:prstGeom prst="rect">
            <a:avLst/>
          </a:prstGeom>
          <a:noFill/>
        </p:spPr>
        <p:txBody>
          <a:bodyPr wrap="none" rtlCol="0">
            <a:spAutoFit/>
          </a:bodyP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nghĩa</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611306" y="3803757"/>
            <a:ext cx="2544286" cy="619272"/>
          </a:xfrm>
          <a:prstGeom prst="rect">
            <a:avLst/>
          </a:prstGeom>
          <a:noFill/>
        </p:spPr>
        <p:txBody>
          <a:bodyPr wrap="none" rtlCol="0">
            <a:spAutoFit/>
          </a:bodyP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 chế tạo ra</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1071318" y="5471289"/>
            <a:ext cx="1837362" cy="619272"/>
          </a:xfrm>
          <a:prstGeom prst="rect">
            <a:avLst/>
          </a:prstGeom>
          <a:noFill/>
        </p:spPr>
        <p:txBody>
          <a:bodyPr wrap="none" rtlCol="0">
            <a:spAutoFit/>
          </a:bodyPr>
          <a:lstStyle/>
          <a:p>
            <a:pPr algn="ctr" defTabSz="1219170">
              <a:lnSpc>
                <a:spcPct val="107000"/>
              </a:lnSpc>
              <a:spcAft>
                <a:spcPts val="1067"/>
              </a:spcAft>
            </a:pP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3751803" y="919078"/>
            <a:ext cx="3603315" cy="2200089"/>
          </a:xfrm>
          <a:prstGeom prst="rect">
            <a:avLst/>
          </a:prstGeom>
          <a:noFill/>
        </p:spPr>
        <p:txBody>
          <a:bodyPr wrap="square" rtlCol="0">
            <a:spAutoFit/>
          </a:bodyPr>
          <a:lstStyle/>
          <a:p>
            <a:pPr algn="just"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 tên sự vật, hiện tượng này bằng tên sự vật hiện tượng khác.</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8146265" y="898912"/>
            <a:ext cx="3352800" cy="2200089"/>
          </a:xfrm>
          <a:prstGeom prst="rect">
            <a:avLst/>
          </a:prstGeom>
          <a:noFill/>
        </p:spPr>
        <p:txBody>
          <a:bodyPr wrap="square" rtlCol="0">
            <a:spAutoFit/>
          </a:bodyPr>
          <a:lstStyle/>
          <a:p>
            <a:pPr algn="just"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 tên sự vật, hiện tượng này bằng tên sự vật hiện tượng khác.</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8131921" y="3383964"/>
            <a:ext cx="3331635" cy="1146211"/>
          </a:xfrm>
          <a:prstGeom prst="rect">
            <a:avLst/>
          </a:prstGeom>
          <a:noFill/>
        </p:spPr>
        <p:txBody>
          <a:bodyPr wrap="square" rtlCol="0">
            <a:spAutoFit/>
          </a:bodyPr>
          <a:lstStyle/>
          <a:p>
            <a:pPr algn="ctr"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 trên quan hệ gần gũi với nó</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p:cNvSpPr txBox="1"/>
          <p:nvPr/>
        </p:nvSpPr>
        <p:spPr>
          <a:xfrm>
            <a:off x="3514340" y="3433005"/>
            <a:ext cx="3483435" cy="1146211"/>
          </a:xfrm>
          <a:prstGeom prst="rect">
            <a:avLst/>
          </a:prstGeom>
          <a:noFill/>
        </p:spPr>
        <p:txBody>
          <a:bodyPr wrap="square" rtlCol="0">
            <a:spAutoFit/>
          </a:bodyPr>
          <a:lstStyle/>
          <a:p>
            <a:pPr algn="ctr"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 trên nét tương đồng với nó</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3726701" y="4992171"/>
            <a:ext cx="3860800" cy="1673150"/>
          </a:xfrm>
          <a:prstGeom prst="rect">
            <a:avLst/>
          </a:prstGeom>
          <a:noFill/>
        </p:spPr>
        <p:txBody>
          <a:bodyPr wrap="square" rtlCol="0">
            <a:spAutoFit/>
          </a:bodyPr>
          <a:lstStyle/>
          <a:p>
            <a:pPr algn="just"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tăng sức gọi hình, gọi cảm cho sự diễn đạt</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8317535" y="4927654"/>
            <a:ext cx="3599703" cy="1673150"/>
          </a:xfrm>
          <a:prstGeom prst="rect">
            <a:avLst/>
          </a:prstGeom>
          <a:noFill/>
        </p:spPr>
        <p:txBody>
          <a:bodyPr wrap="square" rtlCol="0">
            <a:spAutoFit/>
          </a:bodyPr>
          <a:lstStyle/>
          <a:p>
            <a:pPr defTabSz="1219170">
              <a:lnSpc>
                <a:spcPct val="107000"/>
              </a:lnSpc>
              <a:spcAft>
                <a:spcPts val="1067"/>
              </a:spcAft>
            </a:pP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tăng sức gọi hình, gọi cảm cho sự diễn đạt</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4470093" y="281659"/>
            <a:ext cx="1266693" cy="619272"/>
          </a:xfrm>
          <a:prstGeom prst="rect">
            <a:avLst/>
          </a:prstGeom>
          <a:noFill/>
        </p:spPr>
        <p:txBody>
          <a:bodyPr wrap="none" rtlCol="0">
            <a:spAutoFit/>
          </a:bodyPr>
          <a:lstStyle/>
          <a:p>
            <a:pPr algn="ctr" defTabSz="1219170">
              <a:lnSpc>
                <a:spcPct val="107000"/>
              </a:lnSpc>
              <a:spcAft>
                <a:spcPts val="1067"/>
              </a:spcAft>
            </a:pP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Ẩn dụ</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p:cNvSpPr txBox="1"/>
          <p:nvPr/>
        </p:nvSpPr>
        <p:spPr>
          <a:xfrm>
            <a:off x="8972914" y="357965"/>
            <a:ext cx="1699503" cy="619272"/>
          </a:xfrm>
          <a:prstGeom prst="rect">
            <a:avLst/>
          </a:prstGeom>
          <a:noFill/>
        </p:spPr>
        <p:txBody>
          <a:bodyPr wrap="none" rtlCol="0">
            <a:spAutoFit/>
          </a:bodyPr>
          <a:lstStyle/>
          <a:p>
            <a:pPr algn="ctr" defTabSz="1219170">
              <a:lnSpc>
                <a:spcPct val="107000"/>
              </a:lnSpc>
              <a:spcAft>
                <a:spcPts val="1067"/>
              </a:spcAft>
            </a:pP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Hoán dụ</a:t>
            </a:r>
            <a:endParaRPr lang="en-US" sz="32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31879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8" grpId="0"/>
      <p:bldP spid="10" grpId="0"/>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571766"/>
            <a:ext cx="7467600" cy="1477328"/>
          </a:xfrm>
          <a:prstGeom prst="rect">
            <a:avLst/>
          </a:prstGeom>
          <a:noFill/>
        </p:spPr>
        <p:txBody>
          <a:bodyPr wrap="square" rtlCol="0">
            <a:spAutoFit/>
          </a:bodyPr>
          <a:lstStyle/>
          <a:p>
            <a:pPr algn="ctr">
              <a:lnSpc>
                <a:spcPct val="150000"/>
              </a:lnSpc>
            </a:pPr>
            <a:r>
              <a:rPr lang="en-SG" altLang="zh-CN" sz="6000" b="1" dirty="0" smtClean="0">
                <a:solidFill>
                  <a:srgbClr val="00B050"/>
                </a:solidFill>
                <a:latin typeface="Times New Roman" pitchFamily="18" charset="0"/>
                <a:ea typeface="华康海报体W12(P)" pitchFamily="82" charset="-122"/>
                <a:cs typeface="Times New Roman" pitchFamily="18" charset="0"/>
              </a:rPr>
              <a:t>II. LUYỆN TẬP:</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35562095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147" y="-134100"/>
            <a:ext cx="12231331" cy="6921912"/>
          </a:xfrm>
          <a:prstGeom prst="rect">
            <a:avLst/>
          </a:prstGeom>
        </p:spPr>
      </p:pic>
      <p:sp>
        <p:nvSpPr>
          <p:cNvPr id="2" name="Rectangle 1"/>
          <p:cNvSpPr/>
          <p:nvPr/>
        </p:nvSpPr>
        <p:spPr>
          <a:xfrm>
            <a:off x="2148" y="-11264"/>
            <a:ext cx="2963122"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a:t>
            </a:r>
            <a:r>
              <a:rPr lang="vi-VN" sz="3200" b="1" smtClean="0">
                <a:solidFill>
                  <a:prstClr val="black"/>
                </a:solidFill>
                <a:latin typeface="Times New Roman" pitchFamily="18" charset="0"/>
                <a:cs typeface="Times New Roman" pitchFamily="18" charset="0"/>
              </a:rPr>
              <a:t>1</a:t>
            </a:r>
            <a:r>
              <a:rPr lang="en-US" sz="3200" b="1" smtClean="0">
                <a:solidFill>
                  <a:prstClr val="black"/>
                </a:solidFill>
                <a:latin typeface="Times New Roman" pitchFamily="18" charset="0"/>
                <a:cs typeface="Times New Roman" pitchFamily="18" charset="0"/>
              </a:rPr>
              <a:t>/SGK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90403396"/>
              </p:ext>
            </p:extLst>
          </p:nvPr>
        </p:nvGraphicFramePr>
        <p:xfrm>
          <a:off x="156755" y="706812"/>
          <a:ext cx="10442748" cy="5428615"/>
        </p:xfrm>
        <a:graphic>
          <a:graphicData uri="http://schemas.openxmlformats.org/drawingml/2006/table">
            <a:tbl>
              <a:tblPr firstRow="1" firstCol="1" bandRow="1"/>
              <a:tblGrid>
                <a:gridCol w="5666600">
                  <a:extLst>
                    <a:ext uri="{9D8B030D-6E8A-4147-A177-3AD203B41FA5}">
                      <a16:colId xmlns:a16="http://schemas.microsoft.com/office/drawing/2014/main" xmlns="" val="1513384217"/>
                    </a:ext>
                  </a:extLst>
                </a:gridCol>
                <a:gridCol w="4776148">
                  <a:extLst>
                    <a:ext uri="{9D8B030D-6E8A-4147-A177-3AD203B41FA5}">
                      <a16:colId xmlns:a16="http://schemas.microsoft.com/office/drawing/2014/main" xmlns="" val="879130738"/>
                    </a:ext>
                  </a:extLst>
                </a:gridCol>
              </a:tblGrid>
              <a:tr h="0">
                <a:tc>
                  <a:txBody>
                    <a:bodyPr/>
                    <a:lstStyle/>
                    <a:p>
                      <a:pPr marL="0" marR="0" algn="ctr">
                        <a:lnSpc>
                          <a:spcPct val="107000"/>
                        </a:lnSpc>
                        <a:spcBef>
                          <a:spcPts val="0"/>
                        </a:spcBef>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 dụ</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3239790749"/>
                  </a:ext>
                </a:extLst>
              </a:tr>
              <a:tr h="0">
                <a:tc>
                  <a:txBody>
                    <a:bodyPr/>
                    <a:lstStyle/>
                    <a:p>
                      <a:pPr marL="0" marR="0" algn="just">
                        <a:lnSpc>
                          <a:spcPct val="107000"/>
                        </a:lnSpc>
                        <a:spcBef>
                          <a:spcPts val="0"/>
                        </a:spcBef>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 diều hâu lao</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như </a:t>
                      </a: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mũi tên xuống…”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“Lần này nó chửa kịp ăn, </a:t>
                      </a: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mũi tên đen mang hình đuôi cá</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đâu tới tấp bay đến</a:t>
                      </a:r>
                      <a:r>
                        <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99969390"/>
                  </a:ext>
                </a:extLst>
              </a:tr>
              <a:tr h="0">
                <a:tc>
                  <a:txBody>
                    <a:bodyPr/>
                    <a:lstStyle/>
                    <a:p>
                      <a:pPr marL="0" marR="0">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Cái được so sánh “con diều hâu lao” (A)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Cái dùng để so sánh: “mũi tên lao xuống”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so sánh: “như”.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như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Cái dùng để so sánh: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mũi tên đen mang hình đuôi cá” (từ đâu bay đến)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Cái được so sánh: không  (“những con chèo bẻo”: xuất hiện ở câu tiếp </a:t>
                      </a:r>
                      <a:r>
                        <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 (B)</a:t>
                      </a:r>
                      <a:endParaRPr lang="en-US" sz="280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5312353"/>
                  </a:ext>
                </a:extLst>
              </a:tr>
            </a:tbl>
          </a:graphicData>
        </a:graphic>
      </p:graphicFrame>
      <p:sp>
        <p:nvSpPr>
          <p:cNvPr id="4" name="Rectangle 1"/>
          <p:cNvSpPr>
            <a:spLocks noChangeArrowheads="1"/>
          </p:cNvSpPr>
          <p:nvPr/>
        </p:nvSpPr>
        <p:spPr bwMode="auto">
          <a:xfrm>
            <a:off x="1158352" y="6285076"/>
            <a:ext cx="72018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Dấu hiệu chính để nhận biệt so sánh và ẩn dụ:</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4261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147" y="-134100"/>
            <a:ext cx="12231331" cy="6921912"/>
          </a:xfrm>
          <a:prstGeom prst="rect">
            <a:avLst/>
          </a:prstGeom>
        </p:spPr>
      </p:pic>
      <p:sp>
        <p:nvSpPr>
          <p:cNvPr id="2" name="Rectangle 1"/>
          <p:cNvSpPr/>
          <p:nvPr/>
        </p:nvSpPr>
        <p:spPr>
          <a:xfrm>
            <a:off x="2147" y="-11264"/>
            <a:ext cx="2923933"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a:t>
            </a:r>
            <a:r>
              <a:rPr lang="vi-VN" sz="3200" b="1" smtClean="0">
                <a:solidFill>
                  <a:prstClr val="black"/>
                </a:solidFill>
                <a:latin typeface="Times New Roman" pitchFamily="18" charset="0"/>
                <a:cs typeface="Times New Roman" pitchFamily="18" charset="0"/>
              </a:rPr>
              <a:t>1</a:t>
            </a:r>
            <a:r>
              <a:rPr lang="en-US" sz="3200" b="1" smtClean="0">
                <a:solidFill>
                  <a:prstClr val="black"/>
                </a:solidFill>
                <a:latin typeface="Times New Roman" pitchFamily="18" charset="0"/>
                <a:cs typeface="Times New Roman" pitchFamily="18" charset="0"/>
              </a:rPr>
              <a:t>/SGK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4" name="Rectangle 1"/>
          <p:cNvSpPr>
            <a:spLocks noChangeArrowheads="1"/>
          </p:cNvSpPr>
          <p:nvPr/>
        </p:nvSpPr>
        <p:spPr bwMode="auto">
          <a:xfrm>
            <a:off x="2072752" y="1211222"/>
            <a:ext cx="72018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Dấu hiệu chính để nhận biệt so sánh và ẩn dụ:</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118598293"/>
              </p:ext>
            </p:extLst>
          </p:nvPr>
        </p:nvGraphicFramePr>
        <p:xfrm>
          <a:off x="733697" y="2017323"/>
          <a:ext cx="10515600" cy="3131058"/>
        </p:xfrm>
        <a:graphic>
          <a:graphicData uri="http://schemas.openxmlformats.org/drawingml/2006/table">
            <a:tbl>
              <a:tblPr firstRow="1" firstCol="1" bandRow="1"/>
              <a:tblGrid>
                <a:gridCol w="5257800">
                  <a:extLst>
                    <a:ext uri="{9D8B030D-6E8A-4147-A177-3AD203B41FA5}">
                      <a16:colId xmlns:a16="http://schemas.microsoft.com/office/drawing/2014/main" xmlns="" val="3893853913"/>
                    </a:ext>
                  </a:extLst>
                </a:gridCol>
                <a:gridCol w="5257800">
                  <a:extLst>
                    <a:ext uri="{9D8B030D-6E8A-4147-A177-3AD203B41FA5}">
                      <a16:colId xmlns:a16="http://schemas.microsoft.com/office/drawing/2014/main" xmlns="" val="2804861891"/>
                    </a:ext>
                  </a:extLst>
                </a:gridCol>
              </a:tblGrid>
              <a:tr h="0">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7000"/>
                        </a:lnSpc>
                        <a:spcBef>
                          <a:spcPts val="0"/>
                        </a:spcBef>
                        <a:spcAft>
                          <a:spcPts val="8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 dụ</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2686958379"/>
                  </a:ext>
                </a:extLst>
              </a:tr>
              <a:tr h="0">
                <a:tc gridSpan="2">
                  <a:txBody>
                    <a:bodyPr/>
                    <a:lstStyle/>
                    <a:p>
                      <a:pPr marL="0" marR="0" algn="just">
                        <a:lnSpc>
                          <a:spcPct val="107000"/>
                        </a:lnSpc>
                        <a:spcBef>
                          <a:spcPts val="0"/>
                        </a:spcBef>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Đều dựa trên quan hệ liên tưởng tương đồng giữa các sự vật, hiện tượng.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4032560388"/>
                  </a:ext>
                </a:extLst>
              </a:tr>
              <a:tr h="0">
                <a:tc>
                  <a:txBody>
                    <a:bodyPr/>
                    <a:lstStyle/>
                    <a:p>
                      <a:pPr marL="0" marR="0" algn="just">
                        <a:lnSpc>
                          <a:spcPct val="107000"/>
                        </a:lnSpc>
                        <a:spcBef>
                          <a:spcPts val="0"/>
                        </a:spcBef>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Có đủ cái được so sánh (A), cái dùng để so sánh (B), từ so sánh.</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800"/>
                        </a:spcAft>
                      </a:pP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Chỉ có cái dùng để so sánh. (B)</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14480166"/>
                  </a:ext>
                </a:extLst>
              </a:tr>
            </a:tbl>
          </a:graphicData>
        </a:graphic>
      </p:graphicFrame>
    </p:spTree>
    <p:extLst>
      <p:ext uri="{BB962C8B-B14F-4D97-AF65-F5344CB8AC3E}">
        <p14:creationId xmlns:p14="http://schemas.microsoft.com/office/powerpoint/2010/main" val="823849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2185" y="-11264"/>
            <a:ext cx="2897770"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2/SGK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3" name="Rectangle 2"/>
          <p:cNvSpPr/>
          <p:nvPr/>
        </p:nvSpPr>
        <p:spPr>
          <a:xfrm>
            <a:off x="134983" y="626159"/>
            <a:ext cx="6683828" cy="522259"/>
          </a:xfrm>
          <a:prstGeom prst="rect">
            <a:avLst/>
          </a:prstGeom>
        </p:spPr>
        <p:txBody>
          <a:bodyPr wrap="square">
            <a:spAutoFit/>
          </a:bodyPr>
          <a:lstStyle/>
          <a:p>
            <a:pPr algn="just">
              <a:lnSpc>
                <a:spcPct val="107000"/>
              </a:lnSpc>
              <a:spcAft>
                <a:spcPts val="800"/>
              </a:spcAft>
            </a:pP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Biện pháp ẩn dụ có trong đoạn văn</a:t>
            </a:r>
            <a:r>
              <a:rPr lang="en-US" sz="28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34983" y="992276"/>
            <a:ext cx="6096000" cy="522259"/>
          </a:xfrm>
          <a:prstGeom prst="rect">
            <a:avLst/>
          </a:prstGeom>
        </p:spPr>
        <p:txBody>
          <a:bodyPr>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 cắp</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hôm nay gặp </a:t>
            </a:r>
            <a:r>
              <a:rPr lang="en-US" sz="2800"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 già</a:t>
            </a:r>
            <a:r>
              <a:rPr lang="en-US" sz="2800" u="sng"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34983" y="1450583"/>
            <a:ext cx="6096000" cy="983283"/>
          </a:xfrm>
          <a:prstGeom prst="rect">
            <a:avLst/>
          </a:prstGeom>
        </p:spPr>
        <p:txBody>
          <a:bodyPr>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“Thì ra, </a:t>
            </a:r>
            <a:r>
              <a:rPr lang="en-US" sz="2800"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 có tội</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khi trở thành </a:t>
            </a:r>
            <a:r>
              <a:rPr lang="en-US" sz="2800"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 tốt</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thì tốt lắm</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4983" y="2289852"/>
            <a:ext cx="6096000" cy="522259"/>
          </a:xfrm>
          <a:prstGeom prst="rect">
            <a:avLst/>
          </a:prstGeom>
        </p:spPr>
        <p:txBody>
          <a:bodyPr>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“Kẻ cắp”: chỉ chim chèo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bẻo</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34983" y="2736031"/>
            <a:ext cx="6096000" cy="2366353"/>
          </a:xfrm>
          <a:prstGeom prst="rect">
            <a:avLst/>
          </a:prstGeom>
        </p:spPr>
        <p:txBody>
          <a:bodyPr>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“Bà già”: chỉ đối thủ kình địch của chim chèo bẻo (đối thủ này đã được nói đến trong đoạn văn trước chính là diều hâu, kẻ bị bầy chim chèo bẻo đánh tơi tả</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26423" y="5122968"/>
            <a:ext cx="6096000" cy="1475404"/>
          </a:xfrm>
          <a:prstGeom prst="rect">
            <a:avLst/>
          </a:prstGeom>
        </p:spPr>
        <p:txBody>
          <a:bodyPr>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“Người có tội” và “người tốt”: chỉ chim chèo bẻo qua việc vây đánh diều hâu, lập công cứu gà con.</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8260080" y="719607"/>
            <a:ext cx="3931920" cy="2206473"/>
          </a:xfrm>
          <a:prstGeom prst="rect">
            <a:avLst/>
          </a:prstGeom>
        </p:spPr>
      </p:pic>
      <p:pic>
        <p:nvPicPr>
          <p:cNvPr id="12" name="Picture 11"/>
          <p:cNvPicPr>
            <a:picLocks noChangeAspect="1"/>
          </p:cNvPicPr>
          <p:nvPr/>
        </p:nvPicPr>
        <p:blipFill>
          <a:blip r:embed="rId5"/>
          <a:stretch>
            <a:fillRect/>
          </a:stretch>
        </p:blipFill>
        <p:spPr>
          <a:xfrm>
            <a:off x="6405297" y="2603582"/>
            <a:ext cx="5060428" cy="2844574"/>
          </a:xfrm>
          <a:prstGeom prst="rect">
            <a:avLst/>
          </a:prstGeom>
        </p:spPr>
      </p:pic>
    </p:spTree>
    <p:extLst>
      <p:ext uri="{BB962C8B-B14F-4D97-AF65-F5344CB8AC3E}">
        <p14:creationId xmlns:p14="http://schemas.microsoft.com/office/powerpoint/2010/main" val="53850542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p:bldP spid="7"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147" y="0"/>
            <a:ext cx="12231331" cy="6921912"/>
          </a:xfrm>
          <a:prstGeom prst="rect">
            <a:avLst/>
          </a:prstGeom>
        </p:spPr>
      </p:pic>
      <p:sp>
        <p:nvSpPr>
          <p:cNvPr id="2" name="Rectangle 1"/>
          <p:cNvSpPr/>
          <p:nvPr/>
        </p:nvSpPr>
        <p:spPr>
          <a:xfrm>
            <a:off x="2147" y="-11264"/>
            <a:ext cx="3093750"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2/SGK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3" name="Rectangle 2"/>
          <p:cNvSpPr/>
          <p:nvPr/>
        </p:nvSpPr>
        <p:spPr>
          <a:xfrm>
            <a:off x="1140823" y="772794"/>
            <a:ext cx="6096000" cy="522259"/>
          </a:xfrm>
          <a:prstGeom prst="rect">
            <a:avLst/>
          </a:prstGeom>
        </p:spPr>
        <p:txBody>
          <a:bodyPr>
            <a:spAutoFit/>
          </a:bodyPr>
          <a:lstStyle/>
          <a:p>
            <a:pPr algn="just">
              <a:lnSpc>
                <a:spcPct val="107000"/>
              </a:lnSpc>
              <a:spcAft>
                <a:spcPts val="800"/>
              </a:spcAft>
            </a:pP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Nét tương đồng</a:t>
            </a:r>
            <a:r>
              <a:rPr lang="en-US" sz="28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140823" y="1275716"/>
            <a:ext cx="6096000" cy="1905330"/>
          </a:xfrm>
          <a:prstGeom prst="rect">
            <a:avLst/>
          </a:prstGeom>
        </p:spPr>
        <p:txBody>
          <a:bodyPr>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Giữa hai từ “chèo bẻo” và “kẻ cắp” (qua cái nhìn cảm nhận của nhân gian và cậu bé “tôi”): ban đêm, ngày mùa thức suốt đẻmình mò như kẻ cắp</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140823" y="3192310"/>
            <a:ext cx="6096000" cy="1444306"/>
          </a:xfrm>
          <a:prstGeom prst="rect">
            <a:avLst/>
          </a:prstGeom>
        </p:spPr>
        <p:txBody>
          <a:bodyPr>
            <a:spAutoFit/>
          </a:bodyPr>
          <a:lstStyle/>
          <a:p>
            <a:pPr lvl="0" algn="just">
              <a:lnSpc>
                <a:spcPct val="107000"/>
              </a:lnSpc>
              <a:spcAft>
                <a:spcPts val="800"/>
              </a:spcAft>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Giữa hai từ “diều hâu” và “bà già”: lọc lõi, ác độc (chuyên rình mò, đánh hơi, bắt trộm gà con</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140823" y="4583245"/>
            <a:ext cx="6096000" cy="2031325"/>
          </a:xfrm>
          <a:prstGeom prst="rect">
            <a:avLst/>
          </a:prstGeom>
        </p:spPr>
        <p:txBody>
          <a:bodyPr>
            <a:spAutoFit/>
          </a:bodyPr>
          <a:lstStyle/>
          <a:p>
            <a:pPr lvl="0" algn="just">
              <a:lnSpc>
                <a:spcPct val="150000"/>
              </a:lnSpc>
              <a:spcAft>
                <a:spcPts val="800"/>
              </a:spcAft>
            </a:pP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Tác dụng:</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Làm cho cách miêu tả hình ảnh các loài vật trở nên sinh động, thú vị, có hồn, gần gũi với đời sống con người.</a:t>
            </a:r>
            <a:endParaRPr lang="en-US">
              <a:solidFill>
                <a:prstClr val="black"/>
              </a:solidFill>
            </a:endParaRPr>
          </a:p>
        </p:txBody>
      </p:sp>
      <p:pic>
        <p:nvPicPr>
          <p:cNvPr id="11" name="Picture 10"/>
          <p:cNvPicPr>
            <a:picLocks noChangeAspect="1"/>
          </p:cNvPicPr>
          <p:nvPr/>
        </p:nvPicPr>
        <p:blipFill>
          <a:blip r:embed="rId4"/>
          <a:stretch>
            <a:fillRect/>
          </a:stretch>
        </p:blipFill>
        <p:spPr>
          <a:xfrm>
            <a:off x="9128082" y="1308335"/>
            <a:ext cx="3063918" cy="1719377"/>
          </a:xfrm>
          <a:prstGeom prst="rect">
            <a:avLst/>
          </a:prstGeom>
        </p:spPr>
      </p:pic>
      <p:pic>
        <p:nvPicPr>
          <p:cNvPr id="12" name="Picture 11"/>
          <p:cNvPicPr>
            <a:picLocks noChangeAspect="1"/>
          </p:cNvPicPr>
          <p:nvPr/>
        </p:nvPicPr>
        <p:blipFill>
          <a:blip r:embed="rId5"/>
          <a:stretch>
            <a:fillRect/>
          </a:stretch>
        </p:blipFill>
        <p:spPr>
          <a:xfrm>
            <a:off x="7522425" y="3192310"/>
            <a:ext cx="3943299" cy="2216612"/>
          </a:xfrm>
          <a:prstGeom prst="rect">
            <a:avLst/>
          </a:prstGeom>
        </p:spPr>
      </p:pic>
    </p:spTree>
    <p:extLst>
      <p:ext uri="{BB962C8B-B14F-4D97-AF65-F5344CB8AC3E}">
        <p14:creationId xmlns:p14="http://schemas.microsoft.com/office/powerpoint/2010/main" val="384249734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11264"/>
            <a:ext cx="12231331" cy="6921912"/>
          </a:xfrm>
          <a:prstGeom prst="rect">
            <a:avLst/>
          </a:prstGeom>
        </p:spPr>
      </p:pic>
      <p:sp>
        <p:nvSpPr>
          <p:cNvPr id="2" name="Rectangle 1"/>
          <p:cNvSpPr/>
          <p:nvPr/>
        </p:nvSpPr>
        <p:spPr>
          <a:xfrm>
            <a:off x="2146" y="-11264"/>
            <a:ext cx="2936998"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3/SGK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4" name="Rectangle 3"/>
          <p:cNvSpPr/>
          <p:nvPr/>
        </p:nvSpPr>
        <p:spPr>
          <a:xfrm>
            <a:off x="2980621" y="0"/>
            <a:ext cx="3992880"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 là biện pháp hoán dụ</a:t>
            </a:r>
            <a:endParaRPr lang="en-US" sz="280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307359" y="2029526"/>
            <a:ext cx="4589417"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“Cả làng xóm” chỉ người trong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xóm.</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5896776" y="2029525"/>
            <a:ext cx="4149633"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 chứa đựng để gọi tên vật bị chứa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đựng.</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1307359" y="1050150"/>
            <a:ext cx="4589417"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p>
          <a:p>
            <a:pPr lvl="0" algn="ct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5896776" y="1050149"/>
            <a:ext cx="4149633"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Kiểu hoán dụ</a:t>
            </a:r>
          </a:p>
          <a:p>
            <a:pPr lvl="0" algn="just"/>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496628" y="3468462"/>
            <a:ext cx="4172652" cy="3154405"/>
          </a:xfrm>
          <a:prstGeom prst="rect">
            <a:avLst/>
          </a:prstGeom>
        </p:spPr>
      </p:pic>
      <p:pic>
        <p:nvPicPr>
          <p:cNvPr id="5" name="Picture 4"/>
          <p:cNvPicPr>
            <a:picLocks noChangeAspect="1"/>
          </p:cNvPicPr>
          <p:nvPr/>
        </p:nvPicPr>
        <p:blipFill>
          <a:blip r:embed="rId5"/>
          <a:stretch>
            <a:fillRect/>
          </a:stretch>
        </p:blipFill>
        <p:spPr>
          <a:xfrm>
            <a:off x="6096000" y="3468463"/>
            <a:ext cx="4145280" cy="3154405"/>
          </a:xfrm>
          <a:prstGeom prst="rect">
            <a:avLst/>
          </a:prstGeom>
        </p:spPr>
      </p:pic>
      <p:sp>
        <p:nvSpPr>
          <p:cNvPr id="17" name="Down Arrow 16"/>
          <p:cNvSpPr/>
          <p:nvPr/>
        </p:nvSpPr>
        <p:spPr>
          <a:xfrm>
            <a:off x="6621183" y="4067256"/>
            <a:ext cx="264628"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3484411" y="3740685"/>
            <a:ext cx="303818"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233991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fltVal val="0"/>
                                          </p:val>
                                        </p:tav>
                                        <p:tav tm="100000">
                                          <p:val>
                                            <p:strVal val="#ppt_w"/>
                                          </p:val>
                                        </p:tav>
                                      </p:tavLst>
                                    </p:anim>
                                    <p:anim calcmode="lin" valueType="num">
                                      <p:cBhvr>
                                        <p:cTn id="41" dur="1000" fill="hold"/>
                                        <p:tgtEl>
                                          <p:spTgt spid="17"/>
                                        </p:tgtEl>
                                        <p:attrNameLst>
                                          <p:attrName>ppt_h</p:attrName>
                                        </p:attrNameLst>
                                      </p:cBhvr>
                                      <p:tavLst>
                                        <p:tav tm="0">
                                          <p:val>
                                            <p:fltVal val="0"/>
                                          </p:val>
                                        </p:tav>
                                        <p:tav tm="100000">
                                          <p:val>
                                            <p:strVal val="#ppt_h"/>
                                          </p:val>
                                        </p:tav>
                                      </p:tavLst>
                                    </p:anim>
                                    <p:anim calcmode="lin" valueType="num">
                                      <p:cBhvr>
                                        <p:cTn id="42" dur="1000" fill="hold"/>
                                        <p:tgtEl>
                                          <p:spTgt spid="17"/>
                                        </p:tgtEl>
                                        <p:attrNameLst>
                                          <p:attrName>style.rotation</p:attrName>
                                        </p:attrNameLst>
                                      </p:cBhvr>
                                      <p:tavLst>
                                        <p:tav tm="0">
                                          <p:val>
                                            <p:fltVal val="90"/>
                                          </p:val>
                                        </p:tav>
                                        <p:tav tm="100000">
                                          <p:val>
                                            <p:fltVal val="0"/>
                                          </p:val>
                                        </p:tav>
                                      </p:tavLst>
                                    </p:anim>
                                    <p:animEffect transition="in" filter="fade">
                                      <p:cBhvr>
                                        <p:cTn id="43" dur="1000"/>
                                        <p:tgtEl>
                                          <p:spTgt spid="17"/>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1000" fill="hold"/>
                                        <p:tgtEl>
                                          <p:spTgt spid="18"/>
                                        </p:tgtEl>
                                        <p:attrNameLst>
                                          <p:attrName>ppt_w</p:attrName>
                                        </p:attrNameLst>
                                      </p:cBhvr>
                                      <p:tavLst>
                                        <p:tav tm="0">
                                          <p:val>
                                            <p:fltVal val="0"/>
                                          </p:val>
                                        </p:tav>
                                        <p:tav tm="100000">
                                          <p:val>
                                            <p:strVal val="#ppt_w"/>
                                          </p:val>
                                        </p:tav>
                                      </p:tavLst>
                                    </p:anim>
                                    <p:anim calcmode="lin" valueType="num">
                                      <p:cBhvr>
                                        <p:cTn id="47" dur="1000" fill="hold"/>
                                        <p:tgtEl>
                                          <p:spTgt spid="18"/>
                                        </p:tgtEl>
                                        <p:attrNameLst>
                                          <p:attrName>ppt_h</p:attrName>
                                        </p:attrNameLst>
                                      </p:cBhvr>
                                      <p:tavLst>
                                        <p:tav tm="0">
                                          <p:val>
                                            <p:fltVal val="0"/>
                                          </p:val>
                                        </p:tav>
                                        <p:tav tm="100000">
                                          <p:val>
                                            <p:strVal val="#ppt_h"/>
                                          </p:val>
                                        </p:tav>
                                      </p:tavLst>
                                    </p:anim>
                                    <p:anim calcmode="lin" valueType="num">
                                      <p:cBhvr>
                                        <p:cTn id="48" dur="1000" fill="hold"/>
                                        <p:tgtEl>
                                          <p:spTgt spid="18"/>
                                        </p:tgtEl>
                                        <p:attrNameLst>
                                          <p:attrName>style.rotation</p:attrName>
                                        </p:attrNameLst>
                                      </p:cBhvr>
                                      <p:tavLst>
                                        <p:tav tm="0">
                                          <p:val>
                                            <p:fltVal val="90"/>
                                          </p:val>
                                        </p:tav>
                                        <p:tav tm="100000">
                                          <p:val>
                                            <p:fltVal val="0"/>
                                          </p:val>
                                        </p:tav>
                                      </p:tavLst>
                                    </p:anim>
                                    <p:animEffect transition="in" filter="fade">
                                      <p:cBhvr>
                                        <p:cTn id="49" dur="1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1" grpId="0" animBg="1"/>
      <p:bldP spid="15" grpId="0" animBg="1"/>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11264"/>
            <a:ext cx="12231331" cy="6921912"/>
          </a:xfrm>
          <a:prstGeom prst="rect">
            <a:avLst/>
          </a:prstGeom>
        </p:spPr>
      </p:pic>
      <p:sp>
        <p:nvSpPr>
          <p:cNvPr id="2" name="Rectangle 1"/>
          <p:cNvSpPr/>
          <p:nvPr/>
        </p:nvSpPr>
        <p:spPr>
          <a:xfrm>
            <a:off x="2146" y="-11264"/>
            <a:ext cx="2936998"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3/SGK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4" name="Rectangle 3"/>
          <p:cNvSpPr/>
          <p:nvPr/>
        </p:nvSpPr>
        <p:spPr>
          <a:xfrm>
            <a:off x="2980621" y="0"/>
            <a:ext cx="3992880"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 là biện pháp hoán dụ</a:t>
            </a:r>
            <a:endParaRPr lang="en-US" sz="280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307358" y="2003841"/>
            <a:ext cx="4589417"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lgn="just"/>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“hai đõ ong” chỉ những con ong trong đõ. </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5886992" y="1992050"/>
            <a:ext cx="4149634"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 chứa đựng để gọi tên vật bị chứa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đựng</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1307359" y="1050150"/>
            <a:ext cx="4589417"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p>
          <a:p>
            <a:pPr lvl="0" algn="ct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5896776" y="1050149"/>
            <a:ext cx="4149633"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Kiểu hoán dụ</a:t>
            </a:r>
          </a:p>
          <a:p>
            <a:pPr lvl="0" algn="just"/>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330202" y="3650167"/>
            <a:ext cx="4566574" cy="3207833"/>
          </a:xfrm>
          <a:prstGeom prst="rect">
            <a:avLst/>
          </a:prstGeom>
        </p:spPr>
      </p:pic>
      <p:pic>
        <p:nvPicPr>
          <p:cNvPr id="18" name="Picture 17"/>
          <p:cNvPicPr>
            <a:picLocks noChangeAspect="1"/>
          </p:cNvPicPr>
          <p:nvPr/>
        </p:nvPicPr>
        <p:blipFill>
          <a:blip r:embed="rId5"/>
          <a:stretch>
            <a:fillRect/>
          </a:stretch>
        </p:blipFill>
        <p:spPr>
          <a:xfrm>
            <a:off x="6076334" y="3650167"/>
            <a:ext cx="4468755" cy="3207833"/>
          </a:xfrm>
          <a:prstGeom prst="rect">
            <a:avLst/>
          </a:prstGeom>
        </p:spPr>
      </p:pic>
    </p:spTree>
    <p:extLst>
      <p:ext uri="{BB962C8B-B14F-4D97-AF65-F5344CB8AC3E}">
        <p14:creationId xmlns:p14="http://schemas.microsoft.com/office/powerpoint/2010/main" val="140065982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2"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11264"/>
            <a:ext cx="12231331" cy="6921912"/>
          </a:xfrm>
          <a:prstGeom prst="rect">
            <a:avLst/>
          </a:prstGeom>
        </p:spPr>
      </p:pic>
      <p:sp>
        <p:nvSpPr>
          <p:cNvPr id="2" name="Rectangle 1"/>
          <p:cNvSpPr/>
          <p:nvPr/>
        </p:nvSpPr>
        <p:spPr>
          <a:xfrm>
            <a:off x="2146" y="-11264"/>
            <a:ext cx="2936998"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3/SGK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4" name="Rectangle 3"/>
          <p:cNvSpPr/>
          <p:nvPr/>
        </p:nvSpPr>
        <p:spPr>
          <a:xfrm>
            <a:off x="2980621" y="0"/>
            <a:ext cx="3992880"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 là biện pháp hoán dụ</a:t>
            </a:r>
            <a:endParaRPr lang="en-US" sz="280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300828" y="2022308"/>
            <a:ext cx="4589416" cy="95410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just"/>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“thành phố” chỉ người dân trong thành phố. </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890244" y="2004257"/>
            <a:ext cx="4192632" cy="95410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 chứa đựng để gọi tên vật bị chứa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đựng.</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1307359" y="1050150"/>
            <a:ext cx="4589417"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p>
          <a:p>
            <a:pPr lvl="0" algn="ct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5896776" y="1050149"/>
            <a:ext cx="4149633"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Kiểu hoán dụ</a:t>
            </a:r>
          </a:p>
          <a:p>
            <a:pPr lvl="0" algn="just"/>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470645" y="3599393"/>
            <a:ext cx="4883315" cy="3255543"/>
          </a:xfrm>
          <a:prstGeom prst="rect">
            <a:avLst/>
          </a:prstGeom>
        </p:spPr>
      </p:pic>
      <p:pic>
        <p:nvPicPr>
          <p:cNvPr id="5" name="Picture 4"/>
          <p:cNvPicPr>
            <a:picLocks noChangeAspect="1"/>
          </p:cNvPicPr>
          <p:nvPr/>
        </p:nvPicPr>
        <p:blipFill>
          <a:blip r:embed="rId5"/>
          <a:stretch>
            <a:fillRect/>
          </a:stretch>
        </p:blipFill>
        <p:spPr>
          <a:xfrm>
            <a:off x="7120345" y="3599392"/>
            <a:ext cx="4388032" cy="3258607"/>
          </a:xfrm>
          <a:prstGeom prst="rect">
            <a:avLst/>
          </a:prstGeom>
        </p:spPr>
      </p:pic>
      <p:sp>
        <p:nvSpPr>
          <p:cNvPr id="17" name="Down Arrow 16"/>
          <p:cNvSpPr/>
          <p:nvPr/>
        </p:nvSpPr>
        <p:spPr>
          <a:xfrm rot="2601179">
            <a:off x="8353903" y="4667272"/>
            <a:ext cx="358184"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03362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3"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6052" y="500535"/>
            <a:ext cx="10199921" cy="1015660"/>
          </a:xfrm>
          <a:prstGeom prst="rect">
            <a:avLst/>
          </a:prstGeom>
          <a:noFill/>
        </p:spPr>
        <p:txBody>
          <a:bodyPr wrap="none" lIns="91262" tIns="45718" rIns="91262" bIns="45718">
            <a:spAutoFit/>
          </a:bodyPr>
          <a:lstStyle/>
          <a:p>
            <a:pPr algn="ctr" defTabSz="912360"/>
            <a:r>
              <a:rPr lang="en-US" sz="6000" b="1" dirty="0">
                <a:ln w="28575">
                  <a:solidFill>
                    <a:prstClr val="black">
                      <a:lumMod val="50000"/>
                      <a:lumOff val="50000"/>
                    </a:prstClr>
                  </a:solidFill>
                  <a:prstDash val="solid"/>
                </a:ln>
                <a:solidFill>
                  <a:srgbClr val="FFC000"/>
                </a:solidFill>
                <a:effectLst>
                  <a:outerShdw blurRad="12700" dist="38100" dir="2700000" algn="tl" rotWithShape="0">
                    <a:srgbClr val="4472C4">
                      <a:lumMod val="60000"/>
                      <a:lumOff val="40000"/>
                    </a:srgbClr>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sp>
        <p:nvSpPr>
          <p:cNvPr id="6" name="Oval 5"/>
          <p:cNvSpPr/>
          <p:nvPr/>
        </p:nvSpPr>
        <p:spPr>
          <a:xfrm>
            <a:off x="202087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G</a:t>
            </a:r>
            <a:endParaRPr lang="vi-VN" sz="3200" b="1" kern="0" dirty="0">
              <a:solidFill>
                <a:prstClr val="white"/>
              </a:solidFill>
              <a:latin typeface="Arial"/>
            </a:endParaRPr>
          </a:p>
        </p:txBody>
      </p:sp>
      <p:sp>
        <p:nvSpPr>
          <p:cNvPr id="7" name="Oval 6"/>
          <p:cNvSpPr/>
          <p:nvPr/>
        </p:nvSpPr>
        <p:spPr>
          <a:xfrm>
            <a:off x="2645179"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Ồ</a:t>
            </a:r>
            <a:endParaRPr lang="vi-VN" sz="3200" b="1" kern="0" dirty="0">
              <a:solidFill>
                <a:prstClr val="white"/>
              </a:solidFill>
              <a:latin typeface="Arial"/>
            </a:endParaRPr>
          </a:p>
        </p:txBody>
      </p:sp>
      <p:sp>
        <p:nvSpPr>
          <p:cNvPr id="8" name="Oval 7"/>
          <p:cNvSpPr/>
          <p:nvPr/>
        </p:nvSpPr>
        <p:spPr>
          <a:xfrm>
            <a:off x="32692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M</a:t>
            </a:r>
            <a:endParaRPr lang="vi-VN" sz="3200" b="1" kern="0" dirty="0">
              <a:solidFill>
                <a:prstClr val="white"/>
              </a:solidFill>
              <a:latin typeface="Arial"/>
            </a:endParaRPr>
          </a:p>
        </p:txBody>
      </p:sp>
      <p:sp>
        <p:nvSpPr>
          <p:cNvPr id="9" name="Oval 8"/>
          <p:cNvSpPr/>
          <p:nvPr/>
        </p:nvSpPr>
        <p:spPr>
          <a:xfrm>
            <a:off x="389339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10" name="Oval 9"/>
          <p:cNvSpPr/>
          <p:nvPr/>
        </p:nvSpPr>
        <p:spPr>
          <a:xfrm>
            <a:off x="4517559"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Ó</a:t>
            </a:r>
            <a:endParaRPr lang="vi-VN" sz="3200" b="1" kern="0" dirty="0">
              <a:solidFill>
                <a:prstClr val="white"/>
              </a:solidFill>
              <a:latin typeface="Arial"/>
            </a:endParaRPr>
          </a:p>
        </p:txBody>
      </p:sp>
      <p:sp>
        <p:nvSpPr>
          <p:cNvPr id="11" name="Oval 10"/>
          <p:cNvSpPr/>
          <p:nvPr/>
        </p:nvSpPr>
        <p:spPr>
          <a:xfrm>
            <a:off x="514173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vi-VN" sz="3200" b="1" kern="0" dirty="0">
                <a:solidFill>
                  <a:prstClr val="white"/>
                </a:solidFill>
                <a:latin typeface="Arial"/>
              </a:rPr>
              <a:t>0</a:t>
            </a:r>
          </a:p>
        </p:txBody>
      </p:sp>
      <p:sp>
        <p:nvSpPr>
          <p:cNvPr id="15" name="Oval 14"/>
          <p:cNvSpPr/>
          <p:nvPr/>
        </p:nvSpPr>
        <p:spPr>
          <a:xfrm>
            <a:off x="57660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6</a:t>
            </a:r>
            <a:endParaRPr lang="vi-VN" sz="3200" b="1" kern="0" dirty="0">
              <a:solidFill>
                <a:prstClr val="white"/>
              </a:solidFill>
              <a:latin typeface="Arial"/>
            </a:endParaRPr>
          </a:p>
        </p:txBody>
      </p:sp>
      <p:sp>
        <p:nvSpPr>
          <p:cNvPr id="16" name="Oval 15"/>
          <p:cNvSpPr/>
          <p:nvPr/>
        </p:nvSpPr>
        <p:spPr>
          <a:xfrm>
            <a:off x="639005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17" name="Oval 16"/>
          <p:cNvSpPr/>
          <p:nvPr/>
        </p:nvSpPr>
        <p:spPr>
          <a:xfrm>
            <a:off x="70142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H</a:t>
            </a:r>
            <a:endParaRPr lang="vi-VN" sz="3200" b="1" kern="0" dirty="0">
              <a:solidFill>
                <a:prstClr val="white"/>
              </a:solidFill>
              <a:latin typeface="Arial"/>
            </a:endParaRPr>
          </a:p>
        </p:txBody>
      </p:sp>
      <p:sp>
        <p:nvSpPr>
          <p:cNvPr id="18" name="Oval 17"/>
          <p:cNvSpPr/>
          <p:nvPr/>
        </p:nvSpPr>
        <p:spPr>
          <a:xfrm>
            <a:off x="763839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Ữ</a:t>
            </a:r>
            <a:endParaRPr lang="vi-VN" sz="3200" b="1" kern="0" dirty="0">
              <a:solidFill>
                <a:prstClr val="white"/>
              </a:solidFill>
              <a:latin typeface="Arial"/>
            </a:endParaRPr>
          </a:p>
        </p:txBody>
      </p:sp>
      <p:sp>
        <p:nvSpPr>
          <p:cNvPr id="19" name="Oval 18"/>
          <p:cNvSpPr/>
          <p:nvPr/>
        </p:nvSpPr>
        <p:spPr>
          <a:xfrm>
            <a:off x="826256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20" name="Oval 19"/>
          <p:cNvSpPr/>
          <p:nvPr/>
        </p:nvSpPr>
        <p:spPr>
          <a:xfrm>
            <a:off x="888673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Á</a:t>
            </a:r>
            <a:endParaRPr lang="vi-VN" sz="3200" b="1" kern="0" dirty="0">
              <a:solidFill>
                <a:prstClr val="white"/>
              </a:solidFill>
              <a:latin typeface="Arial"/>
            </a:endParaRPr>
          </a:p>
        </p:txBody>
      </p:sp>
      <p:sp>
        <p:nvSpPr>
          <p:cNvPr id="21" name="Oval 20"/>
          <p:cNvSpPr/>
          <p:nvPr/>
        </p:nvSpPr>
        <p:spPr>
          <a:xfrm>
            <a:off x="951090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I</a:t>
            </a:r>
            <a:endParaRPr lang="vi-VN" sz="3200" b="1" kern="0" dirty="0">
              <a:solidFill>
                <a:prstClr val="white"/>
              </a:solidFill>
              <a:latin typeface="Arial"/>
            </a:endParaRPr>
          </a:p>
        </p:txBody>
      </p:sp>
      <p:pic>
        <p:nvPicPr>
          <p:cNvPr id="2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67" y="3425780"/>
            <a:ext cx="12190992" cy="3432221"/>
          </a:xfrm>
          <a:prstGeom prst="rect">
            <a:avLst/>
          </a:prstGeom>
        </p:spPr>
      </p:pic>
    </p:spTree>
    <p:extLst>
      <p:ext uri="{BB962C8B-B14F-4D97-AF65-F5344CB8AC3E}">
        <p14:creationId xmlns:p14="http://schemas.microsoft.com/office/powerpoint/2010/main" val="665551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26" presetClass="emph" presetSubtype="0" repeatCount="4000" fill="hold" nodeType="withEffect">
                                  <p:stCondLst>
                                    <p:cond delay="0"/>
                                  </p:stCondLst>
                                  <p:childTnLst>
                                    <p:animEffect transition="out" filter="fade">
                                      <p:cBhvr>
                                        <p:cTn id="11" dur="500" tmFilter="0, 0; .2, .5; .8, .5; 1, 0"/>
                                        <p:tgtEl>
                                          <p:spTgt spid="5">
                                            <p:txEl>
                                              <p:pRg st="0" end="0"/>
                                            </p:txEl>
                                          </p:spTgt>
                                        </p:tgtEl>
                                      </p:cBhvr>
                                    </p:animEffect>
                                    <p:animScale>
                                      <p:cBhvr>
                                        <p:cTn id="12" dur="250" autoRev="1" fill="hold"/>
                                        <p:tgtEl>
                                          <p:spTgt spid="5">
                                            <p:txEl>
                                              <p:pRg st="0" end="0"/>
                                            </p:txEl>
                                          </p:spTgt>
                                        </p:tgtEl>
                                      </p:cBhvr>
                                      <p:by x="105000" y="105000"/>
                                    </p:animScale>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4" name="lato.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11264"/>
            <a:ext cx="12231331" cy="6921912"/>
          </a:xfrm>
          <a:prstGeom prst="rect">
            <a:avLst/>
          </a:prstGeom>
        </p:spPr>
      </p:pic>
      <p:sp>
        <p:nvSpPr>
          <p:cNvPr id="2" name="Rectangle 1"/>
          <p:cNvSpPr/>
          <p:nvPr/>
        </p:nvSpPr>
        <p:spPr>
          <a:xfrm>
            <a:off x="2146" y="-11264"/>
            <a:ext cx="2936998"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3/SGK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4" name="Rectangle 3"/>
          <p:cNvSpPr/>
          <p:nvPr/>
        </p:nvSpPr>
        <p:spPr>
          <a:xfrm>
            <a:off x="2980621" y="0"/>
            <a:ext cx="3992880"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 là biện pháp hoán dụ</a:t>
            </a:r>
            <a:endParaRPr lang="en-US" sz="2800" smtClea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276877" y="1987437"/>
            <a:ext cx="4591595" cy="181588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just"/>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“nhà trong”, “nhà ngoài” chỉ những người thân ở “nhà trong” và “nhà ngoài” (Mỗi nhà là một gia đình riêng</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5866263" y="1987437"/>
            <a:ext cx="4192632" cy="1815882"/>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lvl="0" algn="just"/>
            <a:endPar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 </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 chứa đựng để gọi tên vật bị chứa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đựng</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1307359" y="1050150"/>
            <a:ext cx="4589417" cy="95410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p>
          <a:p>
            <a:pPr lvl="0" algn="ct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5896776" y="1050149"/>
            <a:ext cx="4149633"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ct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Kiểu hoán dụ</a:t>
            </a:r>
          </a:p>
          <a:p>
            <a:pPr lvl="0" algn="just"/>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307359" y="4101738"/>
            <a:ext cx="4427235" cy="2671966"/>
          </a:xfrm>
          <a:prstGeom prst="rect">
            <a:avLst/>
          </a:prstGeom>
        </p:spPr>
      </p:pic>
      <p:pic>
        <p:nvPicPr>
          <p:cNvPr id="5" name="Picture 4"/>
          <p:cNvPicPr>
            <a:picLocks noChangeAspect="1"/>
          </p:cNvPicPr>
          <p:nvPr/>
        </p:nvPicPr>
        <p:blipFill>
          <a:blip r:embed="rId5"/>
          <a:stretch>
            <a:fillRect/>
          </a:stretch>
        </p:blipFill>
        <p:spPr>
          <a:xfrm>
            <a:off x="6096000" y="4101737"/>
            <a:ext cx="4184469" cy="2626845"/>
          </a:xfrm>
          <a:prstGeom prst="rect">
            <a:avLst/>
          </a:prstGeom>
        </p:spPr>
      </p:pic>
    </p:spTree>
    <p:extLst>
      <p:ext uri="{BB962C8B-B14F-4D97-AF65-F5344CB8AC3E}">
        <p14:creationId xmlns:p14="http://schemas.microsoft.com/office/powerpoint/2010/main" val="72266873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0"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5" y="-26356"/>
            <a:ext cx="12231331" cy="6921912"/>
          </a:xfrm>
          <a:prstGeom prst="rect">
            <a:avLst/>
          </a:prstGeom>
        </p:spPr>
      </p:pic>
      <p:sp>
        <p:nvSpPr>
          <p:cNvPr id="2" name="Rectangle 1"/>
          <p:cNvSpPr/>
          <p:nvPr/>
        </p:nvSpPr>
        <p:spPr>
          <a:xfrm>
            <a:off x="5" y="-26356"/>
            <a:ext cx="2860762"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4/SGK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288352" y="884149"/>
            <a:ext cx="11575963" cy="1569660"/>
          </a:xfrm>
          <a:prstGeom prst="rect">
            <a:avLst/>
          </a:prstGeom>
        </p:spPr>
        <p:txBody>
          <a:bodyPr wrap="square">
            <a:spAutoFit/>
          </a:bodyPr>
          <a:lstStyle/>
          <a:p>
            <a:pPr algn="just"/>
            <a:r>
              <a:rPr lang="en-US" sz="3200" b="1">
                <a:latin typeface="Times New Roman" panose="02020603050405020304" pitchFamily="18" charset="0"/>
                <a:ea typeface="Times New Roman" panose="02020603050405020304" pitchFamily="18" charset="0"/>
                <a:cs typeface="Times New Roman" panose="02020603050405020304" pitchFamily="18" charset="0"/>
              </a:rPr>
              <a:t>- Cụm từ “mắt xanh” trong câu thơ:</a:t>
            </a:r>
            <a:endParaRPr lang="en-US" sz="2400" b="1">
              <a:latin typeface="Calibri" panose="020F0502020204030204" pitchFamily="34" charset="0"/>
              <a:ea typeface="Calibri" panose="020F0502020204030204" pitchFamily="34" charset="0"/>
              <a:cs typeface="Times New Roman" panose="02020603050405020304" pitchFamily="18" charset="0"/>
            </a:endParaRPr>
          </a:p>
          <a:p>
            <a:pPr algn="ct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“Trầu ơi, hãy tỉnh lại!</a:t>
            </a:r>
            <a:endParaRPr lang="en-US" sz="2400">
              <a:latin typeface="Calibri" panose="020F0502020204030204" pitchFamily="34" charset="0"/>
              <a:ea typeface="Calibri" panose="020F0502020204030204" pitchFamily="34" charset="0"/>
              <a:cs typeface="Times New Roman" panose="02020603050405020304" pitchFamily="18" charset="0"/>
            </a:endParaRPr>
          </a:p>
          <a:p>
            <a:pPr algn="ct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 </a:t>
            </a:r>
            <a:r>
              <a:rPr lang="en-US" sz="32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mắt xanh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 nào</a:t>
            </a: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6" name="Curved Down Arrow 5"/>
          <p:cNvSpPr/>
          <p:nvPr/>
        </p:nvSpPr>
        <p:spPr>
          <a:xfrm rot="1575481">
            <a:off x="8464731" y="1097280"/>
            <a:ext cx="121615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8049125" y="2122888"/>
            <a:ext cx="3461657" cy="1569660"/>
          </a:xfrm>
          <a:prstGeom prst="rect">
            <a:avLst/>
          </a:prstGeom>
        </p:spPr>
        <p:txBody>
          <a:bodyPr wrap="square">
            <a:spAutoFit/>
          </a:bodyPr>
          <a:lstStyle/>
          <a:p>
            <a:pPr lvl="0" algn="just"/>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 cho ta liên tưởng đến hình ảnh chiếc lá trầu. </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8284663" y="3984935"/>
            <a:ext cx="3579652" cy="2873065"/>
          </a:xfrm>
          <a:prstGeom prst="rect">
            <a:avLst/>
          </a:prstGeom>
        </p:spPr>
      </p:pic>
      <p:sp>
        <p:nvSpPr>
          <p:cNvPr id="10" name="Rectangle 9"/>
          <p:cNvSpPr/>
          <p:nvPr/>
        </p:nvSpPr>
        <p:spPr>
          <a:xfrm>
            <a:off x="3113001" y="3107019"/>
            <a:ext cx="2111475" cy="584775"/>
          </a:xfrm>
          <a:prstGeom prst="rect">
            <a:avLst/>
          </a:prstGeom>
        </p:spPr>
        <p:txBody>
          <a:bodyPr wrap="none">
            <a:spAutoFit/>
          </a:bodyPr>
          <a:lstStyle/>
          <a:p>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Phép ẩn dụ </a:t>
            </a:r>
            <a:endParaRPr lang="en-US"/>
          </a:p>
        </p:txBody>
      </p:sp>
      <p:sp>
        <p:nvSpPr>
          <p:cNvPr id="14" name="Curved Down Arrow 13"/>
          <p:cNvSpPr/>
          <p:nvPr/>
        </p:nvSpPr>
        <p:spPr>
          <a:xfrm rot="7583755">
            <a:off x="5139935" y="2741259"/>
            <a:ext cx="1216152"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892628" y="3813510"/>
            <a:ext cx="6096000" cy="1077218"/>
          </a:xfrm>
          <a:prstGeom prst="rect">
            <a:avLst/>
          </a:prstGeom>
        </p:spPr>
        <p:txBody>
          <a:bodyPr>
            <a:spAutoFit/>
          </a:bodyPr>
          <a:lstStyle/>
          <a:p>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 giữa mắt xanh và lá trầu có sự giống nhau về hình dáng, màu sắc. </a:t>
            </a:r>
            <a:endParaRPr lang="en-US"/>
          </a:p>
        </p:txBody>
      </p:sp>
      <p:sp>
        <p:nvSpPr>
          <p:cNvPr id="12" name="Rounded Rectangular Callout 11"/>
          <p:cNvSpPr/>
          <p:nvPr/>
        </p:nvSpPr>
        <p:spPr>
          <a:xfrm>
            <a:off x="1978937" y="1362427"/>
            <a:ext cx="6070188" cy="3090581"/>
          </a:xfrm>
          <a:prstGeom prst="wedgeRoundRectCallout">
            <a:avLst>
              <a:gd name="adj1" fmla="val -61532"/>
              <a:gd name="adj2" fmla="val -291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ảnh cây trầu được cảm nhận qua cái nhìn sinh động, đáng yêu  “cây trầu” giống như con người, cũng có mắt nhìn như người: khi ngủ nhắm mắt, tỉnh giấc thì mở mắt.</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5"/>
          <a:stretch>
            <a:fillRect/>
          </a:stretch>
        </p:blipFill>
        <p:spPr>
          <a:xfrm>
            <a:off x="3294120" y="4887008"/>
            <a:ext cx="3860712" cy="1986201"/>
          </a:xfrm>
          <a:prstGeom prst="rect">
            <a:avLst/>
          </a:prstGeom>
        </p:spPr>
      </p:pic>
    </p:spTree>
    <p:extLst>
      <p:ext uri="{BB962C8B-B14F-4D97-AF65-F5344CB8AC3E}">
        <p14:creationId xmlns:p14="http://schemas.microsoft.com/office/powerpoint/2010/main" val="392429262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P spid="7" grpId="0"/>
      <p:bldP spid="10" grpId="0"/>
      <p:bldP spid="14" grpId="0" animBg="1"/>
      <p:bldP spid="11" grpId="0"/>
      <p:bldP spid="12" grpId="0" animBg="1"/>
      <p:bldP spid="1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5" y="-26356"/>
            <a:ext cx="3122018"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5/SGK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597763" y="618817"/>
            <a:ext cx="6439437" cy="742511"/>
          </a:xfrm>
          <a:prstGeom prst="rect">
            <a:avLst/>
          </a:prstGeom>
        </p:spPr>
        <p:txBody>
          <a:bodyPr wrap="square">
            <a:spAutoFit/>
          </a:bodyPr>
          <a:lstStyle/>
          <a:p>
            <a:pPr algn="ctr">
              <a:lnSpc>
                <a:spcPct val="150000"/>
              </a:lnSpc>
              <a:spcAft>
                <a:spcPts val="800"/>
              </a:spcAft>
              <a:tabLst>
                <a:tab pos="90170" algn="l"/>
                <a:tab pos="180340" algn="l"/>
              </a:tabLst>
            </a:pPr>
            <a:r>
              <a:rPr lang="en-US" sz="3200" b="1" i="1">
                <a:latin typeface="Times New Roman"/>
                <a:ea typeface="Calibri"/>
                <a:cs typeface="Times New Roman"/>
              </a:rPr>
              <a:t>- Biện pháp tu từ nhân hóa</a:t>
            </a:r>
            <a:endParaRPr lang="en-US" sz="3200" b="1" i="1" dirty="0" err="1">
              <a:latin typeface="Times New Roman"/>
              <a:ea typeface="Calibri"/>
              <a:cs typeface="Times New Roman"/>
            </a:endParaRPr>
          </a:p>
        </p:txBody>
      </p:sp>
      <p:sp>
        <p:nvSpPr>
          <p:cNvPr id="3" name="Rectangle 2"/>
          <p:cNvSpPr/>
          <p:nvPr/>
        </p:nvSpPr>
        <p:spPr>
          <a:xfrm>
            <a:off x="141779" y="1189356"/>
            <a:ext cx="6096000" cy="2219838"/>
          </a:xfrm>
          <a:prstGeom prst="rect">
            <a:avLst/>
          </a:prstGeom>
        </p:spPr>
        <p:txBody>
          <a:bodyPr>
            <a:spAutoFit/>
          </a:bodyPr>
          <a:lstStyle/>
          <a:p>
            <a:pPr algn="just">
              <a:lnSpc>
                <a:spcPct val="150000"/>
              </a:lnSpc>
              <a:spcAft>
                <a:spcPts val="800"/>
              </a:spcAft>
              <a:tabLst>
                <a:tab pos="90170" algn="l"/>
                <a:tab pos="180340" algn="l"/>
              </a:tabLst>
            </a:pPr>
            <a:r>
              <a:rPr lang="vi-VN" sz="3200">
                <a:latin typeface="Times New Roman"/>
                <a:ea typeface="Calibri"/>
                <a:cs typeface="Times New Roman"/>
                <a:sym typeface="Wingdings"/>
              </a:rPr>
              <a:t>- Dấu hiệu: Dùng từ ngữ vốn dùng để gọi, xưng hô, miêu tả hoạt động của người cho cây trầu: </a:t>
            </a:r>
            <a:endParaRPr lang="vi-VN" sz="3200" dirty="0">
              <a:latin typeface="Times New Roman"/>
              <a:ea typeface="Calibri"/>
              <a:cs typeface="Times New Roman"/>
              <a:sym typeface="Wingdings"/>
            </a:endParaRPr>
          </a:p>
        </p:txBody>
      </p:sp>
      <p:sp>
        <p:nvSpPr>
          <p:cNvPr id="4" name="Rectangle 3"/>
          <p:cNvSpPr/>
          <p:nvPr/>
        </p:nvSpPr>
        <p:spPr>
          <a:xfrm>
            <a:off x="141779" y="3416396"/>
            <a:ext cx="4691478" cy="1569660"/>
          </a:xfrm>
          <a:prstGeom prst="rect">
            <a:avLst/>
          </a:prstGeom>
        </p:spPr>
        <p:txBody>
          <a:bodyPr wrap="square">
            <a:spAutoFit/>
          </a:bodyPr>
          <a:lstStyle/>
          <a:p>
            <a:pPr lvl="0" algn="just"/>
            <a:r>
              <a:rPr lang="vi-VN" sz="3200" smtClean="0">
                <a:solidFill>
                  <a:prstClr val="black"/>
                </a:solidFill>
                <a:latin typeface="Times New Roman"/>
                <a:ea typeface="Calibri"/>
                <a:cs typeface="Times New Roman"/>
                <a:sym typeface="Wingdings"/>
              </a:rPr>
              <a:t>+ </a:t>
            </a:r>
            <a:r>
              <a:rPr lang="vi-VN" sz="3200">
                <a:solidFill>
                  <a:prstClr val="black"/>
                </a:solidFill>
                <a:latin typeface="Times New Roman"/>
                <a:ea typeface="Calibri"/>
                <a:cs typeface="Times New Roman"/>
                <a:sym typeface="Wingdings"/>
              </a:rPr>
              <a:t>Gọi: “trầu”</a:t>
            </a:r>
          </a:p>
          <a:p>
            <a:pPr lvl="0" algn="just"/>
            <a:r>
              <a:rPr lang="vi-VN" sz="3200">
                <a:solidFill>
                  <a:prstClr val="black"/>
                </a:solidFill>
                <a:latin typeface="Times New Roman"/>
                <a:ea typeface="Calibri"/>
                <a:cs typeface="Times New Roman"/>
                <a:sym typeface="Wingdings"/>
              </a:rPr>
              <a:t>+ Xưng hô: “tao, mày”</a:t>
            </a:r>
          </a:p>
          <a:p>
            <a:pPr lvl="0" algn="just"/>
            <a:r>
              <a:rPr lang="vi-VN" sz="3200">
                <a:solidFill>
                  <a:prstClr val="black"/>
                </a:solidFill>
                <a:latin typeface="Times New Roman"/>
                <a:ea typeface="Calibri"/>
                <a:cs typeface="Times New Roman"/>
                <a:sym typeface="Wingdings"/>
              </a:rPr>
              <a:t>+ Hoạt động: “ngủ</a:t>
            </a:r>
            <a:r>
              <a:rPr lang="vi-VN" sz="3200" smtClean="0">
                <a:solidFill>
                  <a:prstClr val="black"/>
                </a:solidFill>
                <a:latin typeface="Times New Roman"/>
                <a:ea typeface="Calibri"/>
                <a:cs typeface="Times New Roman"/>
                <a:sym typeface="Wingdings"/>
              </a:rPr>
              <a:t>”</a:t>
            </a:r>
            <a:endParaRPr lang="vi-VN" sz="3200">
              <a:solidFill>
                <a:prstClr val="black"/>
              </a:solidFill>
              <a:latin typeface="Times New Roman"/>
              <a:ea typeface="Calibri"/>
              <a:cs typeface="Times New Roman"/>
              <a:sym typeface="Wingdings"/>
            </a:endParaRPr>
          </a:p>
        </p:txBody>
      </p:sp>
      <p:sp>
        <p:nvSpPr>
          <p:cNvPr id="6" name="Rectangle 5"/>
          <p:cNvSpPr/>
          <p:nvPr/>
        </p:nvSpPr>
        <p:spPr>
          <a:xfrm>
            <a:off x="141779" y="5137198"/>
            <a:ext cx="6096000" cy="1569660"/>
          </a:xfrm>
          <a:prstGeom prst="rect">
            <a:avLst/>
          </a:prstGeom>
        </p:spPr>
        <p:txBody>
          <a:bodyPr>
            <a:spAutoFit/>
          </a:bodyPr>
          <a:lstStyle/>
          <a:p>
            <a:pPr lvl="0" algn="just"/>
            <a:r>
              <a:rPr lang="vi-VN" sz="3200">
                <a:solidFill>
                  <a:prstClr val="black"/>
                </a:solidFill>
                <a:latin typeface="Times New Roman"/>
                <a:ea typeface="Calibri"/>
                <a:cs typeface="Times New Roman"/>
                <a:sym typeface="Wingdings"/>
              </a:rPr>
              <a:t>- Tác dụng: Thể hiện sự yêu thương, trìu mến, thân thiết cữa cậu bé và cây trầu</a:t>
            </a:r>
          </a:p>
        </p:txBody>
      </p:sp>
      <p:pic>
        <p:nvPicPr>
          <p:cNvPr id="7" name="Picture 6"/>
          <p:cNvPicPr>
            <a:picLocks noChangeAspect="1"/>
          </p:cNvPicPr>
          <p:nvPr/>
        </p:nvPicPr>
        <p:blipFill>
          <a:blip r:embed="rId4"/>
          <a:stretch>
            <a:fillRect/>
          </a:stretch>
        </p:blipFill>
        <p:spPr>
          <a:xfrm>
            <a:off x="7470322" y="308979"/>
            <a:ext cx="4532267" cy="3009900"/>
          </a:xfrm>
          <a:prstGeom prst="rect">
            <a:avLst/>
          </a:prstGeom>
        </p:spPr>
      </p:pic>
      <p:pic>
        <p:nvPicPr>
          <p:cNvPr id="9" name="Picture 8"/>
          <p:cNvPicPr>
            <a:picLocks noChangeAspect="1"/>
          </p:cNvPicPr>
          <p:nvPr/>
        </p:nvPicPr>
        <p:blipFill>
          <a:blip r:embed="rId5"/>
          <a:stretch>
            <a:fillRect/>
          </a:stretch>
        </p:blipFill>
        <p:spPr>
          <a:xfrm>
            <a:off x="7016377" y="3107743"/>
            <a:ext cx="4796801" cy="3696243"/>
          </a:xfrm>
          <a:prstGeom prst="rect">
            <a:avLst/>
          </a:prstGeom>
        </p:spPr>
      </p:pic>
    </p:spTree>
    <p:extLst>
      <p:ext uri="{BB962C8B-B14F-4D97-AF65-F5344CB8AC3E}">
        <p14:creationId xmlns:p14="http://schemas.microsoft.com/office/powerpoint/2010/main" val="409521818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5" y="-26356"/>
            <a:ext cx="3122018"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err="1" smtClean="0">
                <a:solidFill>
                  <a:prstClr val="black"/>
                </a:solidFill>
                <a:latin typeface="Times New Roman" pitchFamily="18" charset="0"/>
                <a:cs typeface="Times New Roman" pitchFamily="18" charset="0"/>
              </a:rPr>
              <a:t>tập</a:t>
            </a:r>
            <a:r>
              <a:rPr lang="en-US" sz="3200" b="1" smtClean="0">
                <a:solidFill>
                  <a:prstClr val="black"/>
                </a:solidFill>
                <a:latin typeface="Times New Roman" pitchFamily="18" charset="0"/>
                <a:cs typeface="Times New Roman" pitchFamily="18" charset="0"/>
              </a:rPr>
              <a:t> 7/SGK</a:t>
            </a:r>
            <a:r>
              <a:rPr lang="vi-VN" sz="3200" b="1"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5" y="1023775"/>
            <a:ext cx="7337935" cy="2308324"/>
          </a:xfrm>
          <a:prstGeom prst="rect">
            <a:avLst/>
          </a:prstGeom>
        </p:spPr>
        <p:txBody>
          <a:bodyPr wrap="square">
            <a:spAutoFit/>
          </a:bodyPr>
          <a:lstStyle/>
          <a:p>
            <a:pPr algn="ctr">
              <a:lnSpc>
                <a:spcPct val="150000"/>
              </a:lnSpc>
              <a:spcAft>
                <a:spcPts val="800"/>
              </a:spcAft>
              <a:tabLst>
                <a:tab pos="90170" algn="l"/>
                <a:tab pos="180340" algn="l"/>
              </a:tabLst>
            </a:pPr>
            <a:r>
              <a:rPr lang="vi-VN" sz="3200" b="1" i="1">
                <a:latin typeface="Times New Roman"/>
                <a:ea typeface="Calibri"/>
                <a:cs typeface="Times New Roman"/>
              </a:rPr>
              <a:t>- Việc sử dụng biện pháp tu từ nhân hóa ở cả 3 văn bản làm cho cây cối, loài vật trở nên sống động, hấp dẫn hơn.</a:t>
            </a:r>
          </a:p>
        </p:txBody>
      </p:sp>
      <p:sp>
        <p:nvSpPr>
          <p:cNvPr id="3" name="Rectangle 2"/>
          <p:cNvSpPr/>
          <p:nvPr/>
        </p:nvSpPr>
        <p:spPr>
          <a:xfrm>
            <a:off x="74022" y="3476613"/>
            <a:ext cx="7263917" cy="2308324"/>
          </a:xfrm>
          <a:prstGeom prst="rect">
            <a:avLst/>
          </a:prstGeom>
        </p:spPr>
        <p:txBody>
          <a:bodyPr wrap="square">
            <a:spAutoFit/>
          </a:bodyPr>
          <a:lstStyle/>
          <a:p>
            <a:pPr algn="just">
              <a:lnSpc>
                <a:spcPct val="150000"/>
              </a:lnSpc>
              <a:spcAft>
                <a:spcPts val="800"/>
              </a:spcAft>
              <a:tabLst>
                <a:tab pos="90170" algn="l"/>
                <a:tab pos="180340" algn="l"/>
              </a:tabLst>
            </a:pPr>
            <a:r>
              <a:rPr lang="vi-VN" sz="3200" b="1" smtClean="0">
                <a:latin typeface="Times New Roman"/>
                <a:ea typeface="Calibri"/>
                <a:cs typeface="Times New Roman"/>
                <a:sym typeface="Wingdings"/>
              </a:rPr>
              <a:t>- </a:t>
            </a:r>
            <a:r>
              <a:rPr lang="vi-VN" sz="3200" b="1">
                <a:latin typeface="Times New Roman"/>
                <a:ea typeface="Calibri"/>
                <a:cs typeface="Times New Roman"/>
                <a:sym typeface="Wingdings"/>
              </a:rPr>
              <a:t>Quan cái nhìn trẻ thơ: các loài cây, loài vật cũng có tình cảm, suy nghĩ như con người, rất gần gũi, đáng yêu.</a:t>
            </a:r>
          </a:p>
        </p:txBody>
      </p:sp>
      <p:pic>
        <p:nvPicPr>
          <p:cNvPr id="7" name="Picture 6"/>
          <p:cNvPicPr>
            <a:picLocks noChangeAspect="1"/>
          </p:cNvPicPr>
          <p:nvPr/>
        </p:nvPicPr>
        <p:blipFill>
          <a:blip r:embed="rId4"/>
          <a:stretch>
            <a:fillRect/>
          </a:stretch>
        </p:blipFill>
        <p:spPr>
          <a:xfrm>
            <a:off x="7470322" y="308979"/>
            <a:ext cx="4532267" cy="3009900"/>
          </a:xfrm>
          <a:prstGeom prst="rect">
            <a:avLst/>
          </a:prstGeom>
        </p:spPr>
      </p:pic>
      <p:pic>
        <p:nvPicPr>
          <p:cNvPr id="9" name="Picture 8"/>
          <p:cNvPicPr>
            <a:picLocks noChangeAspect="1"/>
          </p:cNvPicPr>
          <p:nvPr/>
        </p:nvPicPr>
        <p:blipFill>
          <a:blip r:embed="rId5"/>
          <a:stretch>
            <a:fillRect/>
          </a:stretch>
        </p:blipFill>
        <p:spPr>
          <a:xfrm>
            <a:off x="7016377" y="3107743"/>
            <a:ext cx="4796801" cy="3696243"/>
          </a:xfrm>
          <a:prstGeom prst="rect">
            <a:avLst/>
          </a:prstGeom>
        </p:spPr>
      </p:pic>
    </p:spTree>
    <p:extLst>
      <p:ext uri="{BB962C8B-B14F-4D97-AF65-F5344CB8AC3E}">
        <p14:creationId xmlns:p14="http://schemas.microsoft.com/office/powerpoint/2010/main" val="3027414379"/>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86" y="1104800"/>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80" y="1604641"/>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2958644" y="3291290"/>
            <a:ext cx="4098629"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vi-VN" altLang="zh-CN" sz="3733" dirty="0">
                <a:solidFill>
                  <a:srgbClr val="FFFFFF"/>
                </a:solidFill>
                <a:latin typeface="#9Slide04 Chonburi" pitchFamily="2" charset="-34"/>
                <a:ea typeface="微软雅黑" panose="020B0503020204020204" pitchFamily="34" charset="-122"/>
                <a:cs typeface="#9Slide04 Chonburi" pitchFamily="2" charset="-34"/>
              </a:rPr>
              <a:t>Trò chơi</a:t>
            </a:r>
          </a:p>
          <a:p>
            <a:pPr algn="ctr">
              <a:defRPr/>
            </a:pPr>
            <a:r>
              <a:rPr lang="vi-VN" altLang="zh-CN" sz="3733" dirty="0">
                <a:solidFill>
                  <a:srgbClr val="FFFFFF"/>
                </a:solidFill>
                <a:latin typeface="#9Slide04 Chonburi" pitchFamily="2" charset="-34"/>
                <a:ea typeface="微软雅黑" panose="020B0503020204020204" pitchFamily="34" charset="-122"/>
                <a:cs typeface="#9Slide04 Chonburi" pitchFamily="2" charset="-34"/>
              </a:rPr>
              <a:t>AI NHANH HƠN</a:t>
            </a:r>
            <a:endParaRPr lang="zh-CN" altLang="en-US" sz="3733" dirty="0">
              <a:solidFill>
                <a:srgbClr val="FFFFFF"/>
              </a:solidFill>
              <a:latin typeface="#9Slide04 Chonburi" pitchFamily="2" charset="-34"/>
              <a:ea typeface="微软雅黑" panose="020B0503020204020204" pitchFamily="34" charset="-122"/>
              <a:cs typeface="#9Slide04 Chonburi" pitchFamily="2" charset="-34"/>
            </a:endParaRPr>
          </a:p>
        </p:txBody>
      </p:sp>
      <p:sp>
        <p:nvSpPr>
          <p:cNvPr id="25" name="MH_Other_2"/>
          <p:cNvSpPr/>
          <p:nvPr>
            <p:custDataLst>
              <p:tags r:id="rId3"/>
            </p:custDataLst>
          </p:nvPr>
        </p:nvSpPr>
        <p:spPr>
          <a:xfrm>
            <a:off x="5025738" y="1408951"/>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endParaRPr lang="zh-CN" altLang="en-US" sz="4267"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131475421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4</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5</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6</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7</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8" name="Picture 27" descr="112.png"/>
          <p:cNvPicPr>
            <a:picLocks noChangeAspect="1"/>
          </p:cNvPicPr>
          <p:nvPr/>
        </p:nvPicPr>
        <p:blipFill>
          <a:blip r:embed="rId8" cstate="print"/>
          <a:stretch>
            <a:fillRect/>
          </a:stretch>
        </p:blipFill>
        <p:spPr>
          <a:xfrm>
            <a:off x="-304800" y="-304800"/>
            <a:ext cx="12192000" cy="3581400"/>
          </a:xfrm>
          <a:prstGeom prst="rect">
            <a:avLst/>
          </a:prstGeom>
        </p:spPr>
      </p:pic>
      <p:sp>
        <p:nvSpPr>
          <p:cNvPr id="29" name="TextBox 28"/>
          <p:cNvSpPr txBox="1"/>
          <p:nvPr/>
        </p:nvSpPr>
        <p:spPr>
          <a:xfrm>
            <a:off x="2540000" y="914473"/>
            <a:ext cx="7518400" cy="1323439"/>
          </a:xfrm>
          <a:prstGeom prst="rect">
            <a:avLst/>
          </a:prstGeom>
          <a:noFill/>
        </p:spPr>
        <p:txBody>
          <a:bodyPr wrap="square" rtlCol="0">
            <a:spAutoFit/>
          </a:bodyPr>
          <a:lstStyle/>
          <a:p>
            <a:r>
              <a:rPr lang="vi-VN" sz="4000" dirty="0">
                <a:latin typeface="Times New Roman" pitchFamily="18" charset="0"/>
                <a:cs typeface="Times New Roman" pitchFamily="18" charset="0"/>
              </a:rPr>
              <a:t>Câu </a:t>
            </a:r>
            <a:r>
              <a:rPr lang="en-US" sz="4000" dirty="0" smtClean="0">
                <a:latin typeface="Times New Roman" pitchFamily="18" charset="0"/>
                <a:cs typeface="Times New Roman" pitchFamily="18" charset="0"/>
              </a:rPr>
              <a:t>1</a:t>
            </a:r>
            <a:r>
              <a:rPr lang="vi-VN"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Có mấy kiểu hoán dụ cơ bản?</a:t>
            </a:r>
            <a:endParaRPr lang="en-US" sz="4000" dirty="0">
              <a:latin typeface="Times New Roman" pitchFamily="18" charset="0"/>
              <a:cs typeface="Times New Roman" pitchFamily="18" charset="0"/>
            </a:endParaRPr>
          </a:p>
        </p:txBody>
      </p:sp>
      <p:pic>
        <p:nvPicPr>
          <p:cNvPr id="35" name="Picture 34" descr="tich.png"/>
          <p:cNvPicPr>
            <a:picLocks noChangeAspect="1"/>
          </p:cNvPicPr>
          <p:nvPr/>
        </p:nvPicPr>
        <p:blipFill>
          <a:blip r:embed="rId9" cstate="print"/>
          <a:stretch>
            <a:fillRect/>
          </a:stretch>
        </p:blipFill>
        <p:spPr>
          <a:xfrm>
            <a:off x="6807200" y="3124200"/>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30" name="5-Point Star 29">
            <a:hlinkClick r:id="" action="ppaction://noaction"/>
          </p:cNvPr>
          <p:cNvSpPr/>
          <p:nvPr/>
        </p:nvSpPr>
        <p:spPr>
          <a:xfrm>
            <a:off x="10829702" y="6019800"/>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3812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6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1909651" y="3236893"/>
            <a:ext cx="5253149"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vật bị chứa đựng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lấy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bộ</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phận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gọi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tên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toàn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thể</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4969101"/>
            <a:ext cx="4368800"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tên sự vật</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5943600"/>
            <a:ext cx="4368800" cy="954107"/>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L</a:t>
            </a:r>
            <a:r>
              <a:rPr lang="vi-VN" sz="2800" dirty="0" smtClean="0">
                <a:solidFill>
                  <a:srgbClr val="002060"/>
                </a:solidFill>
                <a:latin typeface="Times New Roman" pitchFamily="18" charset="0"/>
                <a:cs typeface="Times New Roman" pitchFamily="18" charset="0"/>
              </a:rPr>
              <a:t>ấy </a:t>
            </a:r>
            <a:r>
              <a:rPr lang="vi-VN" sz="2800" dirty="0">
                <a:solidFill>
                  <a:srgbClr val="002060"/>
                </a:solidFill>
                <a:latin typeface="Times New Roman" pitchFamily="18" charset="0"/>
                <a:cs typeface="Times New Roman" pitchFamily="18" charset="0"/>
              </a:rPr>
              <a:t>cái cụ thể để gọi tên cái trừu tượng</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6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34" name="Picture 33" descr="tich.png"/>
          <p:cNvPicPr>
            <a:picLocks noChangeAspect="1"/>
          </p:cNvPicPr>
          <p:nvPr/>
        </p:nvPicPr>
        <p:blipFill>
          <a:blip r:embed="rId8"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9"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9"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9" cstate="print"/>
          <a:stretch>
            <a:fillRect/>
          </a:stretch>
        </p:blipFill>
        <p:spPr>
          <a:xfrm>
            <a:off x="6807200" y="5105400"/>
            <a:ext cx="711200" cy="533400"/>
          </a:xfrm>
          <a:prstGeom prst="rect">
            <a:avLst/>
          </a:prstGeom>
        </p:spPr>
      </p:pic>
      <p:pic>
        <p:nvPicPr>
          <p:cNvPr id="38" name="Picture 37" descr="112.png"/>
          <p:cNvPicPr>
            <a:picLocks noChangeAspect="1"/>
          </p:cNvPicPr>
          <p:nvPr/>
        </p:nvPicPr>
        <p:blipFill>
          <a:blip r:embed="rId10" cstate="print"/>
          <a:stretch>
            <a:fillRect/>
          </a:stretch>
        </p:blipFill>
        <p:spPr>
          <a:xfrm>
            <a:off x="-965915" y="-1300766"/>
            <a:ext cx="13612969" cy="4691666"/>
          </a:xfrm>
          <a:prstGeom prst="rect">
            <a:avLst/>
          </a:prstGeom>
        </p:spPr>
      </p:pic>
      <p:sp>
        <p:nvSpPr>
          <p:cNvPr id="39" name="TextBox 38"/>
          <p:cNvSpPr txBox="1"/>
          <p:nvPr/>
        </p:nvSpPr>
        <p:spPr>
          <a:xfrm>
            <a:off x="2540000" y="265900"/>
            <a:ext cx="7518400" cy="1754326"/>
          </a:xfrm>
          <a:prstGeom prst="rect">
            <a:avLst/>
          </a:prstGeom>
          <a:noFill/>
        </p:spPr>
        <p:txBody>
          <a:bodyPr wrap="square" rtlCol="0">
            <a:spAutoFit/>
          </a:bodyPr>
          <a:lstStyle/>
          <a:p>
            <a:r>
              <a:rPr lang="vi-VN" sz="3600" dirty="0">
                <a:solidFill>
                  <a:prstClr val="black"/>
                </a:solidFill>
                <a:latin typeface="Times New Roman" pitchFamily="18" charset="0"/>
                <a:cs typeface="Times New Roman" pitchFamily="18" charset="0"/>
              </a:rPr>
              <a:t>Câu </a:t>
            </a:r>
            <a:r>
              <a:rPr lang="en-US" sz="3600" dirty="0" smtClean="0">
                <a:solidFill>
                  <a:prstClr val="black"/>
                </a:solidFill>
                <a:latin typeface="Times New Roman" pitchFamily="18" charset="0"/>
                <a:cs typeface="Times New Roman" pitchFamily="18" charset="0"/>
              </a:rPr>
              <a:t>2</a:t>
            </a:r>
            <a:r>
              <a:rPr lang="vi-VN" sz="3600" dirty="0" smtClean="0">
                <a:solidFill>
                  <a:prstClr val="black"/>
                </a:solidFill>
                <a:latin typeface="Times New Roman" pitchFamily="18" charset="0"/>
                <a:cs typeface="Times New Roman" pitchFamily="18" charset="0"/>
              </a:rPr>
              <a:t>. </a:t>
            </a:r>
            <a:r>
              <a:rPr lang="vi-VN" sz="3600" dirty="0">
                <a:solidFill>
                  <a:prstClr val="black"/>
                </a:solidFill>
                <a:latin typeface="Times New Roman" pitchFamily="18" charset="0"/>
                <a:cs typeface="Times New Roman" pitchFamily="18" charset="0"/>
              </a:rPr>
              <a:t>Câu “</a:t>
            </a:r>
            <a:r>
              <a:rPr lang="vi-VN" sz="3600" i="1" dirty="0">
                <a:solidFill>
                  <a:prstClr val="black"/>
                </a:solidFill>
                <a:latin typeface="Times New Roman" pitchFamily="18" charset="0"/>
                <a:cs typeface="Times New Roman" pitchFamily="18" charset="0"/>
              </a:rPr>
              <a:t>Vì lợi ích mười năm trồng cây / Vì lợi ích trăm năm trồng người</a:t>
            </a:r>
            <a:r>
              <a:rPr lang="vi-VN" sz="3600" dirty="0">
                <a:solidFill>
                  <a:prstClr val="black"/>
                </a:solidFill>
                <a:latin typeface="Times New Roman" pitchFamily="18" charset="0"/>
                <a:cs typeface="Times New Roman" pitchFamily="18" charset="0"/>
              </a:rPr>
              <a:t>” sử dụng phép hoán dụ nào?</a:t>
            </a:r>
            <a:endParaRPr lang="en-US" sz="3600" dirty="0">
              <a:solidFill>
                <a:prstClr val="black"/>
              </a:solidFill>
              <a:latin typeface="Times New Roman" pitchFamily="18" charset="0"/>
              <a:cs typeface="Times New Roman" pitchFamily="18" charset="0"/>
            </a:endParaRPr>
          </a:p>
        </p:txBody>
      </p:sp>
      <p:sp>
        <p:nvSpPr>
          <p:cNvPr id="28" name="5-Point Star 27">
            <a:hlinkClick r:id="" action="ppaction://noaction"/>
          </p:cNvPr>
          <p:cNvSpPr/>
          <p:nvPr/>
        </p:nvSpPr>
        <p:spPr>
          <a:xfrm>
            <a:off x="9347200" y="6077753"/>
            <a:ext cx="1016000" cy="685800"/>
          </a:xfrm>
          <a:prstGeom prst="star5">
            <a:avLst>
              <a:gd name="adj" fmla="val 22495"/>
              <a:gd name="hf" fmla="val 105146"/>
              <a:gd name="vf" fmla="val 11055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093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15000" fill="hold"/>
                                        <p:tgtEl>
                                          <p:spTgt spid="25"/>
                                        </p:tgtEl>
                                        <p:attrNameLst>
                                          <p:attrName>r</p:attrName>
                                        </p:attrNameLst>
                                      </p:cBhvr>
                                    </p:animRot>
                                  </p:childTnLst>
                                </p:cTn>
                              </p:par>
                            </p:childTnLst>
                          </p:cTn>
                        </p:par>
                        <p:par>
                          <p:cTn id="32" fill="hold">
                            <p:stCondLst>
                              <p:cond delay="150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5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41148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41910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N</a:t>
            </a:r>
            <a:r>
              <a:rPr lang="vi-VN" sz="2800" dirty="0" smtClean="0">
                <a:solidFill>
                  <a:srgbClr val="002060"/>
                </a:solidFill>
                <a:latin typeface="Times New Roman" pitchFamily="18" charset="0"/>
                <a:cs typeface="Times New Roman" pitchFamily="18" charset="0"/>
              </a:rPr>
              <a:t>gười </a:t>
            </a:r>
            <a:r>
              <a:rPr lang="vi-VN" sz="2800" dirty="0">
                <a:solidFill>
                  <a:srgbClr val="002060"/>
                </a:solidFill>
                <a:latin typeface="Times New Roman" pitchFamily="18" charset="0"/>
                <a:cs typeface="Times New Roman" pitchFamily="18" charset="0"/>
              </a:rPr>
              <a:t>lao động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14800"/>
            <a:ext cx="4368800" cy="954107"/>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K</a:t>
            </a:r>
            <a:r>
              <a:rPr lang="vi-VN" sz="2800" dirty="0" smtClean="0">
                <a:solidFill>
                  <a:srgbClr val="002060"/>
                </a:solidFill>
                <a:latin typeface="Times New Roman" pitchFamily="18" charset="0"/>
                <a:cs typeface="Times New Roman" pitchFamily="18" charset="0"/>
              </a:rPr>
              <a:t>ết </a:t>
            </a:r>
            <a:r>
              <a:rPr lang="vi-VN" sz="2800" dirty="0">
                <a:solidFill>
                  <a:srgbClr val="002060"/>
                </a:solidFill>
                <a:latin typeface="Times New Roman" pitchFamily="18" charset="0"/>
                <a:cs typeface="Times New Roman" pitchFamily="18" charset="0"/>
              </a:rPr>
              <a:t>quả con người thu được trong lao động</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599" y="5105400"/>
            <a:ext cx="4791635" cy="954107"/>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Q</a:t>
            </a:r>
            <a:r>
              <a:rPr lang="vi-VN" sz="2800" dirty="0" smtClean="0">
                <a:solidFill>
                  <a:srgbClr val="002060"/>
                </a:solidFill>
                <a:latin typeface="Times New Roman" pitchFamily="18" charset="0"/>
                <a:cs typeface="Times New Roman" pitchFamily="18" charset="0"/>
              </a:rPr>
              <a:t>uá </a:t>
            </a:r>
            <a:r>
              <a:rPr lang="vi-VN" sz="2800" dirty="0">
                <a:solidFill>
                  <a:srgbClr val="002060"/>
                </a:solidFill>
                <a:latin typeface="Times New Roman" pitchFamily="18" charset="0"/>
                <a:cs typeface="Times New Roman" pitchFamily="18" charset="0"/>
              </a:rPr>
              <a:t>trình lao động nặng nhọc, vất vả</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Công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việc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lao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động</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5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8" cstate="print"/>
          <a:stretch>
            <a:fillRect/>
          </a:stretch>
        </p:blipFill>
        <p:spPr>
          <a:xfrm>
            <a:off x="-1403797" y="-1094704"/>
            <a:ext cx="15092903" cy="4142704"/>
          </a:xfrm>
          <a:prstGeom prst="rect">
            <a:avLst/>
          </a:prstGeom>
        </p:spPr>
      </p:pic>
      <p:sp>
        <p:nvSpPr>
          <p:cNvPr id="5" name="TextBox 4"/>
          <p:cNvSpPr txBox="1"/>
          <p:nvPr/>
        </p:nvSpPr>
        <p:spPr>
          <a:xfrm>
            <a:off x="1564068" y="284150"/>
            <a:ext cx="10119932" cy="1569660"/>
          </a:xfrm>
          <a:prstGeom prst="rect">
            <a:avLst/>
          </a:prstGeom>
          <a:noFill/>
        </p:spPr>
        <p:txBody>
          <a:bodyPr wrap="square" rtlCol="0">
            <a:spAutoFit/>
          </a:bodyPr>
          <a:lstStyle/>
          <a:p>
            <a:r>
              <a:rPr lang="vi-VN" sz="3200" b="1" dirty="0">
                <a:latin typeface="Times New Roman" pitchFamily="18" charset="0"/>
                <a:cs typeface="Times New Roman" pitchFamily="18" charset="0"/>
              </a:rPr>
              <a:t>Câu 4. Trong câu ca dao, từ “mồ hôi” hoán dụ cho sự vật </a:t>
            </a:r>
            <a:r>
              <a:rPr lang="vi-VN" sz="3200" b="1" dirty="0" smtClean="0">
                <a:latin typeface="Times New Roman" pitchFamily="18" charset="0"/>
                <a:cs typeface="Times New Roman" pitchFamily="18" charset="0"/>
              </a:rPr>
              <a:t>gì:Mồ </a:t>
            </a:r>
            <a:r>
              <a:rPr lang="vi-VN" sz="3200" b="1" dirty="0">
                <a:latin typeface="Times New Roman" pitchFamily="18" charset="0"/>
                <a:cs typeface="Times New Roman" pitchFamily="18" charset="0"/>
              </a:rPr>
              <a:t>hôi mà đổ xuống </a:t>
            </a:r>
            <a:r>
              <a:rPr lang="vi-VN" sz="3200" b="1" dirty="0" smtClean="0">
                <a:latin typeface="Times New Roman" pitchFamily="18" charset="0"/>
                <a:cs typeface="Times New Roman" pitchFamily="18" charset="0"/>
              </a:rPr>
              <a:t>đồng</a:t>
            </a:r>
            <a:r>
              <a:rPr lang="en-US" sz="3200" b="1" dirty="0" smtClean="0">
                <a:latin typeface="Times New Roman" pitchFamily="18" charset="0"/>
                <a:cs typeface="Times New Roman" pitchFamily="18" charset="0"/>
              </a:rPr>
              <a:t>/</a:t>
            </a:r>
            <a:r>
              <a:rPr lang="vi-VN" sz="3200" b="1" dirty="0" smtClean="0">
                <a:latin typeface="Times New Roman" pitchFamily="18" charset="0"/>
                <a:cs typeface="Times New Roman" pitchFamily="18" charset="0"/>
              </a:rPr>
              <a:t>Lúa </a:t>
            </a:r>
            <a:r>
              <a:rPr lang="vi-VN" sz="3200" b="1" dirty="0">
                <a:latin typeface="Times New Roman" pitchFamily="18" charset="0"/>
                <a:cs typeface="Times New Roman" pitchFamily="18" charset="0"/>
              </a:rPr>
              <a:t>mọc trùng trùng sáng cả đồi </a:t>
            </a:r>
            <a:r>
              <a:rPr lang="vi-VN" sz="3200" b="1" dirty="0" smtClean="0">
                <a:latin typeface="Times New Roman" pitchFamily="18" charset="0"/>
                <a:cs typeface="Times New Roman" pitchFamily="18" charset="0"/>
              </a:rPr>
              <a:t>nương</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chỉ</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pic>
        <p:nvPicPr>
          <p:cNvPr id="33" name="Picture 32" descr="tich.png"/>
          <p:cNvPicPr>
            <a:picLocks noChangeAspect="1"/>
          </p:cNvPicPr>
          <p:nvPr/>
        </p:nvPicPr>
        <p:blipFill>
          <a:blip r:embed="rId9" cstate="print"/>
          <a:stretch>
            <a:fillRect/>
          </a:stretch>
        </p:blipFill>
        <p:spPr>
          <a:xfrm>
            <a:off x="6807200" y="3962400"/>
            <a:ext cx="965200" cy="723900"/>
          </a:xfrm>
          <a:prstGeom prst="rect">
            <a:avLst/>
          </a:prstGeom>
        </p:spPr>
      </p:pic>
      <p:pic>
        <p:nvPicPr>
          <p:cNvPr id="34" name="Picture 33"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5" name="Picture 34"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6807200" y="5943600"/>
            <a:ext cx="711200" cy="533400"/>
          </a:xfrm>
          <a:prstGeom prst="rect">
            <a:avLst/>
          </a:prstGeom>
        </p:spPr>
      </p:pic>
      <p:sp>
        <p:nvSpPr>
          <p:cNvPr id="28" name="5-Point Star 27">
            <a:hlinkClick r:id="" action="ppaction://noaction"/>
          </p:cNvPr>
          <p:cNvSpPr/>
          <p:nvPr/>
        </p:nvSpPr>
        <p:spPr>
          <a:xfrm>
            <a:off x="10599271" y="6061114"/>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1926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37"/>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105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41148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5181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41910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5170152"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để gọi đối tượng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cụ thể để chỉ trừu tượng</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chỉ toàn thể</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953000"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toàn thể</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37"/>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8" cstate="print"/>
          <a:stretch>
            <a:fillRect/>
          </a:stretch>
        </p:blipFill>
        <p:spPr>
          <a:xfrm>
            <a:off x="-711200" y="-1068946"/>
            <a:ext cx="12395200" cy="3964546"/>
          </a:xfrm>
          <a:prstGeom prst="rect">
            <a:avLst/>
          </a:prstGeom>
        </p:spPr>
      </p:pic>
      <p:sp>
        <p:nvSpPr>
          <p:cNvPr id="5" name="TextBox 4"/>
          <p:cNvSpPr txBox="1"/>
          <p:nvPr/>
        </p:nvSpPr>
        <p:spPr>
          <a:xfrm>
            <a:off x="2032000" y="280897"/>
            <a:ext cx="8432800" cy="1569660"/>
          </a:xfrm>
          <a:prstGeom prst="rect">
            <a:avLst/>
          </a:prstGeom>
          <a:noFill/>
        </p:spPr>
        <p:txBody>
          <a:bodyPr wrap="square" rtlCol="0">
            <a:spAutoFit/>
          </a:bodyPr>
          <a:lstStyle/>
          <a:p>
            <a:r>
              <a:rPr lang="vi-VN" sz="3200" b="1" dirty="0">
                <a:latin typeface="Times New Roman" pitchFamily="18" charset="0"/>
                <a:cs typeface="Times New Roman" pitchFamily="18" charset="0"/>
              </a:rPr>
              <a:t>Câu 6. Câu thơ sau sử dụng phép hoán dụ nào</a:t>
            </a:r>
            <a:r>
              <a:rPr lang="vi-VN" sz="3200" b="1" dirty="0" smtClean="0">
                <a:latin typeface="Times New Roman" pitchFamily="18" charset="0"/>
                <a:cs typeface="Times New Roman" pitchFamily="18" charset="0"/>
              </a:rPr>
              <a:t>?</a:t>
            </a:r>
            <a:endParaRPr lang="vi-VN" sz="3200" b="1" dirty="0">
              <a:latin typeface="Times New Roman" pitchFamily="18" charset="0"/>
              <a:cs typeface="Times New Roman" pitchFamily="18" charset="0"/>
            </a:endParaRPr>
          </a:p>
          <a:p>
            <a:pPr algn="ctr"/>
            <a:r>
              <a:rPr lang="vi-VN" sz="3200" b="1" i="1" dirty="0">
                <a:latin typeface="Times New Roman" pitchFamily="18" charset="0"/>
                <a:cs typeface="Times New Roman" pitchFamily="18" charset="0"/>
              </a:rPr>
              <a:t>Một trái tim lớn lao đã giã từ cuộc </a:t>
            </a:r>
            <a:r>
              <a:rPr lang="vi-VN" sz="3200" b="1" i="1" dirty="0" smtClean="0">
                <a:latin typeface="Times New Roman" pitchFamily="18" charset="0"/>
                <a:cs typeface="Times New Roman" pitchFamily="18" charset="0"/>
              </a:rPr>
              <a:t>đời</a:t>
            </a:r>
            <a:endParaRPr lang="vi-VN" sz="3200" b="1" i="1" dirty="0">
              <a:latin typeface="Times New Roman" pitchFamily="18" charset="0"/>
              <a:cs typeface="Times New Roman" pitchFamily="18" charset="0"/>
            </a:endParaRPr>
          </a:p>
          <a:p>
            <a:pPr algn="ctr"/>
            <a:r>
              <a:rPr lang="vi-VN" sz="3200" b="1" i="1" dirty="0">
                <a:latin typeface="Times New Roman" pitchFamily="18" charset="0"/>
                <a:cs typeface="Times New Roman" pitchFamily="18" charset="0"/>
              </a:rPr>
              <a:t>Một khối óc lớn đã ngừng sống</a:t>
            </a:r>
            <a:endParaRPr lang="en-US" sz="3200" b="1" i="1" dirty="0">
              <a:latin typeface="Times New Roman" pitchFamily="18" charset="0"/>
              <a:cs typeface="Times New Roman" pitchFamily="18" charset="0"/>
            </a:endParaRPr>
          </a:p>
        </p:txBody>
      </p:sp>
      <p:pic>
        <p:nvPicPr>
          <p:cNvPr id="32" name="Picture 31" descr="tich.png"/>
          <p:cNvPicPr>
            <a:picLocks noChangeAspect="1"/>
          </p:cNvPicPr>
          <p:nvPr/>
        </p:nvPicPr>
        <p:blipFill>
          <a:blip r:embed="rId9" cstate="print"/>
          <a:stretch>
            <a:fillRect/>
          </a:stretch>
        </p:blipFill>
        <p:spPr>
          <a:xfrm>
            <a:off x="6604000" y="4953000"/>
            <a:ext cx="965200" cy="723900"/>
          </a:xfrm>
          <a:prstGeom prst="rect">
            <a:avLst/>
          </a:prstGeom>
        </p:spPr>
      </p:pic>
      <p:pic>
        <p:nvPicPr>
          <p:cNvPr id="33" name="Picture 32"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4" name="Picture 33"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5" name="Picture 34"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28" name="5-Point Star 27">
            <a:hlinkClick r:id="" action="ppaction://noaction"/>
          </p:cNvPr>
          <p:cNvSpPr/>
          <p:nvPr/>
        </p:nvSpPr>
        <p:spPr>
          <a:xfrm>
            <a:off x="10515600" y="6153953"/>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4937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chemeClr val="accent2"/>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chemeClr val="accent2"/>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chemeClr val="accent2"/>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par>
                                <p:cTn id="73" presetID="1" presetClass="entr" presetSubtype="0"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2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032000" y="3246566"/>
            <a:ext cx="563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cái cụ thể để gọi cái trừu tượng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1921099" y="4018229"/>
            <a:ext cx="5652035"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sự vật</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1921099" y="4977702"/>
            <a:ext cx="5927501"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vật bị chứa đựng</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gọi toàn thể</a:t>
            </a:r>
            <a:endParaRPr lang="en-US" sz="2800" dirty="0">
              <a:solidFill>
                <a:srgbClr val="002060"/>
              </a:solidFill>
              <a:latin typeface="Times New Roman" pitchFamily="18" charset="0"/>
              <a:cs typeface="Times New Roman" pitchFamily="18" charset="0"/>
            </a:endParaRPr>
          </a:p>
        </p:txBody>
      </p:sp>
      <p:pic>
        <p:nvPicPr>
          <p:cNvPr id="22" name="Picture 24" descr="CHAY XE DAP"/>
          <p:cNvPicPr>
            <a:picLocks noChangeAspect="1" noChangeArrowheads="1"/>
          </p:cNvPicPr>
          <p:nvPr/>
        </p:nvPicPr>
        <p:blipFill>
          <a:blip r:embed="rId7" cstate="print"/>
          <a:srcRect/>
          <a:stretch>
            <a:fillRect/>
          </a:stretch>
        </p:blipFill>
        <p:spPr bwMode="auto">
          <a:xfrm>
            <a:off x="9182497" y="5455216"/>
            <a:ext cx="700495" cy="458774"/>
          </a:xfrm>
          <a:prstGeom prst="rect">
            <a:avLst/>
          </a:prstGeom>
          <a:noFill/>
        </p:spPr>
      </p:pic>
      <p:pic>
        <p:nvPicPr>
          <p:cNvPr id="23" name="Picture 22" descr="dongho1"/>
          <p:cNvPicPr>
            <a:picLocks noChangeAspect="1" noChangeArrowheads="1"/>
          </p:cNvPicPr>
          <p:nvPr/>
        </p:nvPicPr>
        <p:blipFill>
          <a:blip r:embed="rId8" cstate="print"/>
          <a:srcRect/>
          <a:stretch>
            <a:fillRect/>
          </a:stretch>
        </p:blipFill>
        <p:spPr bwMode="auto">
          <a:xfrm>
            <a:off x="8331200" y="373382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9" cstate="print"/>
          <a:stretch>
            <a:fillRect/>
          </a:stretch>
        </p:blipFill>
        <p:spPr>
          <a:xfrm>
            <a:off x="-592428" y="-1177620"/>
            <a:ext cx="13196552" cy="4644720"/>
          </a:xfrm>
          <a:prstGeom prst="rect">
            <a:avLst/>
          </a:prstGeom>
        </p:spPr>
      </p:pic>
      <p:sp>
        <p:nvSpPr>
          <p:cNvPr id="5" name="TextBox 4"/>
          <p:cNvSpPr txBox="1"/>
          <p:nvPr/>
        </p:nvSpPr>
        <p:spPr>
          <a:xfrm>
            <a:off x="1921099" y="175244"/>
            <a:ext cx="8432800" cy="1938992"/>
          </a:xfrm>
          <a:prstGeom prst="rect">
            <a:avLst/>
          </a:prstGeom>
          <a:noFill/>
        </p:spPr>
        <p:txBody>
          <a:bodyPr wrap="square" rtlCol="0">
            <a:spAutoFit/>
          </a:bodyPr>
          <a:lstStyle/>
          <a:p>
            <a:pPr algn="just"/>
            <a:r>
              <a:rPr lang="vi-VN" sz="4000" b="1" dirty="0">
                <a:latin typeface="Times New Roman" pitchFamily="18" charset="0"/>
                <a:cs typeface="Times New Roman" pitchFamily="18" charset="0"/>
              </a:rPr>
              <a:t>Câu </a:t>
            </a:r>
            <a:r>
              <a:rPr lang="en-US" sz="4000" b="1" dirty="0" smtClean="0">
                <a:latin typeface="Times New Roman" pitchFamily="18" charset="0"/>
                <a:cs typeface="Times New Roman" pitchFamily="18" charset="0"/>
              </a:rPr>
              <a:t>7</a:t>
            </a:r>
            <a:r>
              <a:rPr lang="vi-VN" sz="4000" b="1" dirty="0" smtClean="0">
                <a:latin typeface="Times New Roman" pitchFamily="18" charset="0"/>
                <a:cs typeface="Times New Roman" pitchFamily="18" charset="0"/>
              </a:rPr>
              <a:t>. </a:t>
            </a:r>
            <a:r>
              <a:rPr lang="vi-VN" sz="4000" b="1" dirty="0">
                <a:latin typeface="Times New Roman" pitchFamily="18" charset="0"/>
                <a:cs typeface="Times New Roman" pitchFamily="18" charset="0"/>
              </a:rPr>
              <a:t>Câu thơ “Trời xanh quen thói má hồng đánh ghen” thuộc kiểu hoán dụ nào?</a:t>
            </a:r>
            <a:endParaRPr lang="en-US" sz="4000" b="1" dirty="0">
              <a:latin typeface="Times New Roman" pitchFamily="18" charset="0"/>
              <a:cs typeface="Times New Roman" pitchFamily="18" charset="0"/>
            </a:endParaRPr>
          </a:p>
        </p:txBody>
      </p:sp>
      <p:pic>
        <p:nvPicPr>
          <p:cNvPr id="33" name="Picture 32" descr="tich.png"/>
          <p:cNvPicPr>
            <a:picLocks noChangeAspect="1"/>
          </p:cNvPicPr>
          <p:nvPr/>
        </p:nvPicPr>
        <p:blipFill>
          <a:blip r:embed="rId10" cstate="print"/>
          <a:stretch>
            <a:fillRect/>
          </a:stretch>
        </p:blipFill>
        <p:spPr>
          <a:xfrm>
            <a:off x="7366000" y="5931809"/>
            <a:ext cx="965200" cy="723900"/>
          </a:xfrm>
          <a:prstGeom prst="rect">
            <a:avLst/>
          </a:prstGeom>
        </p:spPr>
      </p:pic>
      <p:pic>
        <p:nvPicPr>
          <p:cNvPr id="34" name="Picture 33" descr="sai.png"/>
          <p:cNvPicPr>
            <a:picLocks noChangeAspect="1"/>
          </p:cNvPicPr>
          <p:nvPr/>
        </p:nvPicPr>
        <p:blipFill>
          <a:blip r:embed="rId11" cstate="print"/>
          <a:stretch>
            <a:fillRect/>
          </a:stretch>
        </p:blipFill>
        <p:spPr>
          <a:xfrm>
            <a:off x="7315200" y="3236386"/>
            <a:ext cx="711200" cy="533400"/>
          </a:xfrm>
          <a:prstGeom prst="rect">
            <a:avLst/>
          </a:prstGeom>
        </p:spPr>
      </p:pic>
      <p:pic>
        <p:nvPicPr>
          <p:cNvPr id="35" name="Picture 34" descr="sai.png"/>
          <p:cNvPicPr>
            <a:picLocks noChangeAspect="1"/>
          </p:cNvPicPr>
          <p:nvPr/>
        </p:nvPicPr>
        <p:blipFill>
          <a:blip r:embed="rId11" cstate="print"/>
          <a:stretch>
            <a:fillRect/>
          </a:stretch>
        </p:blipFill>
        <p:spPr>
          <a:xfrm>
            <a:off x="7280141" y="4156840"/>
            <a:ext cx="711200" cy="533400"/>
          </a:xfrm>
          <a:prstGeom prst="rect">
            <a:avLst/>
          </a:prstGeom>
        </p:spPr>
      </p:pic>
      <p:pic>
        <p:nvPicPr>
          <p:cNvPr id="36" name="Picture 35" descr="sai.png"/>
          <p:cNvPicPr>
            <a:picLocks noChangeAspect="1"/>
          </p:cNvPicPr>
          <p:nvPr/>
        </p:nvPicPr>
        <p:blipFill>
          <a:blip r:embed="rId11" cstate="print"/>
          <a:stretch>
            <a:fillRect/>
          </a:stretch>
        </p:blipFill>
        <p:spPr>
          <a:xfrm>
            <a:off x="7366000" y="5181600"/>
            <a:ext cx="711200" cy="533400"/>
          </a:xfrm>
          <a:prstGeom prst="rect">
            <a:avLst/>
          </a:prstGeom>
        </p:spPr>
      </p:pic>
      <p:sp>
        <p:nvSpPr>
          <p:cNvPr id="29" name="5-Point Star 28">
            <a:hlinkClick r:id="" action="ppaction://noaction"/>
          </p:cNvPr>
          <p:cNvSpPr/>
          <p:nvPr/>
        </p:nvSpPr>
        <p:spPr>
          <a:xfrm>
            <a:off x="11023600" y="5995115"/>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1114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chemeClr val="accent2"/>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chemeClr val="accent2"/>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chemeClr val="accent2"/>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par>
                                <p:cTn id="73" presetID="1"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ntr" presetSubtype="0" fill="hold" nodeType="withEffect">
                                  <p:stCondLst>
                                    <p:cond delay="6050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nextCondLst>
                <p:cond evt="onClick" delay="0">
                  <p:tgtEl>
                    <p:spTgt spid="22"/>
                  </p:tgtEl>
                </p:cond>
              </p:nextCondLst>
            </p:seq>
          </p:childTnLst>
        </p:cTn>
      </p:par>
    </p:tnLst>
    <p:bldLst>
      <p:bldP spid="2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6865" y="19176"/>
            <a:ext cx="8674217" cy="748920"/>
          </a:xfrm>
          <a:prstGeom prst="rect">
            <a:avLst/>
          </a:prstGeom>
          <a:noFill/>
        </p:spPr>
        <p:txBody>
          <a:bodyPr wrap="square" lIns="91292" tIns="45718" rIns="91292" bIns="45718">
            <a:spAutoFit/>
          </a:bodyPr>
          <a:lstStyle/>
          <a:p>
            <a:pPr algn="ctr" defTabSz="912700">
              <a:defRPr/>
            </a:pPr>
            <a:r>
              <a:rPr lang="en-US" sz="4300" b="1" dirty="0">
                <a:ln w="6600">
                  <a:solidFill>
                    <a:srgbClr val="ED7D31"/>
                  </a:solidFill>
                  <a:prstDash val="solid"/>
                </a:ln>
                <a:solidFill>
                  <a:schemeClr val="accent1">
                    <a:lumMod val="75000"/>
                  </a:schemeClr>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pic>
        <p:nvPicPr>
          <p:cNvPr id="6"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299544" y="-1358520"/>
            <a:ext cx="609600" cy="609600"/>
          </a:xfrm>
          <a:prstGeom prst="rect">
            <a:avLst/>
          </a:prstGeom>
        </p:spPr>
      </p:pic>
      <p:sp>
        <p:nvSpPr>
          <p:cNvPr id="7" name="câu hỏi 1">
            <a:hlinkClick r:id="rId7" action="ppaction://hlinksldjump"/>
            <a:extLst>
              <a:ext uri="{FF2B5EF4-FFF2-40B4-BE49-F238E27FC236}">
                <a16:creationId xmlns:a16="http://schemas.microsoft.com/office/drawing/2014/main" xmlns="" id="{F168202F-C857-4AB0-A656-22F653E7984A}"/>
              </a:ext>
            </a:extLst>
          </p:cNvPr>
          <p:cNvSpPr/>
          <p:nvPr/>
        </p:nvSpPr>
        <p:spPr>
          <a:xfrm>
            <a:off x="459735" y="124867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1</a:t>
            </a:r>
            <a:endParaRPr lang="vi-VN" sz="3200" b="1" kern="0" dirty="0">
              <a:solidFill>
                <a:prstClr val="white"/>
              </a:solidFill>
              <a:latin typeface="Arial"/>
            </a:endParaRPr>
          </a:p>
        </p:txBody>
      </p:sp>
      <p:sp>
        <p:nvSpPr>
          <p:cNvPr id="8" name="câu hỏi 1">
            <a:hlinkClick r:id="rId8" action="ppaction://hlinksldjump"/>
            <a:extLst>
              <a:ext uri="{FF2B5EF4-FFF2-40B4-BE49-F238E27FC236}">
                <a16:creationId xmlns:a16="http://schemas.microsoft.com/office/drawing/2014/main" xmlns="" id="{F168202F-C857-4AB0-A656-22F653E7984A}"/>
              </a:ext>
            </a:extLst>
          </p:cNvPr>
          <p:cNvSpPr/>
          <p:nvPr/>
        </p:nvSpPr>
        <p:spPr>
          <a:xfrm>
            <a:off x="459735" y="200996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2</a:t>
            </a:r>
            <a:endParaRPr lang="vi-VN" sz="3200" b="1" kern="0" dirty="0">
              <a:solidFill>
                <a:prstClr val="white"/>
              </a:solidFill>
              <a:latin typeface="Arial"/>
            </a:endParaRPr>
          </a:p>
        </p:txBody>
      </p:sp>
      <p:sp>
        <p:nvSpPr>
          <p:cNvPr id="9" name="câu hỏi 1">
            <a:hlinkClick r:id="rId9" action="ppaction://hlinksldjump"/>
            <a:extLst>
              <a:ext uri="{FF2B5EF4-FFF2-40B4-BE49-F238E27FC236}">
                <a16:creationId xmlns:a16="http://schemas.microsoft.com/office/drawing/2014/main" xmlns="" id="{F168202F-C857-4AB0-A656-22F653E7984A}"/>
              </a:ext>
            </a:extLst>
          </p:cNvPr>
          <p:cNvSpPr/>
          <p:nvPr/>
        </p:nvSpPr>
        <p:spPr>
          <a:xfrm>
            <a:off x="416571"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3</a:t>
            </a:r>
            <a:endParaRPr lang="vi-VN" sz="3200" b="1" kern="0" dirty="0">
              <a:solidFill>
                <a:prstClr val="white"/>
              </a:solidFill>
              <a:latin typeface="Arial"/>
            </a:endParaRPr>
          </a:p>
        </p:txBody>
      </p:sp>
      <p:sp>
        <p:nvSpPr>
          <p:cNvPr id="10" name="câu hỏi 1">
            <a:hlinkClick r:id="rId10" action="ppaction://hlinksldjump"/>
            <a:extLst>
              <a:ext uri="{FF2B5EF4-FFF2-40B4-BE49-F238E27FC236}">
                <a16:creationId xmlns:a16="http://schemas.microsoft.com/office/drawing/2014/main" xmlns="" id="{F168202F-C857-4AB0-A656-22F653E7984A}"/>
              </a:ext>
            </a:extLst>
          </p:cNvPr>
          <p:cNvSpPr/>
          <p:nvPr/>
        </p:nvSpPr>
        <p:spPr>
          <a:xfrm>
            <a:off x="459735" y="360210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4</a:t>
            </a:r>
            <a:endParaRPr lang="vi-VN" sz="3200" b="1" kern="0" dirty="0">
              <a:solidFill>
                <a:prstClr val="white"/>
              </a:solidFill>
              <a:latin typeface="Arial"/>
            </a:endParaRPr>
          </a:p>
        </p:txBody>
      </p:sp>
      <p:sp>
        <p:nvSpPr>
          <p:cNvPr id="11" name="câu hỏi 1">
            <a:hlinkClick r:id="rId11" action="ppaction://hlinksldjump"/>
            <a:extLst>
              <a:ext uri="{FF2B5EF4-FFF2-40B4-BE49-F238E27FC236}">
                <a16:creationId xmlns:a16="http://schemas.microsoft.com/office/drawing/2014/main" xmlns="" id="{F168202F-C857-4AB0-A656-22F653E7984A}"/>
              </a:ext>
            </a:extLst>
          </p:cNvPr>
          <p:cNvSpPr/>
          <p:nvPr/>
        </p:nvSpPr>
        <p:spPr>
          <a:xfrm>
            <a:off x="459735" y="4351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5</a:t>
            </a:r>
            <a:endParaRPr lang="vi-VN" sz="3200" b="1" kern="0" dirty="0">
              <a:solidFill>
                <a:prstClr val="white"/>
              </a:solidFill>
              <a:latin typeface="Arial"/>
            </a:endParaRPr>
          </a:p>
        </p:txBody>
      </p:sp>
      <p:sp>
        <p:nvSpPr>
          <p:cNvPr id="15" name="câu hỏi 1">
            <a:hlinkClick r:id="rId12" action="ppaction://hlinksldjump"/>
            <a:extLst>
              <a:ext uri="{FF2B5EF4-FFF2-40B4-BE49-F238E27FC236}">
                <a16:creationId xmlns:a16="http://schemas.microsoft.com/office/drawing/2014/main" xmlns="" id="{F168202F-C857-4AB0-A656-22F653E7984A}"/>
              </a:ext>
            </a:extLst>
          </p:cNvPr>
          <p:cNvSpPr/>
          <p:nvPr/>
        </p:nvSpPr>
        <p:spPr>
          <a:xfrm>
            <a:off x="459735" y="5140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6</a:t>
            </a:r>
            <a:endParaRPr lang="vi-VN" sz="3200" b="1" kern="0" dirty="0">
              <a:solidFill>
                <a:prstClr val="white"/>
              </a:solidFill>
              <a:latin typeface="Arial"/>
            </a:endParaRPr>
          </a:p>
        </p:txBody>
      </p:sp>
      <p:sp>
        <p:nvSpPr>
          <p:cNvPr id="29" name="Oval 28">
            <a:extLst>
              <a:ext uri="{FF2B5EF4-FFF2-40B4-BE49-F238E27FC236}">
                <a16:creationId xmlns:a16="http://schemas.microsoft.com/office/drawing/2014/main" xmlns="" id="{FB33C971-925B-4237-B00B-30527460C49E}"/>
              </a:ext>
            </a:extLst>
          </p:cNvPr>
          <p:cNvSpPr/>
          <p:nvPr/>
        </p:nvSpPr>
        <p:spPr>
          <a:xfrm>
            <a:off x="2307907"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1" name="Oval 30">
            <a:extLst>
              <a:ext uri="{FF2B5EF4-FFF2-40B4-BE49-F238E27FC236}">
                <a16:creationId xmlns:a16="http://schemas.microsoft.com/office/drawing/2014/main" xmlns="" id="{FB33C971-925B-4237-B00B-30527460C49E}"/>
              </a:ext>
            </a:extLst>
          </p:cNvPr>
          <p:cNvSpPr/>
          <p:nvPr/>
        </p:nvSpPr>
        <p:spPr>
          <a:xfrm>
            <a:off x="4929409" y="1182452"/>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2" name="Oval 31">
            <a:extLst>
              <a:ext uri="{FF2B5EF4-FFF2-40B4-BE49-F238E27FC236}">
                <a16:creationId xmlns:a16="http://schemas.microsoft.com/office/drawing/2014/main" xmlns="" id="{FB33C971-925B-4237-B00B-30527460C49E}"/>
              </a:ext>
            </a:extLst>
          </p:cNvPr>
          <p:cNvSpPr/>
          <p:nvPr/>
        </p:nvSpPr>
        <p:spPr>
          <a:xfrm>
            <a:off x="5417347" y="20747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4" name="Oval 33">
            <a:extLst>
              <a:ext uri="{FF2B5EF4-FFF2-40B4-BE49-F238E27FC236}">
                <a16:creationId xmlns:a16="http://schemas.microsoft.com/office/drawing/2014/main" xmlns="" id="{FB33C971-925B-4237-B00B-30527460C49E}"/>
              </a:ext>
            </a:extLst>
          </p:cNvPr>
          <p:cNvSpPr/>
          <p:nvPr/>
        </p:nvSpPr>
        <p:spPr>
          <a:xfrm>
            <a:off x="1703223" y="203791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5" name="Oval 34">
            <a:extLst>
              <a:ext uri="{FF2B5EF4-FFF2-40B4-BE49-F238E27FC236}">
                <a16:creationId xmlns:a16="http://schemas.microsoft.com/office/drawing/2014/main" xmlns="" id="{FB33C971-925B-4237-B00B-30527460C49E}"/>
              </a:ext>
            </a:extLst>
          </p:cNvPr>
          <p:cNvSpPr/>
          <p:nvPr/>
        </p:nvSpPr>
        <p:spPr>
          <a:xfrm>
            <a:off x="4851963" y="2074731"/>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6" name="Oval 35">
            <a:extLst>
              <a:ext uri="{FF2B5EF4-FFF2-40B4-BE49-F238E27FC236}">
                <a16:creationId xmlns:a16="http://schemas.microsoft.com/office/drawing/2014/main" xmlns="" id="{FB33C971-925B-4237-B00B-30527460C49E}"/>
              </a:ext>
            </a:extLst>
          </p:cNvPr>
          <p:cNvSpPr/>
          <p:nvPr/>
        </p:nvSpPr>
        <p:spPr>
          <a:xfrm>
            <a:off x="4836287" y="286754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7" name="Oval 36">
            <a:extLst>
              <a:ext uri="{FF2B5EF4-FFF2-40B4-BE49-F238E27FC236}">
                <a16:creationId xmlns:a16="http://schemas.microsoft.com/office/drawing/2014/main" xmlns="" id="{FB33C971-925B-4237-B00B-30527460C49E}"/>
              </a:ext>
            </a:extLst>
          </p:cNvPr>
          <p:cNvSpPr/>
          <p:nvPr/>
        </p:nvSpPr>
        <p:spPr>
          <a:xfrm>
            <a:off x="4768495" y="438960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8" name="Oval 37">
            <a:extLst>
              <a:ext uri="{FF2B5EF4-FFF2-40B4-BE49-F238E27FC236}">
                <a16:creationId xmlns:a16="http://schemas.microsoft.com/office/drawing/2014/main" xmlns="" id="{FB33C971-925B-4237-B00B-30527460C49E}"/>
              </a:ext>
            </a:extLst>
          </p:cNvPr>
          <p:cNvSpPr/>
          <p:nvPr/>
        </p:nvSpPr>
        <p:spPr>
          <a:xfrm>
            <a:off x="4787929" y="367618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1" name="Oval 40">
            <a:extLst>
              <a:ext uri="{FF2B5EF4-FFF2-40B4-BE49-F238E27FC236}">
                <a16:creationId xmlns:a16="http://schemas.microsoft.com/office/drawing/2014/main" xmlns="" id="{FB33C971-925B-4237-B00B-30527460C49E}"/>
              </a:ext>
            </a:extLst>
          </p:cNvPr>
          <p:cNvSpPr/>
          <p:nvPr/>
        </p:nvSpPr>
        <p:spPr>
          <a:xfrm>
            <a:off x="4851963" y="5176128"/>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2" name="Oval 41">
            <a:extLst>
              <a:ext uri="{FF2B5EF4-FFF2-40B4-BE49-F238E27FC236}">
                <a16:creationId xmlns:a16="http://schemas.microsoft.com/office/drawing/2014/main" xmlns="" id="{FB33C971-925B-4237-B00B-30527460C49E}"/>
              </a:ext>
            </a:extLst>
          </p:cNvPr>
          <p:cNvSpPr/>
          <p:nvPr/>
        </p:nvSpPr>
        <p:spPr>
          <a:xfrm>
            <a:off x="4284038" y="115925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3" name="Oval 42">
            <a:extLst>
              <a:ext uri="{FF2B5EF4-FFF2-40B4-BE49-F238E27FC236}">
                <a16:creationId xmlns:a16="http://schemas.microsoft.com/office/drawing/2014/main" xmlns="" id="{FB33C971-925B-4237-B00B-30527460C49E}"/>
              </a:ext>
            </a:extLst>
          </p:cNvPr>
          <p:cNvSpPr/>
          <p:nvPr/>
        </p:nvSpPr>
        <p:spPr>
          <a:xfrm>
            <a:off x="2918922" y="201479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5" name="Oval 44">
            <a:extLst>
              <a:ext uri="{FF2B5EF4-FFF2-40B4-BE49-F238E27FC236}">
                <a16:creationId xmlns:a16="http://schemas.microsoft.com/office/drawing/2014/main" xmlns="" id="{FB33C971-925B-4237-B00B-30527460C49E}"/>
              </a:ext>
            </a:extLst>
          </p:cNvPr>
          <p:cNvSpPr/>
          <p:nvPr/>
        </p:nvSpPr>
        <p:spPr>
          <a:xfrm>
            <a:off x="3570505"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6" name="Oval 45">
            <a:extLst>
              <a:ext uri="{FF2B5EF4-FFF2-40B4-BE49-F238E27FC236}">
                <a16:creationId xmlns:a16="http://schemas.microsoft.com/office/drawing/2014/main" xmlns="" id="{FB33C971-925B-4237-B00B-30527460C49E}"/>
              </a:ext>
            </a:extLst>
          </p:cNvPr>
          <p:cNvSpPr/>
          <p:nvPr/>
        </p:nvSpPr>
        <p:spPr>
          <a:xfrm>
            <a:off x="4175189"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7" name="Oval 46">
            <a:extLst>
              <a:ext uri="{FF2B5EF4-FFF2-40B4-BE49-F238E27FC236}">
                <a16:creationId xmlns:a16="http://schemas.microsoft.com/office/drawing/2014/main" xmlns="" id="{FB33C971-925B-4237-B00B-30527460C49E}"/>
              </a:ext>
            </a:extLst>
          </p:cNvPr>
          <p:cNvSpPr/>
          <p:nvPr/>
        </p:nvSpPr>
        <p:spPr>
          <a:xfrm>
            <a:off x="2444279" y="283466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8" name="Oval 47">
            <a:extLst>
              <a:ext uri="{FF2B5EF4-FFF2-40B4-BE49-F238E27FC236}">
                <a16:creationId xmlns:a16="http://schemas.microsoft.com/office/drawing/2014/main" xmlns="" id="{FB33C971-925B-4237-B00B-30527460C49E}"/>
              </a:ext>
            </a:extLst>
          </p:cNvPr>
          <p:cNvSpPr/>
          <p:nvPr/>
        </p:nvSpPr>
        <p:spPr>
          <a:xfrm>
            <a:off x="3505278" y="364174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9" name="Oval 48">
            <a:extLst>
              <a:ext uri="{FF2B5EF4-FFF2-40B4-BE49-F238E27FC236}">
                <a16:creationId xmlns:a16="http://schemas.microsoft.com/office/drawing/2014/main" xmlns="" id="{FB33C971-925B-4237-B00B-30527460C49E}"/>
              </a:ext>
            </a:extLst>
          </p:cNvPr>
          <p:cNvSpPr/>
          <p:nvPr/>
        </p:nvSpPr>
        <p:spPr>
          <a:xfrm>
            <a:off x="5385811" y="286754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0" name="Oval 49">
            <a:extLst>
              <a:ext uri="{FF2B5EF4-FFF2-40B4-BE49-F238E27FC236}">
                <a16:creationId xmlns:a16="http://schemas.microsoft.com/office/drawing/2014/main" xmlns="" id="{FB33C971-925B-4237-B00B-30527460C49E}"/>
              </a:ext>
            </a:extLst>
          </p:cNvPr>
          <p:cNvSpPr/>
          <p:nvPr/>
        </p:nvSpPr>
        <p:spPr>
          <a:xfrm>
            <a:off x="1812459" y="2815112"/>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1" name="Oval 50">
            <a:extLst>
              <a:ext uri="{FF2B5EF4-FFF2-40B4-BE49-F238E27FC236}">
                <a16:creationId xmlns:a16="http://schemas.microsoft.com/office/drawing/2014/main" xmlns="" id="{FB33C971-925B-4237-B00B-30527460C49E}"/>
              </a:ext>
            </a:extLst>
          </p:cNvPr>
          <p:cNvSpPr/>
          <p:nvPr/>
        </p:nvSpPr>
        <p:spPr>
          <a:xfrm>
            <a:off x="4145743" y="363754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3" name="Oval 52">
            <a:extLst>
              <a:ext uri="{FF2B5EF4-FFF2-40B4-BE49-F238E27FC236}">
                <a16:creationId xmlns:a16="http://schemas.microsoft.com/office/drawing/2014/main" xmlns="" id="{FB33C971-925B-4237-B00B-30527460C49E}"/>
              </a:ext>
            </a:extLst>
          </p:cNvPr>
          <p:cNvSpPr/>
          <p:nvPr/>
        </p:nvSpPr>
        <p:spPr>
          <a:xfrm>
            <a:off x="5351490" y="367618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4" name="Oval 53">
            <a:extLst>
              <a:ext uri="{FF2B5EF4-FFF2-40B4-BE49-F238E27FC236}">
                <a16:creationId xmlns:a16="http://schemas.microsoft.com/office/drawing/2014/main" xmlns="" id="{FB33C971-925B-4237-B00B-30527460C49E}"/>
              </a:ext>
            </a:extLst>
          </p:cNvPr>
          <p:cNvSpPr/>
          <p:nvPr/>
        </p:nvSpPr>
        <p:spPr>
          <a:xfrm>
            <a:off x="5995261" y="363754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6" name="Oval 55">
            <a:extLst>
              <a:ext uri="{FF2B5EF4-FFF2-40B4-BE49-F238E27FC236}">
                <a16:creationId xmlns:a16="http://schemas.microsoft.com/office/drawing/2014/main" xmlns="" id="{FB33C971-925B-4237-B00B-30527460C49E}"/>
              </a:ext>
            </a:extLst>
          </p:cNvPr>
          <p:cNvSpPr/>
          <p:nvPr/>
        </p:nvSpPr>
        <p:spPr>
          <a:xfrm>
            <a:off x="6599945" y="364064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8" name="Oval 57">
            <a:extLst>
              <a:ext uri="{FF2B5EF4-FFF2-40B4-BE49-F238E27FC236}">
                <a16:creationId xmlns:a16="http://schemas.microsoft.com/office/drawing/2014/main" xmlns="" id="{FB33C971-925B-4237-B00B-30527460C49E}"/>
              </a:ext>
            </a:extLst>
          </p:cNvPr>
          <p:cNvSpPr/>
          <p:nvPr/>
        </p:nvSpPr>
        <p:spPr>
          <a:xfrm>
            <a:off x="5373598" y="443796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9" name="Oval 58">
            <a:extLst>
              <a:ext uri="{FF2B5EF4-FFF2-40B4-BE49-F238E27FC236}">
                <a16:creationId xmlns:a16="http://schemas.microsoft.com/office/drawing/2014/main" xmlns="" id="{FB33C971-925B-4237-B00B-30527460C49E}"/>
              </a:ext>
            </a:extLst>
          </p:cNvPr>
          <p:cNvSpPr/>
          <p:nvPr/>
        </p:nvSpPr>
        <p:spPr>
          <a:xfrm>
            <a:off x="7340247" y="445172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1" name="Oval 60">
            <a:extLst>
              <a:ext uri="{FF2B5EF4-FFF2-40B4-BE49-F238E27FC236}">
                <a16:creationId xmlns:a16="http://schemas.microsoft.com/office/drawing/2014/main" xmlns="" id="{FB33C971-925B-4237-B00B-30527460C49E}"/>
              </a:ext>
            </a:extLst>
          </p:cNvPr>
          <p:cNvSpPr/>
          <p:nvPr/>
        </p:nvSpPr>
        <p:spPr>
          <a:xfrm>
            <a:off x="3523606" y="5140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2" name="Oval 61">
            <a:extLst>
              <a:ext uri="{FF2B5EF4-FFF2-40B4-BE49-F238E27FC236}">
                <a16:creationId xmlns:a16="http://schemas.microsoft.com/office/drawing/2014/main" xmlns="" id="{FB33C971-925B-4237-B00B-30527460C49E}"/>
              </a:ext>
            </a:extLst>
          </p:cNvPr>
          <p:cNvSpPr/>
          <p:nvPr/>
        </p:nvSpPr>
        <p:spPr>
          <a:xfrm>
            <a:off x="2856691" y="517612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4" name="Oval 63">
            <a:extLst>
              <a:ext uri="{FF2B5EF4-FFF2-40B4-BE49-F238E27FC236}">
                <a16:creationId xmlns:a16="http://schemas.microsoft.com/office/drawing/2014/main" xmlns="" id="{FB33C971-925B-4237-B00B-30527460C49E}"/>
              </a:ext>
            </a:extLst>
          </p:cNvPr>
          <p:cNvSpPr/>
          <p:nvPr/>
        </p:nvSpPr>
        <p:spPr>
          <a:xfrm>
            <a:off x="11201847" y="1144259"/>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5" name="Oval 64">
            <a:extLst>
              <a:ext uri="{FF2B5EF4-FFF2-40B4-BE49-F238E27FC236}">
                <a16:creationId xmlns:a16="http://schemas.microsoft.com/office/drawing/2014/main" xmlns="" id="{FB33C971-925B-4237-B00B-30527460C49E}"/>
              </a:ext>
            </a:extLst>
          </p:cNvPr>
          <p:cNvSpPr/>
          <p:nvPr/>
        </p:nvSpPr>
        <p:spPr>
          <a:xfrm>
            <a:off x="11194708" y="1847507"/>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6" name="Oval 65">
            <a:extLst>
              <a:ext uri="{FF2B5EF4-FFF2-40B4-BE49-F238E27FC236}">
                <a16:creationId xmlns:a16="http://schemas.microsoft.com/office/drawing/2014/main" xmlns="" id="{FB33C971-925B-4237-B00B-30527460C49E}"/>
              </a:ext>
            </a:extLst>
          </p:cNvPr>
          <p:cNvSpPr/>
          <p:nvPr/>
        </p:nvSpPr>
        <p:spPr>
          <a:xfrm>
            <a:off x="11186453" y="2557883"/>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7" name="Oval 66">
            <a:extLst>
              <a:ext uri="{FF2B5EF4-FFF2-40B4-BE49-F238E27FC236}">
                <a16:creationId xmlns:a16="http://schemas.microsoft.com/office/drawing/2014/main" xmlns="" id="{FB33C971-925B-4237-B00B-30527460C49E}"/>
              </a:ext>
            </a:extLst>
          </p:cNvPr>
          <p:cNvSpPr/>
          <p:nvPr/>
        </p:nvSpPr>
        <p:spPr>
          <a:xfrm>
            <a:off x="11186453" y="3935700"/>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8" name="Oval 67">
            <a:extLst>
              <a:ext uri="{FF2B5EF4-FFF2-40B4-BE49-F238E27FC236}">
                <a16:creationId xmlns:a16="http://schemas.microsoft.com/office/drawing/2014/main" xmlns="" id="{FB33C971-925B-4237-B00B-30527460C49E}"/>
              </a:ext>
            </a:extLst>
          </p:cNvPr>
          <p:cNvSpPr/>
          <p:nvPr/>
        </p:nvSpPr>
        <p:spPr>
          <a:xfrm>
            <a:off x="11186453" y="3271704"/>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9" name="Oval 68">
            <a:extLst>
              <a:ext uri="{FF2B5EF4-FFF2-40B4-BE49-F238E27FC236}">
                <a16:creationId xmlns:a16="http://schemas.microsoft.com/office/drawing/2014/main" xmlns="" id="{FB33C971-925B-4237-B00B-30527460C49E}"/>
              </a:ext>
            </a:extLst>
          </p:cNvPr>
          <p:cNvSpPr/>
          <p:nvPr/>
        </p:nvSpPr>
        <p:spPr>
          <a:xfrm>
            <a:off x="11171565" y="4636421"/>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68" name="Oval 167">
            <a:extLst>
              <a:ext uri="{FF2B5EF4-FFF2-40B4-BE49-F238E27FC236}">
                <a16:creationId xmlns:a16="http://schemas.microsoft.com/office/drawing/2014/main" xmlns="" id="{700D6C23-C3E9-F248-9E42-6013B230F14E}"/>
              </a:ext>
            </a:extLst>
          </p:cNvPr>
          <p:cNvSpPr/>
          <p:nvPr/>
        </p:nvSpPr>
        <p:spPr>
          <a:xfrm>
            <a:off x="11116405" y="327170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N</a:t>
            </a:r>
            <a:endParaRPr lang="vi-VN" sz="3200" b="1" kern="0" dirty="0">
              <a:solidFill>
                <a:srgbClr val="FF0000"/>
              </a:solidFill>
              <a:latin typeface="Arial"/>
            </a:endParaRPr>
          </a:p>
        </p:txBody>
      </p:sp>
      <p:sp>
        <p:nvSpPr>
          <p:cNvPr id="177" name="Oval 176">
            <a:extLst>
              <a:ext uri="{FF2B5EF4-FFF2-40B4-BE49-F238E27FC236}">
                <a16:creationId xmlns:a16="http://schemas.microsoft.com/office/drawing/2014/main" xmlns="" id="{700D6C23-C3E9-F248-9E42-6013B230F14E}"/>
              </a:ext>
            </a:extLst>
          </p:cNvPr>
          <p:cNvSpPr/>
          <p:nvPr/>
        </p:nvSpPr>
        <p:spPr>
          <a:xfrm>
            <a:off x="6595179" y="361765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Ừ</a:t>
            </a:r>
            <a:endParaRPr lang="vi-VN" sz="3200" b="1" kern="0" dirty="0">
              <a:solidFill>
                <a:prstClr val="black"/>
              </a:solidFill>
              <a:latin typeface="Arial"/>
            </a:endParaRPr>
          </a:p>
        </p:txBody>
      </p:sp>
      <p:sp>
        <p:nvSpPr>
          <p:cNvPr id="178" name="Oval 177">
            <a:extLst>
              <a:ext uri="{FF2B5EF4-FFF2-40B4-BE49-F238E27FC236}">
                <a16:creationId xmlns:a16="http://schemas.microsoft.com/office/drawing/2014/main" xmlns="" id="{700D6C23-C3E9-F248-9E42-6013B230F14E}"/>
              </a:ext>
            </a:extLst>
          </p:cNvPr>
          <p:cNvSpPr/>
          <p:nvPr/>
        </p:nvSpPr>
        <p:spPr>
          <a:xfrm>
            <a:off x="5373598" y="364174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H</a:t>
            </a:r>
            <a:endParaRPr lang="vi-VN" sz="3200" b="1" kern="0" dirty="0">
              <a:solidFill>
                <a:prstClr val="black"/>
              </a:solidFill>
              <a:latin typeface="Arial"/>
            </a:endParaRPr>
          </a:p>
        </p:txBody>
      </p:sp>
      <p:sp>
        <p:nvSpPr>
          <p:cNvPr id="179" name="Oval 178">
            <a:extLst>
              <a:ext uri="{FF2B5EF4-FFF2-40B4-BE49-F238E27FC236}">
                <a16:creationId xmlns:a16="http://schemas.microsoft.com/office/drawing/2014/main" xmlns="" id="{700D6C23-C3E9-F248-9E42-6013B230F14E}"/>
              </a:ext>
            </a:extLst>
          </p:cNvPr>
          <p:cNvSpPr/>
          <p:nvPr/>
        </p:nvSpPr>
        <p:spPr>
          <a:xfrm>
            <a:off x="3523606" y="364174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80" name="Oval 179">
            <a:extLst>
              <a:ext uri="{FF2B5EF4-FFF2-40B4-BE49-F238E27FC236}">
                <a16:creationId xmlns:a16="http://schemas.microsoft.com/office/drawing/2014/main" xmlns="" id="{700D6C23-C3E9-F248-9E42-6013B230F14E}"/>
              </a:ext>
            </a:extLst>
          </p:cNvPr>
          <p:cNvSpPr/>
          <p:nvPr/>
        </p:nvSpPr>
        <p:spPr>
          <a:xfrm>
            <a:off x="4750427" y="365404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N</a:t>
            </a:r>
            <a:endParaRPr lang="vi-VN" sz="3200" b="1" kern="0" dirty="0">
              <a:solidFill>
                <a:srgbClr val="FF0000"/>
              </a:solidFill>
              <a:latin typeface="Arial"/>
            </a:endParaRPr>
          </a:p>
        </p:txBody>
      </p:sp>
      <p:sp>
        <p:nvSpPr>
          <p:cNvPr id="181" name="Oval 180">
            <a:extLst>
              <a:ext uri="{FF2B5EF4-FFF2-40B4-BE49-F238E27FC236}">
                <a16:creationId xmlns:a16="http://schemas.microsoft.com/office/drawing/2014/main" xmlns="" id="{700D6C23-C3E9-F248-9E42-6013B230F14E}"/>
              </a:ext>
            </a:extLst>
          </p:cNvPr>
          <p:cNvSpPr/>
          <p:nvPr/>
        </p:nvSpPr>
        <p:spPr>
          <a:xfrm>
            <a:off x="5990495" y="360988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82" name="Oval 181">
            <a:extLst>
              <a:ext uri="{FF2B5EF4-FFF2-40B4-BE49-F238E27FC236}">
                <a16:creationId xmlns:a16="http://schemas.microsoft.com/office/drawing/2014/main" xmlns="" id="{700D6C23-C3E9-F248-9E42-6013B230F14E}"/>
              </a:ext>
            </a:extLst>
          </p:cNvPr>
          <p:cNvSpPr/>
          <p:nvPr/>
        </p:nvSpPr>
        <p:spPr>
          <a:xfrm>
            <a:off x="4179240" y="364064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Í</a:t>
            </a:r>
            <a:endParaRPr lang="vi-VN" sz="3200" b="1" kern="0" dirty="0">
              <a:solidFill>
                <a:prstClr val="black"/>
              </a:solidFill>
              <a:latin typeface="Arial"/>
            </a:endParaRPr>
          </a:p>
        </p:txBody>
      </p:sp>
      <p:sp>
        <p:nvSpPr>
          <p:cNvPr id="214" name="Oval 213">
            <a:extLst>
              <a:ext uri="{FF2B5EF4-FFF2-40B4-BE49-F238E27FC236}">
                <a16:creationId xmlns:a16="http://schemas.microsoft.com/office/drawing/2014/main" xmlns="" id="{FB33C971-925B-4237-B00B-30527460C49E}"/>
              </a:ext>
            </a:extLst>
          </p:cNvPr>
          <p:cNvSpPr/>
          <p:nvPr/>
        </p:nvSpPr>
        <p:spPr>
          <a:xfrm>
            <a:off x="3022235" y="114425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5" name="Oval 214">
            <a:extLst>
              <a:ext uri="{FF2B5EF4-FFF2-40B4-BE49-F238E27FC236}">
                <a16:creationId xmlns:a16="http://schemas.microsoft.com/office/drawing/2014/main" xmlns="" id="{FB33C971-925B-4237-B00B-30527460C49E}"/>
              </a:ext>
            </a:extLst>
          </p:cNvPr>
          <p:cNvSpPr/>
          <p:nvPr/>
        </p:nvSpPr>
        <p:spPr>
          <a:xfrm>
            <a:off x="3663906" y="115925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6" name="Oval 215">
            <a:extLst>
              <a:ext uri="{FF2B5EF4-FFF2-40B4-BE49-F238E27FC236}">
                <a16:creationId xmlns:a16="http://schemas.microsoft.com/office/drawing/2014/main" xmlns="" id="{FB33C971-925B-4237-B00B-30527460C49E}"/>
              </a:ext>
            </a:extLst>
          </p:cNvPr>
          <p:cNvSpPr/>
          <p:nvPr/>
        </p:nvSpPr>
        <p:spPr>
          <a:xfrm>
            <a:off x="6088031" y="120807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7" name="Oval 216">
            <a:extLst>
              <a:ext uri="{FF2B5EF4-FFF2-40B4-BE49-F238E27FC236}">
                <a16:creationId xmlns:a16="http://schemas.microsoft.com/office/drawing/2014/main" xmlns="" id="{FB33C971-925B-4237-B00B-30527460C49E}"/>
              </a:ext>
            </a:extLst>
          </p:cNvPr>
          <p:cNvSpPr/>
          <p:nvPr/>
        </p:nvSpPr>
        <p:spPr>
          <a:xfrm>
            <a:off x="2355287" y="114425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8" name="Oval 217">
            <a:extLst>
              <a:ext uri="{FF2B5EF4-FFF2-40B4-BE49-F238E27FC236}">
                <a16:creationId xmlns:a16="http://schemas.microsoft.com/office/drawing/2014/main" xmlns="" id="{FB33C971-925B-4237-B00B-30527460C49E}"/>
              </a:ext>
            </a:extLst>
          </p:cNvPr>
          <p:cNvSpPr/>
          <p:nvPr/>
        </p:nvSpPr>
        <p:spPr>
          <a:xfrm>
            <a:off x="5483347" y="1246352"/>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pic>
        <p:nvPicPr>
          <p:cNvPr id="96" name="图片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5828" y="5872766"/>
            <a:ext cx="12190992" cy="951041"/>
          </a:xfrm>
          <a:prstGeom prst="rect">
            <a:avLst/>
          </a:prstGeom>
        </p:spPr>
      </p:pic>
      <p:sp>
        <p:nvSpPr>
          <p:cNvPr id="123" name="Oval 122">
            <a:extLst>
              <a:ext uri="{FF2B5EF4-FFF2-40B4-BE49-F238E27FC236}">
                <a16:creationId xmlns:a16="http://schemas.microsoft.com/office/drawing/2014/main" xmlns="" id="{FB33C971-925B-4237-B00B-30527460C49E}"/>
              </a:ext>
            </a:extLst>
          </p:cNvPr>
          <p:cNvSpPr/>
          <p:nvPr/>
        </p:nvSpPr>
        <p:spPr>
          <a:xfrm>
            <a:off x="4228886"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4" name="Oval 123">
            <a:extLst>
              <a:ext uri="{FF2B5EF4-FFF2-40B4-BE49-F238E27FC236}">
                <a16:creationId xmlns:a16="http://schemas.microsoft.com/office/drawing/2014/main" xmlns="" id="{FB33C971-925B-4237-B00B-30527460C49E}"/>
              </a:ext>
            </a:extLst>
          </p:cNvPr>
          <p:cNvSpPr/>
          <p:nvPr/>
        </p:nvSpPr>
        <p:spPr>
          <a:xfrm>
            <a:off x="3597066" y="282112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5" name="Oval 124">
            <a:extLst>
              <a:ext uri="{FF2B5EF4-FFF2-40B4-BE49-F238E27FC236}">
                <a16:creationId xmlns:a16="http://schemas.microsoft.com/office/drawing/2014/main" xmlns="" id="{FB33C971-925B-4237-B00B-30527460C49E}"/>
              </a:ext>
            </a:extLst>
          </p:cNvPr>
          <p:cNvSpPr/>
          <p:nvPr/>
        </p:nvSpPr>
        <p:spPr>
          <a:xfrm>
            <a:off x="3035638"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9" name="Oval 128">
            <a:extLst>
              <a:ext uri="{FF2B5EF4-FFF2-40B4-BE49-F238E27FC236}">
                <a16:creationId xmlns:a16="http://schemas.microsoft.com/office/drawing/2014/main" xmlns="" id="{700D6C23-C3E9-F248-9E42-6013B230F14E}"/>
              </a:ext>
            </a:extLst>
          </p:cNvPr>
          <p:cNvSpPr/>
          <p:nvPr/>
        </p:nvSpPr>
        <p:spPr>
          <a:xfrm>
            <a:off x="1799614" y="280742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C</a:t>
            </a:r>
            <a:endParaRPr lang="vi-VN" sz="3200" b="1" kern="0" dirty="0">
              <a:solidFill>
                <a:prstClr val="black"/>
              </a:solidFill>
              <a:latin typeface="Arial"/>
            </a:endParaRPr>
          </a:p>
        </p:txBody>
      </p:sp>
      <p:sp>
        <p:nvSpPr>
          <p:cNvPr id="130" name="Oval 129">
            <a:extLst>
              <a:ext uri="{FF2B5EF4-FFF2-40B4-BE49-F238E27FC236}">
                <a16:creationId xmlns:a16="http://schemas.microsoft.com/office/drawing/2014/main" xmlns="" id="{700D6C23-C3E9-F248-9E42-6013B230F14E}"/>
              </a:ext>
            </a:extLst>
          </p:cNvPr>
          <p:cNvSpPr/>
          <p:nvPr/>
        </p:nvSpPr>
        <p:spPr>
          <a:xfrm>
            <a:off x="2430954" y="280083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Ả</a:t>
            </a:r>
            <a:endParaRPr lang="vi-VN" sz="3200" b="1" kern="0" dirty="0">
              <a:solidFill>
                <a:prstClr val="black"/>
              </a:solidFill>
              <a:latin typeface="Arial"/>
            </a:endParaRPr>
          </a:p>
        </p:txBody>
      </p:sp>
      <p:sp>
        <p:nvSpPr>
          <p:cNvPr id="131" name="Oval 130">
            <a:extLst>
              <a:ext uri="{FF2B5EF4-FFF2-40B4-BE49-F238E27FC236}">
                <a16:creationId xmlns:a16="http://schemas.microsoft.com/office/drawing/2014/main" xmlns="" id="{700D6C23-C3E9-F248-9E42-6013B230F14E}"/>
              </a:ext>
            </a:extLst>
          </p:cNvPr>
          <p:cNvSpPr/>
          <p:nvPr/>
        </p:nvSpPr>
        <p:spPr>
          <a:xfrm>
            <a:off x="3014782" y="28406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M</a:t>
            </a:r>
            <a:endParaRPr lang="vi-VN" sz="3200" b="1" kern="0" dirty="0">
              <a:solidFill>
                <a:prstClr val="black"/>
              </a:solidFill>
              <a:latin typeface="Arial"/>
            </a:endParaRPr>
          </a:p>
        </p:txBody>
      </p:sp>
      <p:sp>
        <p:nvSpPr>
          <p:cNvPr id="132" name="Oval 131">
            <a:extLst>
              <a:ext uri="{FF2B5EF4-FFF2-40B4-BE49-F238E27FC236}">
                <a16:creationId xmlns:a16="http://schemas.microsoft.com/office/drawing/2014/main" xmlns="" id="{700D6C23-C3E9-F248-9E42-6013B230F14E}"/>
              </a:ext>
            </a:extLst>
          </p:cNvPr>
          <p:cNvSpPr/>
          <p:nvPr/>
        </p:nvSpPr>
        <p:spPr>
          <a:xfrm>
            <a:off x="3608003" y="280818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G</a:t>
            </a:r>
            <a:endParaRPr lang="vi-VN" sz="3200" b="1" kern="0" dirty="0">
              <a:solidFill>
                <a:prstClr val="black"/>
              </a:solidFill>
              <a:latin typeface="Arial"/>
            </a:endParaRPr>
          </a:p>
        </p:txBody>
      </p:sp>
      <p:sp>
        <p:nvSpPr>
          <p:cNvPr id="133" name="Oval 132">
            <a:extLst>
              <a:ext uri="{FF2B5EF4-FFF2-40B4-BE49-F238E27FC236}">
                <a16:creationId xmlns:a16="http://schemas.microsoft.com/office/drawing/2014/main" xmlns="" id="{700D6C23-C3E9-F248-9E42-6013B230F14E}"/>
              </a:ext>
            </a:extLst>
          </p:cNvPr>
          <p:cNvSpPr/>
          <p:nvPr/>
        </p:nvSpPr>
        <p:spPr>
          <a:xfrm>
            <a:off x="4794934" y="287507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Á</a:t>
            </a:r>
            <a:endParaRPr lang="vi-VN" sz="3200" b="1" kern="0" dirty="0">
              <a:solidFill>
                <a:srgbClr val="FF0000"/>
              </a:solidFill>
              <a:latin typeface="Arial"/>
            </a:endParaRPr>
          </a:p>
        </p:txBody>
      </p:sp>
      <p:sp>
        <p:nvSpPr>
          <p:cNvPr id="134" name="Oval 133">
            <a:extLst>
              <a:ext uri="{FF2B5EF4-FFF2-40B4-BE49-F238E27FC236}">
                <a16:creationId xmlns:a16="http://schemas.microsoft.com/office/drawing/2014/main" xmlns="" id="{700D6C23-C3E9-F248-9E42-6013B230F14E}"/>
              </a:ext>
            </a:extLst>
          </p:cNvPr>
          <p:cNvSpPr/>
          <p:nvPr/>
        </p:nvSpPr>
        <p:spPr>
          <a:xfrm>
            <a:off x="4217228" y="280818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I</a:t>
            </a:r>
            <a:endParaRPr lang="vi-VN" sz="3200" b="1" kern="0" dirty="0">
              <a:solidFill>
                <a:prstClr val="black"/>
              </a:solidFill>
              <a:latin typeface="Arial"/>
            </a:endParaRPr>
          </a:p>
        </p:txBody>
      </p:sp>
      <p:sp>
        <p:nvSpPr>
          <p:cNvPr id="135" name="Oval 134">
            <a:extLst>
              <a:ext uri="{FF2B5EF4-FFF2-40B4-BE49-F238E27FC236}">
                <a16:creationId xmlns:a16="http://schemas.microsoft.com/office/drawing/2014/main" xmlns="" id="{700D6C23-C3E9-F248-9E42-6013B230F14E}"/>
              </a:ext>
            </a:extLst>
          </p:cNvPr>
          <p:cNvSpPr/>
          <p:nvPr/>
        </p:nvSpPr>
        <p:spPr>
          <a:xfrm>
            <a:off x="11146687" y="257932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A</a:t>
            </a:r>
            <a:endParaRPr lang="vi-VN" sz="3200" b="1" kern="0" dirty="0">
              <a:solidFill>
                <a:srgbClr val="FF0000"/>
              </a:solidFill>
              <a:latin typeface="Arial"/>
            </a:endParaRPr>
          </a:p>
        </p:txBody>
      </p:sp>
      <p:sp>
        <p:nvSpPr>
          <p:cNvPr id="136" name="Oval 135">
            <a:extLst>
              <a:ext uri="{FF2B5EF4-FFF2-40B4-BE49-F238E27FC236}">
                <a16:creationId xmlns:a16="http://schemas.microsoft.com/office/drawing/2014/main" xmlns="" id="{700D6C23-C3E9-F248-9E42-6013B230F14E}"/>
              </a:ext>
            </a:extLst>
          </p:cNvPr>
          <p:cNvSpPr/>
          <p:nvPr/>
        </p:nvSpPr>
        <p:spPr>
          <a:xfrm>
            <a:off x="5372696" y="286820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C</a:t>
            </a:r>
            <a:endParaRPr lang="vi-VN" sz="3200" b="1" kern="0" dirty="0">
              <a:solidFill>
                <a:prstClr val="black"/>
              </a:solidFill>
              <a:latin typeface="Arial"/>
            </a:endParaRPr>
          </a:p>
        </p:txBody>
      </p:sp>
      <p:sp>
        <p:nvSpPr>
          <p:cNvPr id="138" name="Oval 137">
            <a:extLst>
              <a:ext uri="{FF2B5EF4-FFF2-40B4-BE49-F238E27FC236}">
                <a16:creationId xmlns:a16="http://schemas.microsoft.com/office/drawing/2014/main" xmlns="" id="{FB33C971-925B-4237-B00B-30527460C49E}"/>
              </a:ext>
            </a:extLst>
          </p:cNvPr>
          <p:cNvSpPr/>
          <p:nvPr/>
        </p:nvSpPr>
        <p:spPr>
          <a:xfrm>
            <a:off x="7944931" y="443477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39" name="Oval 138">
            <a:extLst>
              <a:ext uri="{FF2B5EF4-FFF2-40B4-BE49-F238E27FC236}">
                <a16:creationId xmlns:a16="http://schemas.microsoft.com/office/drawing/2014/main" xmlns="" id="{FB33C971-925B-4237-B00B-30527460C49E}"/>
              </a:ext>
            </a:extLst>
          </p:cNvPr>
          <p:cNvSpPr/>
          <p:nvPr/>
        </p:nvSpPr>
        <p:spPr>
          <a:xfrm>
            <a:off x="6051957" y="445932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40" name="Oval 139">
            <a:extLst>
              <a:ext uri="{FF2B5EF4-FFF2-40B4-BE49-F238E27FC236}">
                <a16:creationId xmlns:a16="http://schemas.microsoft.com/office/drawing/2014/main" xmlns="" id="{FB33C971-925B-4237-B00B-30527460C49E}"/>
              </a:ext>
            </a:extLst>
          </p:cNvPr>
          <p:cNvSpPr/>
          <p:nvPr/>
        </p:nvSpPr>
        <p:spPr>
          <a:xfrm>
            <a:off x="6749997" y="445260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46" name="Oval 145">
            <a:extLst>
              <a:ext uri="{FF2B5EF4-FFF2-40B4-BE49-F238E27FC236}">
                <a16:creationId xmlns:a16="http://schemas.microsoft.com/office/drawing/2014/main" xmlns="" id="{700D6C23-C3E9-F248-9E42-6013B230F14E}"/>
              </a:ext>
            </a:extLst>
          </p:cNvPr>
          <p:cNvSpPr/>
          <p:nvPr/>
        </p:nvSpPr>
        <p:spPr>
          <a:xfrm>
            <a:off x="5385811"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47" name="Oval 146">
            <a:extLst>
              <a:ext uri="{FF2B5EF4-FFF2-40B4-BE49-F238E27FC236}">
                <a16:creationId xmlns:a16="http://schemas.microsoft.com/office/drawing/2014/main" xmlns="" id="{700D6C23-C3E9-F248-9E42-6013B230F14E}"/>
              </a:ext>
            </a:extLst>
          </p:cNvPr>
          <p:cNvSpPr/>
          <p:nvPr/>
        </p:nvSpPr>
        <p:spPr>
          <a:xfrm>
            <a:off x="6030021" y="4448536"/>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48" name="Oval 147">
            <a:extLst>
              <a:ext uri="{FF2B5EF4-FFF2-40B4-BE49-F238E27FC236}">
                <a16:creationId xmlns:a16="http://schemas.microsoft.com/office/drawing/2014/main" xmlns="" id="{700D6C23-C3E9-F248-9E42-6013B230F14E}"/>
              </a:ext>
            </a:extLst>
          </p:cNvPr>
          <p:cNvSpPr/>
          <p:nvPr/>
        </p:nvSpPr>
        <p:spPr>
          <a:xfrm>
            <a:off x="7340247" y="445932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49" name="Oval 148">
            <a:extLst>
              <a:ext uri="{FF2B5EF4-FFF2-40B4-BE49-F238E27FC236}">
                <a16:creationId xmlns:a16="http://schemas.microsoft.com/office/drawing/2014/main" xmlns="" id="{700D6C23-C3E9-F248-9E42-6013B230F14E}"/>
              </a:ext>
            </a:extLst>
          </p:cNvPr>
          <p:cNvSpPr/>
          <p:nvPr/>
        </p:nvSpPr>
        <p:spPr>
          <a:xfrm>
            <a:off x="11171565" y="394861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D</a:t>
            </a:r>
            <a:endParaRPr lang="vi-VN" sz="3200" b="1" kern="0" dirty="0">
              <a:solidFill>
                <a:srgbClr val="FF0000"/>
              </a:solidFill>
              <a:latin typeface="Arial"/>
            </a:endParaRPr>
          </a:p>
        </p:txBody>
      </p:sp>
      <p:sp>
        <p:nvSpPr>
          <p:cNvPr id="150" name="Oval 149">
            <a:extLst>
              <a:ext uri="{FF2B5EF4-FFF2-40B4-BE49-F238E27FC236}">
                <a16:creationId xmlns:a16="http://schemas.microsoft.com/office/drawing/2014/main" xmlns="" id="{700D6C23-C3E9-F248-9E42-6013B230F14E}"/>
              </a:ext>
            </a:extLst>
          </p:cNvPr>
          <p:cNvSpPr/>
          <p:nvPr/>
        </p:nvSpPr>
        <p:spPr>
          <a:xfrm>
            <a:off x="4760349" y="439720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D</a:t>
            </a:r>
            <a:endParaRPr lang="vi-VN" sz="3200" b="1" kern="0" dirty="0">
              <a:solidFill>
                <a:srgbClr val="FF0000"/>
              </a:solidFill>
              <a:latin typeface="Arial"/>
            </a:endParaRPr>
          </a:p>
        </p:txBody>
      </p:sp>
      <p:sp>
        <p:nvSpPr>
          <p:cNvPr id="151" name="Oval 150">
            <a:extLst>
              <a:ext uri="{FF2B5EF4-FFF2-40B4-BE49-F238E27FC236}">
                <a16:creationId xmlns:a16="http://schemas.microsoft.com/office/drawing/2014/main" xmlns="" id="{700D6C23-C3E9-F248-9E42-6013B230F14E}"/>
              </a:ext>
            </a:extLst>
          </p:cNvPr>
          <p:cNvSpPr/>
          <p:nvPr/>
        </p:nvSpPr>
        <p:spPr>
          <a:xfrm>
            <a:off x="6717130"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H</a:t>
            </a:r>
            <a:endParaRPr lang="vi-VN" sz="3200" b="1" kern="0" dirty="0">
              <a:solidFill>
                <a:prstClr val="black"/>
              </a:solidFill>
              <a:latin typeface="Arial"/>
            </a:endParaRPr>
          </a:p>
        </p:txBody>
      </p:sp>
      <p:sp>
        <p:nvSpPr>
          <p:cNvPr id="152" name="Oval 151">
            <a:extLst>
              <a:ext uri="{FF2B5EF4-FFF2-40B4-BE49-F238E27FC236}">
                <a16:creationId xmlns:a16="http://schemas.microsoft.com/office/drawing/2014/main" xmlns="" id="{700D6C23-C3E9-F248-9E42-6013B230F14E}"/>
              </a:ext>
            </a:extLst>
          </p:cNvPr>
          <p:cNvSpPr/>
          <p:nvPr/>
        </p:nvSpPr>
        <p:spPr>
          <a:xfrm>
            <a:off x="7934985"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Ừ</a:t>
            </a:r>
            <a:endParaRPr lang="vi-VN" sz="3200" b="1" kern="0" dirty="0">
              <a:solidFill>
                <a:prstClr val="black"/>
              </a:solidFill>
              <a:latin typeface="Arial"/>
            </a:endParaRPr>
          </a:p>
        </p:txBody>
      </p:sp>
      <p:sp>
        <p:nvSpPr>
          <p:cNvPr id="153" name="Oval 152">
            <a:extLst>
              <a:ext uri="{FF2B5EF4-FFF2-40B4-BE49-F238E27FC236}">
                <a16:creationId xmlns:a16="http://schemas.microsoft.com/office/drawing/2014/main" xmlns="" id="{FB33C971-925B-4237-B00B-30527460C49E}"/>
              </a:ext>
            </a:extLst>
          </p:cNvPr>
          <p:cNvSpPr/>
          <p:nvPr/>
        </p:nvSpPr>
        <p:spPr>
          <a:xfrm>
            <a:off x="4217228" y="517612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 name="5-Point Star 2">
            <a:hlinkClick r:id="rId14" action="ppaction://hlinksldjump"/>
          </p:cNvPr>
          <p:cNvSpPr/>
          <p:nvPr/>
        </p:nvSpPr>
        <p:spPr>
          <a:xfrm>
            <a:off x="10509173" y="31912"/>
            <a:ext cx="1211916" cy="1091787"/>
          </a:xfrm>
          <a:prstGeom prst="star5">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5-Point Star 1"/>
          <p:cNvSpPr/>
          <p:nvPr/>
        </p:nvSpPr>
        <p:spPr>
          <a:xfrm>
            <a:off x="9886306" y="1208076"/>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1</a:t>
            </a:r>
            <a:endParaRPr lang="en-US" sz="2800" dirty="0">
              <a:latin typeface="Times New Roman" pitchFamily="18" charset="0"/>
              <a:cs typeface="Times New Roman" pitchFamily="18" charset="0"/>
            </a:endParaRPr>
          </a:p>
        </p:txBody>
      </p:sp>
      <p:sp>
        <p:nvSpPr>
          <p:cNvPr id="99" name="5-Point Star 98"/>
          <p:cNvSpPr/>
          <p:nvPr/>
        </p:nvSpPr>
        <p:spPr>
          <a:xfrm>
            <a:off x="9886306" y="1893985"/>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2</a:t>
            </a:r>
            <a:endParaRPr lang="en-US" sz="2800" dirty="0">
              <a:latin typeface="Times New Roman" pitchFamily="18" charset="0"/>
              <a:cs typeface="Times New Roman" pitchFamily="18" charset="0"/>
            </a:endParaRPr>
          </a:p>
        </p:txBody>
      </p:sp>
      <p:sp>
        <p:nvSpPr>
          <p:cNvPr id="100" name="5-Point Star 99"/>
          <p:cNvSpPr/>
          <p:nvPr/>
        </p:nvSpPr>
        <p:spPr>
          <a:xfrm>
            <a:off x="9886306" y="252815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itchFamily="18" charset="0"/>
                <a:cs typeface="Times New Roman" pitchFamily="18" charset="0"/>
              </a:rPr>
              <a:t>3</a:t>
            </a:r>
            <a:endParaRPr lang="en-US" sz="3200" dirty="0">
              <a:latin typeface="Times New Roman" pitchFamily="18" charset="0"/>
              <a:cs typeface="Times New Roman" pitchFamily="18" charset="0"/>
            </a:endParaRPr>
          </a:p>
        </p:txBody>
      </p:sp>
      <p:sp>
        <p:nvSpPr>
          <p:cNvPr id="101" name="5-Point Star 100"/>
          <p:cNvSpPr/>
          <p:nvPr/>
        </p:nvSpPr>
        <p:spPr>
          <a:xfrm>
            <a:off x="9886306" y="322228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4</a:t>
            </a:r>
            <a:endParaRPr lang="en-US" sz="2800" dirty="0">
              <a:latin typeface="Times New Roman" pitchFamily="18" charset="0"/>
              <a:cs typeface="Times New Roman" pitchFamily="18" charset="0"/>
            </a:endParaRPr>
          </a:p>
        </p:txBody>
      </p:sp>
      <p:sp>
        <p:nvSpPr>
          <p:cNvPr id="102" name="5-Point Star 101"/>
          <p:cNvSpPr/>
          <p:nvPr/>
        </p:nvSpPr>
        <p:spPr>
          <a:xfrm>
            <a:off x="9886306" y="3998885"/>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5</a:t>
            </a:r>
            <a:endParaRPr lang="en-US" sz="2800" dirty="0">
              <a:latin typeface="Times New Roman" pitchFamily="18" charset="0"/>
              <a:cs typeface="Times New Roman" pitchFamily="18" charset="0"/>
            </a:endParaRPr>
          </a:p>
        </p:txBody>
      </p:sp>
      <p:sp>
        <p:nvSpPr>
          <p:cNvPr id="103" name="5-Point Star 102"/>
          <p:cNvSpPr/>
          <p:nvPr/>
        </p:nvSpPr>
        <p:spPr>
          <a:xfrm>
            <a:off x="9886306" y="464435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6</a:t>
            </a:r>
            <a:endParaRPr lang="en-US" sz="2800" dirty="0">
              <a:latin typeface="Times New Roman" pitchFamily="18" charset="0"/>
              <a:cs typeface="Times New Roman" pitchFamily="18" charset="0"/>
            </a:endParaRPr>
          </a:p>
        </p:txBody>
      </p:sp>
      <p:sp>
        <p:nvSpPr>
          <p:cNvPr id="104" name="Oval 103">
            <a:extLst>
              <a:ext uri="{FF2B5EF4-FFF2-40B4-BE49-F238E27FC236}">
                <a16:creationId xmlns:a16="http://schemas.microsoft.com/office/drawing/2014/main" xmlns="" id="{700D6C23-C3E9-F248-9E42-6013B230F14E}"/>
              </a:ext>
            </a:extLst>
          </p:cNvPr>
          <p:cNvSpPr/>
          <p:nvPr/>
        </p:nvSpPr>
        <p:spPr>
          <a:xfrm>
            <a:off x="11186453" y="1092901"/>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H</a:t>
            </a:r>
            <a:endParaRPr lang="vi-VN" sz="3200" b="1" kern="0" dirty="0">
              <a:solidFill>
                <a:srgbClr val="FF0000"/>
              </a:solidFill>
              <a:latin typeface="Arial"/>
            </a:endParaRPr>
          </a:p>
        </p:txBody>
      </p:sp>
      <p:sp>
        <p:nvSpPr>
          <p:cNvPr id="105" name="Oval 104">
            <a:extLst>
              <a:ext uri="{FF2B5EF4-FFF2-40B4-BE49-F238E27FC236}">
                <a16:creationId xmlns:a16="http://schemas.microsoft.com/office/drawing/2014/main" xmlns="" id="{700D6C23-C3E9-F248-9E42-6013B230F14E}"/>
              </a:ext>
            </a:extLst>
          </p:cNvPr>
          <p:cNvSpPr/>
          <p:nvPr/>
        </p:nvSpPr>
        <p:spPr>
          <a:xfrm>
            <a:off x="2984711" y="1161863"/>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06" name="Oval 105">
            <a:extLst>
              <a:ext uri="{FF2B5EF4-FFF2-40B4-BE49-F238E27FC236}">
                <a16:creationId xmlns:a16="http://schemas.microsoft.com/office/drawing/2014/main" xmlns="" id="{700D6C23-C3E9-F248-9E42-6013B230F14E}"/>
              </a:ext>
            </a:extLst>
          </p:cNvPr>
          <p:cNvSpPr/>
          <p:nvPr/>
        </p:nvSpPr>
        <p:spPr>
          <a:xfrm>
            <a:off x="3589395" y="1100116"/>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07" name="Oval 106">
            <a:extLst>
              <a:ext uri="{FF2B5EF4-FFF2-40B4-BE49-F238E27FC236}">
                <a16:creationId xmlns:a16="http://schemas.microsoft.com/office/drawing/2014/main" xmlns="" id="{700D6C23-C3E9-F248-9E42-6013B230F14E}"/>
              </a:ext>
            </a:extLst>
          </p:cNvPr>
          <p:cNvSpPr/>
          <p:nvPr/>
        </p:nvSpPr>
        <p:spPr>
          <a:xfrm>
            <a:off x="4268590" y="1111552"/>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G</a:t>
            </a:r>
            <a:endParaRPr lang="vi-VN" sz="3200" b="1" kern="0" dirty="0">
              <a:solidFill>
                <a:prstClr val="black"/>
              </a:solidFill>
              <a:latin typeface="Arial"/>
            </a:endParaRPr>
          </a:p>
        </p:txBody>
      </p:sp>
      <p:sp>
        <p:nvSpPr>
          <p:cNvPr id="108" name="Oval 107">
            <a:extLst>
              <a:ext uri="{FF2B5EF4-FFF2-40B4-BE49-F238E27FC236}">
                <a16:creationId xmlns:a16="http://schemas.microsoft.com/office/drawing/2014/main" xmlns="" id="{700D6C23-C3E9-F248-9E42-6013B230F14E}"/>
              </a:ext>
            </a:extLst>
          </p:cNvPr>
          <p:cNvSpPr/>
          <p:nvPr/>
        </p:nvSpPr>
        <p:spPr>
          <a:xfrm>
            <a:off x="4883987" y="1125325"/>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H</a:t>
            </a:r>
            <a:endParaRPr lang="vi-VN" sz="3200" b="1" kern="0" dirty="0">
              <a:solidFill>
                <a:srgbClr val="FF0000"/>
              </a:solidFill>
              <a:latin typeface="Arial"/>
            </a:endParaRPr>
          </a:p>
        </p:txBody>
      </p:sp>
      <p:sp>
        <p:nvSpPr>
          <p:cNvPr id="117" name="Oval 116">
            <a:extLst>
              <a:ext uri="{FF2B5EF4-FFF2-40B4-BE49-F238E27FC236}">
                <a16:creationId xmlns:a16="http://schemas.microsoft.com/office/drawing/2014/main" xmlns="" id="{700D6C23-C3E9-F248-9E42-6013B230F14E}"/>
              </a:ext>
            </a:extLst>
          </p:cNvPr>
          <p:cNvSpPr/>
          <p:nvPr/>
        </p:nvSpPr>
        <p:spPr>
          <a:xfrm>
            <a:off x="5460953" y="123099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Ĩ</a:t>
            </a:r>
            <a:endParaRPr lang="vi-VN" sz="3200" b="1" kern="0" dirty="0">
              <a:solidFill>
                <a:prstClr val="black"/>
              </a:solidFill>
              <a:latin typeface="Arial"/>
            </a:endParaRPr>
          </a:p>
        </p:txBody>
      </p:sp>
      <p:sp>
        <p:nvSpPr>
          <p:cNvPr id="118" name="Oval 117">
            <a:extLst>
              <a:ext uri="{FF2B5EF4-FFF2-40B4-BE49-F238E27FC236}">
                <a16:creationId xmlns:a16="http://schemas.microsoft.com/office/drawing/2014/main" xmlns="" id="{700D6C23-C3E9-F248-9E42-6013B230F14E}"/>
              </a:ext>
            </a:extLst>
          </p:cNvPr>
          <p:cNvSpPr/>
          <p:nvPr/>
        </p:nvSpPr>
        <p:spPr>
          <a:xfrm>
            <a:off x="6062003" y="121386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19" name="Oval 118">
            <a:extLst>
              <a:ext uri="{FF2B5EF4-FFF2-40B4-BE49-F238E27FC236}">
                <a16:creationId xmlns:a16="http://schemas.microsoft.com/office/drawing/2014/main" xmlns="" id="{700D6C23-C3E9-F248-9E42-6013B230F14E}"/>
              </a:ext>
            </a:extLst>
          </p:cNvPr>
          <p:cNvSpPr/>
          <p:nvPr/>
        </p:nvSpPr>
        <p:spPr>
          <a:xfrm>
            <a:off x="2340194" y="111534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latin typeface="Calibri"/>
              </a:rPr>
              <a:t>Đ</a:t>
            </a:r>
            <a:endParaRPr lang="vi-VN" sz="3200" b="1" kern="0" dirty="0">
              <a:latin typeface="Arial"/>
            </a:endParaRPr>
          </a:p>
        </p:txBody>
      </p:sp>
      <p:sp>
        <p:nvSpPr>
          <p:cNvPr id="120" name="Oval 119">
            <a:extLst>
              <a:ext uri="{FF2B5EF4-FFF2-40B4-BE49-F238E27FC236}">
                <a16:creationId xmlns:a16="http://schemas.microsoft.com/office/drawing/2014/main" xmlns="" id="{700D6C23-C3E9-F248-9E42-6013B230F14E}"/>
              </a:ext>
            </a:extLst>
          </p:cNvPr>
          <p:cNvSpPr/>
          <p:nvPr/>
        </p:nvSpPr>
        <p:spPr>
          <a:xfrm>
            <a:off x="2307907" y="201777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latin typeface="Calibri"/>
              </a:rPr>
              <a:t>H</a:t>
            </a:r>
            <a:endParaRPr lang="vi-VN" sz="3200" b="1" kern="0" dirty="0">
              <a:latin typeface="Arial"/>
            </a:endParaRPr>
          </a:p>
        </p:txBody>
      </p:sp>
      <p:sp>
        <p:nvSpPr>
          <p:cNvPr id="121" name="Oval 120">
            <a:extLst>
              <a:ext uri="{FF2B5EF4-FFF2-40B4-BE49-F238E27FC236}">
                <a16:creationId xmlns:a16="http://schemas.microsoft.com/office/drawing/2014/main" xmlns="" id="{700D6C23-C3E9-F248-9E42-6013B230F14E}"/>
              </a:ext>
            </a:extLst>
          </p:cNvPr>
          <p:cNvSpPr/>
          <p:nvPr/>
        </p:nvSpPr>
        <p:spPr>
          <a:xfrm>
            <a:off x="1703223" y="203791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22" name="Oval 121">
            <a:extLst>
              <a:ext uri="{FF2B5EF4-FFF2-40B4-BE49-F238E27FC236}">
                <a16:creationId xmlns:a16="http://schemas.microsoft.com/office/drawing/2014/main" xmlns="" id="{700D6C23-C3E9-F248-9E42-6013B230F14E}"/>
              </a:ext>
            </a:extLst>
          </p:cNvPr>
          <p:cNvSpPr/>
          <p:nvPr/>
        </p:nvSpPr>
        <p:spPr>
          <a:xfrm>
            <a:off x="2916500" y="19987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Â</a:t>
            </a:r>
            <a:endParaRPr lang="vi-VN" sz="3200" b="1" kern="0" dirty="0">
              <a:solidFill>
                <a:prstClr val="black"/>
              </a:solidFill>
              <a:latin typeface="Arial"/>
            </a:endParaRPr>
          </a:p>
        </p:txBody>
      </p:sp>
      <p:sp>
        <p:nvSpPr>
          <p:cNvPr id="126" name="Oval 125">
            <a:extLst>
              <a:ext uri="{FF2B5EF4-FFF2-40B4-BE49-F238E27FC236}">
                <a16:creationId xmlns:a16="http://schemas.microsoft.com/office/drawing/2014/main" xmlns="" id="{700D6C23-C3E9-F248-9E42-6013B230F14E}"/>
              </a:ext>
            </a:extLst>
          </p:cNvPr>
          <p:cNvSpPr/>
          <p:nvPr/>
        </p:nvSpPr>
        <p:spPr>
          <a:xfrm>
            <a:off x="3541059" y="19875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N</a:t>
            </a:r>
            <a:endParaRPr lang="vi-VN" sz="3200" b="1" kern="0" dirty="0">
              <a:solidFill>
                <a:prstClr val="black"/>
              </a:solidFill>
              <a:latin typeface="Arial"/>
            </a:endParaRPr>
          </a:p>
        </p:txBody>
      </p:sp>
      <p:sp>
        <p:nvSpPr>
          <p:cNvPr id="127" name="Oval 126">
            <a:extLst>
              <a:ext uri="{FF2B5EF4-FFF2-40B4-BE49-F238E27FC236}">
                <a16:creationId xmlns:a16="http://schemas.microsoft.com/office/drawing/2014/main" xmlns="" id="{700D6C23-C3E9-F248-9E42-6013B230F14E}"/>
              </a:ext>
            </a:extLst>
          </p:cNvPr>
          <p:cNvSpPr/>
          <p:nvPr/>
        </p:nvSpPr>
        <p:spPr>
          <a:xfrm>
            <a:off x="4136067" y="19875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H</a:t>
            </a:r>
            <a:endParaRPr lang="vi-VN" sz="3200" b="1" kern="0" dirty="0">
              <a:solidFill>
                <a:prstClr val="black"/>
              </a:solidFill>
              <a:latin typeface="Arial"/>
            </a:endParaRPr>
          </a:p>
        </p:txBody>
      </p:sp>
      <p:sp>
        <p:nvSpPr>
          <p:cNvPr id="128" name="Oval 127">
            <a:extLst>
              <a:ext uri="{FF2B5EF4-FFF2-40B4-BE49-F238E27FC236}">
                <a16:creationId xmlns:a16="http://schemas.microsoft.com/office/drawing/2014/main" xmlns="" id="{700D6C23-C3E9-F248-9E42-6013B230F14E}"/>
              </a:ext>
            </a:extLst>
          </p:cNvPr>
          <p:cNvSpPr/>
          <p:nvPr/>
        </p:nvSpPr>
        <p:spPr>
          <a:xfrm>
            <a:off x="4808707" y="207473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Ó</a:t>
            </a:r>
            <a:endParaRPr lang="vi-VN" sz="3200" b="1" kern="0" dirty="0">
              <a:solidFill>
                <a:srgbClr val="FF0000"/>
              </a:solidFill>
              <a:latin typeface="Arial"/>
            </a:endParaRPr>
          </a:p>
        </p:txBody>
      </p:sp>
      <p:sp>
        <p:nvSpPr>
          <p:cNvPr id="137" name="Oval 136">
            <a:extLst>
              <a:ext uri="{FF2B5EF4-FFF2-40B4-BE49-F238E27FC236}">
                <a16:creationId xmlns:a16="http://schemas.microsoft.com/office/drawing/2014/main" xmlns="" id="{700D6C23-C3E9-F248-9E42-6013B230F14E}"/>
              </a:ext>
            </a:extLst>
          </p:cNvPr>
          <p:cNvSpPr/>
          <p:nvPr/>
        </p:nvSpPr>
        <p:spPr>
          <a:xfrm>
            <a:off x="5429666" y="20665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41" name="Oval 140">
            <a:extLst>
              <a:ext uri="{FF2B5EF4-FFF2-40B4-BE49-F238E27FC236}">
                <a16:creationId xmlns:a16="http://schemas.microsoft.com/office/drawing/2014/main" xmlns="" id="{700D6C23-C3E9-F248-9E42-6013B230F14E}"/>
              </a:ext>
            </a:extLst>
          </p:cNvPr>
          <p:cNvSpPr/>
          <p:nvPr/>
        </p:nvSpPr>
        <p:spPr>
          <a:xfrm>
            <a:off x="11186453" y="185335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Ó</a:t>
            </a:r>
            <a:endParaRPr lang="vi-VN" sz="3200" b="1" kern="0" dirty="0">
              <a:solidFill>
                <a:srgbClr val="FF0000"/>
              </a:solidFill>
              <a:latin typeface="Arial"/>
            </a:endParaRPr>
          </a:p>
        </p:txBody>
      </p:sp>
      <p:sp>
        <p:nvSpPr>
          <p:cNvPr id="142" name="Oval 141">
            <a:extLst>
              <a:ext uri="{FF2B5EF4-FFF2-40B4-BE49-F238E27FC236}">
                <a16:creationId xmlns:a16="http://schemas.microsoft.com/office/drawing/2014/main" xmlns="" id="{700D6C23-C3E9-F248-9E42-6013B230F14E}"/>
              </a:ext>
            </a:extLst>
          </p:cNvPr>
          <p:cNvSpPr/>
          <p:nvPr/>
        </p:nvSpPr>
        <p:spPr>
          <a:xfrm>
            <a:off x="4223475" y="519375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D</a:t>
            </a:r>
            <a:endParaRPr lang="vi-VN" sz="3200" b="1" kern="0" dirty="0">
              <a:solidFill>
                <a:prstClr val="black"/>
              </a:solidFill>
              <a:latin typeface="Arial"/>
            </a:endParaRPr>
          </a:p>
        </p:txBody>
      </p:sp>
      <p:sp>
        <p:nvSpPr>
          <p:cNvPr id="143" name="Oval 142">
            <a:extLst>
              <a:ext uri="{FF2B5EF4-FFF2-40B4-BE49-F238E27FC236}">
                <a16:creationId xmlns:a16="http://schemas.microsoft.com/office/drawing/2014/main" xmlns="" id="{700D6C23-C3E9-F248-9E42-6013B230F14E}"/>
              </a:ext>
            </a:extLst>
          </p:cNvPr>
          <p:cNvSpPr/>
          <p:nvPr/>
        </p:nvSpPr>
        <p:spPr>
          <a:xfrm>
            <a:off x="3505278" y="514072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44" name="Oval 143">
            <a:extLst>
              <a:ext uri="{FF2B5EF4-FFF2-40B4-BE49-F238E27FC236}">
                <a16:creationId xmlns:a16="http://schemas.microsoft.com/office/drawing/2014/main" xmlns="" id="{700D6C23-C3E9-F248-9E42-6013B230F14E}"/>
              </a:ext>
            </a:extLst>
          </p:cNvPr>
          <p:cNvSpPr/>
          <p:nvPr/>
        </p:nvSpPr>
        <p:spPr>
          <a:xfrm>
            <a:off x="2856691" y="519375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Ẩ</a:t>
            </a:r>
            <a:endParaRPr lang="vi-VN" sz="3200" b="1" kern="0" dirty="0">
              <a:solidFill>
                <a:prstClr val="black"/>
              </a:solidFill>
              <a:latin typeface="Arial"/>
            </a:endParaRPr>
          </a:p>
        </p:txBody>
      </p:sp>
      <p:sp>
        <p:nvSpPr>
          <p:cNvPr id="145" name="Oval 144">
            <a:extLst>
              <a:ext uri="{FF2B5EF4-FFF2-40B4-BE49-F238E27FC236}">
                <a16:creationId xmlns:a16="http://schemas.microsoft.com/office/drawing/2014/main" xmlns="" id="{700D6C23-C3E9-F248-9E42-6013B230F14E}"/>
              </a:ext>
            </a:extLst>
          </p:cNvPr>
          <p:cNvSpPr/>
          <p:nvPr/>
        </p:nvSpPr>
        <p:spPr>
          <a:xfrm>
            <a:off x="11158873" y="465406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Ụ</a:t>
            </a:r>
            <a:endParaRPr lang="vi-VN" sz="3200" b="1" kern="0" dirty="0">
              <a:solidFill>
                <a:srgbClr val="FF0000"/>
              </a:solidFill>
              <a:latin typeface="Arial"/>
            </a:endParaRPr>
          </a:p>
        </p:txBody>
      </p:sp>
      <p:sp>
        <p:nvSpPr>
          <p:cNvPr id="159" name="Oval 158">
            <a:extLst>
              <a:ext uri="{FF2B5EF4-FFF2-40B4-BE49-F238E27FC236}">
                <a16:creationId xmlns:a16="http://schemas.microsoft.com/office/drawing/2014/main" xmlns="" id="{700D6C23-C3E9-F248-9E42-6013B230F14E}"/>
              </a:ext>
            </a:extLst>
          </p:cNvPr>
          <p:cNvSpPr/>
          <p:nvPr/>
        </p:nvSpPr>
        <p:spPr>
          <a:xfrm>
            <a:off x="4850214" y="517612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Ụ</a:t>
            </a:r>
            <a:endParaRPr lang="vi-VN" sz="3200" b="1" kern="0" dirty="0">
              <a:solidFill>
                <a:srgbClr val="FF0000"/>
              </a:solidFill>
              <a:latin typeface="Arial"/>
            </a:endParaRPr>
          </a:p>
        </p:txBody>
      </p:sp>
    </p:spTree>
    <p:extLst>
      <p:ext uri="{BB962C8B-B14F-4D97-AF65-F5344CB8AC3E}">
        <p14:creationId xmlns:p14="http://schemas.microsoft.com/office/powerpoint/2010/main" val="424967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5"/>
                                        </p:tgtEl>
                                        <p:attrNameLst>
                                          <p:attrName>ppt_x</p:attrName>
                                          <p:attrName>ppt_y</p:attrName>
                                        </p:attrNameLst>
                                      </p:cBhvr>
                                      <p:rCtr x="0" y="-1204"/>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3" presetClass="mediacall" presetSubtype="0" fill="hold" nodeType="withEffect">
                                  <p:stCondLst>
                                    <p:cond delay="0"/>
                                  </p:stCondLst>
                                  <p:childTnLst>
                                    <p:cmd type="call" cmd="stop">
                                      <p:cBhvr>
                                        <p:cTn id="12" dur="1" fill="hold"/>
                                        <p:tgtEl>
                                          <p:spTgt spid="6"/>
                                        </p:tgtEl>
                                      </p:cBhvr>
                                    </p:cmd>
                                  </p:childTnLst>
                                </p:cTn>
                              </p:par>
                              <p:par>
                                <p:cTn id="13" presetID="3" presetClass="mediacall" presetSubtype="0" fill="hold" nodeType="withEffect">
                                  <p:stCondLst>
                                    <p:cond delay="0"/>
                                  </p:stCondLst>
                                  <p:childTnLst>
                                    <p:cmd type="call" cmd="stop">
                                      <p:cBhvr>
                                        <p:cTn id="14" dur="1" fill="hold"/>
                                        <p:tgtEl>
                                          <p:spTgt spid="6"/>
                                        </p:tgtEl>
                                      </p:cBhvr>
                                    </p:cmd>
                                  </p:childTnLst>
                                </p:cTn>
                              </p:par>
                              <p:par>
                                <p:cTn id="15" presetID="3" presetClass="mediacall" presetSubtype="0" fill="hold" nodeType="withEffect">
                                  <p:stCondLst>
                                    <p:cond delay="0"/>
                                  </p:stCondLst>
                                  <p:childTnLst>
                                    <p:cmd type="call" cmd="stop">
                                      <p:cBhvr>
                                        <p:cTn id="16" dur="1" fill="hold"/>
                                        <p:tgtEl>
                                          <p:spTgt spid="6"/>
                                        </p:tgtEl>
                                      </p:cBhvr>
                                    </p:cmd>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6"/>
                                        </p:tgtEl>
                                      </p:cBhvr>
                                    </p:cmd>
                                  </p:childTnLst>
                                </p:cTn>
                              </p:par>
                              <p:par>
                                <p:cTn id="21" presetID="3" presetClass="mediacall" presetSubtype="0" fill="hold" nodeType="withEffect">
                                  <p:stCondLst>
                                    <p:cond delay="0"/>
                                  </p:stCondLst>
                                  <p:childTnLst>
                                    <p:cmd type="call" cmd="stop">
                                      <p:cBhvr>
                                        <p:cTn id="22" dur="1" fill="hold"/>
                                        <p:tgtEl>
                                          <p:spTgt spid="6"/>
                                        </p:tgtEl>
                                      </p:cBhvr>
                                    </p:cmd>
                                  </p:childTnLst>
                                </p:cTn>
                              </p:par>
                              <p:par>
                                <p:cTn id="23" presetID="3" presetClass="mediacall" presetSubtype="0" fill="hold" nodeType="withEffect">
                                  <p:stCondLst>
                                    <p:cond delay="0"/>
                                  </p:stCondLst>
                                  <p:childTnLst>
                                    <p:cmd type="call" cmd="stop">
                                      <p:cBhvr>
                                        <p:cTn id="24" dur="1" fill="hold"/>
                                        <p:tgtEl>
                                          <p:spTgt spid="6"/>
                                        </p:tgtEl>
                                      </p:cBhvr>
                                    </p:cmd>
                                  </p:childTnLst>
                                </p:cTn>
                              </p:par>
                              <p:par>
                                <p:cTn id="25" presetID="3" presetClass="mediacall" presetSubtype="0" fill="hold" nodeType="withEffect">
                                  <p:stCondLst>
                                    <p:cond delay="0"/>
                                  </p:stCondLst>
                                  <p:childTnLst>
                                    <p:cmd type="call" cmd="stop">
                                      <p:cBhvr>
                                        <p:cTn id="26" dur="1" fill="hold"/>
                                        <p:tgtEl>
                                          <p:spTgt spid="6"/>
                                        </p:tgtEl>
                                      </p:cBhvr>
                                    </p:cmd>
                                  </p:childTnLst>
                                </p:cTn>
                              </p:par>
                              <p:par>
                                <p:cTn id="27" presetID="3" presetClass="mediacall" presetSubtype="0" fill="hold" nodeType="withEffect">
                                  <p:stCondLst>
                                    <p:cond delay="0"/>
                                  </p:stCondLst>
                                  <p:childTnLst>
                                    <p:cmd type="call" cmd="stop">
                                      <p:cBhvr>
                                        <p:cTn id="28" dur="1" fill="hold"/>
                                        <p:tgtEl>
                                          <p:spTgt spid="6"/>
                                        </p:tgtEl>
                                      </p:cBhvr>
                                    </p:cmd>
                                  </p:childTnLst>
                                </p:cTn>
                              </p:par>
                              <p:par>
                                <p:cTn id="29" presetID="3" presetClass="mediacall" presetSubtype="0" fill="hold" nodeType="withEffect">
                                  <p:stCondLst>
                                    <p:cond delay="0"/>
                                  </p:stCondLst>
                                  <p:childTnLst>
                                    <p:cmd type="call" cmd="stop">
                                      <p:cBhvr>
                                        <p:cTn id="30" dur="1" fill="hold"/>
                                        <p:tgtEl>
                                          <p:spTgt spid="6"/>
                                        </p:tgtEl>
                                      </p:cBhvr>
                                    </p:cmd>
                                  </p:childTnLst>
                                </p:cTn>
                              </p:par>
                              <p:par>
                                <p:cTn id="31" presetID="3" presetClass="mediacall" presetSubtype="0" fill="hold" nodeType="withEffect">
                                  <p:stCondLst>
                                    <p:cond delay="0"/>
                                  </p:stCondLst>
                                  <p:childTnLst>
                                    <p:cmd type="call" cmd="stop">
                                      <p:cBhvr>
                                        <p:cTn id="32" dur="1" fill="hold"/>
                                        <p:tgtEl>
                                          <p:spTgt spid="6"/>
                                        </p:tgtEl>
                                      </p:cBhvr>
                                    </p:cmd>
                                  </p:childTnLst>
                                </p:cTn>
                              </p:par>
                              <p:par>
                                <p:cTn id="33" presetID="3" presetClass="mediacall" presetSubtype="0" fill="hold" nodeType="withEffect">
                                  <p:stCondLst>
                                    <p:cond delay="0"/>
                                  </p:stCondLst>
                                  <p:childTnLst>
                                    <p:cmd type="call" cmd="stop">
                                      <p:cBhvr>
                                        <p:cTn id="34" dur="1" fill="hold"/>
                                        <p:tgtEl>
                                          <p:spTgt spid="6"/>
                                        </p:tgtEl>
                                      </p:cBhvr>
                                    </p:cmd>
                                  </p:childTnLst>
                                </p:cTn>
                              </p:par>
                              <p:par>
                                <p:cTn id="35" presetID="3" presetClass="mediacall" presetSubtype="0" fill="hold" nodeType="withEffect">
                                  <p:stCondLst>
                                    <p:cond delay="0"/>
                                  </p:stCondLst>
                                  <p:childTnLst>
                                    <p:cmd type="call" cmd="stop">
                                      <p:cBhvr>
                                        <p:cTn id="36" dur="1" fill="hold"/>
                                        <p:tgtEl>
                                          <p:spTgt spid="6"/>
                                        </p:tgtEl>
                                      </p:cBhvr>
                                    </p:cmd>
                                  </p:childTnLst>
                                </p:cTn>
                              </p:par>
                              <p:par>
                                <p:cTn id="37" presetID="3" presetClass="mediacall" presetSubtype="0" fill="hold" nodeType="withEffect">
                                  <p:stCondLst>
                                    <p:cond delay="0"/>
                                  </p:stCondLst>
                                  <p:childTnLst>
                                    <p:cmd type="call" cmd="stop">
                                      <p:cBhvr>
                                        <p:cTn id="38" dur="1" fill="hold"/>
                                        <p:tgtEl>
                                          <p:spTgt spid="6"/>
                                        </p:tgtEl>
                                      </p:cBhvr>
                                    </p:cmd>
                                  </p:childTnLst>
                                </p:cTn>
                              </p:par>
                              <p:par>
                                <p:cTn id="39" presetID="3" presetClass="mediacall" presetSubtype="0" fill="hold" nodeType="withEffect">
                                  <p:stCondLst>
                                    <p:cond delay="0"/>
                                  </p:stCondLst>
                                  <p:childTnLst>
                                    <p:cmd type="call" cmd="stop">
                                      <p:cBhvr>
                                        <p:cTn id="40" dur="1" fill="hold"/>
                                        <p:tgtEl>
                                          <p:spTgt spid="6"/>
                                        </p:tgtEl>
                                      </p:cBhvr>
                                    </p:cmd>
                                  </p:childTnLst>
                                </p:cTn>
                              </p:par>
                              <p:par>
                                <p:cTn id="41" presetID="3" presetClass="mediacall" presetSubtype="0" fill="hold" nodeType="withEffect">
                                  <p:stCondLst>
                                    <p:cond delay="0"/>
                                  </p:stCondLst>
                                  <p:childTnLst>
                                    <p:cmd type="call" cmd="stop">
                                      <p:cBhvr>
                                        <p:cTn id="42" dur="1" fill="hold"/>
                                        <p:tgtEl>
                                          <p:spTgt spid="6"/>
                                        </p:tgtEl>
                                      </p:cBhvr>
                                    </p:cmd>
                                  </p:childTnLst>
                                </p:cTn>
                              </p:par>
                              <p:par>
                                <p:cTn id="43" presetID="3" presetClass="mediacall" presetSubtype="0" fill="hold" nodeType="withEffect">
                                  <p:stCondLst>
                                    <p:cond delay="0"/>
                                  </p:stCondLst>
                                  <p:childTnLst>
                                    <p:cmd type="call" cmd="stop">
                                      <p:cBhvr>
                                        <p:cTn id="44" dur="1" fill="hold"/>
                                        <p:tgtEl>
                                          <p:spTgt spid="6"/>
                                        </p:tgtEl>
                                      </p:cBhvr>
                                    </p:cmd>
                                  </p:childTnLst>
                                </p:cTn>
                              </p:par>
                              <p:par>
                                <p:cTn id="45" presetID="3" presetClass="mediacall" presetSubtype="0" fill="hold" nodeType="withEffect">
                                  <p:stCondLst>
                                    <p:cond delay="0"/>
                                  </p:stCondLst>
                                  <p:childTnLst>
                                    <p:cmd type="call" cmd="stop">
                                      <p:cBhvr>
                                        <p:cTn id="46" dur="1" fill="hold"/>
                                        <p:tgtEl>
                                          <p:spTgt spid="6"/>
                                        </p:tgtEl>
                                      </p:cBhvr>
                                    </p:cmd>
                                  </p:childTnLst>
                                </p:cTn>
                              </p:par>
                              <p:par>
                                <p:cTn id="47" presetID="3" presetClass="mediacall" presetSubtype="0" fill="hold" nodeType="withEffect">
                                  <p:stCondLst>
                                    <p:cond delay="0"/>
                                  </p:stCondLst>
                                  <p:childTnLst>
                                    <p:cmd type="call" cmd="stop">
                                      <p:cBhvr>
                                        <p:cTn id="48" dur="1" fill="hold"/>
                                        <p:tgtEl>
                                          <p:spTgt spid="6"/>
                                        </p:tgtEl>
                                      </p:cBhvr>
                                    </p:cmd>
                                  </p:childTnLst>
                                </p:cTn>
                              </p:par>
                              <p:par>
                                <p:cTn id="49" presetID="1" presetClass="mediacall" presetSubtype="0" fill="hold" nodeType="withEffect">
                                  <p:stCondLst>
                                    <p:cond delay="0"/>
                                  </p:stCondLst>
                                  <p:childTnLst>
                                    <p:cmd type="call" cmd="playFrom(0.0)">
                                      <p:cBhvr>
                                        <p:cTn id="50" dur="30406" fill="hold"/>
                                        <p:tgtEl>
                                          <p:spTgt spid="6"/>
                                        </p:tgtEl>
                                      </p:cBhvr>
                                    </p:cmd>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barn(inVertical)">
                                      <p:cBhvr>
                                        <p:cTn id="55" dur="500"/>
                                        <p:tgtEl>
                                          <p:spTgt spid="6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arn(inVertical)">
                                      <p:cBhvr>
                                        <p:cTn id="67" dur="500"/>
                                        <p:tgtEl>
                                          <p:spTgt spid="1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barn(inVertical)">
                                      <p:cBhvr>
                                        <p:cTn id="70" dur="500"/>
                                        <p:tgtEl>
                                          <p:spTgt spid="1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arn(inVertical)">
                                      <p:cBhvr>
                                        <p:cTn id="73" dur="500"/>
                                        <p:tgtEl>
                                          <p:spTgt spid="1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barn(inVertical)">
                                      <p:cBhvr>
                                        <p:cTn id="76" dur="500"/>
                                        <p:tgtEl>
                                          <p:spTgt spid="43"/>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arn(inVertical)">
                                      <p:cBhvr>
                                        <p:cTn id="79" dur="500"/>
                                        <p:tgtEl>
                                          <p:spTgt spid="31"/>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barn(inVertical)">
                                      <p:cBhvr>
                                        <p:cTn id="85" dur="500"/>
                                        <p:tgtEl>
                                          <p:spTgt spid="4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arn(inVertical)">
                                      <p:cBhvr>
                                        <p:cTn id="88" dur="500"/>
                                        <p:tgtEl>
                                          <p:spTgt spid="36"/>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arn(inVertical)">
                                      <p:cBhvr>
                                        <p:cTn id="91" dur="500"/>
                                        <p:tgtEl>
                                          <p:spTgt spid="38"/>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59"/>
                                        </p:tgtEl>
                                        <p:attrNameLst>
                                          <p:attrName>style.visibility</p:attrName>
                                        </p:attrNameLst>
                                      </p:cBhvr>
                                      <p:to>
                                        <p:strVal val="visible"/>
                                      </p:to>
                                    </p:set>
                                    <p:animEffect transition="in" filter="barn(inVertical)">
                                      <p:cBhvr>
                                        <p:cTn id="94" dur="500"/>
                                        <p:tgtEl>
                                          <p:spTgt spid="59"/>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barn(inVertical)">
                                      <p:cBhvr>
                                        <p:cTn id="97" dur="500"/>
                                        <p:tgtEl>
                                          <p:spTgt spid="37"/>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barn(inVertical)">
                                      <p:cBhvr>
                                        <p:cTn id="100" dur="500"/>
                                        <p:tgtEl>
                                          <p:spTgt spid="41"/>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barn(inVertical)">
                                      <p:cBhvr>
                                        <p:cTn id="103" dur="500"/>
                                        <p:tgtEl>
                                          <p:spTgt spid="61"/>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barn(inVertical)">
                                      <p:cBhvr>
                                        <p:cTn id="106" dur="500"/>
                                        <p:tgtEl>
                                          <p:spTgt spid="58"/>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barn(inVertical)">
                                      <p:cBhvr>
                                        <p:cTn id="109" dur="500"/>
                                        <p:tgtEl>
                                          <p:spTgt spid="51"/>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barn(inVertical)">
                                      <p:cBhvr>
                                        <p:cTn id="112" dur="500"/>
                                        <p:tgtEl>
                                          <p:spTgt spid="49"/>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barn(inVertical)">
                                      <p:cBhvr>
                                        <p:cTn id="115" dur="500"/>
                                        <p:tgtEl>
                                          <p:spTgt spid="32"/>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barn(inVertical)">
                                      <p:cBhvr>
                                        <p:cTn id="118" dur="500"/>
                                        <p:tgtEl>
                                          <p:spTgt spid="42"/>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barn(inVertical)">
                                      <p:cBhvr>
                                        <p:cTn id="121" dur="500"/>
                                        <p:tgtEl>
                                          <p:spTgt spid="48"/>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barn(inVertical)">
                                      <p:cBhvr>
                                        <p:cTn id="124" dur="500"/>
                                        <p:tgtEl>
                                          <p:spTgt spid="62"/>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53"/>
                                        </p:tgtEl>
                                        <p:attrNameLst>
                                          <p:attrName>style.visibility</p:attrName>
                                        </p:attrNameLst>
                                      </p:cBhvr>
                                      <p:to>
                                        <p:strVal val="visible"/>
                                      </p:to>
                                    </p:set>
                                    <p:animEffect transition="in" filter="barn(inVertical)">
                                      <p:cBhvr>
                                        <p:cTn id="127" dur="500"/>
                                        <p:tgtEl>
                                          <p:spTgt spid="53"/>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barn(inVertical)">
                                      <p:cBhvr>
                                        <p:cTn id="130" dur="500"/>
                                        <p:tgtEl>
                                          <p:spTgt spid="54"/>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56"/>
                                        </p:tgtEl>
                                        <p:attrNameLst>
                                          <p:attrName>style.visibility</p:attrName>
                                        </p:attrNameLst>
                                      </p:cBhvr>
                                      <p:to>
                                        <p:strVal val="visible"/>
                                      </p:to>
                                    </p:set>
                                    <p:animEffect transition="in" filter="barn(inVertical)">
                                      <p:cBhvr>
                                        <p:cTn id="133" dur="500"/>
                                        <p:tgtEl>
                                          <p:spTgt spid="56"/>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barn(inVertical)">
                                      <p:cBhvr>
                                        <p:cTn id="136" dur="500"/>
                                        <p:tgtEl>
                                          <p:spTgt spid="50"/>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barn(inVertical)">
                                      <p:cBhvr>
                                        <p:cTn id="139" dur="500"/>
                                        <p:tgtEl>
                                          <p:spTgt spid="45"/>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barn(inVertical)">
                                      <p:cBhvr>
                                        <p:cTn id="142" dur="500"/>
                                        <p:tgtEl>
                                          <p:spTgt spid="46"/>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34"/>
                                        </p:tgtEl>
                                        <p:attrNameLst>
                                          <p:attrName>style.visibility</p:attrName>
                                        </p:attrNameLst>
                                      </p:cBhvr>
                                      <p:to>
                                        <p:strVal val="visible"/>
                                      </p:to>
                                    </p:set>
                                    <p:animEffect transition="in" filter="barn(inVertical)">
                                      <p:cBhvr>
                                        <p:cTn id="145" dur="500"/>
                                        <p:tgtEl>
                                          <p:spTgt spid="34"/>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29"/>
                                        </p:tgtEl>
                                        <p:attrNameLst>
                                          <p:attrName>style.visibility</p:attrName>
                                        </p:attrNameLst>
                                      </p:cBhvr>
                                      <p:to>
                                        <p:strVal val="visible"/>
                                      </p:to>
                                    </p:set>
                                    <p:animEffect transition="in" filter="barn(inVertical)">
                                      <p:cBhvr>
                                        <p:cTn id="148" dur="500"/>
                                        <p:tgtEl>
                                          <p:spTgt spid="29"/>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64"/>
                                        </p:tgtEl>
                                        <p:attrNameLst>
                                          <p:attrName>style.visibility</p:attrName>
                                        </p:attrNameLst>
                                      </p:cBhvr>
                                      <p:to>
                                        <p:strVal val="visible"/>
                                      </p:to>
                                    </p:set>
                                    <p:animEffect transition="in" filter="barn(inVertical)">
                                      <p:cBhvr>
                                        <p:cTn id="151" dur="500"/>
                                        <p:tgtEl>
                                          <p:spTgt spid="64"/>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65"/>
                                        </p:tgtEl>
                                        <p:attrNameLst>
                                          <p:attrName>style.visibility</p:attrName>
                                        </p:attrNameLst>
                                      </p:cBhvr>
                                      <p:to>
                                        <p:strVal val="visible"/>
                                      </p:to>
                                    </p:set>
                                    <p:animEffect transition="in" filter="barn(inVertical)">
                                      <p:cBhvr>
                                        <p:cTn id="154" dur="500"/>
                                        <p:tgtEl>
                                          <p:spTgt spid="65"/>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66"/>
                                        </p:tgtEl>
                                        <p:attrNameLst>
                                          <p:attrName>style.visibility</p:attrName>
                                        </p:attrNameLst>
                                      </p:cBhvr>
                                      <p:to>
                                        <p:strVal val="visible"/>
                                      </p:to>
                                    </p:set>
                                    <p:animEffect transition="in" filter="barn(inVertical)">
                                      <p:cBhvr>
                                        <p:cTn id="157" dur="500"/>
                                        <p:tgtEl>
                                          <p:spTgt spid="66"/>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68"/>
                                        </p:tgtEl>
                                        <p:attrNameLst>
                                          <p:attrName>style.visibility</p:attrName>
                                        </p:attrNameLst>
                                      </p:cBhvr>
                                      <p:to>
                                        <p:strVal val="visible"/>
                                      </p:to>
                                    </p:set>
                                    <p:animEffect transition="in" filter="barn(inVertical)">
                                      <p:cBhvr>
                                        <p:cTn id="160" dur="500"/>
                                        <p:tgtEl>
                                          <p:spTgt spid="68"/>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69"/>
                                        </p:tgtEl>
                                        <p:attrNameLst>
                                          <p:attrName>style.visibility</p:attrName>
                                        </p:attrNameLst>
                                      </p:cBhvr>
                                      <p:to>
                                        <p:strVal val="visible"/>
                                      </p:to>
                                    </p:set>
                                    <p:animEffect transition="in" filter="barn(inVertical)">
                                      <p:cBhvr>
                                        <p:cTn id="163" dur="500"/>
                                        <p:tgtEl>
                                          <p:spTgt spid="69"/>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218"/>
                                        </p:tgtEl>
                                        <p:attrNameLst>
                                          <p:attrName>style.visibility</p:attrName>
                                        </p:attrNameLst>
                                      </p:cBhvr>
                                      <p:to>
                                        <p:strVal val="visible"/>
                                      </p:to>
                                    </p:set>
                                    <p:animEffect transition="in" filter="barn(inVertical)">
                                      <p:cBhvr>
                                        <p:cTn id="166" dur="500"/>
                                        <p:tgtEl>
                                          <p:spTgt spid="218"/>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216"/>
                                        </p:tgtEl>
                                        <p:attrNameLst>
                                          <p:attrName>style.visibility</p:attrName>
                                        </p:attrNameLst>
                                      </p:cBhvr>
                                      <p:to>
                                        <p:strVal val="visible"/>
                                      </p:to>
                                    </p:set>
                                    <p:animEffect transition="in" filter="barn(inVertical)">
                                      <p:cBhvr>
                                        <p:cTn id="169" dur="500"/>
                                        <p:tgtEl>
                                          <p:spTgt spid="216"/>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217"/>
                                        </p:tgtEl>
                                        <p:attrNameLst>
                                          <p:attrName>style.visibility</p:attrName>
                                        </p:attrNameLst>
                                      </p:cBhvr>
                                      <p:to>
                                        <p:strVal val="visible"/>
                                      </p:to>
                                    </p:set>
                                    <p:animEffect transition="in" filter="barn(inVertical)">
                                      <p:cBhvr>
                                        <p:cTn id="172" dur="500"/>
                                        <p:tgtEl>
                                          <p:spTgt spid="217"/>
                                        </p:tgtEl>
                                      </p:cBhvr>
                                    </p:animEffect>
                                  </p:childTnLst>
                                </p:cTn>
                              </p:par>
                              <p:par>
                                <p:cTn id="173" presetID="16" presetClass="entr" presetSubtype="21" fill="hold" grpId="0" nodeType="withEffect">
                                  <p:stCondLst>
                                    <p:cond delay="0"/>
                                  </p:stCondLst>
                                  <p:childTnLst>
                                    <p:set>
                                      <p:cBhvr>
                                        <p:cTn id="174" dur="1" fill="hold">
                                          <p:stCondLst>
                                            <p:cond delay="0"/>
                                          </p:stCondLst>
                                        </p:cTn>
                                        <p:tgtEl>
                                          <p:spTgt spid="214"/>
                                        </p:tgtEl>
                                        <p:attrNameLst>
                                          <p:attrName>style.visibility</p:attrName>
                                        </p:attrNameLst>
                                      </p:cBhvr>
                                      <p:to>
                                        <p:strVal val="visible"/>
                                      </p:to>
                                    </p:set>
                                    <p:animEffect transition="in" filter="barn(inVertical)">
                                      <p:cBhvr>
                                        <p:cTn id="175" dur="500"/>
                                        <p:tgtEl>
                                          <p:spTgt spid="214"/>
                                        </p:tgtEl>
                                      </p:cBhvr>
                                    </p:animEffect>
                                  </p:childTnLst>
                                </p:cTn>
                              </p:par>
                              <p:par>
                                <p:cTn id="176" presetID="16" presetClass="entr" presetSubtype="21" fill="hold" grpId="0" nodeType="withEffect">
                                  <p:stCondLst>
                                    <p:cond delay="0"/>
                                  </p:stCondLst>
                                  <p:childTnLst>
                                    <p:set>
                                      <p:cBhvr>
                                        <p:cTn id="177" dur="1" fill="hold">
                                          <p:stCondLst>
                                            <p:cond delay="0"/>
                                          </p:stCondLst>
                                        </p:cTn>
                                        <p:tgtEl>
                                          <p:spTgt spid="215"/>
                                        </p:tgtEl>
                                        <p:attrNameLst>
                                          <p:attrName>style.visibility</p:attrName>
                                        </p:attrNameLst>
                                      </p:cBhvr>
                                      <p:to>
                                        <p:strVal val="visible"/>
                                      </p:to>
                                    </p:set>
                                    <p:animEffect transition="in" filter="barn(inVertical)">
                                      <p:cBhvr>
                                        <p:cTn id="178" dur="500"/>
                                        <p:tgtEl>
                                          <p:spTgt spid="215"/>
                                        </p:tgtEl>
                                      </p:cBhvr>
                                    </p:animEffect>
                                  </p:childTnLst>
                                </p:cTn>
                              </p:par>
                              <p:par>
                                <p:cTn id="179" presetID="16" presetClass="entr" presetSubtype="21" fill="hold" grpId="0" nodeType="withEffect">
                                  <p:stCondLst>
                                    <p:cond delay="0"/>
                                  </p:stCondLst>
                                  <p:childTnLst>
                                    <p:set>
                                      <p:cBhvr>
                                        <p:cTn id="180" dur="1" fill="hold">
                                          <p:stCondLst>
                                            <p:cond delay="0"/>
                                          </p:stCondLst>
                                        </p:cTn>
                                        <p:tgtEl>
                                          <p:spTgt spid="123"/>
                                        </p:tgtEl>
                                        <p:attrNameLst>
                                          <p:attrName>style.visibility</p:attrName>
                                        </p:attrNameLst>
                                      </p:cBhvr>
                                      <p:to>
                                        <p:strVal val="visible"/>
                                      </p:to>
                                    </p:set>
                                    <p:animEffect transition="in" filter="barn(inVertical)">
                                      <p:cBhvr>
                                        <p:cTn id="181" dur="500"/>
                                        <p:tgtEl>
                                          <p:spTgt spid="123"/>
                                        </p:tgtEl>
                                      </p:cBhvr>
                                    </p:animEffect>
                                  </p:childTnLst>
                                </p:cTn>
                              </p:par>
                              <p:par>
                                <p:cTn id="182" presetID="16" presetClass="entr" presetSubtype="21" fill="hold" grpId="0" nodeType="withEffect">
                                  <p:stCondLst>
                                    <p:cond delay="0"/>
                                  </p:stCondLst>
                                  <p:childTnLst>
                                    <p:set>
                                      <p:cBhvr>
                                        <p:cTn id="183" dur="1" fill="hold">
                                          <p:stCondLst>
                                            <p:cond delay="0"/>
                                          </p:stCondLst>
                                        </p:cTn>
                                        <p:tgtEl>
                                          <p:spTgt spid="125"/>
                                        </p:tgtEl>
                                        <p:attrNameLst>
                                          <p:attrName>style.visibility</p:attrName>
                                        </p:attrNameLst>
                                      </p:cBhvr>
                                      <p:to>
                                        <p:strVal val="visible"/>
                                      </p:to>
                                    </p:set>
                                    <p:animEffect transition="in" filter="barn(inVertical)">
                                      <p:cBhvr>
                                        <p:cTn id="184" dur="500"/>
                                        <p:tgtEl>
                                          <p:spTgt spid="125"/>
                                        </p:tgtEl>
                                      </p:cBhvr>
                                    </p:animEffect>
                                  </p:childTnLst>
                                </p:cTn>
                              </p:par>
                              <p:par>
                                <p:cTn id="185" presetID="16" presetClass="entr" presetSubtype="21" fill="hold" grpId="0" nodeType="withEffect">
                                  <p:stCondLst>
                                    <p:cond delay="0"/>
                                  </p:stCondLst>
                                  <p:childTnLst>
                                    <p:set>
                                      <p:cBhvr>
                                        <p:cTn id="186" dur="1" fill="hold">
                                          <p:stCondLst>
                                            <p:cond delay="0"/>
                                          </p:stCondLst>
                                        </p:cTn>
                                        <p:tgtEl>
                                          <p:spTgt spid="124"/>
                                        </p:tgtEl>
                                        <p:attrNameLst>
                                          <p:attrName>style.visibility</p:attrName>
                                        </p:attrNameLst>
                                      </p:cBhvr>
                                      <p:to>
                                        <p:strVal val="visible"/>
                                      </p:to>
                                    </p:set>
                                    <p:animEffect transition="in" filter="barn(inVertical)">
                                      <p:cBhvr>
                                        <p:cTn id="187" dur="500"/>
                                        <p:tgtEl>
                                          <p:spTgt spid="124"/>
                                        </p:tgtEl>
                                      </p:cBhvr>
                                    </p:animEffect>
                                  </p:childTnLst>
                                </p:cTn>
                              </p:par>
                              <p:par>
                                <p:cTn id="188" presetID="16" presetClass="entr" presetSubtype="21" fill="hold" grpId="0" nodeType="withEffect">
                                  <p:stCondLst>
                                    <p:cond delay="0"/>
                                  </p:stCondLst>
                                  <p:childTnLst>
                                    <p:set>
                                      <p:cBhvr>
                                        <p:cTn id="189" dur="1" fill="hold">
                                          <p:stCondLst>
                                            <p:cond delay="0"/>
                                          </p:stCondLst>
                                        </p:cTn>
                                        <p:tgtEl>
                                          <p:spTgt spid="138"/>
                                        </p:tgtEl>
                                        <p:attrNameLst>
                                          <p:attrName>style.visibility</p:attrName>
                                        </p:attrNameLst>
                                      </p:cBhvr>
                                      <p:to>
                                        <p:strVal val="visible"/>
                                      </p:to>
                                    </p:set>
                                    <p:animEffect transition="in" filter="barn(inVertical)">
                                      <p:cBhvr>
                                        <p:cTn id="190" dur="500"/>
                                        <p:tgtEl>
                                          <p:spTgt spid="138"/>
                                        </p:tgtEl>
                                      </p:cBhvr>
                                    </p:animEffect>
                                  </p:childTnLst>
                                </p:cTn>
                              </p:par>
                              <p:par>
                                <p:cTn id="191" presetID="16" presetClass="entr" presetSubtype="21" fill="hold" grpId="0" nodeType="withEffect">
                                  <p:stCondLst>
                                    <p:cond delay="0"/>
                                  </p:stCondLst>
                                  <p:childTnLst>
                                    <p:set>
                                      <p:cBhvr>
                                        <p:cTn id="192" dur="1" fill="hold">
                                          <p:stCondLst>
                                            <p:cond delay="0"/>
                                          </p:stCondLst>
                                        </p:cTn>
                                        <p:tgtEl>
                                          <p:spTgt spid="139"/>
                                        </p:tgtEl>
                                        <p:attrNameLst>
                                          <p:attrName>style.visibility</p:attrName>
                                        </p:attrNameLst>
                                      </p:cBhvr>
                                      <p:to>
                                        <p:strVal val="visible"/>
                                      </p:to>
                                    </p:set>
                                    <p:animEffect transition="in" filter="barn(inVertical)">
                                      <p:cBhvr>
                                        <p:cTn id="193" dur="500"/>
                                        <p:tgtEl>
                                          <p:spTgt spid="139"/>
                                        </p:tgtEl>
                                      </p:cBhvr>
                                    </p:animEffect>
                                  </p:childTnLst>
                                </p:cTn>
                              </p:par>
                              <p:par>
                                <p:cTn id="194" presetID="16" presetClass="entr" presetSubtype="21" fill="hold" grpId="0" nodeType="withEffect">
                                  <p:stCondLst>
                                    <p:cond delay="0"/>
                                  </p:stCondLst>
                                  <p:childTnLst>
                                    <p:set>
                                      <p:cBhvr>
                                        <p:cTn id="195" dur="1" fill="hold">
                                          <p:stCondLst>
                                            <p:cond delay="0"/>
                                          </p:stCondLst>
                                        </p:cTn>
                                        <p:tgtEl>
                                          <p:spTgt spid="140"/>
                                        </p:tgtEl>
                                        <p:attrNameLst>
                                          <p:attrName>style.visibility</p:attrName>
                                        </p:attrNameLst>
                                      </p:cBhvr>
                                      <p:to>
                                        <p:strVal val="visible"/>
                                      </p:to>
                                    </p:set>
                                    <p:animEffect transition="in" filter="barn(inVertical)">
                                      <p:cBhvr>
                                        <p:cTn id="196" dur="500"/>
                                        <p:tgtEl>
                                          <p:spTgt spid="140"/>
                                        </p:tgtEl>
                                      </p:cBhvr>
                                    </p:animEffect>
                                  </p:childTnLst>
                                </p:cTn>
                              </p:par>
                              <p:par>
                                <p:cTn id="197" presetID="16" presetClass="entr" presetSubtype="21" fill="hold" grpId="0" nodeType="withEffect">
                                  <p:stCondLst>
                                    <p:cond delay="0"/>
                                  </p:stCondLst>
                                  <p:childTnLst>
                                    <p:set>
                                      <p:cBhvr>
                                        <p:cTn id="198" dur="1" fill="hold">
                                          <p:stCondLst>
                                            <p:cond delay="0"/>
                                          </p:stCondLst>
                                        </p:cTn>
                                        <p:tgtEl>
                                          <p:spTgt spid="153"/>
                                        </p:tgtEl>
                                        <p:attrNameLst>
                                          <p:attrName>style.visibility</p:attrName>
                                        </p:attrNameLst>
                                      </p:cBhvr>
                                      <p:to>
                                        <p:strVal val="visible"/>
                                      </p:to>
                                    </p:set>
                                    <p:animEffect transition="in" filter="barn(inVertical)">
                                      <p:cBhvr>
                                        <p:cTn id="199" dur="500"/>
                                        <p:tgtEl>
                                          <p:spTgt spid="153"/>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2"/>
                                        </p:tgtEl>
                                        <p:attrNameLst>
                                          <p:attrName>style.visibility</p:attrName>
                                        </p:attrNameLst>
                                      </p:cBhvr>
                                      <p:to>
                                        <p:strVal val="visible"/>
                                      </p:to>
                                    </p:set>
                                    <p:animEffect transition="in" filter="barn(inVertical)">
                                      <p:cBhvr>
                                        <p:cTn id="204" dur="500"/>
                                        <p:tgtEl>
                                          <p:spTgt spid="2"/>
                                        </p:tgtEl>
                                      </p:cBhvr>
                                    </p:animEffect>
                                  </p:childTnLst>
                                </p:cTn>
                              </p:par>
                              <p:par>
                                <p:cTn id="205" presetID="16" presetClass="entr" presetSubtype="21" fill="hold" grpId="0" nodeType="withEffect">
                                  <p:stCondLst>
                                    <p:cond delay="0"/>
                                  </p:stCondLst>
                                  <p:childTnLst>
                                    <p:set>
                                      <p:cBhvr>
                                        <p:cTn id="206" dur="1" fill="hold">
                                          <p:stCondLst>
                                            <p:cond delay="0"/>
                                          </p:stCondLst>
                                        </p:cTn>
                                        <p:tgtEl>
                                          <p:spTgt spid="99"/>
                                        </p:tgtEl>
                                        <p:attrNameLst>
                                          <p:attrName>style.visibility</p:attrName>
                                        </p:attrNameLst>
                                      </p:cBhvr>
                                      <p:to>
                                        <p:strVal val="visible"/>
                                      </p:to>
                                    </p:set>
                                    <p:animEffect transition="in" filter="barn(inVertical)">
                                      <p:cBhvr>
                                        <p:cTn id="207" dur="500"/>
                                        <p:tgtEl>
                                          <p:spTgt spid="99"/>
                                        </p:tgtEl>
                                      </p:cBhvr>
                                    </p:animEffect>
                                  </p:childTnLst>
                                </p:cTn>
                              </p:par>
                              <p:par>
                                <p:cTn id="208" presetID="16" presetClass="entr" presetSubtype="21" fill="hold" grpId="0" nodeType="withEffect">
                                  <p:stCondLst>
                                    <p:cond delay="0"/>
                                  </p:stCondLst>
                                  <p:childTnLst>
                                    <p:set>
                                      <p:cBhvr>
                                        <p:cTn id="209" dur="1" fill="hold">
                                          <p:stCondLst>
                                            <p:cond delay="0"/>
                                          </p:stCondLst>
                                        </p:cTn>
                                        <p:tgtEl>
                                          <p:spTgt spid="100"/>
                                        </p:tgtEl>
                                        <p:attrNameLst>
                                          <p:attrName>style.visibility</p:attrName>
                                        </p:attrNameLst>
                                      </p:cBhvr>
                                      <p:to>
                                        <p:strVal val="visible"/>
                                      </p:to>
                                    </p:set>
                                    <p:animEffect transition="in" filter="barn(inVertical)">
                                      <p:cBhvr>
                                        <p:cTn id="210" dur="500"/>
                                        <p:tgtEl>
                                          <p:spTgt spid="100"/>
                                        </p:tgtEl>
                                      </p:cBhvr>
                                    </p:animEffect>
                                  </p:childTnLst>
                                </p:cTn>
                              </p:par>
                              <p:par>
                                <p:cTn id="211" presetID="16" presetClass="entr" presetSubtype="21" fill="hold" grpId="0" nodeType="withEffect">
                                  <p:stCondLst>
                                    <p:cond delay="0"/>
                                  </p:stCondLst>
                                  <p:childTnLst>
                                    <p:set>
                                      <p:cBhvr>
                                        <p:cTn id="212" dur="1" fill="hold">
                                          <p:stCondLst>
                                            <p:cond delay="0"/>
                                          </p:stCondLst>
                                        </p:cTn>
                                        <p:tgtEl>
                                          <p:spTgt spid="101"/>
                                        </p:tgtEl>
                                        <p:attrNameLst>
                                          <p:attrName>style.visibility</p:attrName>
                                        </p:attrNameLst>
                                      </p:cBhvr>
                                      <p:to>
                                        <p:strVal val="visible"/>
                                      </p:to>
                                    </p:set>
                                    <p:animEffect transition="in" filter="barn(inVertical)">
                                      <p:cBhvr>
                                        <p:cTn id="213" dur="500"/>
                                        <p:tgtEl>
                                          <p:spTgt spid="101"/>
                                        </p:tgtEl>
                                      </p:cBhvr>
                                    </p:animEffect>
                                  </p:childTnLst>
                                </p:cTn>
                              </p:par>
                              <p:par>
                                <p:cTn id="214" presetID="16" presetClass="entr" presetSubtype="21" fill="hold" grpId="0" nodeType="withEffect">
                                  <p:stCondLst>
                                    <p:cond delay="0"/>
                                  </p:stCondLst>
                                  <p:childTnLst>
                                    <p:set>
                                      <p:cBhvr>
                                        <p:cTn id="215" dur="1" fill="hold">
                                          <p:stCondLst>
                                            <p:cond delay="0"/>
                                          </p:stCondLst>
                                        </p:cTn>
                                        <p:tgtEl>
                                          <p:spTgt spid="102"/>
                                        </p:tgtEl>
                                        <p:attrNameLst>
                                          <p:attrName>style.visibility</p:attrName>
                                        </p:attrNameLst>
                                      </p:cBhvr>
                                      <p:to>
                                        <p:strVal val="visible"/>
                                      </p:to>
                                    </p:set>
                                    <p:animEffect transition="in" filter="barn(inVertical)">
                                      <p:cBhvr>
                                        <p:cTn id="216" dur="500"/>
                                        <p:tgtEl>
                                          <p:spTgt spid="102"/>
                                        </p:tgtEl>
                                      </p:cBhvr>
                                    </p:animEffect>
                                  </p:childTnLst>
                                </p:cTn>
                              </p:par>
                              <p:par>
                                <p:cTn id="217" presetID="16" presetClass="entr" presetSubtype="21" fill="hold" grpId="0" nodeType="withEffect">
                                  <p:stCondLst>
                                    <p:cond delay="0"/>
                                  </p:stCondLst>
                                  <p:childTnLst>
                                    <p:set>
                                      <p:cBhvr>
                                        <p:cTn id="218" dur="1" fill="hold">
                                          <p:stCondLst>
                                            <p:cond delay="0"/>
                                          </p:stCondLst>
                                        </p:cTn>
                                        <p:tgtEl>
                                          <p:spTgt spid="103"/>
                                        </p:tgtEl>
                                        <p:attrNameLst>
                                          <p:attrName>style.visibility</p:attrName>
                                        </p:attrNameLst>
                                      </p:cBhvr>
                                      <p:to>
                                        <p:strVal val="visible"/>
                                      </p:to>
                                    </p:set>
                                    <p:animEffect transition="in" filter="barn(inVertical)">
                                      <p:cBhvr>
                                        <p:cTn id="21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0" fill="hold" display="0">
                  <p:stCondLst>
                    <p:cond delay="indefinite"/>
                  </p:stCondLst>
                  <p:endCondLst>
                    <p:cond evt="onStopAudio" delay="0">
                      <p:tgtEl>
                        <p:sldTgt/>
                      </p:tgtEl>
                    </p:cond>
                  </p:endCondLst>
                </p:cTn>
                <p:tgtEl>
                  <p:spTgt spid="6"/>
                </p:tgtEl>
              </p:cMediaNode>
            </p:audio>
            <p:seq concurrent="1" nextAc="seek">
              <p:cTn id="221" restart="whenNotActive" fill="hold" evtFilter="cancelBubble" nodeType="interactiveSeq">
                <p:stCondLst>
                  <p:cond evt="onClick" delay="0">
                    <p:tgtEl>
                      <p:spTgt spid="2"/>
                    </p:tgtEl>
                  </p:cond>
                </p:stCondLst>
                <p:endSync evt="end" delay="0">
                  <p:rtn val="all"/>
                </p:endSync>
                <p:childTnLst>
                  <p:par>
                    <p:cTn id="222" fill="hold">
                      <p:stCondLst>
                        <p:cond delay="0"/>
                      </p:stCondLst>
                      <p:childTnLst>
                        <p:par>
                          <p:cTn id="223" fill="hold">
                            <p:stCondLst>
                              <p:cond delay="0"/>
                            </p:stCondLst>
                            <p:childTnLst>
                              <p:par>
                                <p:cTn id="224" presetID="16" presetClass="entr" presetSubtype="21" fill="hold" grpId="0" nodeType="clickEffect">
                                  <p:stCondLst>
                                    <p:cond delay="0"/>
                                  </p:stCondLst>
                                  <p:childTnLst>
                                    <p:set>
                                      <p:cBhvr>
                                        <p:cTn id="225" dur="1" fill="hold">
                                          <p:stCondLst>
                                            <p:cond delay="0"/>
                                          </p:stCondLst>
                                        </p:cTn>
                                        <p:tgtEl>
                                          <p:spTgt spid="104"/>
                                        </p:tgtEl>
                                        <p:attrNameLst>
                                          <p:attrName>style.visibility</p:attrName>
                                        </p:attrNameLst>
                                      </p:cBhvr>
                                      <p:to>
                                        <p:strVal val="visible"/>
                                      </p:to>
                                    </p:set>
                                    <p:animEffect transition="in" filter="barn(inVertical)">
                                      <p:cBhvr>
                                        <p:cTn id="226" dur="500"/>
                                        <p:tgtEl>
                                          <p:spTgt spid="104"/>
                                        </p:tgtEl>
                                      </p:cBhvr>
                                    </p:animEffect>
                                  </p:childTnLst>
                                </p:cTn>
                              </p:par>
                              <p:par>
                                <p:cTn id="227" presetID="16" presetClass="entr" presetSubtype="21" fill="hold" grpId="0" nodeType="withEffect">
                                  <p:stCondLst>
                                    <p:cond delay="0"/>
                                  </p:stCondLst>
                                  <p:childTnLst>
                                    <p:set>
                                      <p:cBhvr>
                                        <p:cTn id="228" dur="1" fill="hold">
                                          <p:stCondLst>
                                            <p:cond delay="0"/>
                                          </p:stCondLst>
                                        </p:cTn>
                                        <p:tgtEl>
                                          <p:spTgt spid="105"/>
                                        </p:tgtEl>
                                        <p:attrNameLst>
                                          <p:attrName>style.visibility</p:attrName>
                                        </p:attrNameLst>
                                      </p:cBhvr>
                                      <p:to>
                                        <p:strVal val="visible"/>
                                      </p:to>
                                    </p:set>
                                    <p:animEffect transition="in" filter="barn(inVertical)">
                                      <p:cBhvr>
                                        <p:cTn id="229" dur="500"/>
                                        <p:tgtEl>
                                          <p:spTgt spid="105"/>
                                        </p:tgtEl>
                                      </p:cBhvr>
                                    </p:animEffect>
                                  </p:childTnLst>
                                </p:cTn>
                              </p:par>
                              <p:par>
                                <p:cTn id="230" presetID="16" presetClass="entr" presetSubtype="21" fill="hold" grpId="0" nodeType="withEffect">
                                  <p:stCondLst>
                                    <p:cond delay="0"/>
                                  </p:stCondLst>
                                  <p:childTnLst>
                                    <p:set>
                                      <p:cBhvr>
                                        <p:cTn id="231" dur="1" fill="hold">
                                          <p:stCondLst>
                                            <p:cond delay="0"/>
                                          </p:stCondLst>
                                        </p:cTn>
                                        <p:tgtEl>
                                          <p:spTgt spid="106"/>
                                        </p:tgtEl>
                                        <p:attrNameLst>
                                          <p:attrName>style.visibility</p:attrName>
                                        </p:attrNameLst>
                                      </p:cBhvr>
                                      <p:to>
                                        <p:strVal val="visible"/>
                                      </p:to>
                                    </p:set>
                                    <p:animEffect transition="in" filter="barn(inVertical)">
                                      <p:cBhvr>
                                        <p:cTn id="232" dur="500"/>
                                        <p:tgtEl>
                                          <p:spTgt spid="106"/>
                                        </p:tgtEl>
                                      </p:cBhvr>
                                    </p:animEffect>
                                  </p:childTnLst>
                                </p:cTn>
                              </p:par>
                              <p:par>
                                <p:cTn id="233" presetID="16" presetClass="entr" presetSubtype="21" fill="hold" grpId="0" nodeType="withEffect">
                                  <p:stCondLst>
                                    <p:cond delay="0"/>
                                  </p:stCondLst>
                                  <p:childTnLst>
                                    <p:set>
                                      <p:cBhvr>
                                        <p:cTn id="234" dur="1" fill="hold">
                                          <p:stCondLst>
                                            <p:cond delay="0"/>
                                          </p:stCondLst>
                                        </p:cTn>
                                        <p:tgtEl>
                                          <p:spTgt spid="107"/>
                                        </p:tgtEl>
                                        <p:attrNameLst>
                                          <p:attrName>style.visibility</p:attrName>
                                        </p:attrNameLst>
                                      </p:cBhvr>
                                      <p:to>
                                        <p:strVal val="visible"/>
                                      </p:to>
                                    </p:set>
                                    <p:animEffect transition="in" filter="barn(inVertical)">
                                      <p:cBhvr>
                                        <p:cTn id="235" dur="500"/>
                                        <p:tgtEl>
                                          <p:spTgt spid="107"/>
                                        </p:tgtEl>
                                      </p:cBhvr>
                                    </p:animEffect>
                                  </p:childTnLst>
                                </p:cTn>
                              </p:par>
                              <p:par>
                                <p:cTn id="236" presetID="16" presetClass="entr" presetSubtype="21" fill="hold" grpId="0" nodeType="withEffect">
                                  <p:stCondLst>
                                    <p:cond delay="0"/>
                                  </p:stCondLst>
                                  <p:childTnLst>
                                    <p:set>
                                      <p:cBhvr>
                                        <p:cTn id="237" dur="1" fill="hold">
                                          <p:stCondLst>
                                            <p:cond delay="0"/>
                                          </p:stCondLst>
                                        </p:cTn>
                                        <p:tgtEl>
                                          <p:spTgt spid="108"/>
                                        </p:tgtEl>
                                        <p:attrNameLst>
                                          <p:attrName>style.visibility</p:attrName>
                                        </p:attrNameLst>
                                      </p:cBhvr>
                                      <p:to>
                                        <p:strVal val="visible"/>
                                      </p:to>
                                    </p:set>
                                    <p:animEffect transition="in" filter="barn(inVertical)">
                                      <p:cBhvr>
                                        <p:cTn id="238" dur="500"/>
                                        <p:tgtEl>
                                          <p:spTgt spid="108"/>
                                        </p:tgtEl>
                                      </p:cBhvr>
                                    </p:animEffect>
                                  </p:childTnLst>
                                </p:cTn>
                              </p:par>
                              <p:par>
                                <p:cTn id="239" presetID="16" presetClass="entr" presetSubtype="21" fill="hold" grpId="0" nodeType="withEffect">
                                  <p:stCondLst>
                                    <p:cond delay="0"/>
                                  </p:stCondLst>
                                  <p:childTnLst>
                                    <p:set>
                                      <p:cBhvr>
                                        <p:cTn id="240" dur="1" fill="hold">
                                          <p:stCondLst>
                                            <p:cond delay="0"/>
                                          </p:stCondLst>
                                        </p:cTn>
                                        <p:tgtEl>
                                          <p:spTgt spid="117"/>
                                        </p:tgtEl>
                                        <p:attrNameLst>
                                          <p:attrName>style.visibility</p:attrName>
                                        </p:attrNameLst>
                                      </p:cBhvr>
                                      <p:to>
                                        <p:strVal val="visible"/>
                                      </p:to>
                                    </p:set>
                                    <p:animEffect transition="in" filter="barn(inVertical)">
                                      <p:cBhvr>
                                        <p:cTn id="241" dur="500"/>
                                        <p:tgtEl>
                                          <p:spTgt spid="117"/>
                                        </p:tgtEl>
                                      </p:cBhvr>
                                    </p:animEffect>
                                  </p:childTnLst>
                                </p:cTn>
                              </p:par>
                              <p:par>
                                <p:cTn id="242" presetID="16" presetClass="entr" presetSubtype="21" fill="hold" grpId="0" nodeType="withEffect">
                                  <p:stCondLst>
                                    <p:cond delay="0"/>
                                  </p:stCondLst>
                                  <p:childTnLst>
                                    <p:set>
                                      <p:cBhvr>
                                        <p:cTn id="243" dur="1" fill="hold">
                                          <p:stCondLst>
                                            <p:cond delay="0"/>
                                          </p:stCondLst>
                                        </p:cTn>
                                        <p:tgtEl>
                                          <p:spTgt spid="118"/>
                                        </p:tgtEl>
                                        <p:attrNameLst>
                                          <p:attrName>style.visibility</p:attrName>
                                        </p:attrNameLst>
                                      </p:cBhvr>
                                      <p:to>
                                        <p:strVal val="visible"/>
                                      </p:to>
                                    </p:set>
                                    <p:animEffect transition="in" filter="barn(inVertical)">
                                      <p:cBhvr>
                                        <p:cTn id="244" dur="500"/>
                                        <p:tgtEl>
                                          <p:spTgt spid="118"/>
                                        </p:tgtEl>
                                      </p:cBhvr>
                                    </p:animEffect>
                                  </p:childTnLst>
                                </p:cTn>
                              </p:par>
                              <p:par>
                                <p:cTn id="245" presetID="16" presetClass="entr" presetSubtype="21" fill="hold" grpId="0" nodeType="withEffect">
                                  <p:stCondLst>
                                    <p:cond delay="0"/>
                                  </p:stCondLst>
                                  <p:childTnLst>
                                    <p:set>
                                      <p:cBhvr>
                                        <p:cTn id="246" dur="1" fill="hold">
                                          <p:stCondLst>
                                            <p:cond delay="0"/>
                                          </p:stCondLst>
                                        </p:cTn>
                                        <p:tgtEl>
                                          <p:spTgt spid="119"/>
                                        </p:tgtEl>
                                        <p:attrNameLst>
                                          <p:attrName>style.visibility</p:attrName>
                                        </p:attrNameLst>
                                      </p:cBhvr>
                                      <p:to>
                                        <p:strVal val="visible"/>
                                      </p:to>
                                    </p:set>
                                    <p:animEffect transition="in" filter="barn(inVertical)">
                                      <p:cBhvr>
                                        <p:cTn id="247" dur="500"/>
                                        <p:tgtEl>
                                          <p:spTgt spid="119"/>
                                        </p:tgtEl>
                                      </p:cBhvr>
                                    </p:animEffect>
                                  </p:childTnLst>
                                </p:cTn>
                              </p:par>
                            </p:childTnLst>
                          </p:cTn>
                        </p:par>
                      </p:childTnLst>
                    </p:cTn>
                  </p:par>
                </p:childTnLst>
              </p:cTn>
              <p:nextCondLst>
                <p:cond evt="onClick" delay="0">
                  <p:tgtEl>
                    <p:spTgt spid="2"/>
                  </p:tgtEl>
                </p:cond>
              </p:nextCondLst>
            </p:seq>
            <p:seq concurrent="1" nextAc="seek">
              <p:cTn id="248" restart="whenNotActive" fill="hold" evtFilter="cancelBubble" nodeType="interactiveSeq">
                <p:stCondLst>
                  <p:cond evt="onClick" delay="0">
                    <p:tgtEl>
                      <p:spTgt spid="99"/>
                    </p:tgtEl>
                  </p:cond>
                </p:stCondLst>
                <p:endSync evt="end" delay="0">
                  <p:rtn val="all"/>
                </p:endSync>
                <p:childTnLst>
                  <p:par>
                    <p:cTn id="249" fill="hold">
                      <p:stCondLst>
                        <p:cond delay="0"/>
                      </p:stCondLst>
                      <p:childTnLst>
                        <p:par>
                          <p:cTn id="250" fill="hold">
                            <p:stCondLst>
                              <p:cond delay="0"/>
                            </p:stCondLst>
                            <p:childTnLst>
                              <p:par>
                                <p:cTn id="251" presetID="16" presetClass="entr" presetSubtype="21" fill="hold" grpId="0" nodeType="clickEffect">
                                  <p:stCondLst>
                                    <p:cond delay="0"/>
                                  </p:stCondLst>
                                  <p:childTnLst>
                                    <p:set>
                                      <p:cBhvr>
                                        <p:cTn id="252" dur="1" fill="hold">
                                          <p:stCondLst>
                                            <p:cond delay="0"/>
                                          </p:stCondLst>
                                        </p:cTn>
                                        <p:tgtEl>
                                          <p:spTgt spid="121"/>
                                        </p:tgtEl>
                                        <p:attrNameLst>
                                          <p:attrName>style.visibility</p:attrName>
                                        </p:attrNameLst>
                                      </p:cBhvr>
                                      <p:to>
                                        <p:strVal val="visible"/>
                                      </p:to>
                                    </p:set>
                                    <p:animEffect transition="in" filter="barn(inVertical)">
                                      <p:cBhvr>
                                        <p:cTn id="253" dur="500"/>
                                        <p:tgtEl>
                                          <p:spTgt spid="121"/>
                                        </p:tgtEl>
                                      </p:cBhvr>
                                    </p:animEffect>
                                  </p:childTnLst>
                                </p:cTn>
                              </p:par>
                              <p:par>
                                <p:cTn id="254" presetID="16" presetClass="entr" presetSubtype="21" fill="hold" grpId="0" nodeType="withEffect">
                                  <p:stCondLst>
                                    <p:cond delay="0"/>
                                  </p:stCondLst>
                                  <p:childTnLst>
                                    <p:set>
                                      <p:cBhvr>
                                        <p:cTn id="255" dur="1" fill="hold">
                                          <p:stCondLst>
                                            <p:cond delay="0"/>
                                          </p:stCondLst>
                                        </p:cTn>
                                        <p:tgtEl>
                                          <p:spTgt spid="120"/>
                                        </p:tgtEl>
                                        <p:attrNameLst>
                                          <p:attrName>style.visibility</p:attrName>
                                        </p:attrNameLst>
                                      </p:cBhvr>
                                      <p:to>
                                        <p:strVal val="visible"/>
                                      </p:to>
                                    </p:set>
                                    <p:animEffect transition="in" filter="barn(inVertical)">
                                      <p:cBhvr>
                                        <p:cTn id="256" dur="500"/>
                                        <p:tgtEl>
                                          <p:spTgt spid="120"/>
                                        </p:tgtEl>
                                      </p:cBhvr>
                                    </p:animEffect>
                                  </p:childTnLst>
                                </p:cTn>
                              </p:par>
                              <p:par>
                                <p:cTn id="257" presetID="16" presetClass="entr" presetSubtype="21" fill="hold" grpId="0" nodeType="withEffect">
                                  <p:stCondLst>
                                    <p:cond delay="0"/>
                                  </p:stCondLst>
                                  <p:childTnLst>
                                    <p:set>
                                      <p:cBhvr>
                                        <p:cTn id="258" dur="1" fill="hold">
                                          <p:stCondLst>
                                            <p:cond delay="0"/>
                                          </p:stCondLst>
                                        </p:cTn>
                                        <p:tgtEl>
                                          <p:spTgt spid="122"/>
                                        </p:tgtEl>
                                        <p:attrNameLst>
                                          <p:attrName>style.visibility</p:attrName>
                                        </p:attrNameLst>
                                      </p:cBhvr>
                                      <p:to>
                                        <p:strVal val="visible"/>
                                      </p:to>
                                    </p:set>
                                    <p:animEffect transition="in" filter="barn(inVertical)">
                                      <p:cBhvr>
                                        <p:cTn id="259" dur="500"/>
                                        <p:tgtEl>
                                          <p:spTgt spid="122"/>
                                        </p:tgtEl>
                                      </p:cBhvr>
                                    </p:animEffect>
                                  </p:childTnLst>
                                </p:cTn>
                              </p:par>
                              <p:par>
                                <p:cTn id="260" presetID="16" presetClass="entr" presetSubtype="21" fill="hold" grpId="0" nodeType="withEffect">
                                  <p:stCondLst>
                                    <p:cond delay="0"/>
                                  </p:stCondLst>
                                  <p:childTnLst>
                                    <p:set>
                                      <p:cBhvr>
                                        <p:cTn id="261" dur="1" fill="hold">
                                          <p:stCondLst>
                                            <p:cond delay="0"/>
                                          </p:stCondLst>
                                        </p:cTn>
                                        <p:tgtEl>
                                          <p:spTgt spid="126"/>
                                        </p:tgtEl>
                                        <p:attrNameLst>
                                          <p:attrName>style.visibility</p:attrName>
                                        </p:attrNameLst>
                                      </p:cBhvr>
                                      <p:to>
                                        <p:strVal val="visible"/>
                                      </p:to>
                                    </p:set>
                                    <p:animEffect transition="in" filter="barn(inVertical)">
                                      <p:cBhvr>
                                        <p:cTn id="262" dur="500"/>
                                        <p:tgtEl>
                                          <p:spTgt spid="126"/>
                                        </p:tgtEl>
                                      </p:cBhvr>
                                    </p:animEffect>
                                  </p:childTnLst>
                                </p:cTn>
                              </p:par>
                              <p:par>
                                <p:cTn id="263" presetID="16" presetClass="entr" presetSubtype="21" fill="hold" grpId="0" nodeType="withEffect">
                                  <p:stCondLst>
                                    <p:cond delay="0"/>
                                  </p:stCondLst>
                                  <p:childTnLst>
                                    <p:set>
                                      <p:cBhvr>
                                        <p:cTn id="264" dur="1" fill="hold">
                                          <p:stCondLst>
                                            <p:cond delay="0"/>
                                          </p:stCondLst>
                                        </p:cTn>
                                        <p:tgtEl>
                                          <p:spTgt spid="127"/>
                                        </p:tgtEl>
                                        <p:attrNameLst>
                                          <p:attrName>style.visibility</p:attrName>
                                        </p:attrNameLst>
                                      </p:cBhvr>
                                      <p:to>
                                        <p:strVal val="visible"/>
                                      </p:to>
                                    </p:set>
                                    <p:animEffect transition="in" filter="barn(inVertical)">
                                      <p:cBhvr>
                                        <p:cTn id="265" dur="500"/>
                                        <p:tgtEl>
                                          <p:spTgt spid="127"/>
                                        </p:tgtEl>
                                      </p:cBhvr>
                                    </p:animEffect>
                                  </p:childTnLst>
                                </p:cTn>
                              </p:par>
                              <p:par>
                                <p:cTn id="266" presetID="16" presetClass="entr" presetSubtype="21" fill="hold" grpId="0" nodeType="withEffect">
                                  <p:stCondLst>
                                    <p:cond delay="0"/>
                                  </p:stCondLst>
                                  <p:childTnLst>
                                    <p:set>
                                      <p:cBhvr>
                                        <p:cTn id="267" dur="1" fill="hold">
                                          <p:stCondLst>
                                            <p:cond delay="0"/>
                                          </p:stCondLst>
                                        </p:cTn>
                                        <p:tgtEl>
                                          <p:spTgt spid="128"/>
                                        </p:tgtEl>
                                        <p:attrNameLst>
                                          <p:attrName>style.visibility</p:attrName>
                                        </p:attrNameLst>
                                      </p:cBhvr>
                                      <p:to>
                                        <p:strVal val="visible"/>
                                      </p:to>
                                    </p:set>
                                    <p:animEffect transition="in" filter="barn(inVertical)">
                                      <p:cBhvr>
                                        <p:cTn id="268" dur="500"/>
                                        <p:tgtEl>
                                          <p:spTgt spid="128"/>
                                        </p:tgtEl>
                                      </p:cBhvr>
                                    </p:animEffect>
                                  </p:childTnLst>
                                </p:cTn>
                              </p:par>
                              <p:par>
                                <p:cTn id="269" presetID="16" presetClass="entr" presetSubtype="21" fill="hold" grpId="0" nodeType="withEffect">
                                  <p:stCondLst>
                                    <p:cond delay="0"/>
                                  </p:stCondLst>
                                  <p:childTnLst>
                                    <p:set>
                                      <p:cBhvr>
                                        <p:cTn id="270" dur="1" fill="hold">
                                          <p:stCondLst>
                                            <p:cond delay="0"/>
                                          </p:stCondLst>
                                        </p:cTn>
                                        <p:tgtEl>
                                          <p:spTgt spid="137"/>
                                        </p:tgtEl>
                                        <p:attrNameLst>
                                          <p:attrName>style.visibility</p:attrName>
                                        </p:attrNameLst>
                                      </p:cBhvr>
                                      <p:to>
                                        <p:strVal val="visible"/>
                                      </p:to>
                                    </p:set>
                                    <p:animEffect transition="in" filter="barn(inVertical)">
                                      <p:cBhvr>
                                        <p:cTn id="271" dur="500"/>
                                        <p:tgtEl>
                                          <p:spTgt spid="137"/>
                                        </p:tgtEl>
                                      </p:cBhvr>
                                    </p:animEffect>
                                  </p:childTnLst>
                                </p:cTn>
                              </p:par>
                              <p:par>
                                <p:cTn id="272" presetID="16" presetClass="entr" presetSubtype="21" fill="hold" grpId="0" nodeType="withEffect">
                                  <p:stCondLst>
                                    <p:cond delay="0"/>
                                  </p:stCondLst>
                                  <p:childTnLst>
                                    <p:set>
                                      <p:cBhvr>
                                        <p:cTn id="273" dur="1" fill="hold">
                                          <p:stCondLst>
                                            <p:cond delay="0"/>
                                          </p:stCondLst>
                                        </p:cTn>
                                        <p:tgtEl>
                                          <p:spTgt spid="141"/>
                                        </p:tgtEl>
                                        <p:attrNameLst>
                                          <p:attrName>style.visibility</p:attrName>
                                        </p:attrNameLst>
                                      </p:cBhvr>
                                      <p:to>
                                        <p:strVal val="visible"/>
                                      </p:to>
                                    </p:set>
                                    <p:animEffect transition="in" filter="barn(inVertical)">
                                      <p:cBhvr>
                                        <p:cTn id="274" dur="500"/>
                                        <p:tgtEl>
                                          <p:spTgt spid="141"/>
                                        </p:tgtEl>
                                      </p:cBhvr>
                                    </p:animEffect>
                                  </p:childTnLst>
                                </p:cTn>
                              </p:par>
                            </p:childTnLst>
                          </p:cTn>
                        </p:par>
                      </p:childTnLst>
                    </p:cTn>
                  </p:par>
                </p:childTnLst>
              </p:cTn>
              <p:nextCondLst>
                <p:cond evt="onClick" delay="0">
                  <p:tgtEl>
                    <p:spTgt spid="99"/>
                  </p:tgtEl>
                </p:cond>
              </p:nextCondLst>
            </p:seq>
            <p:seq concurrent="1" nextAc="seek">
              <p:cTn id="275" restart="whenNotActive" fill="hold" evtFilter="cancelBubble" nodeType="interactiveSeq">
                <p:stCondLst>
                  <p:cond evt="onClick" delay="0">
                    <p:tgtEl>
                      <p:spTgt spid="100"/>
                    </p:tgtEl>
                  </p:cond>
                </p:stCondLst>
                <p:endSync evt="end" delay="0">
                  <p:rtn val="all"/>
                </p:endSync>
                <p:childTnLst>
                  <p:par>
                    <p:cTn id="276" fill="hold">
                      <p:stCondLst>
                        <p:cond delay="0"/>
                      </p:stCondLst>
                      <p:childTnLst>
                        <p:par>
                          <p:cTn id="277" fill="hold">
                            <p:stCondLst>
                              <p:cond delay="0"/>
                            </p:stCondLst>
                            <p:childTnLst>
                              <p:par>
                                <p:cTn id="278" presetID="16" presetClass="entr" presetSubtype="21" fill="hold" grpId="0" nodeType="clickEffect">
                                  <p:stCondLst>
                                    <p:cond delay="0"/>
                                  </p:stCondLst>
                                  <p:childTnLst>
                                    <p:set>
                                      <p:cBhvr>
                                        <p:cTn id="279" dur="1" fill="hold">
                                          <p:stCondLst>
                                            <p:cond delay="0"/>
                                          </p:stCondLst>
                                        </p:cTn>
                                        <p:tgtEl>
                                          <p:spTgt spid="133"/>
                                        </p:tgtEl>
                                        <p:attrNameLst>
                                          <p:attrName>style.visibility</p:attrName>
                                        </p:attrNameLst>
                                      </p:cBhvr>
                                      <p:to>
                                        <p:strVal val="visible"/>
                                      </p:to>
                                    </p:set>
                                    <p:animEffect transition="in" filter="barn(inVertical)">
                                      <p:cBhvr>
                                        <p:cTn id="280" dur="500"/>
                                        <p:tgtEl>
                                          <p:spTgt spid="133"/>
                                        </p:tgtEl>
                                      </p:cBhvr>
                                    </p:animEffect>
                                  </p:childTnLst>
                                </p:cTn>
                              </p:par>
                              <p:par>
                                <p:cTn id="281" presetID="16" presetClass="entr" presetSubtype="21" fill="hold" grpId="0" nodeType="withEffect">
                                  <p:stCondLst>
                                    <p:cond delay="0"/>
                                  </p:stCondLst>
                                  <p:childTnLst>
                                    <p:set>
                                      <p:cBhvr>
                                        <p:cTn id="282" dur="1" fill="hold">
                                          <p:stCondLst>
                                            <p:cond delay="0"/>
                                          </p:stCondLst>
                                        </p:cTn>
                                        <p:tgtEl>
                                          <p:spTgt spid="129"/>
                                        </p:tgtEl>
                                        <p:attrNameLst>
                                          <p:attrName>style.visibility</p:attrName>
                                        </p:attrNameLst>
                                      </p:cBhvr>
                                      <p:to>
                                        <p:strVal val="visible"/>
                                      </p:to>
                                    </p:set>
                                    <p:animEffect transition="in" filter="barn(inVertical)">
                                      <p:cBhvr>
                                        <p:cTn id="283" dur="500"/>
                                        <p:tgtEl>
                                          <p:spTgt spid="129"/>
                                        </p:tgtEl>
                                      </p:cBhvr>
                                    </p:animEffect>
                                  </p:childTnLst>
                                </p:cTn>
                              </p:par>
                              <p:par>
                                <p:cTn id="284" presetID="16" presetClass="entr" presetSubtype="21" fill="hold" grpId="0" nodeType="withEffect">
                                  <p:stCondLst>
                                    <p:cond delay="0"/>
                                  </p:stCondLst>
                                  <p:childTnLst>
                                    <p:set>
                                      <p:cBhvr>
                                        <p:cTn id="285" dur="1" fill="hold">
                                          <p:stCondLst>
                                            <p:cond delay="0"/>
                                          </p:stCondLst>
                                        </p:cTn>
                                        <p:tgtEl>
                                          <p:spTgt spid="130"/>
                                        </p:tgtEl>
                                        <p:attrNameLst>
                                          <p:attrName>style.visibility</p:attrName>
                                        </p:attrNameLst>
                                      </p:cBhvr>
                                      <p:to>
                                        <p:strVal val="visible"/>
                                      </p:to>
                                    </p:set>
                                    <p:animEffect transition="in" filter="barn(inVertical)">
                                      <p:cBhvr>
                                        <p:cTn id="286" dur="500"/>
                                        <p:tgtEl>
                                          <p:spTgt spid="130"/>
                                        </p:tgtEl>
                                      </p:cBhvr>
                                    </p:animEffect>
                                  </p:childTnLst>
                                </p:cTn>
                              </p:par>
                              <p:par>
                                <p:cTn id="287" presetID="16" presetClass="entr" presetSubtype="21" fill="hold" grpId="0" nodeType="withEffect">
                                  <p:stCondLst>
                                    <p:cond delay="0"/>
                                  </p:stCondLst>
                                  <p:childTnLst>
                                    <p:set>
                                      <p:cBhvr>
                                        <p:cTn id="288" dur="1" fill="hold">
                                          <p:stCondLst>
                                            <p:cond delay="0"/>
                                          </p:stCondLst>
                                        </p:cTn>
                                        <p:tgtEl>
                                          <p:spTgt spid="131"/>
                                        </p:tgtEl>
                                        <p:attrNameLst>
                                          <p:attrName>style.visibility</p:attrName>
                                        </p:attrNameLst>
                                      </p:cBhvr>
                                      <p:to>
                                        <p:strVal val="visible"/>
                                      </p:to>
                                    </p:set>
                                    <p:animEffect transition="in" filter="barn(inVertical)">
                                      <p:cBhvr>
                                        <p:cTn id="289" dur="500"/>
                                        <p:tgtEl>
                                          <p:spTgt spid="131"/>
                                        </p:tgtEl>
                                      </p:cBhvr>
                                    </p:animEffect>
                                  </p:childTnLst>
                                </p:cTn>
                              </p:par>
                              <p:par>
                                <p:cTn id="290" presetID="16" presetClass="entr" presetSubtype="21" fill="hold" grpId="0" nodeType="withEffect">
                                  <p:stCondLst>
                                    <p:cond delay="0"/>
                                  </p:stCondLst>
                                  <p:childTnLst>
                                    <p:set>
                                      <p:cBhvr>
                                        <p:cTn id="291" dur="1" fill="hold">
                                          <p:stCondLst>
                                            <p:cond delay="0"/>
                                          </p:stCondLst>
                                        </p:cTn>
                                        <p:tgtEl>
                                          <p:spTgt spid="132"/>
                                        </p:tgtEl>
                                        <p:attrNameLst>
                                          <p:attrName>style.visibility</p:attrName>
                                        </p:attrNameLst>
                                      </p:cBhvr>
                                      <p:to>
                                        <p:strVal val="visible"/>
                                      </p:to>
                                    </p:set>
                                    <p:animEffect transition="in" filter="barn(inVertical)">
                                      <p:cBhvr>
                                        <p:cTn id="292" dur="500"/>
                                        <p:tgtEl>
                                          <p:spTgt spid="132"/>
                                        </p:tgtEl>
                                      </p:cBhvr>
                                    </p:animEffect>
                                  </p:childTnLst>
                                </p:cTn>
                              </p:par>
                              <p:par>
                                <p:cTn id="293" presetID="16" presetClass="entr" presetSubtype="21" fill="hold" grpId="0" nodeType="withEffect">
                                  <p:stCondLst>
                                    <p:cond delay="0"/>
                                  </p:stCondLst>
                                  <p:childTnLst>
                                    <p:set>
                                      <p:cBhvr>
                                        <p:cTn id="294" dur="1" fill="hold">
                                          <p:stCondLst>
                                            <p:cond delay="0"/>
                                          </p:stCondLst>
                                        </p:cTn>
                                        <p:tgtEl>
                                          <p:spTgt spid="136"/>
                                        </p:tgtEl>
                                        <p:attrNameLst>
                                          <p:attrName>style.visibility</p:attrName>
                                        </p:attrNameLst>
                                      </p:cBhvr>
                                      <p:to>
                                        <p:strVal val="visible"/>
                                      </p:to>
                                    </p:set>
                                    <p:animEffect transition="in" filter="barn(inVertical)">
                                      <p:cBhvr>
                                        <p:cTn id="295" dur="500"/>
                                        <p:tgtEl>
                                          <p:spTgt spid="136"/>
                                        </p:tgtEl>
                                      </p:cBhvr>
                                    </p:animEffect>
                                  </p:childTnLst>
                                </p:cTn>
                              </p:par>
                              <p:par>
                                <p:cTn id="296" presetID="16" presetClass="entr" presetSubtype="21" fill="hold" grpId="0" nodeType="withEffect">
                                  <p:stCondLst>
                                    <p:cond delay="0"/>
                                  </p:stCondLst>
                                  <p:childTnLst>
                                    <p:set>
                                      <p:cBhvr>
                                        <p:cTn id="297" dur="1" fill="hold">
                                          <p:stCondLst>
                                            <p:cond delay="0"/>
                                          </p:stCondLst>
                                        </p:cTn>
                                        <p:tgtEl>
                                          <p:spTgt spid="134"/>
                                        </p:tgtEl>
                                        <p:attrNameLst>
                                          <p:attrName>style.visibility</p:attrName>
                                        </p:attrNameLst>
                                      </p:cBhvr>
                                      <p:to>
                                        <p:strVal val="visible"/>
                                      </p:to>
                                    </p:set>
                                    <p:animEffect transition="in" filter="barn(inVertical)">
                                      <p:cBhvr>
                                        <p:cTn id="298" dur="500"/>
                                        <p:tgtEl>
                                          <p:spTgt spid="134"/>
                                        </p:tgtEl>
                                      </p:cBhvr>
                                    </p:animEffect>
                                  </p:childTnLst>
                                </p:cTn>
                              </p:par>
                              <p:par>
                                <p:cTn id="299" presetID="16" presetClass="entr" presetSubtype="21" fill="hold" grpId="0" nodeType="withEffect">
                                  <p:stCondLst>
                                    <p:cond delay="0"/>
                                  </p:stCondLst>
                                  <p:childTnLst>
                                    <p:set>
                                      <p:cBhvr>
                                        <p:cTn id="300" dur="1" fill="hold">
                                          <p:stCondLst>
                                            <p:cond delay="0"/>
                                          </p:stCondLst>
                                        </p:cTn>
                                        <p:tgtEl>
                                          <p:spTgt spid="135"/>
                                        </p:tgtEl>
                                        <p:attrNameLst>
                                          <p:attrName>style.visibility</p:attrName>
                                        </p:attrNameLst>
                                      </p:cBhvr>
                                      <p:to>
                                        <p:strVal val="visible"/>
                                      </p:to>
                                    </p:set>
                                    <p:animEffect transition="in" filter="barn(inVertical)">
                                      <p:cBhvr>
                                        <p:cTn id="301" dur="500"/>
                                        <p:tgtEl>
                                          <p:spTgt spid="135"/>
                                        </p:tgtEl>
                                      </p:cBhvr>
                                    </p:animEffect>
                                  </p:childTnLst>
                                </p:cTn>
                              </p:par>
                            </p:childTnLst>
                          </p:cTn>
                        </p:par>
                      </p:childTnLst>
                    </p:cTn>
                  </p:par>
                </p:childTnLst>
              </p:cTn>
              <p:nextCondLst>
                <p:cond evt="onClick" delay="0">
                  <p:tgtEl>
                    <p:spTgt spid="100"/>
                  </p:tgtEl>
                </p:cond>
              </p:nextCondLst>
            </p:seq>
            <p:seq concurrent="1" nextAc="seek">
              <p:cTn id="302" restart="whenNotActive" fill="hold" evtFilter="cancelBubble" nodeType="interactiveSeq">
                <p:stCondLst>
                  <p:cond evt="onClick" delay="0">
                    <p:tgtEl>
                      <p:spTgt spid="101"/>
                    </p:tgtEl>
                  </p:cond>
                </p:stCondLst>
                <p:endSync evt="end" delay="0">
                  <p:rtn val="all"/>
                </p:endSync>
                <p:childTnLst>
                  <p:par>
                    <p:cTn id="303" fill="hold">
                      <p:stCondLst>
                        <p:cond delay="0"/>
                      </p:stCondLst>
                      <p:childTnLst>
                        <p:par>
                          <p:cTn id="304" fill="hold">
                            <p:stCondLst>
                              <p:cond delay="0"/>
                            </p:stCondLst>
                            <p:childTnLst>
                              <p:par>
                                <p:cTn id="305" presetID="16" presetClass="entr" presetSubtype="21" fill="hold" grpId="0" nodeType="withEffect">
                                  <p:stCondLst>
                                    <p:cond delay="0"/>
                                  </p:stCondLst>
                                  <p:childTnLst>
                                    <p:set>
                                      <p:cBhvr>
                                        <p:cTn id="306" dur="1" fill="hold">
                                          <p:stCondLst>
                                            <p:cond delay="0"/>
                                          </p:stCondLst>
                                        </p:cTn>
                                        <p:tgtEl>
                                          <p:spTgt spid="182"/>
                                        </p:tgtEl>
                                        <p:attrNameLst>
                                          <p:attrName>style.visibility</p:attrName>
                                        </p:attrNameLst>
                                      </p:cBhvr>
                                      <p:to>
                                        <p:strVal val="visible"/>
                                      </p:to>
                                    </p:set>
                                    <p:animEffect transition="in" filter="barn(inVertical)">
                                      <p:cBhvr>
                                        <p:cTn id="307" dur="500"/>
                                        <p:tgtEl>
                                          <p:spTgt spid="182"/>
                                        </p:tgtEl>
                                      </p:cBhvr>
                                    </p:animEffect>
                                  </p:childTnLst>
                                </p:cTn>
                              </p:par>
                              <p:par>
                                <p:cTn id="308" presetID="16" presetClass="entr" presetSubtype="21" fill="hold" grpId="0" nodeType="withEffect">
                                  <p:stCondLst>
                                    <p:cond delay="0"/>
                                  </p:stCondLst>
                                  <p:childTnLst>
                                    <p:set>
                                      <p:cBhvr>
                                        <p:cTn id="309" dur="1" fill="hold">
                                          <p:stCondLst>
                                            <p:cond delay="0"/>
                                          </p:stCondLst>
                                        </p:cTn>
                                        <p:tgtEl>
                                          <p:spTgt spid="181"/>
                                        </p:tgtEl>
                                        <p:attrNameLst>
                                          <p:attrName>style.visibility</p:attrName>
                                        </p:attrNameLst>
                                      </p:cBhvr>
                                      <p:to>
                                        <p:strVal val="visible"/>
                                      </p:to>
                                    </p:set>
                                    <p:animEffect transition="in" filter="barn(inVertical)">
                                      <p:cBhvr>
                                        <p:cTn id="310" dur="500"/>
                                        <p:tgtEl>
                                          <p:spTgt spid="181"/>
                                        </p:tgtEl>
                                      </p:cBhvr>
                                    </p:animEffect>
                                  </p:childTnLst>
                                </p:cTn>
                              </p:par>
                              <p:par>
                                <p:cTn id="311" presetID="16" presetClass="entr" presetSubtype="21" fill="hold" grpId="0" nodeType="withEffect">
                                  <p:stCondLst>
                                    <p:cond delay="0"/>
                                  </p:stCondLst>
                                  <p:childTnLst>
                                    <p:set>
                                      <p:cBhvr>
                                        <p:cTn id="312" dur="1" fill="hold">
                                          <p:stCondLst>
                                            <p:cond delay="0"/>
                                          </p:stCondLst>
                                        </p:cTn>
                                        <p:tgtEl>
                                          <p:spTgt spid="180"/>
                                        </p:tgtEl>
                                        <p:attrNameLst>
                                          <p:attrName>style.visibility</p:attrName>
                                        </p:attrNameLst>
                                      </p:cBhvr>
                                      <p:to>
                                        <p:strVal val="visible"/>
                                      </p:to>
                                    </p:set>
                                    <p:animEffect transition="in" filter="barn(inVertical)">
                                      <p:cBhvr>
                                        <p:cTn id="313" dur="500"/>
                                        <p:tgtEl>
                                          <p:spTgt spid="180"/>
                                        </p:tgtEl>
                                      </p:cBhvr>
                                    </p:animEffect>
                                  </p:childTnLst>
                                </p:cTn>
                              </p:par>
                              <p:par>
                                <p:cTn id="314" presetID="16" presetClass="entr" presetSubtype="21" fill="hold" grpId="0" nodeType="withEffect">
                                  <p:stCondLst>
                                    <p:cond delay="0"/>
                                  </p:stCondLst>
                                  <p:childTnLst>
                                    <p:set>
                                      <p:cBhvr>
                                        <p:cTn id="315" dur="1" fill="hold">
                                          <p:stCondLst>
                                            <p:cond delay="0"/>
                                          </p:stCondLst>
                                        </p:cTn>
                                        <p:tgtEl>
                                          <p:spTgt spid="179"/>
                                        </p:tgtEl>
                                        <p:attrNameLst>
                                          <p:attrName>style.visibility</p:attrName>
                                        </p:attrNameLst>
                                      </p:cBhvr>
                                      <p:to>
                                        <p:strVal val="visible"/>
                                      </p:to>
                                    </p:set>
                                    <p:animEffect transition="in" filter="barn(inVertical)">
                                      <p:cBhvr>
                                        <p:cTn id="316" dur="500"/>
                                        <p:tgtEl>
                                          <p:spTgt spid="179"/>
                                        </p:tgtEl>
                                      </p:cBhvr>
                                    </p:animEffect>
                                  </p:childTnLst>
                                </p:cTn>
                              </p:par>
                              <p:par>
                                <p:cTn id="317" presetID="16" presetClass="entr" presetSubtype="21" fill="hold" grpId="0" nodeType="withEffect">
                                  <p:stCondLst>
                                    <p:cond delay="0"/>
                                  </p:stCondLst>
                                  <p:childTnLst>
                                    <p:set>
                                      <p:cBhvr>
                                        <p:cTn id="318" dur="1" fill="hold">
                                          <p:stCondLst>
                                            <p:cond delay="0"/>
                                          </p:stCondLst>
                                        </p:cTn>
                                        <p:tgtEl>
                                          <p:spTgt spid="178"/>
                                        </p:tgtEl>
                                        <p:attrNameLst>
                                          <p:attrName>style.visibility</p:attrName>
                                        </p:attrNameLst>
                                      </p:cBhvr>
                                      <p:to>
                                        <p:strVal val="visible"/>
                                      </p:to>
                                    </p:set>
                                    <p:animEffect transition="in" filter="barn(inVertical)">
                                      <p:cBhvr>
                                        <p:cTn id="319" dur="500"/>
                                        <p:tgtEl>
                                          <p:spTgt spid="178"/>
                                        </p:tgtEl>
                                      </p:cBhvr>
                                    </p:animEffect>
                                  </p:childTnLst>
                                </p:cTn>
                              </p:par>
                              <p:par>
                                <p:cTn id="320" presetID="16" presetClass="entr" presetSubtype="21" fill="hold" grpId="0" nodeType="withEffect">
                                  <p:stCondLst>
                                    <p:cond delay="0"/>
                                  </p:stCondLst>
                                  <p:childTnLst>
                                    <p:set>
                                      <p:cBhvr>
                                        <p:cTn id="321" dur="1" fill="hold">
                                          <p:stCondLst>
                                            <p:cond delay="0"/>
                                          </p:stCondLst>
                                        </p:cTn>
                                        <p:tgtEl>
                                          <p:spTgt spid="177"/>
                                        </p:tgtEl>
                                        <p:attrNameLst>
                                          <p:attrName>style.visibility</p:attrName>
                                        </p:attrNameLst>
                                      </p:cBhvr>
                                      <p:to>
                                        <p:strVal val="visible"/>
                                      </p:to>
                                    </p:set>
                                    <p:animEffect transition="in" filter="barn(inVertical)">
                                      <p:cBhvr>
                                        <p:cTn id="322" dur="500"/>
                                        <p:tgtEl>
                                          <p:spTgt spid="177"/>
                                        </p:tgtEl>
                                      </p:cBhvr>
                                    </p:animEffect>
                                  </p:childTnLst>
                                </p:cTn>
                              </p:par>
                              <p:par>
                                <p:cTn id="323" presetID="16" presetClass="entr" presetSubtype="21" fill="hold" grpId="0" nodeType="withEffect">
                                  <p:stCondLst>
                                    <p:cond delay="0"/>
                                  </p:stCondLst>
                                  <p:childTnLst>
                                    <p:set>
                                      <p:cBhvr>
                                        <p:cTn id="324" dur="1" fill="hold">
                                          <p:stCondLst>
                                            <p:cond delay="0"/>
                                          </p:stCondLst>
                                        </p:cTn>
                                        <p:tgtEl>
                                          <p:spTgt spid="168"/>
                                        </p:tgtEl>
                                        <p:attrNameLst>
                                          <p:attrName>style.visibility</p:attrName>
                                        </p:attrNameLst>
                                      </p:cBhvr>
                                      <p:to>
                                        <p:strVal val="visible"/>
                                      </p:to>
                                    </p:set>
                                    <p:animEffect transition="in" filter="barn(inVertical)">
                                      <p:cBhvr>
                                        <p:cTn id="325" dur="500"/>
                                        <p:tgtEl>
                                          <p:spTgt spid="168"/>
                                        </p:tgtEl>
                                      </p:cBhvr>
                                    </p:animEffect>
                                  </p:childTnLst>
                                </p:cTn>
                              </p:par>
                            </p:childTnLst>
                          </p:cTn>
                        </p:par>
                      </p:childTnLst>
                    </p:cTn>
                  </p:par>
                </p:childTnLst>
              </p:cTn>
              <p:nextCondLst>
                <p:cond evt="onClick" delay="0">
                  <p:tgtEl>
                    <p:spTgt spid="101"/>
                  </p:tgtEl>
                </p:cond>
              </p:nextCondLst>
            </p:seq>
            <p:seq concurrent="1" nextAc="seek">
              <p:cTn id="326" restart="whenNotActive" fill="hold" evtFilter="cancelBubble" nodeType="interactiveSeq">
                <p:stCondLst>
                  <p:cond evt="onClick" delay="0">
                    <p:tgtEl>
                      <p:spTgt spid="102"/>
                    </p:tgtEl>
                  </p:cond>
                </p:stCondLst>
                <p:endSync evt="end" delay="0">
                  <p:rtn val="all"/>
                </p:endSync>
                <p:childTnLst>
                  <p:par>
                    <p:cTn id="327" fill="hold">
                      <p:stCondLst>
                        <p:cond delay="0"/>
                      </p:stCondLst>
                      <p:childTnLst>
                        <p:par>
                          <p:cTn id="328" fill="hold">
                            <p:stCondLst>
                              <p:cond delay="0"/>
                            </p:stCondLst>
                            <p:childTnLst>
                              <p:par>
                                <p:cTn id="329" presetID="16" presetClass="entr" presetSubtype="21" fill="hold" grpId="0" nodeType="clickEffect">
                                  <p:stCondLst>
                                    <p:cond delay="0"/>
                                  </p:stCondLst>
                                  <p:childTnLst>
                                    <p:set>
                                      <p:cBhvr>
                                        <p:cTn id="330" dur="1" fill="hold">
                                          <p:stCondLst>
                                            <p:cond delay="0"/>
                                          </p:stCondLst>
                                        </p:cTn>
                                        <p:tgtEl>
                                          <p:spTgt spid="150"/>
                                        </p:tgtEl>
                                        <p:attrNameLst>
                                          <p:attrName>style.visibility</p:attrName>
                                        </p:attrNameLst>
                                      </p:cBhvr>
                                      <p:to>
                                        <p:strVal val="visible"/>
                                      </p:to>
                                    </p:set>
                                    <p:animEffect transition="in" filter="barn(inVertical)">
                                      <p:cBhvr>
                                        <p:cTn id="331" dur="500"/>
                                        <p:tgtEl>
                                          <p:spTgt spid="150"/>
                                        </p:tgtEl>
                                      </p:cBhvr>
                                    </p:animEffect>
                                  </p:childTnLst>
                                </p:cTn>
                              </p:par>
                              <p:par>
                                <p:cTn id="332" presetID="16" presetClass="entr" presetSubtype="21" fill="hold" grpId="0" nodeType="withEffect">
                                  <p:stCondLst>
                                    <p:cond delay="0"/>
                                  </p:stCondLst>
                                  <p:childTnLst>
                                    <p:set>
                                      <p:cBhvr>
                                        <p:cTn id="333" dur="1" fill="hold">
                                          <p:stCondLst>
                                            <p:cond delay="0"/>
                                          </p:stCondLst>
                                        </p:cTn>
                                        <p:tgtEl>
                                          <p:spTgt spid="151"/>
                                        </p:tgtEl>
                                        <p:attrNameLst>
                                          <p:attrName>style.visibility</p:attrName>
                                        </p:attrNameLst>
                                      </p:cBhvr>
                                      <p:to>
                                        <p:strVal val="visible"/>
                                      </p:to>
                                    </p:set>
                                    <p:animEffect transition="in" filter="barn(inVertical)">
                                      <p:cBhvr>
                                        <p:cTn id="334" dur="500"/>
                                        <p:tgtEl>
                                          <p:spTgt spid="151"/>
                                        </p:tgtEl>
                                      </p:cBhvr>
                                    </p:animEffect>
                                  </p:childTnLst>
                                </p:cTn>
                              </p:par>
                              <p:par>
                                <p:cTn id="335" presetID="16" presetClass="entr" presetSubtype="21" fill="hold" grpId="0" nodeType="withEffect">
                                  <p:stCondLst>
                                    <p:cond delay="0"/>
                                  </p:stCondLst>
                                  <p:childTnLst>
                                    <p:set>
                                      <p:cBhvr>
                                        <p:cTn id="336" dur="1" fill="hold">
                                          <p:stCondLst>
                                            <p:cond delay="0"/>
                                          </p:stCondLst>
                                        </p:cTn>
                                        <p:tgtEl>
                                          <p:spTgt spid="152"/>
                                        </p:tgtEl>
                                        <p:attrNameLst>
                                          <p:attrName>style.visibility</p:attrName>
                                        </p:attrNameLst>
                                      </p:cBhvr>
                                      <p:to>
                                        <p:strVal val="visible"/>
                                      </p:to>
                                    </p:set>
                                    <p:animEffect transition="in" filter="barn(inVertical)">
                                      <p:cBhvr>
                                        <p:cTn id="337" dur="500"/>
                                        <p:tgtEl>
                                          <p:spTgt spid="152"/>
                                        </p:tgtEl>
                                      </p:cBhvr>
                                    </p:animEffect>
                                  </p:childTnLst>
                                </p:cTn>
                              </p:par>
                              <p:par>
                                <p:cTn id="338" presetID="16" presetClass="entr" presetSubtype="21" fill="hold" grpId="0" nodeType="withEffect">
                                  <p:stCondLst>
                                    <p:cond delay="0"/>
                                  </p:stCondLst>
                                  <p:childTnLst>
                                    <p:set>
                                      <p:cBhvr>
                                        <p:cTn id="339" dur="1" fill="hold">
                                          <p:stCondLst>
                                            <p:cond delay="0"/>
                                          </p:stCondLst>
                                        </p:cTn>
                                        <p:tgtEl>
                                          <p:spTgt spid="148"/>
                                        </p:tgtEl>
                                        <p:attrNameLst>
                                          <p:attrName>style.visibility</p:attrName>
                                        </p:attrNameLst>
                                      </p:cBhvr>
                                      <p:to>
                                        <p:strVal val="visible"/>
                                      </p:to>
                                    </p:set>
                                    <p:animEffect transition="in" filter="barn(inVertical)">
                                      <p:cBhvr>
                                        <p:cTn id="340" dur="500"/>
                                        <p:tgtEl>
                                          <p:spTgt spid="148"/>
                                        </p:tgtEl>
                                      </p:cBhvr>
                                    </p:animEffect>
                                  </p:childTnLst>
                                </p:cTn>
                              </p:par>
                              <p:par>
                                <p:cTn id="341" presetID="16" presetClass="entr" presetSubtype="21" fill="hold" grpId="0" nodeType="withEffect">
                                  <p:stCondLst>
                                    <p:cond delay="0"/>
                                  </p:stCondLst>
                                  <p:childTnLst>
                                    <p:set>
                                      <p:cBhvr>
                                        <p:cTn id="342" dur="1" fill="hold">
                                          <p:stCondLst>
                                            <p:cond delay="0"/>
                                          </p:stCondLst>
                                        </p:cTn>
                                        <p:tgtEl>
                                          <p:spTgt spid="147"/>
                                        </p:tgtEl>
                                        <p:attrNameLst>
                                          <p:attrName>style.visibility</p:attrName>
                                        </p:attrNameLst>
                                      </p:cBhvr>
                                      <p:to>
                                        <p:strVal val="visible"/>
                                      </p:to>
                                    </p:set>
                                    <p:animEffect transition="in" filter="barn(inVertical)">
                                      <p:cBhvr>
                                        <p:cTn id="343" dur="500"/>
                                        <p:tgtEl>
                                          <p:spTgt spid="147"/>
                                        </p:tgtEl>
                                      </p:cBhvr>
                                    </p:animEffect>
                                  </p:childTnLst>
                                </p:cTn>
                              </p:par>
                              <p:par>
                                <p:cTn id="344" presetID="16" presetClass="entr" presetSubtype="21" fill="hold" grpId="0" nodeType="withEffect">
                                  <p:stCondLst>
                                    <p:cond delay="0"/>
                                  </p:stCondLst>
                                  <p:childTnLst>
                                    <p:set>
                                      <p:cBhvr>
                                        <p:cTn id="345" dur="1" fill="hold">
                                          <p:stCondLst>
                                            <p:cond delay="0"/>
                                          </p:stCondLst>
                                        </p:cTn>
                                        <p:tgtEl>
                                          <p:spTgt spid="146"/>
                                        </p:tgtEl>
                                        <p:attrNameLst>
                                          <p:attrName>style.visibility</p:attrName>
                                        </p:attrNameLst>
                                      </p:cBhvr>
                                      <p:to>
                                        <p:strVal val="visible"/>
                                      </p:to>
                                    </p:set>
                                    <p:animEffect transition="in" filter="barn(inVertical)">
                                      <p:cBhvr>
                                        <p:cTn id="346" dur="500"/>
                                        <p:tgtEl>
                                          <p:spTgt spid="146"/>
                                        </p:tgtEl>
                                      </p:cBhvr>
                                    </p:animEffect>
                                  </p:childTnLst>
                                </p:cTn>
                              </p:par>
                              <p:par>
                                <p:cTn id="347" presetID="16" presetClass="entr" presetSubtype="21" fill="hold" grpId="0" nodeType="withEffect">
                                  <p:stCondLst>
                                    <p:cond delay="0"/>
                                  </p:stCondLst>
                                  <p:childTnLst>
                                    <p:set>
                                      <p:cBhvr>
                                        <p:cTn id="348" dur="1" fill="hold">
                                          <p:stCondLst>
                                            <p:cond delay="0"/>
                                          </p:stCondLst>
                                        </p:cTn>
                                        <p:tgtEl>
                                          <p:spTgt spid="149"/>
                                        </p:tgtEl>
                                        <p:attrNameLst>
                                          <p:attrName>style.visibility</p:attrName>
                                        </p:attrNameLst>
                                      </p:cBhvr>
                                      <p:to>
                                        <p:strVal val="visible"/>
                                      </p:to>
                                    </p:set>
                                    <p:animEffect transition="in" filter="barn(inVertical)">
                                      <p:cBhvr>
                                        <p:cTn id="349" dur="500"/>
                                        <p:tgtEl>
                                          <p:spTgt spid="149"/>
                                        </p:tgtEl>
                                      </p:cBhvr>
                                    </p:animEffect>
                                  </p:childTnLst>
                                </p:cTn>
                              </p:par>
                            </p:childTnLst>
                          </p:cTn>
                        </p:par>
                      </p:childTnLst>
                    </p:cTn>
                  </p:par>
                </p:childTnLst>
              </p:cTn>
              <p:nextCondLst>
                <p:cond evt="onClick" delay="0">
                  <p:tgtEl>
                    <p:spTgt spid="102"/>
                  </p:tgtEl>
                </p:cond>
              </p:nextCondLst>
            </p:seq>
            <p:seq concurrent="1" nextAc="seek">
              <p:cTn id="350" restart="whenNotActive" fill="hold" evtFilter="cancelBubble" nodeType="interactiveSeq">
                <p:stCondLst>
                  <p:cond evt="onClick" delay="0">
                    <p:tgtEl>
                      <p:spTgt spid="103"/>
                    </p:tgtEl>
                  </p:cond>
                </p:stCondLst>
                <p:endSync evt="end" delay="0">
                  <p:rtn val="all"/>
                </p:endSync>
                <p:childTnLst>
                  <p:par>
                    <p:cTn id="351" fill="hold">
                      <p:stCondLst>
                        <p:cond delay="0"/>
                      </p:stCondLst>
                      <p:childTnLst>
                        <p:par>
                          <p:cTn id="352" fill="hold">
                            <p:stCondLst>
                              <p:cond delay="0"/>
                            </p:stCondLst>
                            <p:childTnLst>
                              <p:par>
                                <p:cTn id="353" presetID="16" presetClass="entr" presetSubtype="21" fill="hold" grpId="0" nodeType="withEffect">
                                  <p:stCondLst>
                                    <p:cond delay="0"/>
                                  </p:stCondLst>
                                  <p:childTnLst>
                                    <p:set>
                                      <p:cBhvr>
                                        <p:cTn id="354" dur="1" fill="hold">
                                          <p:stCondLst>
                                            <p:cond delay="0"/>
                                          </p:stCondLst>
                                        </p:cTn>
                                        <p:tgtEl>
                                          <p:spTgt spid="144"/>
                                        </p:tgtEl>
                                        <p:attrNameLst>
                                          <p:attrName>style.visibility</p:attrName>
                                        </p:attrNameLst>
                                      </p:cBhvr>
                                      <p:to>
                                        <p:strVal val="visible"/>
                                      </p:to>
                                    </p:set>
                                    <p:animEffect transition="in" filter="barn(inVertical)">
                                      <p:cBhvr>
                                        <p:cTn id="355" dur="500"/>
                                        <p:tgtEl>
                                          <p:spTgt spid="144"/>
                                        </p:tgtEl>
                                      </p:cBhvr>
                                    </p:animEffect>
                                  </p:childTnLst>
                                </p:cTn>
                              </p:par>
                            </p:childTnLst>
                          </p:cTn>
                        </p:par>
                      </p:childTnLst>
                    </p:cTn>
                  </p:par>
                  <p:par>
                    <p:cTn id="356" fill="hold">
                      <p:stCondLst>
                        <p:cond delay="indefinite"/>
                      </p:stCondLst>
                      <p:childTnLst>
                        <p:par>
                          <p:cTn id="357" fill="hold">
                            <p:stCondLst>
                              <p:cond delay="0"/>
                            </p:stCondLst>
                            <p:childTnLst>
                              <p:par>
                                <p:cTn id="358" presetID="16" presetClass="entr" presetSubtype="21" fill="hold" grpId="0" nodeType="clickEffect">
                                  <p:stCondLst>
                                    <p:cond delay="0"/>
                                  </p:stCondLst>
                                  <p:childTnLst>
                                    <p:set>
                                      <p:cBhvr>
                                        <p:cTn id="359" dur="1" fill="hold">
                                          <p:stCondLst>
                                            <p:cond delay="0"/>
                                          </p:stCondLst>
                                        </p:cTn>
                                        <p:tgtEl>
                                          <p:spTgt spid="145"/>
                                        </p:tgtEl>
                                        <p:attrNameLst>
                                          <p:attrName>style.visibility</p:attrName>
                                        </p:attrNameLst>
                                      </p:cBhvr>
                                      <p:to>
                                        <p:strVal val="visible"/>
                                      </p:to>
                                    </p:set>
                                    <p:animEffect transition="in" filter="barn(inVertical)">
                                      <p:cBhvr>
                                        <p:cTn id="360" dur="500"/>
                                        <p:tgtEl>
                                          <p:spTgt spid="145"/>
                                        </p:tgtEl>
                                      </p:cBhvr>
                                    </p:animEffect>
                                  </p:childTnLst>
                                </p:cTn>
                              </p:par>
                              <p:par>
                                <p:cTn id="361" presetID="16" presetClass="entr" presetSubtype="21" fill="hold" grpId="0" nodeType="withEffect">
                                  <p:stCondLst>
                                    <p:cond delay="0"/>
                                  </p:stCondLst>
                                  <p:childTnLst>
                                    <p:set>
                                      <p:cBhvr>
                                        <p:cTn id="362" dur="1" fill="hold">
                                          <p:stCondLst>
                                            <p:cond delay="0"/>
                                          </p:stCondLst>
                                        </p:cTn>
                                        <p:tgtEl>
                                          <p:spTgt spid="159"/>
                                        </p:tgtEl>
                                        <p:attrNameLst>
                                          <p:attrName>style.visibility</p:attrName>
                                        </p:attrNameLst>
                                      </p:cBhvr>
                                      <p:to>
                                        <p:strVal val="visible"/>
                                      </p:to>
                                    </p:set>
                                    <p:animEffect transition="in" filter="barn(inVertical)">
                                      <p:cBhvr>
                                        <p:cTn id="363" dur="500"/>
                                        <p:tgtEl>
                                          <p:spTgt spid="159"/>
                                        </p:tgtEl>
                                      </p:cBhvr>
                                    </p:animEffect>
                                  </p:childTnLst>
                                </p:cTn>
                              </p:par>
                              <p:par>
                                <p:cTn id="364" presetID="16" presetClass="entr" presetSubtype="21" fill="hold" grpId="0" nodeType="withEffect">
                                  <p:stCondLst>
                                    <p:cond delay="0"/>
                                  </p:stCondLst>
                                  <p:childTnLst>
                                    <p:set>
                                      <p:cBhvr>
                                        <p:cTn id="365" dur="1" fill="hold">
                                          <p:stCondLst>
                                            <p:cond delay="0"/>
                                          </p:stCondLst>
                                        </p:cTn>
                                        <p:tgtEl>
                                          <p:spTgt spid="143"/>
                                        </p:tgtEl>
                                        <p:attrNameLst>
                                          <p:attrName>style.visibility</p:attrName>
                                        </p:attrNameLst>
                                      </p:cBhvr>
                                      <p:to>
                                        <p:strVal val="visible"/>
                                      </p:to>
                                    </p:set>
                                    <p:animEffect transition="in" filter="barn(inVertical)">
                                      <p:cBhvr>
                                        <p:cTn id="366" dur="500"/>
                                        <p:tgtEl>
                                          <p:spTgt spid="143"/>
                                        </p:tgtEl>
                                      </p:cBhvr>
                                    </p:animEffect>
                                  </p:childTnLst>
                                </p:cTn>
                              </p:par>
                              <p:par>
                                <p:cTn id="367" presetID="16" presetClass="entr" presetSubtype="21" fill="hold" grpId="0" nodeType="withEffect">
                                  <p:stCondLst>
                                    <p:cond delay="0"/>
                                  </p:stCondLst>
                                  <p:childTnLst>
                                    <p:set>
                                      <p:cBhvr>
                                        <p:cTn id="368" dur="1" fill="hold">
                                          <p:stCondLst>
                                            <p:cond delay="0"/>
                                          </p:stCondLst>
                                        </p:cTn>
                                        <p:tgtEl>
                                          <p:spTgt spid="142"/>
                                        </p:tgtEl>
                                        <p:attrNameLst>
                                          <p:attrName>style.visibility</p:attrName>
                                        </p:attrNameLst>
                                      </p:cBhvr>
                                      <p:to>
                                        <p:strVal val="visible"/>
                                      </p:to>
                                    </p:set>
                                    <p:animEffect transition="in" filter="barn(inVertical)">
                                      <p:cBhvr>
                                        <p:cTn id="369" dur="500"/>
                                        <p:tgtEl>
                                          <p:spTgt spid="142"/>
                                        </p:tgtEl>
                                      </p:cBhvr>
                                    </p:animEffect>
                                  </p:childTnLst>
                                </p:cTn>
                              </p:par>
                            </p:childTnLst>
                          </p:cTn>
                        </p:par>
                      </p:childTnLst>
                    </p:cTn>
                  </p:par>
                </p:childTnLst>
              </p:cTn>
              <p:nextCondLst>
                <p:cond evt="onClick" delay="0">
                  <p:tgtEl>
                    <p:spTgt spid="103"/>
                  </p:tgtEl>
                </p:cond>
              </p:nextCondLst>
            </p:seq>
          </p:childTnLst>
        </p:cTn>
      </p:par>
    </p:tnLst>
    <p:bldLst>
      <p:bldP spid="5" grpId="0"/>
      <p:bldP spid="7" grpId="0" animBg="1"/>
      <p:bldP spid="8" grpId="0" animBg="1"/>
      <p:bldP spid="9" grpId="0" animBg="1"/>
      <p:bldP spid="10" grpId="0" animBg="1"/>
      <p:bldP spid="11" grpId="0" animBg="1"/>
      <p:bldP spid="15" grpId="0" animBg="1"/>
      <p:bldP spid="29" grpId="0" animBg="1"/>
      <p:bldP spid="31" grpId="0" animBg="1"/>
      <p:bldP spid="32" grpId="0" animBg="1"/>
      <p:bldP spid="34" grpId="0" animBg="1"/>
      <p:bldP spid="35" grpId="0" animBg="1"/>
      <p:bldP spid="36" grpId="0" animBg="1"/>
      <p:bldP spid="37" grpId="0" animBg="1"/>
      <p:bldP spid="38" grpId="0" animBg="1"/>
      <p:bldP spid="41" grpId="0" animBg="1"/>
      <p:bldP spid="42" grpId="0" animBg="1"/>
      <p:bldP spid="43" grpId="0" animBg="1"/>
      <p:bldP spid="45" grpId="0" animBg="1"/>
      <p:bldP spid="46" grpId="0" animBg="1"/>
      <p:bldP spid="47" grpId="0" animBg="1"/>
      <p:bldP spid="48" grpId="0" animBg="1"/>
      <p:bldP spid="49" grpId="0" animBg="1"/>
      <p:bldP spid="50" grpId="0" animBg="1"/>
      <p:bldP spid="51" grpId="0" animBg="1"/>
      <p:bldP spid="53" grpId="0" animBg="1"/>
      <p:bldP spid="54" grpId="0" animBg="1"/>
      <p:bldP spid="56" grpId="0" animBg="1"/>
      <p:bldP spid="58" grpId="0" animBg="1"/>
      <p:bldP spid="59" grpId="0" animBg="1"/>
      <p:bldP spid="61" grpId="0" animBg="1"/>
      <p:bldP spid="62" grpId="0" animBg="1"/>
      <p:bldP spid="64" grpId="0" animBg="1"/>
      <p:bldP spid="65" grpId="0" animBg="1"/>
      <p:bldP spid="66" grpId="0" animBg="1"/>
      <p:bldP spid="67" grpId="0" animBg="1"/>
      <p:bldP spid="68" grpId="0" animBg="1"/>
      <p:bldP spid="69" grpId="0" animBg="1"/>
      <p:bldP spid="168" grpId="0" animBg="1"/>
      <p:bldP spid="177" grpId="0" animBg="1"/>
      <p:bldP spid="178" grpId="0" animBg="1"/>
      <p:bldP spid="179" grpId="0" animBg="1"/>
      <p:bldP spid="180" grpId="0" animBg="1"/>
      <p:bldP spid="181" grpId="0" animBg="1"/>
      <p:bldP spid="182" grpId="0" animBg="1"/>
      <p:bldP spid="214" grpId="0" animBg="1"/>
      <p:bldP spid="215" grpId="0" animBg="1"/>
      <p:bldP spid="216" grpId="0" animBg="1"/>
      <p:bldP spid="217" grpId="0" animBg="1"/>
      <p:bldP spid="218" grpId="0" animBg="1"/>
      <p:bldP spid="123" grpId="0" animBg="1"/>
      <p:bldP spid="124" grpId="0" animBg="1"/>
      <p:bldP spid="125" grpId="0" animBg="1"/>
      <p:bldP spid="129" grpId="0" animBg="1"/>
      <p:bldP spid="130" grpId="0" animBg="1"/>
      <p:bldP spid="131" grpId="0" animBg="1"/>
      <p:bldP spid="132" grpId="0" animBg="1"/>
      <p:bldP spid="133" grpId="0" animBg="1"/>
      <p:bldP spid="134" grpId="0" animBg="1"/>
      <p:bldP spid="135" grpId="0" animBg="1"/>
      <p:bldP spid="136" grpId="0" animBg="1"/>
      <p:bldP spid="138" grpId="0" animBg="1"/>
      <p:bldP spid="139" grpId="0" animBg="1"/>
      <p:bldP spid="140" grpId="0" animBg="1"/>
      <p:bldP spid="146" grpId="0" animBg="1"/>
      <p:bldP spid="147" grpId="0" animBg="1"/>
      <p:bldP spid="148" grpId="0" animBg="1"/>
      <p:bldP spid="149" grpId="0" animBg="1"/>
      <p:bldP spid="150" grpId="0" animBg="1"/>
      <p:bldP spid="151" grpId="0" animBg="1"/>
      <p:bldP spid="152" grpId="0" animBg="1"/>
      <p:bldP spid="153" grpId="0" animBg="1"/>
      <p:bldP spid="2"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7" grpId="0" animBg="1"/>
      <p:bldP spid="118" grpId="0" animBg="1"/>
      <p:bldP spid="119" grpId="0" animBg="1"/>
      <p:bldP spid="120" grpId="0" animBg="1"/>
      <p:bldP spid="121" grpId="0" animBg="1"/>
      <p:bldP spid="122" grpId="0" animBg="1"/>
      <p:bldP spid="126" grpId="0" animBg="1"/>
      <p:bldP spid="127" grpId="0" animBg="1"/>
      <p:bldP spid="128" grpId="0" animBg="1"/>
      <p:bldP spid="137" grpId="0" animBg="1"/>
      <p:bldP spid="141" grpId="0" animBg="1"/>
      <p:bldP spid="142" grpId="0" animBg="1"/>
      <p:bldP spid="143" grpId="0" animBg="1"/>
      <p:bldP spid="144" grpId="0" animBg="1"/>
      <p:bldP spid="145" grpId="0" animBg="1"/>
      <p:bldP spid="15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0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9144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9144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9144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9144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1016000" y="6019800"/>
            <a:ext cx="7112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1016000" y="3200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10160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10160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133600" y="3352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Ẩn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Nhân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hóa</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So </a:t>
            </a:r>
            <a:r>
              <a:rPr lang="en-US" sz="2800" dirty="0" err="1" smtClean="0">
                <a:solidFill>
                  <a:srgbClr val="002060"/>
                </a:solidFill>
                <a:latin typeface="Times New Roman" pitchFamily="18" charset="0"/>
                <a:cs typeface="Times New Roman" pitchFamily="18" charset="0"/>
              </a:rPr>
              <a:t>sánh</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Hoán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0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34" name="Picture 33" descr="tich.png"/>
          <p:cNvPicPr>
            <a:picLocks noChangeAspect="1"/>
          </p:cNvPicPr>
          <p:nvPr/>
        </p:nvPicPr>
        <p:blipFill>
          <a:blip r:embed="rId8"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9"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9"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9" cstate="print"/>
          <a:stretch>
            <a:fillRect/>
          </a:stretch>
        </p:blipFill>
        <p:spPr>
          <a:xfrm>
            <a:off x="6807200" y="5105400"/>
            <a:ext cx="711200" cy="533400"/>
          </a:xfrm>
          <a:prstGeom prst="rect">
            <a:avLst/>
          </a:prstGeom>
        </p:spPr>
      </p:pic>
      <p:pic>
        <p:nvPicPr>
          <p:cNvPr id="38" name="Picture 37" descr="112.png"/>
          <p:cNvPicPr>
            <a:picLocks noChangeAspect="1"/>
          </p:cNvPicPr>
          <p:nvPr/>
        </p:nvPicPr>
        <p:blipFill>
          <a:blip r:embed="rId10" cstate="print"/>
          <a:stretch>
            <a:fillRect/>
          </a:stretch>
        </p:blipFill>
        <p:spPr>
          <a:xfrm>
            <a:off x="-901521" y="-875763"/>
            <a:ext cx="13986456" cy="4266663"/>
          </a:xfrm>
          <a:prstGeom prst="rect">
            <a:avLst/>
          </a:prstGeom>
        </p:spPr>
      </p:pic>
      <p:sp>
        <p:nvSpPr>
          <p:cNvPr id="39" name="TextBox 38"/>
          <p:cNvSpPr txBox="1"/>
          <p:nvPr/>
        </p:nvSpPr>
        <p:spPr>
          <a:xfrm>
            <a:off x="2191555" y="585994"/>
            <a:ext cx="9028090" cy="1754326"/>
          </a:xfrm>
          <a:prstGeom prst="rect">
            <a:avLst/>
          </a:prstGeom>
          <a:noFill/>
        </p:spPr>
        <p:txBody>
          <a:bodyPr wrap="square" rtlCol="0">
            <a:spAutoFit/>
          </a:bodyPr>
          <a:lstStyle/>
          <a:p>
            <a:pPr algn="just"/>
            <a:r>
              <a:rPr lang="vi-VN" sz="3600" b="1" dirty="0">
                <a:solidFill>
                  <a:prstClr val="black"/>
                </a:solidFill>
                <a:latin typeface="Times New Roman" pitchFamily="18" charset="0"/>
                <a:cs typeface="Times New Roman" pitchFamily="18" charset="0"/>
              </a:rPr>
              <a:t>Câu </a:t>
            </a:r>
            <a:r>
              <a:rPr lang="en-US" sz="3600" b="1" dirty="0" smtClean="0">
                <a:solidFill>
                  <a:prstClr val="black"/>
                </a:solidFill>
                <a:latin typeface="Times New Roman" pitchFamily="18" charset="0"/>
                <a:cs typeface="Times New Roman" pitchFamily="18" charset="0"/>
              </a:rPr>
              <a:t>8</a:t>
            </a:r>
            <a:r>
              <a:rPr lang="vi-VN" sz="3600" b="1" dirty="0" smtClean="0">
                <a:solidFill>
                  <a:prstClr val="black"/>
                </a:solidFill>
                <a:latin typeface="Times New Roman" pitchFamily="18" charset="0"/>
                <a:cs typeface="Times New Roman" pitchFamily="18" charset="0"/>
              </a:rPr>
              <a:t>. </a:t>
            </a:r>
            <a:r>
              <a:rPr lang="vi-VN" sz="3600" b="1" dirty="0">
                <a:solidFill>
                  <a:prstClr val="black"/>
                </a:solidFill>
                <a:latin typeface="Times New Roman" pitchFamily="18" charset="0"/>
                <a:cs typeface="Times New Roman" pitchFamily="18" charset="0"/>
              </a:rPr>
              <a:t>Trong câu “Nó là chân sút cừ của đội bóng” từ “chân sút cừ” sử dụng biện pháp </a:t>
            </a:r>
            <a:r>
              <a:rPr lang="en-US" sz="3600" b="1" dirty="0" err="1" smtClean="0">
                <a:solidFill>
                  <a:prstClr val="black"/>
                </a:solidFill>
                <a:latin typeface="Times New Roman" pitchFamily="18" charset="0"/>
                <a:cs typeface="Times New Roman" pitchFamily="18" charset="0"/>
              </a:rPr>
              <a:t>nghệ</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thuật</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gì</a:t>
            </a:r>
            <a:endParaRPr lang="en-US" sz="3600" b="1" dirty="0">
              <a:solidFill>
                <a:prstClr val="black"/>
              </a:solidFill>
              <a:latin typeface="Times New Roman" pitchFamily="18" charset="0"/>
              <a:cs typeface="Times New Roman" pitchFamily="18" charset="0"/>
            </a:endParaRPr>
          </a:p>
        </p:txBody>
      </p:sp>
      <p:sp>
        <p:nvSpPr>
          <p:cNvPr id="28" name="5-Point Star 27">
            <a:hlinkClick r:id="" action="ppaction://noaction"/>
          </p:cNvPr>
          <p:cNvSpPr/>
          <p:nvPr/>
        </p:nvSpPr>
        <p:spPr>
          <a:xfrm>
            <a:off x="10711645" y="6019800"/>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4216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15000" fill="hold"/>
                                        <p:tgtEl>
                                          <p:spTgt spid="25"/>
                                        </p:tgtEl>
                                        <p:attrNameLst>
                                          <p:attrName>r</p:attrName>
                                        </p:attrNameLst>
                                      </p:cBhvr>
                                    </p:animRot>
                                  </p:childTnLst>
                                </p:cTn>
                              </p:par>
                            </p:childTnLst>
                          </p:cTn>
                        </p:par>
                        <p:par>
                          <p:cTn id="32" fill="hold">
                            <p:stCondLst>
                              <p:cond delay="150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omb.wav"/>
                                        </p:tgtEl>
                                      </p:cMediaNode>
                                    </p:audio>
                                  </p:sub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52832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cái cụ thể để gọi cái trừu tượng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08201" y="4096944"/>
            <a:ext cx="5613399"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sự vật</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1896035" y="5057509"/>
            <a:ext cx="6308165"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vật bị chứa đựng</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gọi toàn thể</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8" name="Picture 27" descr="112.png"/>
          <p:cNvPicPr>
            <a:picLocks noChangeAspect="1"/>
          </p:cNvPicPr>
          <p:nvPr/>
        </p:nvPicPr>
        <p:blipFill>
          <a:blip r:embed="rId8" cstate="print"/>
          <a:stretch>
            <a:fillRect/>
          </a:stretch>
        </p:blipFill>
        <p:spPr>
          <a:xfrm>
            <a:off x="-2524963" y="-1538568"/>
            <a:ext cx="15975974" cy="4434168"/>
          </a:xfrm>
          <a:prstGeom prst="rect">
            <a:avLst/>
          </a:prstGeom>
        </p:spPr>
      </p:pic>
      <p:sp>
        <p:nvSpPr>
          <p:cNvPr id="29" name="TextBox 28"/>
          <p:cNvSpPr txBox="1"/>
          <p:nvPr/>
        </p:nvSpPr>
        <p:spPr>
          <a:xfrm>
            <a:off x="718670" y="-37843"/>
            <a:ext cx="10871200" cy="1754326"/>
          </a:xfrm>
          <a:prstGeom prst="rect">
            <a:avLst/>
          </a:prstGeom>
          <a:noFill/>
        </p:spPr>
        <p:txBody>
          <a:bodyPr wrap="square" rtlCol="0">
            <a:spAutoFit/>
          </a:bodyPr>
          <a:lstStyle/>
          <a:p>
            <a:pPr algn="ctr"/>
            <a:r>
              <a:rPr lang="vi-VN" sz="3600" b="1" dirty="0">
                <a:solidFill>
                  <a:prstClr val="black"/>
                </a:solidFill>
                <a:latin typeface="Times New Roman" pitchFamily="18" charset="0"/>
                <a:cs typeface="Times New Roman" pitchFamily="18" charset="0"/>
              </a:rPr>
              <a:t>Câu 7. Hai câu thơ dưới đây thuộc kiểu hoán dụ </a:t>
            </a:r>
            <a:r>
              <a:rPr lang="vi-VN" sz="3600" b="1" dirty="0" smtClean="0">
                <a:solidFill>
                  <a:prstClr val="black"/>
                </a:solidFill>
                <a:latin typeface="Times New Roman" pitchFamily="18" charset="0"/>
                <a:cs typeface="Times New Roman" pitchFamily="18" charset="0"/>
              </a:rPr>
              <a:t>nào?</a:t>
            </a:r>
            <a:r>
              <a:rPr lang="en-US" sz="3600" b="1" dirty="0" smtClean="0">
                <a:solidFill>
                  <a:prstClr val="black"/>
                </a:solidFill>
                <a:latin typeface="Times New Roman" pitchFamily="18" charset="0"/>
                <a:cs typeface="Times New Roman" pitchFamily="18" charset="0"/>
              </a:rPr>
              <a:t>	</a:t>
            </a:r>
            <a:r>
              <a:rPr lang="vi-VN" sz="3600" b="1" dirty="0" smtClean="0">
                <a:solidFill>
                  <a:prstClr val="black"/>
                </a:solidFill>
                <a:latin typeface="Times New Roman" pitchFamily="18" charset="0"/>
                <a:cs typeface="Times New Roman" pitchFamily="18" charset="0"/>
              </a:rPr>
              <a:t>Vì </a:t>
            </a:r>
            <a:r>
              <a:rPr lang="vi-VN" sz="3600" b="1" dirty="0">
                <a:solidFill>
                  <a:prstClr val="black"/>
                </a:solidFill>
                <a:latin typeface="Times New Roman" pitchFamily="18" charset="0"/>
                <a:cs typeface="Times New Roman" pitchFamily="18" charset="0"/>
              </a:rPr>
              <a:t>sao? Trái đất nặng ân tình</a:t>
            </a:r>
          </a:p>
          <a:p>
            <a:pPr algn="ctr"/>
            <a:r>
              <a:rPr lang="en-US" sz="3600" b="1" dirty="0" smtClean="0">
                <a:solidFill>
                  <a:prstClr val="black"/>
                </a:solidFill>
                <a:latin typeface="Times New Roman" pitchFamily="18" charset="0"/>
                <a:cs typeface="Times New Roman" pitchFamily="18" charset="0"/>
              </a:rPr>
              <a:t>		</a:t>
            </a:r>
            <a:r>
              <a:rPr lang="vi-VN" sz="3600" b="1" dirty="0" smtClean="0">
                <a:solidFill>
                  <a:prstClr val="black"/>
                </a:solidFill>
                <a:latin typeface="Times New Roman" pitchFamily="18" charset="0"/>
                <a:cs typeface="Times New Roman" pitchFamily="18" charset="0"/>
              </a:rPr>
              <a:t>Nhắc </a:t>
            </a:r>
            <a:r>
              <a:rPr lang="vi-VN" sz="3600" b="1" dirty="0">
                <a:solidFill>
                  <a:prstClr val="black"/>
                </a:solidFill>
                <a:latin typeface="Times New Roman" pitchFamily="18" charset="0"/>
                <a:cs typeface="Times New Roman" pitchFamily="18" charset="0"/>
              </a:rPr>
              <a:t>mãi tên người Hồ Chí Minh</a:t>
            </a:r>
            <a:endParaRPr lang="en-US" sz="3600" b="1" dirty="0">
              <a:solidFill>
                <a:prstClr val="black"/>
              </a:solidFill>
              <a:latin typeface="Times New Roman" pitchFamily="18" charset="0"/>
              <a:cs typeface="Times New Roman" pitchFamily="18" charset="0"/>
            </a:endParaRPr>
          </a:p>
        </p:txBody>
      </p:sp>
      <p:pic>
        <p:nvPicPr>
          <p:cNvPr id="35" name="Picture 34" descr="tich.png"/>
          <p:cNvPicPr>
            <a:picLocks noChangeAspect="1"/>
          </p:cNvPicPr>
          <p:nvPr/>
        </p:nvPicPr>
        <p:blipFill>
          <a:blip r:embed="rId9" cstate="print"/>
          <a:stretch>
            <a:fillRect/>
          </a:stretch>
        </p:blipFill>
        <p:spPr>
          <a:xfrm>
            <a:off x="7721600" y="3163149"/>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7848600" y="410462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8123518" y="509522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8204200" y="5992906"/>
            <a:ext cx="711200" cy="533400"/>
          </a:xfrm>
          <a:prstGeom prst="rect">
            <a:avLst/>
          </a:prstGeom>
        </p:spPr>
      </p:pic>
      <p:sp>
        <p:nvSpPr>
          <p:cNvPr id="30" name="5-Point Star 29">
            <a:hlinkClick r:id="" action="ppaction://noaction"/>
          </p:cNvPr>
          <p:cNvSpPr/>
          <p:nvPr/>
        </p:nvSpPr>
        <p:spPr>
          <a:xfrm>
            <a:off x="10874189" y="6064624"/>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905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Tăng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sức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gợi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hình</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gợi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cảm</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Tăng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tính</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nhạc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cho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lời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văn</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Nhấn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mạnh</a:t>
            </a:r>
            <a:r>
              <a:rPr lang="en-US" sz="2800" dirty="0" smtClean="0">
                <a:solidFill>
                  <a:srgbClr val="002060"/>
                </a:solidFill>
                <a:latin typeface="Times New Roman" pitchFamily="18" charset="0"/>
                <a:cs typeface="Times New Roman" pitchFamily="18" charset="0"/>
              </a:rPr>
              <a:t> ý </a:t>
            </a:r>
            <a:r>
              <a:rPr lang="en-US" sz="2800" dirty="0" err="1" smtClean="0">
                <a:solidFill>
                  <a:srgbClr val="002060"/>
                </a:solidFill>
                <a:latin typeface="Times New Roman" pitchFamily="18" charset="0"/>
                <a:cs typeface="Times New Roman" pitchFamily="18" charset="0"/>
              </a:rPr>
              <a:t>diễn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đạt</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Tăng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sức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gợi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cảm</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8" name="Picture 27" descr="112.png"/>
          <p:cNvPicPr>
            <a:picLocks noChangeAspect="1"/>
          </p:cNvPicPr>
          <p:nvPr/>
        </p:nvPicPr>
        <p:blipFill>
          <a:blip r:embed="rId8" cstate="print"/>
          <a:stretch>
            <a:fillRect/>
          </a:stretch>
        </p:blipFill>
        <p:spPr>
          <a:xfrm>
            <a:off x="-304800" y="-304800"/>
            <a:ext cx="12192000" cy="3581400"/>
          </a:xfrm>
          <a:prstGeom prst="rect">
            <a:avLst/>
          </a:prstGeom>
        </p:spPr>
      </p:pic>
      <p:sp>
        <p:nvSpPr>
          <p:cNvPr id="29" name="TextBox 28"/>
          <p:cNvSpPr txBox="1"/>
          <p:nvPr/>
        </p:nvSpPr>
        <p:spPr>
          <a:xfrm>
            <a:off x="2540000" y="1162734"/>
            <a:ext cx="7518400" cy="646331"/>
          </a:xfrm>
          <a:prstGeom prst="rect">
            <a:avLst/>
          </a:prstGeom>
          <a:noFill/>
        </p:spPr>
        <p:txBody>
          <a:bodyPr wrap="square" rtlCol="0">
            <a:spAutoFit/>
          </a:bodyPr>
          <a:lstStyle/>
          <a:p>
            <a:r>
              <a:rPr lang="en-US" sz="3600" b="1" dirty="0" err="1" smtClean="0">
                <a:solidFill>
                  <a:prstClr val="black"/>
                </a:solidFill>
                <a:latin typeface="Times New Roman" pitchFamily="18" charset="0"/>
                <a:cs typeface="Times New Roman" pitchFamily="18" charset="0"/>
              </a:rPr>
              <a:t>Câu</a:t>
            </a:r>
            <a:r>
              <a:rPr lang="en-US" sz="3600" b="1" dirty="0" smtClean="0">
                <a:solidFill>
                  <a:prstClr val="black"/>
                </a:solidFill>
                <a:latin typeface="Times New Roman" pitchFamily="18" charset="0"/>
                <a:cs typeface="Times New Roman" pitchFamily="18" charset="0"/>
              </a:rPr>
              <a:t> 9. </a:t>
            </a:r>
            <a:r>
              <a:rPr lang="en-US" sz="3600" b="1" dirty="0" err="1" smtClean="0">
                <a:solidFill>
                  <a:prstClr val="black"/>
                </a:solidFill>
                <a:latin typeface="Times New Roman" pitchFamily="18" charset="0"/>
                <a:cs typeface="Times New Roman" pitchFamily="18" charset="0"/>
              </a:rPr>
              <a:t>Tác</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dụng</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của</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hoán</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dụ</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là</a:t>
            </a:r>
            <a:r>
              <a:rPr lang="en-US" sz="3600" b="1" dirty="0" smtClean="0">
                <a:solidFill>
                  <a:prstClr val="black"/>
                </a:solidFill>
                <a:latin typeface="Times New Roman" pitchFamily="18" charset="0"/>
                <a:cs typeface="Times New Roman" pitchFamily="18" charset="0"/>
              </a:rPr>
              <a:t> </a:t>
            </a:r>
            <a:endParaRPr lang="en-US" sz="3600" b="1" dirty="0">
              <a:solidFill>
                <a:prstClr val="black"/>
              </a:solidFill>
              <a:latin typeface="Times New Roman" pitchFamily="18" charset="0"/>
              <a:cs typeface="Times New Roman" pitchFamily="18" charset="0"/>
            </a:endParaRPr>
          </a:p>
        </p:txBody>
      </p:sp>
      <p:pic>
        <p:nvPicPr>
          <p:cNvPr id="35" name="Picture 34" descr="tich.png"/>
          <p:cNvPicPr>
            <a:picLocks noChangeAspect="1"/>
          </p:cNvPicPr>
          <p:nvPr/>
        </p:nvPicPr>
        <p:blipFill>
          <a:blip r:embed="rId9" cstate="print"/>
          <a:stretch>
            <a:fillRect/>
          </a:stretch>
        </p:blipFill>
        <p:spPr>
          <a:xfrm>
            <a:off x="6807200" y="3124200"/>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30" name="5-Point Star 29">
            <a:hlinkClick r:id="rId11" action="ppaction://hlinksldjump"/>
          </p:cNvPr>
          <p:cNvSpPr/>
          <p:nvPr/>
        </p:nvSpPr>
        <p:spPr>
          <a:xfrm>
            <a:off x="10668000" y="6028923"/>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1907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5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41148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41910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Nhân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hóa</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Hoán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Ẩn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Cả</a:t>
            </a:r>
            <a:r>
              <a:rPr lang="en-US" sz="2800" dirty="0" smtClean="0">
                <a:solidFill>
                  <a:srgbClr val="002060"/>
                </a:solidFill>
                <a:latin typeface="Times New Roman" pitchFamily="18" charset="0"/>
                <a:cs typeface="Times New Roman" pitchFamily="18" charset="0"/>
              </a:rPr>
              <a:t> A, B, C </a:t>
            </a:r>
            <a:r>
              <a:rPr lang="en-US" sz="2800" dirty="0" err="1" smtClean="0">
                <a:solidFill>
                  <a:srgbClr val="002060"/>
                </a:solidFill>
                <a:latin typeface="Times New Roman" pitchFamily="18" charset="0"/>
                <a:cs typeface="Times New Roman" pitchFamily="18" charset="0"/>
              </a:rPr>
              <a:t>đều</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sai</a:t>
            </a:r>
            <a:r>
              <a:rPr lang="en-US" sz="2800" dirty="0" smtClean="0">
                <a:solidFill>
                  <a:srgbClr val="002060"/>
                </a:solidFill>
                <a:latin typeface="Times New Roman" pitchFamily="18" charset="0"/>
                <a:cs typeface="Times New Roman" pitchFamily="18" charset="0"/>
              </a:rPr>
              <a:t>.</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5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8" cstate="print"/>
          <a:stretch>
            <a:fillRect/>
          </a:stretch>
        </p:blipFill>
        <p:spPr>
          <a:xfrm>
            <a:off x="-2380129" y="-1371600"/>
            <a:ext cx="16486093" cy="4648200"/>
          </a:xfrm>
          <a:prstGeom prst="rect">
            <a:avLst/>
          </a:prstGeom>
        </p:spPr>
      </p:pic>
      <p:sp>
        <p:nvSpPr>
          <p:cNvPr id="5" name="TextBox 4"/>
          <p:cNvSpPr txBox="1"/>
          <p:nvPr/>
        </p:nvSpPr>
        <p:spPr>
          <a:xfrm>
            <a:off x="1116885" y="-59011"/>
            <a:ext cx="9906715" cy="1938992"/>
          </a:xfrm>
          <a:prstGeom prst="rect">
            <a:avLst/>
          </a:prstGeom>
          <a:noFill/>
        </p:spPr>
        <p:txBody>
          <a:bodyPr wrap="square" rtlCol="0">
            <a:spAutoFit/>
          </a:bodyPr>
          <a:lstStyle/>
          <a:p>
            <a:pPr algn="just"/>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 10</a:t>
            </a:r>
            <a:r>
              <a:rPr lang="vi-VN"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Trong câu "</a:t>
            </a:r>
            <a:r>
              <a:rPr lang="vi-VN" sz="4000" i="1" dirty="0">
                <a:latin typeface="Times New Roman" pitchFamily="18" charset="0"/>
                <a:cs typeface="Times New Roman" pitchFamily="18" charset="0"/>
              </a:rPr>
              <a:t>Trận Điện Biên Phủ đã làm chấn động toàn cầu"</a:t>
            </a:r>
            <a:r>
              <a:rPr lang="vi-VN" sz="4000" dirty="0">
                <a:latin typeface="Times New Roman" pitchFamily="18" charset="0"/>
                <a:cs typeface="Times New Roman" pitchFamily="18" charset="0"/>
              </a:rPr>
              <a:t> thì cụm từ "</a:t>
            </a:r>
            <a:r>
              <a:rPr lang="vi-VN" sz="4000" i="1" dirty="0">
                <a:latin typeface="Times New Roman" pitchFamily="18" charset="0"/>
                <a:cs typeface="Times New Roman" pitchFamily="18" charset="0"/>
              </a:rPr>
              <a:t>trận Điện Biên Phủ</a:t>
            </a:r>
            <a:r>
              <a:rPr lang="vi-VN" sz="4000" dirty="0">
                <a:latin typeface="Times New Roman" pitchFamily="18" charset="0"/>
                <a:cs typeface="Times New Roman" pitchFamily="18" charset="0"/>
              </a:rPr>
              <a:t>" được dùng theo biện pháp tu từ </a:t>
            </a:r>
            <a:r>
              <a:rPr lang="vi-VN" sz="4000" dirty="0" smtClean="0">
                <a:latin typeface="Times New Roman" pitchFamily="18" charset="0"/>
                <a:cs typeface="Times New Roman" pitchFamily="18" charset="0"/>
              </a:rPr>
              <a:t>nào?</a:t>
            </a:r>
            <a:endParaRPr lang="en-US" sz="4000" dirty="0">
              <a:latin typeface="Times New Roman" pitchFamily="18" charset="0"/>
              <a:cs typeface="Times New Roman" pitchFamily="18" charset="0"/>
            </a:endParaRPr>
          </a:p>
        </p:txBody>
      </p:sp>
      <p:pic>
        <p:nvPicPr>
          <p:cNvPr id="33" name="Picture 32" descr="tich.png"/>
          <p:cNvPicPr>
            <a:picLocks noChangeAspect="1"/>
          </p:cNvPicPr>
          <p:nvPr/>
        </p:nvPicPr>
        <p:blipFill>
          <a:blip r:embed="rId9" cstate="print"/>
          <a:stretch>
            <a:fillRect/>
          </a:stretch>
        </p:blipFill>
        <p:spPr>
          <a:xfrm>
            <a:off x="6807200" y="3962400"/>
            <a:ext cx="965200" cy="723900"/>
          </a:xfrm>
          <a:prstGeom prst="rect">
            <a:avLst/>
          </a:prstGeom>
        </p:spPr>
      </p:pic>
      <p:pic>
        <p:nvPicPr>
          <p:cNvPr id="34" name="Picture 33"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5" name="Picture 34"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6807200" y="5943600"/>
            <a:ext cx="711200" cy="533400"/>
          </a:xfrm>
          <a:prstGeom prst="rect">
            <a:avLst/>
          </a:prstGeom>
        </p:spPr>
      </p:pic>
      <p:sp>
        <p:nvSpPr>
          <p:cNvPr id="32" name="5-Point Star 31">
            <a:hlinkClick r:id="rId11" action="ppaction://hlinksldjump"/>
          </p:cNvPr>
          <p:cNvSpPr/>
          <p:nvPr/>
        </p:nvSpPr>
        <p:spPr>
          <a:xfrm>
            <a:off x="11176000" y="6172200"/>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3198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1106007"/>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461242"/>
            <a:ext cx="7467600" cy="1754326"/>
          </a:xfrm>
          <a:prstGeom prst="rect">
            <a:avLst/>
          </a:prstGeom>
          <a:noFill/>
        </p:spPr>
        <p:txBody>
          <a:bodyPr wrap="square" rtlCol="0">
            <a:spAutoFit/>
          </a:bodyPr>
          <a:lstStyle/>
          <a:p>
            <a:pPr algn="ctr">
              <a:lnSpc>
                <a:spcPct val="150000"/>
              </a:lnSpc>
            </a:pPr>
            <a:r>
              <a:rPr lang="en-SG" altLang="zh-CN" sz="7200" b="1" dirty="0" smtClean="0">
                <a:solidFill>
                  <a:srgbClr val="00B050"/>
                </a:solidFill>
                <a:latin typeface="Times New Roman" pitchFamily="18" charset="0"/>
                <a:ea typeface="华康海报体W12(P)" pitchFamily="82" charset="-122"/>
                <a:cs typeface="Times New Roman" pitchFamily="18" charset="0"/>
              </a:rPr>
              <a:t>VẬN DỤNG</a:t>
            </a:r>
            <a:endParaRPr lang="en-US" altLang="zh-CN" sz="72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3528162765"/>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5A0118C5-4F8D-4CF4-BADD-53FEACC6C4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xmlns="" id="{F98F79A4-A6C7-4101-B1E9-27E05CB7CF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xmlns="" id="{79AFCB35-9C04-4524-A0B1-57FF6865D0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292659"/>
            <a:ext cx="1861855"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xmlns="" id="{D11AD2AD-0BA0-4DD3-8EEA-84686A0E71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732392"/>
            <a:ext cx="1861855"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5" name="Content Placeholder 2">
            <a:extLst>
              <a:ext uri="{FF2B5EF4-FFF2-40B4-BE49-F238E27FC236}">
                <a16:creationId xmlns:a16="http://schemas.microsoft.com/office/drawing/2014/main" xmlns="" id="{6EB8F268-8993-2247-84E5-23EA92015BA6}"/>
              </a:ext>
            </a:extLst>
          </p:cNvPr>
          <p:cNvSpPr>
            <a:spLocks noGrp="1"/>
          </p:cNvSpPr>
          <p:nvPr>
            <p:ph idx="1"/>
          </p:nvPr>
        </p:nvSpPr>
        <p:spPr>
          <a:xfrm>
            <a:off x="1545466" y="1058881"/>
            <a:ext cx="5817772" cy="4801013"/>
          </a:xfrm>
          <a:solidFill>
            <a:schemeClr val="bg2">
              <a:lumMod val="90000"/>
            </a:schemeClr>
          </a:solidFill>
          <a:ln>
            <a:solidFill>
              <a:schemeClr val="tx2">
                <a:lumMod val="90000"/>
                <a:lumOff val="10000"/>
              </a:schemeClr>
            </a:solidFill>
          </a:ln>
        </p:spPr>
        <p:txBody>
          <a:bodyPr anchor="ctr">
            <a:noAutofit/>
          </a:bodyPr>
          <a:lstStyle/>
          <a:p>
            <a:pPr marL="0" marR="0" indent="0" algn="just">
              <a:lnSpc>
                <a:spcPct val="150000"/>
              </a:lnSpc>
              <a:spcBef>
                <a:spcPts val="0"/>
              </a:spcBef>
              <a:spcAft>
                <a:spcPts val="800"/>
              </a:spcAft>
              <a:buNone/>
              <a:tabLst>
                <a:tab pos="90170" algn="l"/>
                <a:tab pos="180340" algn="l"/>
                <a:tab pos="270510" algn="l"/>
              </a:tabLst>
            </a:pPr>
            <a:r>
              <a:rPr lang="en-US" sz="3600" i="1" smtClean="0">
                <a:latin typeface="Times New Roman"/>
                <a:ea typeface="Calibri"/>
                <a:cs typeface="Times New Roman"/>
              </a:rPr>
              <a:t>		Viết đoạn văn từ 7-10 câu nêu cảm nhận của em về vẻ đẹp của dây trầu trong cuộc sống.</a:t>
            </a:r>
            <a:endParaRPr lang="en-US" sz="3600" dirty="0">
              <a:effectLst/>
              <a:latin typeface="Calibri"/>
              <a:ea typeface="Calibri"/>
              <a:cs typeface="Times New Roman"/>
            </a:endParaRPr>
          </a:p>
        </p:txBody>
      </p:sp>
      <p:sp>
        <p:nvSpPr>
          <p:cNvPr id="18" name="Freeform: Shape 17">
            <a:extLst>
              <a:ext uri="{FF2B5EF4-FFF2-40B4-BE49-F238E27FC236}">
                <a16:creationId xmlns:a16="http://schemas.microsoft.com/office/drawing/2014/main" xmlns="" id="{83C8019B-3985-409B-9B87-494B974EE9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xmlns="" id="{9E5C5460-229E-46C8-A712-CC31798542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9420" y="3564693"/>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Shape 21">
            <a:extLst>
              <a:ext uri="{FF2B5EF4-FFF2-40B4-BE49-F238E27FC236}">
                <a16:creationId xmlns:a16="http://schemas.microsoft.com/office/drawing/2014/main" xmlns="" id="{B85A4DB3-61AA-49A1-85A9-B3397CD519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9420" y="3564693"/>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descr="A picture containing text, toy, doll, vector graphics&#10;&#10;Description automatically generated">
            <a:extLst>
              <a:ext uri="{FF2B5EF4-FFF2-40B4-BE49-F238E27FC236}">
                <a16:creationId xmlns:a16="http://schemas.microsoft.com/office/drawing/2014/main" xmlns="" id="{48EE0095-6D12-0744-BDA2-969FA2F7A835}"/>
              </a:ext>
            </a:extLst>
          </p:cNvPr>
          <p:cNvPicPr>
            <a:picLocks noChangeAspect="1"/>
          </p:cNvPicPr>
          <p:nvPr/>
        </p:nvPicPr>
        <p:blipFill rotWithShape="1">
          <a:blip r:embed="rId2"/>
          <a:srcRect l="6629" r="12621"/>
          <a:stretch/>
        </p:blipFill>
        <p:spPr>
          <a:xfrm>
            <a:off x="7482625" y="871280"/>
            <a:ext cx="3953595"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4" name="Graphic 185">
            <a:extLst>
              <a:ext uri="{FF2B5EF4-FFF2-40B4-BE49-F238E27FC236}">
                <a16:creationId xmlns:a16="http://schemas.microsoft.com/office/drawing/2014/main" xmlns="" id="{0C156BF8-7FF7-440F-BE2B-417DFFE8BFA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428633" y="5987150"/>
            <a:ext cx="1054467" cy="469689"/>
            <a:chOff x="9841624" y="4115729"/>
            <a:chExt cx="602169" cy="268223"/>
          </a:xfrm>
          <a:solidFill>
            <a:schemeClr val="tx1"/>
          </a:solidFill>
        </p:grpSpPr>
        <p:sp>
          <p:nvSpPr>
            <p:cNvPr id="25" name="Freeform: Shape 24">
              <a:extLst>
                <a:ext uri="{FF2B5EF4-FFF2-40B4-BE49-F238E27FC236}">
                  <a16:creationId xmlns:a16="http://schemas.microsoft.com/office/drawing/2014/main" xmlns="" id="{B7067280-C3E7-4DF6-A345-B9FEF6EF8D6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A78365A8-666B-4417-9D3C-554E6E6B2C5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E71CAAFA-0A31-4308-AB9F-B1C84ABDF9D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96AB1D25-144D-4BB4-A45C-60B8A094F41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069F0FB4-779A-48FC-AC33-784F177C929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17" name="Picture 16">
            <a:extLst>
              <a:ext uri="{FF2B5EF4-FFF2-40B4-BE49-F238E27FC236}">
                <a16:creationId xmlns:a16="http://schemas.microsoft.com/office/drawing/2014/main" xmlns="" id="{509637F6-2BE5-D145-8031-DE1DC5FCD0D4}"/>
              </a:ext>
            </a:extLst>
          </p:cNvPr>
          <p:cNvPicPr>
            <a:picLocks noChangeAspect="1"/>
          </p:cNvPicPr>
          <p:nvPr/>
        </p:nvPicPr>
        <p:blipFill>
          <a:blip r:embed="rId3"/>
          <a:stretch>
            <a:fillRect/>
          </a:stretch>
        </p:blipFill>
        <p:spPr>
          <a:xfrm rot="20496997">
            <a:off x="-609666" y="4162381"/>
            <a:ext cx="2942900" cy="2677386"/>
          </a:xfrm>
          <a:prstGeom prst="rect">
            <a:avLst/>
          </a:prstGeom>
        </p:spPr>
      </p:pic>
    </p:spTree>
    <p:extLst>
      <p:ext uri="{BB962C8B-B14F-4D97-AF65-F5344CB8AC3E}">
        <p14:creationId xmlns:p14="http://schemas.microsoft.com/office/powerpoint/2010/main" val="174949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10" name="TextBox 9"/>
          <p:cNvSpPr txBox="1"/>
          <p:nvPr/>
        </p:nvSpPr>
        <p:spPr>
          <a:xfrm>
            <a:off x="2381863" y="130692"/>
            <a:ext cx="9055632" cy="1311449"/>
          </a:xfrm>
          <a:prstGeom prst="rect">
            <a:avLst/>
          </a:prstGeom>
          <a:noFill/>
        </p:spPr>
        <p:txBody>
          <a:bodyPr wrap="square" rtlCol="0">
            <a:spAutoFit/>
          </a:bodyPr>
          <a:lstStyle/>
          <a:p>
            <a:pPr algn="ctr">
              <a:lnSpc>
                <a:spcPct val="150000"/>
              </a:lnSpc>
            </a:pPr>
            <a:r>
              <a:rPr lang="en-SG" altLang="zh-CN" sz="6000" b="1" dirty="0" err="1" smtClean="0">
                <a:solidFill>
                  <a:prstClr val="black"/>
                </a:solidFill>
                <a:latin typeface="Times New Roman" pitchFamily="18" charset="0"/>
                <a:ea typeface="华康海报体W12(P)" pitchFamily="82" charset="-122"/>
                <a:cs typeface="Times New Roman" pitchFamily="18" charset="0"/>
              </a:rPr>
              <a:t>Hướng</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dẫn</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viết</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đoạn</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văn</a:t>
            </a:r>
            <a:r>
              <a:rPr lang="en-SG" altLang="zh-CN" sz="6000" b="1" dirty="0" smtClean="0">
                <a:solidFill>
                  <a:prstClr val="black"/>
                </a:solidFill>
                <a:latin typeface="Times New Roman" pitchFamily="18" charset="0"/>
                <a:ea typeface="华康海报体W12(P)" pitchFamily="82" charset="-122"/>
                <a:cs typeface="Times New Roman" pitchFamily="18" charset="0"/>
              </a:rPr>
              <a:t>:</a:t>
            </a:r>
            <a:endParaRPr lang="en-US" altLang="zh-CN" sz="6000" b="1" dirty="0">
              <a:solidFill>
                <a:prstClr val="black"/>
              </a:solidFill>
              <a:latin typeface="Times New Roman" pitchFamily="18" charset="0"/>
              <a:ea typeface="华康海报体W12(P)" pitchFamily="82" charset="-122"/>
              <a:cs typeface="Times New Roman" pitchFamily="18" charset="0"/>
            </a:endParaRPr>
          </a:p>
        </p:txBody>
      </p:sp>
      <p:sp>
        <p:nvSpPr>
          <p:cNvPr id="7" name="TextBox 6"/>
          <p:cNvSpPr txBox="1"/>
          <p:nvPr/>
        </p:nvSpPr>
        <p:spPr>
          <a:xfrm>
            <a:off x="1229734" y="1442141"/>
            <a:ext cx="9892968" cy="2308324"/>
          </a:xfrm>
          <a:prstGeom prst="rect">
            <a:avLst/>
          </a:prstGeom>
          <a:noFill/>
        </p:spPr>
        <p:txBody>
          <a:bodyPr wrap="square" rtlCol="0">
            <a:spAutoFit/>
          </a:bodyPr>
          <a:lstStyle/>
          <a:p>
            <a:pPr algn="just">
              <a:lnSpc>
                <a:spcPct val="150000"/>
              </a:lnSpc>
            </a:pP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hình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thức</a:t>
            </a:r>
            <a:r>
              <a:rPr lang="en-SG" altLang="zh-CN" sz="3200" b="1" dirty="0" smtClean="0">
                <a:solidFill>
                  <a:prstClr val="black"/>
                </a:solidFill>
                <a:latin typeface="Times New Roman" pitchFamily="18" charset="0"/>
                <a:ea typeface="华康海报体W12(P)" pitchFamily="82" charset="-122"/>
                <a:cs typeface="Times New Roman" pitchFamily="18" charset="0"/>
              </a:rPr>
              <a:t>: </a:t>
            </a:r>
          </a:p>
          <a:p>
            <a:pPr marL="457200" indent="-457200" algn="just">
              <a:lnSpc>
                <a:spcPct val="150000"/>
              </a:lnSpc>
              <a:buFontTx/>
              <a:buChar char="-"/>
            </a:pPr>
            <a:r>
              <a:rPr lang="en-SG" altLang="zh-CN" sz="3200" b="1"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bảo</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số</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câu</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bảo</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quy</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tắc</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chính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tả</a:t>
            </a:r>
            <a:r>
              <a:rPr lang="en-SG" altLang="zh-CN" sz="3200" b="1" dirty="0" smtClean="0">
                <a:solidFill>
                  <a:prstClr val="black"/>
                </a:solidFill>
                <a:latin typeface="Times New Roman" pitchFamily="18" charset="0"/>
                <a:ea typeface="华康海报体W12(P)" pitchFamily="82" charset="-122"/>
                <a:cs typeface="Times New Roman" pitchFamily="18" charset="0"/>
              </a:rPr>
              <a:t>.</a:t>
            </a:r>
          </a:p>
          <a:p>
            <a:pPr marL="457200" indent="-457200" algn="just">
              <a:lnSpc>
                <a:spcPct val="150000"/>
              </a:lnSpc>
              <a:buFontTx/>
              <a:buChar char="-"/>
            </a:pPr>
            <a:r>
              <a:rPr lang="en-SG" altLang="zh-CN" sz="3200" b="1"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bảo</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hình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thức</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đoạn</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văn</a:t>
            </a:r>
            <a:r>
              <a:rPr lang="en-SG" altLang="zh-CN" sz="3200" b="1" dirty="0" smtClean="0">
                <a:solidFill>
                  <a:prstClr val="black"/>
                </a:solidFill>
                <a:latin typeface="Times New Roman" pitchFamily="18" charset="0"/>
                <a:ea typeface="华康海报体W12(P)" pitchFamily="82" charset="-122"/>
                <a:cs typeface="Times New Roman" pitchFamily="18" charset="0"/>
              </a:rPr>
              <a:t>.</a:t>
            </a:r>
            <a:endParaRPr lang="en-US" altLang="zh-CN" sz="3200" b="1" dirty="0">
              <a:solidFill>
                <a:prstClr val="black"/>
              </a:solidFill>
              <a:latin typeface="Times New Roman" pitchFamily="18" charset="0"/>
              <a:ea typeface="华康海报体W12(P)" pitchFamily="82" charset="-122"/>
              <a:cs typeface="Times New Roman" pitchFamily="18" charset="0"/>
            </a:endParaRPr>
          </a:p>
        </p:txBody>
      </p:sp>
      <p:sp>
        <p:nvSpPr>
          <p:cNvPr id="11" name="TextBox 10"/>
          <p:cNvSpPr txBox="1"/>
          <p:nvPr/>
        </p:nvSpPr>
        <p:spPr>
          <a:xfrm>
            <a:off x="1229733" y="3738399"/>
            <a:ext cx="11001595" cy="2554545"/>
          </a:xfrm>
          <a:prstGeom prst="rect">
            <a:avLst/>
          </a:prstGeom>
          <a:noFill/>
        </p:spPr>
        <p:txBody>
          <a:bodyPr wrap="square" rtlCol="0">
            <a:spAutoFit/>
          </a:bodyPr>
          <a:lstStyle/>
          <a:p>
            <a:pPr algn="just">
              <a:lnSpc>
                <a:spcPct val="150000"/>
              </a:lnSpc>
            </a:pP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nội</a:t>
            </a:r>
            <a:r>
              <a:rPr lang="en-SG" altLang="zh-CN" sz="3200" b="1" dirty="0" smtClean="0">
                <a:solidFill>
                  <a:prstClr val="black"/>
                </a:solidFill>
                <a:latin typeface="Times New Roman" pitchFamily="18" charset="0"/>
                <a:ea typeface="华康海报体W12(P)" pitchFamily="82" charset="-122"/>
                <a:cs typeface="Times New Roman" pitchFamily="18" charset="0"/>
              </a:rPr>
              <a:t> dung</a:t>
            </a:r>
            <a:r>
              <a:rPr lang="en-SG" altLang="zh-CN" sz="3200" b="1" smtClean="0">
                <a:solidFill>
                  <a:prstClr val="black"/>
                </a:solidFill>
                <a:latin typeface="Times New Roman" pitchFamily="18" charset="0"/>
                <a:ea typeface="华康海报体W12(P)" pitchFamily="82" charset="-122"/>
                <a:cs typeface="Times New Roman" pitchFamily="18" charset="0"/>
              </a:rPr>
              <a:t>: Vẻ đẹp của dây trầu trong cuộc sống.</a:t>
            </a:r>
            <a:endParaRPr lang="en-SG" altLang="zh-CN" sz="3200" b="1" dirty="0" smtClean="0">
              <a:solidFill>
                <a:prstClr val="black"/>
              </a:solidFill>
              <a:latin typeface="Times New Roman" pitchFamily="18" charset="0"/>
              <a:ea typeface="华康海报体W12(P)" pitchFamily="82" charset="-122"/>
              <a:cs typeface="Times New Roman" pitchFamily="18" charset="0"/>
            </a:endParaRPr>
          </a:p>
          <a:p>
            <a:pPr marL="457200" indent="-457200" algn="just">
              <a:lnSpc>
                <a:spcPct val="150000"/>
              </a:lnSpc>
              <a:buFontTx/>
              <a:buChar char="-"/>
            </a:pPr>
            <a:r>
              <a:rPr lang="en-SG" altLang="zh-CN" sz="3200" b="1" err="1" smtClean="0">
                <a:solidFill>
                  <a:prstClr val="black"/>
                </a:solidFill>
                <a:latin typeface="Times New Roman" pitchFamily="18" charset="0"/>
                <a:ea typeface="华康海报体W12(P)" pitchFamily="82" charset="-122"/>
                <a:cs typeface="Times New Roman" pitchFamily="18" charset="0"/>
              </a:rPr>
              <a:t>Giới</a:t>
            </a:r>
            <a:r>
              <a:rPr lang="en-SG" altLang="zh-CN" sz="3200" b="1" smtClean="0">
                <a:solidFill>
                  <a:prstClr val="black"/>
                </a:solidFill>
                <a:latin typeface="Times New Roman" pitchFamily="18" charset="0"/>
                <a:ea typeface="华康海报体W12(P)" pitchFamily="82" charset="-122"/>
                <a:cs typeface="Times New Roman" pitchFamily="18" charset="0"/>
              </a:rPr>
              <a:t> vẻ đẹp của dây trầu.</a:t>
            </a:r>
            <a:endParaRPr lang="en-SG" altLang="zh-CN" sz="3200" b="1" dirty="0" smtClean="0">
              <a:solidFill>
                <a:prstClr val="black"/>
              </a:solidFill>
              <a:latin typeface="Times New Roman" pitchFamily="18" charset="0"/>
              <a:ea typeface="华康海报体W12(P)" pitchFamily="82" charset="-122"/>
              <a:cs typeface="Times New Roman" pitchFamily="18" charset="0"/>
            </a:endParaRPr>
          </a:p>
          <a:p>
            <a:pPr marL="457200" indent="-457200" algn="just">
              <a:buFontTx/>
              <a:buChar char="-"/>
            </a:pPr>
            <a:r>
              <a:rPr lang="en-US" sz="3200" smtClean="0">
                <a:solidFill>
                  <a:srgbClr val="000000"/>
                </a:solidFill>
                <a:latin typeface="Times New Roman" pitchFamily="18" charset="0"/>
                <a:cs typeface="Times New Roman" pitchFamily="18" charset="0"/>
              </a:rPr>
              <a:t>Miêu tả những đặc điểm nổi bật của trầu có sử dung phép tu từ.</a:t>
            </a:r>
          </a:p>
          <a:p>
            <a:pPr marL="457200" indent="-457200" algn="just">
              <a:buFontTx/>
              <a:buChar char="-"/>
            </a:pPr>
            <a:r>
              <a:rPr lang="en-US" sz="3200" smtClean="0">
                <a:solidFill>
                  <a:srgbClr val="000000"/>
                </a:solidFill>
                <a:latin typeface="Times New Roman" pitchFamily="18" charset="0"/>
                <a:cs typeface="Times New Roman" pitchFamily="18" charset="0"/>
              </a:rPr>
              <a:t>Khẳng định giá trị của trầu trong cuộc sống.</a:t>
            </a:r>
            <a:endParaRPr lang="vi-VN" sz="3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00491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4800" y="0"/>
            <a:ext cx="4404155" cy="2612080"/>
            <a:chOff x="467544" y="483518"/>
            <a:chExt cx="3303116" cy="1959060"/>
          </a:xfrm>
        </p:grpSpPr>
        <p:pic>
          <p:nvPicPr>
            <p:cNvPr id="14338"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372" y="957356"/>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483518"/>
              <a:ext cx="866784" cy="1223508"/>
            </a:xfrm>
            <a:prstGeom prst="rect">
              <a:avLst/>
            </a:prstGeom>
            <a:noFill/>
          </p:spPr>
          <p:txBody>
            <a:bodyPr wrap="square" rtlCol="0">
              <a:spAutoFit/>
            </a:bodyPr>
            <a:lstStyle/>
            <a:p>
              <a:pPr algn="r" defTabSz="1219170">
                <a:lnSpc>
                  <a:spcPct val="150000"/>
                </a:lnSpc>
              </a:pPr>
              <a:r>
                <a:rPr lang="en-US" altLang="zh-CN" sz="6667" dirty="0">
                  <a:solidFill>
                    <a:srgbClr val="0099FF"/>
                  </a:solidFill>
                  <a:latin typeface="华康海报体W12(P)" pitchFamily="82" charset="-122"/>
                  <a:ea typeface="华康海报体W12(P)" pitchFamily="82" charset="-122"/>
                </a:rPr>
                <a:t>1</a:t>
              </a:r>
            </a:p>
          </p:txBody>
        </p:sp>
        <p:sp>
          <p:nvSpPr>
            <p:cNvPr id="7" name="矩形 6"/>
            <p:cNvSpPr/>
            <p:nvPr/>
          </p:nvSpPr>
          <p:spPr>
            <a:xfrm>
              <a:off x="1552302" y="1430805"/>
              <a:ext cx="1844427" cy="500090"/>
            </a:xfrm>
            <a:prstGeom prst="rect">
              <a:avLst/>
            </a:prstGeom>
          </p:spPr>
          <p:txBody>
            <a:bodyPr wrap="square">
              <a:spAutoFit/>
            </a:bodyPr>
            <a:lstStyle/>
            <a:p>
              <a:pPr algn="ctr" defTabSz="1219170"/>
              <a:r>
                <a:rPr lang="en-US" altLang="zh-CN" sz="3733">
                  <a:solidFill>
                    <a:srgbClr val="0099FF"/>
                  </a:solidFill>
                  <a:latin typeface="Times New Roman" panose="02020603050405020304" pitchFamily="18" charset="0"/>
                  <a:ea typeface="方正卡通简体" pitchFamily="65" charset="-122"/>
                  <a:cs typeface="Times New Roman" panose="02020603050405020304" pitchFamily="18" charset="0"/>
                </a:rPr>
                <a:t>Học bài cũ</a:t>
              </a:r>
              <a:endParaRPr lang="zh-CN" altLang="en-US" sz="3733" dirty="0">
                <a:solidFill>
                  <a:srgbClr val="0099FF"/>
                </a:solidFill>
                <a:latin typeface="Times New Roman" panose="02020603050405020304" pitchFamily="18" charset="0"/>
                <a:ea typeface="方正卡通简体" pitchFamily="65" charset="-122"/>
                <a:cs typeface="Times New Roman" panose="02020603050405020304" pitchFamily="18" charset="0"/>
              </a:endParaRPr>
            </a:p>
          </p:txBody>
        </p:sp>
      </p:grpSp>
      <p:grpSp>
        <p:nvGrpSpPr>
          <p:cNvPr id="14" name="组合 13"/>
          <p:cNvGrpSpPr/>
          <p:nvPr/>
        </p:nvGrpSpPr>
        <p:grpSpPr>
          <a:xfrm>
            <a:off x="2447574" y="2206175"/>
            <a:ext cx="5526153" cy="2664568"/>
            <a:chOff x="4139952" y="339502"/>
            <a:chExt cx="3401392" cy="1998426"/>
          </a:xfrm>
        </p:grpSpPr>
        <p:pic>
          <p:nvPicPr>
            <p:cNvPr id="4"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056" y="852706"/>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5167575" y="832450"/>
              <a:ext cx="2147625" cy="1361767"/>
            </a:xfrm>
            <a:prstGeom prst="rect">
              <a:avLst/>
            </a:prstGeom>
          </p:spPr>
          <p:txBody>
            <a:bodyPr wrap="square">
              <a:spAutoFit/>
            </a:bodyPr>
            <a:lstStyle/>
            <a:p>
              <a:pPr algn="ctr" defTabSz="1219170"/>
              <a:r>
                <a:rPr lang="en-US" altLang="zh-CN" sz="3733">
                  <a:solidFill>
                    <a:srgbClr val="5CA139"/>
                  </a:solidFill>
                  <a:latin typeface="Times New Roman" panose="02020603050405020304" pitchFamily="18" charset="0"/>
                  <a:ea typeface="方正卡通简体" pitchFamily="65" charset="-122"/>
                  <a:cs typeface="Times New Roman" panose="02020603050405020304" pitchFamily="18" charset="0"/>
                </a:rPr>
                <a:t>Sưu tầm các bài thơ sử dụng phép tư từ</a:t>
              </a:r>
              <a:endParaRPr lang="zh-CN" altLang="en-US" sz="3733" dirty="0">
                <a:solidFill>
                  <a:srgbClr val="5CA139"/>
                </a:solidFill>
                <a:latin typeface="Times New Roman" panose="02020603050405020304" pitchFamily="18" charset="0"/>
                <a:ea typeface="方正卡通简体" pitchFamily="65" charset="-122"/>
                <a:cs typeface="Times New Roman" panose="02020603050405020304" pitchFamily="18" charset="0"/>
              </a:endParaRPr>
            </a:p>
          </p:txBody>
        </p:sp>
        <p:sp>
          <p:nvSpPr>
            <p:cNvPr id="11" name="TextBox 10"/>
            <p:cNvSpPr txBox="1"/>
            <p:nvPr/>
          </p:nvSpPr>
          <p:spPr>
            <a:xfrm>
              <a:off x="4139952" y="339502"/>
              <a:ext cx="844585" cy="1223508"/>
            </a:xfrm>
            <a:prstGeom prst="rect">
              <a:avLst/>
            </a:prstGeom>
            <a:noFill/>
          </p:spPr>
          <p:txBody>
            <a:bodyPr wrap="square" rtlCol="0">
              <a:spAutoFit/>
            </a:bodyPr>
            <a:lstStyle/>
            <a:p>
              <a:pPr algn="r" defTabSz="1219170">
                <a:lnSpc>
                  <a:spcPct val="150000"/>
                </a:lnSpc>
              </a:pPr>
              <a:r>
                <a:rPr lang="en-US" altLang="zh-CN" sz="6667" dirty="0">
                  <a:solidFill>
                    <a:srgbClr val="5CA139"/>
                  </a:solidFill>
                  <a:latin typeface="华康海报体W12(P)" pitchFamily="82" charset="-122"/>
                  <a:ea typeface="华康海报体W12(P)" pitchFamily="82" charset="-122"/>
                </a:rPr>
                <a:t>2</a:t>
              </a:r>
            </a:p>
          </p:txBody>
        </p:sp>
      </p:grpSp>
      <p:grpSp>
        <p:nvGrpSpPr>
          <p:cNvPr id="17" name="组合 16"/>
          <p:cNvGrpSpPr/>
          <p:nvPr/>
        </p:nvGrpSpPr>
        <p:grpSpPr>
          <a:xfrm>
            <a:off x="7437036" y="1886853"/>
            <a:ext cx="4702232" cy="2166546"/>
            <a:chOff x="5577777" y="1415139"/>
            <a:chExt cx="3526674" cy="1624910"/>
          </a:xfrm>
        </p:grpSpPr>
        <p:pic>
          <p:nvPicPr>
            <p:cNvPr id="5"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6561" y="1425224"/>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0" name="矩形 9"/>
            <p:cNvSpPr/>
            <p:nvPr/>
          </p:nvSpPr>
          <p:spPr>
            <a:xfrm>
              <a:off x="6649079" y="1493327"/>
              <a:ext cx="2455372" cy="1546722"/>
            </a:xfrm>
            <a:prstGeom prst="rect">
              <a:avLst/>
            </a:prstGeom>
          </p:spPr>
          <p:txBody>
            <a:bodyPr wrap="square">
              <a:spAutoFit/>
            </a:bodyPr>
            <a:lstStyle/>
            <a:p>
              <a:pPr algn="ctr" defTabSz="1219170"/>
              <a:r>
                <a:rPr lang="en-US" altLang="zh-CN" sz="4267">
                  <a:solidFill>
                    <a:srgbClr val="C00000"/>
                  </a:solidFill>
                  <a:latin typeface="Times New Roman" panose="02020603050405020304" pitchFamily="18" charset="0"/>
                  <a:ea typeface="方正卡通简体" pitchFamily="65" charset="-122"/>
                  <a:cs typeface="Times New Roman" panose="02020603050405020304" pitchFamily="18" charset="0"/>
                </a:rPr>
                <a:t>Chuẩn bị bài: Lao xao ngày hè</a:t>
              </a:r>
              <a:endParaRPr lang="zh-CN" altLang="en-US" sz="4267" dirty="0">
                <a:solidFill>
                  <a:srgbClr val="C00000"/>
                </a:solidFill>
                <a:latin typeface="Times New Roman" panose="02020603050405020304" pitchFamily="18" charset="0"/>
                <a:ea typeface="方正卡通简体" pitchFamily="65" charset="-122"/>
                <a:cs typeface="Times New Roman" panose="02020603050405020304" pitchFamily="18" charset="0"/>
              </a:endParaRPr>
            </a:p>
          </p:txBody>
        </p:sp>
        <p:sp>
          <p:nvSpPr>
            <p:cNvPr id="13" name="TextBox 12"/>
            <p:cNvSpPr txBox="1"/>
            <p:nvPr/>
          </p:nvSpPr>
          <p:spPr>
            <a:xfrm>
              <a:off x="5577777" y="1415139"/>
              <a:ext cx="844585" cy="1223508"/>
            </a:xfrm>
            <a:prstGeom prst="rect">
              <a:avLst/>
            </a:prstGeom>
            <a:noFill/>
          </p:spPr>
          <p:txBody>
            <a:bodyPr wrap="square" rtlCol="0">
              <a:spAutoFit/>
            </a:bodyPr>
            <a:lstStyle/>
            <a:p>
              <a:pPr algn="r" defTabSz="1219170">
                <a:lnSpc>
                  <a:spcPct val="150000"/>
                </a:lnSpc>
              </a:pPr>
              <a:r>
                <a:rPr lang="en-US" altLang="zh-CN" sz="6667">
                  <a:solidFill>
                    <a:srgbClr val="C00000"/>
                  </a:solidFill>
                  <a:latin typeface="华康海报体W12(P)" pitchFamily="82" charset="-122"/>
                  <a:ea typeface="华康海报体W12(P)" pitchFamily="82" charset="-122"/>
                </a:rPr>
                <a:t>3</a:t>
              </a:r>
              <a:endParaRPr lang="en-US" altLang="zh-CN" sz="6667" dirty="0">
                <a:solidFill>
                  <a:srgbClr val="C00000"/>
                </a:solidFill>
                <a:latin typeface="华康海报体W12(P)" pitchFamily="82" charset="-122"/>
                <a:ea typeface="华康海报体W12(P)" pitchFamily="82" charset="-122"/>
              </a:endParaRPr>
            </a:p>
          </p:txBody>
        </p:sp>
      </p:grpSp>
    </p:spTree>
    <p:extLst>
      <p:ext uri="{BB962C8B-B14F-4D97-AF65-F5344CB8AC3E}">
        <p14:creationId xmlns:p14="http://schemas.microsoft.com/office/powerpoint/2010/main" val="217846397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225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86" y="1030153"/>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408873" y="1690321"/>
            <a:ext cx="11282219" cy="1898084"/>
          </a:xfrm>
          <a:prstGeom prst="rect">
            <a:avLst/>
          </a:prstGeom>
          <a:noFill/>
        </p:spPr>
        <p:txBody>
          <a:bodyPr wrap="square" rtlCol="0">
            <a:spAutoFit/>
          </a:bodyPr>
          <a:lstStyle/>
          <a:p>
            <a:pPr algn="ctr" defTabSz="914377">
              <a:defRPr/>
            </a:pPr>
            <a:r>
              <a:rPr lang="en-US" altLang="zh-CN" sz="5867" b="1" dirty="0" smtClean="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HẸN GẶP CÁC EM Ở TIẾT HỌC SAU NHÉ</a:t>
            </a:r>
            <a:r>
              <a:rPr lang="vi-VN" altLang="zh-CN" sz="5867" b="1" dirty="0" smtClean="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5867"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3" y="4884490"/>
            <a:ext cx="5471844" cy="1781157"/>
          </a:xfrm>
          <a:prstGeom prst="rect">
            <a:avLst/>
          </a:prstGeom>
        </p:spPr>
      </p:pic>
    </p:spTree>
    <p:extLst>
      <p:ext uri="{BB962C8B-B14F-4D97-AF65-F5344CB8AC3E}">
        <p14:creationId xmlns:p14="http://schemas.microsoft.com/office/powerpoint/2010/main" val="402095301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D93D9E5-E811-4D63-AD82-8A5B979C1394}"/>
              </a:ext>
            </a:extLst>
          </p:cNvPr>
          <p:cNvPicPr>
            <a:picLocks noChangeAspect="1"/>
          </p:cNvPicPr>
          <p:nvPr/>
        </p:nvPicPr>
        <p:blipFill>
          <a:blip r:embed="rId3"/>
          <a:stretch>
            <a:fillRect/>
          </a:stretch>
        </p:blipFill>
        <p:spPr>
          <a:xfrm>
            <a:off x="0" y="1676"/>
            <a:ext cx="12192000" cy="6854653"/>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70" y="3769285"/>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032"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75" y="5130543"/>
            <a:ext cx="520391" cy="566575"/>
          </a:xfrm>
          <a:prstGeom prst="rect">
            <a:avLst/>
          </a:prstGeom>
        </p:spPr>
      </p:pic>
      <p:sp>
        <p:nvSpPr>
          <p:cNvPr id="4" name="Snip Diagonal Corner Rectangle 3"/>
          <p:cNvSpPr/>
          <p:nvPr/>
        </p:nvSpPr>
        <p:spPr>
          <a:xfrm>
            <a:off x="764271" y="2659568"/>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1</a:t>
            </a:r>
            <a:r>
              <a:rPr lang="en-US" sz="4000" b="1" dirty="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Các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tủ</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mây</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trời</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bàn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là</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gì</a:t>
            </a:r>
            <a:r>
              <a:rPr lang="en-US" sz="4000" b="1" dirty="0" smtClean="0">
                <a:solidFill>
                  <a:prstClr val="black"/>
                </a:solidFill>
                <a:latin typeface="Times New Roman" pitchFamily="18" charset="0"/>
                <a:cs typeface="Times New Roman" pitchFamily="18" charset="0"/>
              </a:rPr>
              <a:t>?(6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endParaRPr lang="vi-VN" sz="1900">
              <a:solidFill>
                <a:prstClr val="white"/>
              </a:solidFill>
            </a:endParaRPr>
          </a:p>
        </p:txBody>
      </p:sp>
      <p:sp>
        <p:nvSpPr>
          <p:cNvPr id="57" name="Cloud 56">
            <a:hlinkClick r:id="rId1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r>
              <a:rPr lang="en-US" sz="2400" dirty="0">
                <a:solidFill>
                  <a:prstClr val="white">
                    <a:lumMod val="50000"/>
                  </a:prstClr>
                </a:solidFill>
                <a:latin typeface="Arial" panose="020B0604020202020204" pitchFamily="34" charset="0"/>
                <a:hlinkClick r:id="rId11"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72"/>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20" tIns="45718" rIns="91320" bIns="45718" rtlCol="0">
            <a:spAutoFit/>
          </a:bodyPr>
          <a:lstStyle/>
          <a:p>
            <a:pPr defTabSz="913017"/>
            <a:endParaRPr lang="en-US" sz="1900" dirty="0">
              <a:solidFill>
                <a:prstClr val="black"/>
              </a:solidFill>
            </a:endParaRPr>
          </a:p>
        </p:txBody>
      </p:sp>
      <p:sp>
        <p:nvSpPr>
          <p:cNvPr id="18" name="Oval 17">
            <a:extLst>
              <a:ext uri="{FF2B5EF4-FFF2-40B4-BE49-F238E27FC236}">
                <a16:creationId xmlns:a16="http://schemas.microsoft.com/office/drawing/2014/main" xmlns="" id="{13AC6AB6-5321-4571-AD62-E7141E21EBD4}"/>
              </a:ext>
            </a:extLst>
          </p:cNvPr>
          <p:cNvSpPr/>
          <p:nvPr/>
        </p:nvSpPr>
        <p:spPr>
          <a:xfrm>
            <a:off x="25413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19" name="Oval 18">
            <a:extLst>
              <a:ext uri="{FF2B5EF4-FFF2-40B4-BE49-F238E27FC236}">
                <a16:creationId xmlns:a16="http://schemas.microsoft.com/office/drawing/2014/main" xmlns=""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20" name="Oval 19">
            <a:extLst>
              <a:ext uri="{FF2B5EF4-FFF2-40B4-BE49-F238E27FC236}">
                <a16:creationId xmlns:a16="http://schemas.microsoft.com/office/drawing/2014/main" xmlns=""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21" name="Oval 20">
            <a:extLst>
              <a:ext uri="{FF2B5EF4-FFF2-40B4-BE49-F238E27FC236}">
                <a16:creationId xmlns:a16="http://schemas.microsoft.com/office/drawing/2014/main" xmlns=""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22" name="Oval 21">
            <a:extLst>
              <a:ext uri="{FF2B5EF4-FFF2-40B4-BE49-F238E27FC236}">
                <a16:creationId xmlns:a16="http://schemas.microsoft.com/office/drawing/2014/main" xmlns="" id="{B9F19479-C75C-4506-9D0C-3807FE9AB011}"/>
              </a:ext>
            </a:extLst>
          </p:cNvPr>
          <p:cNvSpPr/>
          <p:nvPr/>
        </p:nvSpPr>
        <p:spPr>
          <a:xfrm>
            <a:off x="631024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16" name="Oval 15">
            <a:extLst>
              <a:ext uri="{FF2B5EF4-FFF2-40B4-BE49-F238E27FC236}">
                <a16:creationId xmlns:a16="http://schemas.microsoft.com/office/drawing/2014/main" xmlns="" id="{B9F19479-C75C-4506-9D0C-3807FE9AB011}"/>
              </a:ext>
            </a:extLst>
          </p:cNvPr>
          <p:cNvSpPr/>
          <p:nvPr/>
        </p:nvSpPr>
        <p:spPr>
          <a:xfrm>
            <a:off x="7026708"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212507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8" grpId="0" animBg="1"/>
      <p:bldP spid="19" grpId="0" animBg="1"/>
      <p:bldP spid="20" grpId="0" animBg="1"/>
      <p:bldP spid="21" grpId="0" animBg="1"/>
      <p:bldP spid="2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30F0AD-C040-467F-B62B-294308B4417D}"/>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029"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73" y="5130521"/>
            <a:ext cx="520391" cy="566575"/>
          </a:xfrm>
          <a:prstGeom prst="rect">
            <a:avLst/>
          </a:prstGeom>
        </p:spPr>
      </p:pic>
      <p:sp>
        <p:nvSpPr>
          <p:cNvPr id="4" name="Snip Diagonal Corner Rectangle 3"/>
          <p:cNvSpPr/>
          <p:nvPr/>
        </p:nvSpPr>
        <p:spPr>
          <a:xfrm>
            <a:off x="764271" y="2093851"/>
            <a:ext cx="10526728" cy="242213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r>
              <a:rPr lang="en-US" sz="3200" b="1" dirty="0" err="1">
                <a:solidFill>
                  <a:prstClr val="black"/>
                </a:solidFill>
                <a:latin typeface="Times New Roman" pitchFamily="18" charset="0"/>
                <a:cs typeface="Times New Roman" pitchFamily="18" charset="0"/>
              </a:rPr>
              <a:t>Câu</a:t>
            </a:r>
            <a:r>
              <a:rPr lang="en-US" sz="3200" b="1" dirty="0">
                <a:solidFill>
                  <a:prstClr val="black"/>
                </a:solidFill>
                <a:latin typeface="Times New Roman" pitchFamily="18" charset="0"/>
                <a:cs typeface="Times New Roman" pitchFamily="18" charset="0"/>
              </a:rPr>
              <a:t> </a:t>
            </a:r>
            <a:r>
              <a:rPr lang="en-GB" sz="3200" b="1" dirty="0">
                <a:solidFill>
                  <a:prstClr val="black"/>
                </a:solidFill>
                <a:latin typeface="Times New Roman" pitchFamily="18" charset="0"/>
                <a:cs typeface="Times New Roman" pitchFamily="18" charset="0"/>
              </a:rPr>
              <a:t>2</a:t>
            </a:r>
            <a:r>
              <a:rPr lang="en-US" sz="3200" b="1" dirty="0">
                <a:solidFill>
                  <a:prstClr val="black"/>
                </a:solidFill>
                <a:latin typeface="Times New Roman" pitchFamily="18" charset="0"/>
                <a:cs typeface="Times New Roman" pitchFamily="18" charset="0"/>
              </a:rPr>
              <a:t>. </a:t>
            </a:r>
            <a:r>
              <a:rPr lang="vi-VN" sz="3200" b="1" dirty="0">
                <a:solidFill>
                  <a:prstClr val="black"/>
                </a:solidFill>
                <a:latin typeface="Times New Roman" pitchFamily="18" charset="0"/>
                <a:cs typeface="Times New Roman" pitchFamily="18" charset="0"/>
              </a:rPr>
              <a:t>Những câu </a:t>
            </a:r>
            <a:r>
              <a:rPr lang="vi-VN" sz="3200" b="1" dirty="0" smtClean="0">
                <a:solidFill>
                  <a:prstClr val="black"/>
                </a:solidFill>
                <a:latin typeface="Times New Roman" pitchFamily="18" charset="0"/>
                <a:cs typeface="Times New Roman" pitchFamily="18" charset="0"/>
              </a:rPr>
              <a:t>thơ</a:t>
            </a:r>
            <a:r>
              <a:rPr lang="en-US" sz="3200" b="1" dirty="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sau</a:t>
            </a:r>
            <a:r>
              <a:rPr lang="vi-VN" sz="3200" b="1" dirty="0" smtClean="0">
                <a:solidFill>
                  <a:prstClr val="black"/>
                </a:solidFill>
                <a:latin typeface="Times New Roman" pitchFamily="18" charset="0"/>
                <a:cs typeface="Times New Roman" pitchFamily="18" charset="0"/>
              </a:rPr>
              <a:t> sử </a:t>
            </a:r>
            <a:r>
              <a:rPr lang="vi-VN" sz="3200" b="1" dirty="0">
                <a:solidFill>
                  <a:prstClr val="black"/>
                </a:solidFill>
                <a:latin typeface="Times New Roman" pitchFamily="18" charset="0"/>
                <a:cs typeface="Times New Roman" pitchFamily="18" charset="0"/>
              </a:rPr>
              <a:t>dụng biện pháp </a:t>
            </a:r>
            <a:r>
              <a:rPr lang="en-US" sz="3200" b="1" dirty="0" err="1" smtClean="0">
                <a:solidFill>
                  <a:prstClr val="black"/>
                </a:solidFill>
                <a:latin typeface="Times New Roman" pitchFamily="18" charset="0"/>
                <a:cs typeface="Times New Roman" pitchFamily="18" charset="0"/>
              </a:rPr>
              <a:t>tu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từ</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nào</a:t>
            </a:r>
            <a:r>
              <a:rPr lang="en-US" sz="3200" b="1" dirty="0" smtClean="0">
                <a:solidFill>
                  <a:prstClr val="black"/>
                </a:solidFill>
                <a:latin typeface="Times New Roman" pitchFamily="18" charset="0"/>
                <a:cs typeface="Times New Roman" pitchFamily="18" charset="0"/>
              </a:rPr>
              <a:t>?</a:t>
            </a:r>
            <a:endParaRPr lang="vi-VN" sz="3200" b="1" dirty="0">
              <a:solidFill>
                <a:prstClr val="black"/>
              </a:solidFill>
              <a:latin typeface="Times New Roman" pitchFamily="18" charset="0"/>
              <a:cs typeface="Times New Roman" pitchFamily="18" charset="0"/>
            </a:endParaRPr>
          </a:p>
          <a:p>
            <a:pPr algn="ctr" defTabSz="913402">
              <a:defRPr/>
            </a:pPr>
            <a:r>
              <a:rPr lang="vi-VN" sz="3200" b="1" dirty="0">
                <a:solidFill>
                  <a:prstClr val="black"/>
                </a:solidFill>
                <a:latin typeface="Times New Roman" pitchFamily="18" charset="0"/>
                <a:cs typeface="Times New Roman" pitchFamily="18" charset="0"/>
              </a:rPr>
              <a:t>“</a:t>
            </a:r>
            <a:r>
              <a:rPr lang="vi-VN" sz="3200" b="1" i="1" dirty="0">
                <a:solidFill>
                  <a:prstClr val="black"/>
                </a:solidFill>
                <a:latin typeface="Times New Roman" pitchFamily="18" charset="0"/>
                <a:cs typeface="Times New Roman" pitchFamily="18" charset="0"/>
              </a:rPr>
              <a:t>Cả công trường say ngủ cạnh dòng </a:t>
            </a:r>
            <a:r>
              <a:rPr lang="vi-VN" sz="3200" b="1" i="1" dirty="0" smtClean="0">
                <a:solidFill>
                  <a:prstClr val="black"/>
                </a:solidFill>
                <a:latin typeface="Times New Roman" pitchFamily="18" charset="0"/>
                <a:cs typeface="Times New Roman" pitchFamily="18" charset="0"/>
              </a:rPr>
              <a:t>sông</a:t>
            </a:r>
            <a:endParaRPr lang="vi-VN" sz="3200" b="1" i="1" dirty="0">
              <a:solidFill>
                <a:prstClr val="black"/>
              </a:solidFill>
              <a:latin typeface="Times New Roman" pitchFamily="18" charset="0"/>
              <a:cs typeface="Times New Roman" pitchFamily="18" charset="0"/>
            </a:endParaRPr>
          </a:p>
          <a:p>
            <a:pPr algn="ctr" defTabSz="913402">
              <a:defRPr/>
            </a:pPr>
            <a:r>
              <a:rPr lang="vi-VN" sz="3200" b="1" i="1" dirty="0">
                <a:solidFill>
                  <a:prstClr val="black"/>
                </a:solidFill>
                <a:latin typeface="Times New Roman" pitchFamily="18" charset="0"/>
                <a:cs typeface="Times New Roman" pitchFamily="18" charset="0"/>
              </a:rPr>
              <a:t>Những tháp khoan nhô lên trời ngẫm </a:t>
            </a:r>
            <a:r>
              <a:rPr lang="vi-VN" sz="3200" b="1" i="1" dirty="0" smtClean="0">
                <a:solidFill>
                  <a:prstClr val="black"/>
                </a:solidFill>
                <a:latin typeface="Times New Roman" pitchFamily="18" charset="0"/>
                <a:cs typeface="Times New Roman" pitchFamily="18" charset="0"/>
              </a:rPr>
              <a:t>nghĩ</a:t>
            </a:r>
            <a:endParaRPr lang="vi-VN" sz="3200" b="1" i="1" dirty="0">
              <a:solidFill>
                <a:prstClr val="black"/>
              </a:solidFill>
              <a:latin typeface="Times New Roman" pitchFamily="18" charset="0"/>
              <a:cs typeface="Times New Roman" pitchFamily="18" charset="0"/>
            </a:endParaRPr>
          </a:p>
          <a:p>
            <a:pPr algn="ctr" defTabSz="913402">
              <a:defRPr/>
            </a:pPr>
            <a:r>
              <a:rPr lang="vi-VN" sz="3200" b="1" i="1" dirty="0">
                <a:solidFill>
                  <a:prstClr val="black"/>
                </a:solidFill>
                <a:latin typeface="Times New Roman" pitchFamily="18" charset="0"/>
                <a:cs typeface="Times New Roman" pitchFamily="18" charset="0"/>
              </a:rPr>
              <a:t>Những xe ủi, xe ben sóng vai nhau nằm nghỉ</a:t>
            </a:r>
            <a:r>
              <a:rPr lang="vi-VN" sz="3200" b="1" dirty="0" smtClean="0">
                <a:solidFill>
                  <a:prstClr val="black"/>
                </a:solidFill>
                <a:latin typeface="Times New Roman" pitchFamily="18" charset="0"/>
                <a:cs typeface="Times New Roman" pitchFamily="18" charset="0"/>
              </a:rPr>
              <a:t>”.</a:t>
            </a:r>
            <a:r>
              <a:rPr lang="en-US" sz="3200" b="1" dirty="0">
                <a:solidFill>
                  <a:prstClr val="black"/>
                </a:solidFill>
                <a:latin typeface="Times New Roman" pitchFamily="18" charset="0"/>
                <a:cs typeface="Times New Roman" pitchFamily="18" charset="0"/>
              </a:rPr>
              <a:t>(</a:t>
            </a:r>
            <a:r>
              <a:rPr lang="en-US" sz="3200" b="1" dirty="0" smtClean="0">
                <a:solidFill>
                  <a:prstClr val="black"/>
                </a:solidFill>
                <a:latin typeface="Times New Roman" pitchFamily="18" charset="0"/>
                <a:cs typeface="Times New Roman" pitchFamily="18" charset="0"/>
              </a:rPr>
              <a:t>6 </a:t>
            </a:r>
            <a:r>
              <a:rPr lang="en-US" sz="3200" b="1" dirty="0" err="1">
                <a:solidFill>
                  <a:prstClr val="black"/>
                </a:solidFill>
                <a:latin typeface="Times New Roman" pitchFamily="18" charset="0"/>
                <a:cs typeface="Times New Roman" pitchFamily="18" charset="0"/>
              </a:rPr>
              <a:t>kí</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tự</a:t>
            </a:r>
            <a:r>
              <a:rPr lang="en-US" sz="3200" b="1" dirty="0">
                <a:solidFill>
                  <a:prstClr val="black"/>
                </a:solidFill>
                <a:latin typeface="Times New Roman" pitchFamily="18" charset="0"/>
                <a:cs typeface="Times New Roman" pitchFamily="18" charset="0"/>
              </a:rPr>
              <a:t>)</a:t>
            </a: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r>
              <a:rPr lang="en-US" sz="2400" dirty="0">
                <a:solidFill>
                  <a:prstClr val="white">
                    <a:lumMod val="50000"/>
                  </a:prstClr>
                </a:solidFill>
                <a:latin typeface="Arial" panose="020B0604020202020204" pitchFamily="34" charset="0"/>
                <a:hlinkClick r:id="rId8"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52"/>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54" tIns="45718" rIns="91354" bIns="45718" rtlCol="0">
            <a:spAutoFit/>
          </a:bodyPr>
          <a:lstStyle/>
          <a:p>
            <a:pPr defTabSz="913402"/>
            <a:endParaRPr lang="en-US" sz="1900" dirty="0">
              <a:solidFill>
                <a:prstClr val="black"/>
              </a:solidFill>
            </a:endParaRPr>
          </a:p>
        </p:txBody>
      </p:sp>
      <p:sp>
        <p:nvSpPr>
          <p:cNvPr id="19" name="Oval 18">
            <a:extLst>
              <a:ext uri="{FF2B5EF4-FFF2-40B4-BE49-F238E27FC236}">
                <a16:creationId xmlns:a16="http://schemas.microsoft.com/office/drawing/2014/main" xmlns=""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20" name="Oval 19">
            <a:extLst>
              <a:ext uri="{FF2B5EF4-FFF2-40B4-BE49-F238E27FC236}">
                <a16:creationId xmlns:a16="http://schemas.microsoft.com/office/drawing/2014/main" xmlns=""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21" name="Oval 20">
            <a:extLst>
              <a:ext uri="{FF2B5EF4-FFF2-40B4-BE49-F238E27FC236}">
                <a16:creationId xmlns:a16="http://schemas.microsoft.com/office/drawing/2014/main" xmlns=""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22" name="Oval 21">
            <a:extLst>
              <a:ext uri="{FF2B5EF4-FFF2-40B4-BE49-F238E27FC236}">
                <a16:creationId xmlns:a16="http://schemas.microsoft.com/office/drawing/2014/main" xmlns="" id="{B9F19479-C75C-4506-9D0C-3807FE9AB011}"/>
              </a:ext>
            </a:extLst>
          </p:cNvPr>
          <p:cNvSpPr/>
          <p:nvPr/>
        </p:nvSpPr>
        <p:spPr>
          <a:xfrm>
            <a:off x="631024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14" name="Oval 13">
            <a:extLst>
              <a:ext uri="{FF2B5EF4-FFF2-40B4-BE49-F238E27FC236}">
                <a16:creationId xmlns:a16="http://schemas.microsoft.com/office/drawing/2014/main" xmlns="" id="{2E924294-5B7D-4AF7-A11C-C05C4C0DE7F0}"/>
              </a:ext>
            </a:extLst>
          </p:cNvPr>
          <p:cNvSpPr/>
          <p:nvPr/>
        </p:nvSpPr>
        <p:spPr>
          <a:xfrm>
            <a:off x="26807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16" name="Oval 15">
            <a:extLst>
              <a:ext uri="{FF2B5EF4-FFF2-40B4-BE49-F238E27FC236}">
                <a16:creationId xmlns:a16="http://schemas.microsoft.com/office/drawing/2014/main" xmlns="" id="{2ED082CA-74CD-498B-8C22-E93F85CC31F3}"/>
              </a:ext>
            </a:extLst>
          </p:cNvPr>
          <p:cNvSpPr/>
          <p:nvPr/>
        </p:nvSpPr>
        <p:spPr>
          <a:xfrm>
            <a:off x="7819727" y="115559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18" name="Oval 17">
            <a:extLst>
              <a:ext uri="{FF2B5EF4-FFF2-40B4-BE49-F238E27FC236}">
                <a16:creationId xmlns:a16="http://schemas.microsoft.com/office/drawing/2014/main" xmlns="" id="{2ED082CA-74CD-498B-8C22-E93F85CC31F3}"/>
              </a:ext>
            </a:extLst>
          </p:cNvPr>
          <p:cNvSpPr/>
          <p:nvPr/>
        </p:nvSpPr>
        <p:spPr>
          <a:xfrm>
            <a:off x="7026708" y="1107461"/>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Tree>
    <p:extLst>
      <p:ext uri="{BB962C8B-B14F-4D97-AF65-F5344CB8AC3E}">
        <p14:creationId xmlns:p14="http://schemas.microsoft.com/office/powerpoint/2010/main" val="427417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9" grpId="0" animBg="1"/>
      <p:bldP spid="20" grpId="0" animBg="1"/>
      <p:bldP spid="21" grpId="0" animBg="1"/>
      <p:bldP spid="22" grpId="0" animBg="1"/>
      <p:bldP spid="14" grpId="0" animBg="1"/>
      <p:bldP spid="16"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12A107-5A93-455E-ACEF-F626D9EA77C8}"/>
              </a:ext>
            </a:extLst>
          </p:cNvPr>
          <p:cNvPicPr>
            <a:picLocks noChangeAspect="1"/>
          </p:cNvPicPr>
          <p:nvPr/>
        </p:nvPicPr>
        <p:blipFill>
          <a:blip r:embed="rId3"/>
          <a:stretch>
            <a:fillRect/>
          </a:stretch>
        </p:blipFill>
        <p:spPr>
          <a:xfrm>
            <a:off x="0" y="1676"/>
            <a:ext cx="12192000" cy="6854653"/>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70" y="3769237"/>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81"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25" y="5130495"/>
            <a:ext cx="520391" cy="566575"/>
          </a:xfrm>
          <a:prstGeom prst="rect">
            <a:avLst/>
          </a:prstGeom>
        </p:spPr>
      </p:pic>
      <p:sp>
        <p:nvSpPr>
          <p:cNvPr id="4" name="Snip Diagonal Corner Rectangle 3"/>
          <p:cNvSpPr/>
          <p:nvPr/>
        </p:nvSpPr>
        <p:spPr>
          <a:xfrm>
            <a:off x="764271" y="1987296"/>
            <a:ext cx="10526728" cy="270727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r>
              <a:rPr lang="en-US" sz="4000" b="1" dirty="0" err="1" smtClean="0">
                <a:solidFill>
                  <a:prstClr val="black"/>
                </a:solidFill>
                <a:latin typeface="Times New Roman" pitchFamily="18" charset="0"/>
                <a:cs typeface="Times New Roman" pitchFamily="18" charset="0"/>
              </a:rPr>
              <a:t>Câu</a:t>
            </a:r>
            <a:r>
              <a:rPr lang="en-US" sz="4000" b="1" dirty="0" smtClean="0">
                <a:solidFill>
                  <a:prstClr val="black"/>
                </a:solidFill>
                <a:latin typeface="Times New Roman" pitchFamily="18" charset="0"/>
                <a:cs typeface="Times New Roman" pitchFamily="18" charset="0"/>
              </a:rPr>
              <a:t> </a:t>
            </a:r>
            <a:r>
              <a:rPr lang="en-GB" sz="4000" b="1" dirty="0" smtClean="0">
                <a:solidFill>
                  <a:prstClr val="black"/>
                </a:solidFill>
                <a:latin typeface="Times New Roman" pitchFamily="18" charset="0"/>
                <a:cs typeface="Times New Roman" pitchFamily="18" charset="0"/>
              </a:rPr>
              <a:t>3</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Điền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thích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hợp</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vào</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chỗ</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trống</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Câu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văn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Trời</a:t>
            </a:r>
            <a:r>
              <a:rPr lang="en-US" sz="4000" b="1" dirty="0" smtClean="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nắng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giòn</a:t>
            </a:r>
            <a:r>
              <a:rPr lang="en-US" sz="4000" b="1" dirty="0">
                <a:solidFill>
                  <a:prstClr val="black"/>
                </a:solidFill>
                <a:latin typeface="Times New Roman" pitchFamily="18" charset="0"/>
                <a:cs typeface="Times New Roman" pitchFamily="18" charset="0"/>
              </a:rPr>
              <a:t> tan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đã</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để</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làm</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sử</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dụng</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kiểu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ẩn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dụ</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chuyển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đổi</a:t>
            </a:r>
            <a:r>
              <a:rPr lang="en-US" sz="4000" b="1" dirty="0" smtClean="0">
                <a:solidFill>
                  <a:prstClr val="black"/>
                </a:solidFill>
                <a:latin typeface="Times New Roman" pitchFamily="18" charset="0"/>
                <a:cs typeface="Times New Roman" pitchFamily="18" charset="0"/>
              </a:rPr>
              <a:t> …… </a:t>
            </a:r>
            <a:r>
              <a:rPr lang="en-US" sz="4000" b="1" dirty="0" err="1" smtClean="0">
                <a:solidFill>
                  <a:prstClr val="black"/>
                </a:solidFill>
                <a:latin typeface="Times New Roman" pitchFamily="18" charset="0"/>
                <a:cs typeface="Times New Roman" pitchFamily="18" charset="0"/>
              </a:rPr>
              <a:t>để</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làm</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câu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văn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thêm</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sinh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động</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và</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hấp</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dẫn</a:t>
            </a:r>
            <a:r>
              <a:rPr lang="en-US" sz="4000" b="1" dirty="0" smtClean="0">
                <a:solidFill>
                  <a:prstClr val="black"/>
                </a:solidFill>
                <a:latin typeface="Times New Roman" pitchFamily="18" charset="0"/>
                <a:cs typeface="Times New Roman" pitchFamily="18" charset="0"/>
              </a:rPr>
              <a:t>.( 7 </a:t>
            </a:r>
            <a:r>
              <a:rPr lang="en-US" sz="4000" b="1" dirty="0" err="1" smtClean="0">
                <a:solidFill>
                  <a:prstClr val="black"/>
                </a:solidFill>
                <a:latin typeface="Times New Roman" pitchFamily="18" charset="0"/>
                <a:cs typeface="Times New Roman" pitchFamily="18" charset="0"/>
              </a:rPr>
              <a:t>kí</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tự</a:t>
            </a:r>
            <a:r>
              <a:rPr lang="en-US" sz="4000" b="1" dirty="0" smtClean="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endParaRPr lang="vi-VN" sz="1900">
              <a:solidFill>
                <a:prstClr val="white"/>
              </a:solidFill>
            </a:endParaRPr>
          </a:p>
        </p:txBody>
      </p:sp>
      <p:sp>
        <p:nvSpPr>
          <p:cNvPr id="57" name="Cloud 56">
            <a:hlinkClick r:id="rId1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r>
              <a:rPr lang="en-US" sz="2400" dirty="0">
                <a:solidFill>
                  <a:prstClr val="white">
                    <a:lumMod val="50000"/>
                  </a:prstClr>
                </a:solidFill>
                <a:latin typeface="Arial" panose="020B0604020202020204" pitchFamily="34" charset="0"/>
                <a:hlinkClick r:id="rId10"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28"/>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92" tIns="45718" rIns="91392" bIns="45718" rtlCol="0">
            <a:spAutoFit/>
          </a:bodyPr>
          <a:lstStyle/>
          <a:p>
            <a:pPr defTabSz="913833"/>
            <a:endParaRPr lang="en-US" sz="1900" dirty="0">
              <a:solidFill>
                <a:prstClr val="black"/>
              </a:solidFill>
            </a:endParaRPr>
          </a:p>
        </p:txBody>
      </p:sp>
      <p:sp>
        <p:nvSpPr>
          <p:cNvPr id="18" name="Oval 17">
            <a:extLst>
              <a:ext uri="{FF2B5EF4-FFF2-40B4-BE49-F238E27FC236}">
                <a16:creationId xmlns:a16="http://schemas.microsoft.com/office/drawing/2014/main" xmlns="" id="{13AC6AB6-5321-4571-AD62-E7141E21EBD4}"/>
              </a:ext>
            </a:extLst>
          </p:cNvPr>
          <p:cNvSpPr/>
          <p:nvPr/>
        </p:nvSpPr>
        <p:spPr>
          <a:xfrm>
            <a:off x="25413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19" name="Oval 18">
            <a:extLst>
              <a:ext uri="{FF2B5EF4-FFF2-40B4-BE49-F238E27FC236}">
                <a16:creationId xmlns:a16="http://schemas.microsoft.com/office/drawing/2014/main" xmlns=""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0" name="Oval 19">
            <a:extLst>
              <a:ext uri="{FF2B5EF4-FFF2-40B4-BE49-F238E27FC236}">
                <a16:creationId xmlns:a16="http://schemas.microsoft.com/office/drawing/2014/main" xmlns=""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1" name="Oval 20">
            <a:extLst>
              <a:ext uri="{FF2B5EF4-FFF2-40B4-BE49-F238E27FC236}">
                <a16:creationId xmlns:a16="http://schemas.microsoft.com/office/drawing/2014/main" xmlns=""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2" name="Oval 21">
            <a:extLst>
              <a:ext uri="{FF2B5EF4-FFF2-40B4-BE49-F238E27FC236}">
                <a16:creationId xmlns:a16="http://schemas.microsoft.com/office/drawing/2014/main" xmlns="" id="{B9F19479-C75C-4506-9D0C-3807FE9AB011}"/>
              </a:ext>
            </a:extLst>
          </p:cNvPr>
          <p:cNvSpPr/>
          <p:nvPr/>
        </p:nvSpPr>
        <p:spPr>
          <a:xfrm>
            <a:off x="6260226"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16" name="Oval 15">
            <a:extLst>
              <a:ext uri="{FF2B5EF4-FFF2-40B4-BE49-F238E27FC236}">
                <a16:creationId xmlns:a16="http://schemas.microsoft.com/office/drawing/2014/main" xmlns="" id="{B9F19479-C75C-4506-9D0C-3807FE9AB011}"/>
              </a:ext>
            </a:extLst>
          </p:cNvPr>
          <p:cNvSpPr/>
          <p:nvPr/>
        </p:nvSpPr>
        <p:spPr>
          <a:xfrm>
            <a:off x="7026708" y="110757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3" name="Oval 22">
            <a:extLst>
              <a:ext uri="{FF2B5EF4-FFF2-40B4-BE49-F238E27FC236}">
                <a16:creationId xmlns:a16="http://schemas.microsoft.com/office/drawing/2014/main" xmlns="" id="{B9F19479-C75C-4506-9D0C-3807FE9AB011}"/>
              </a:ext>
            </a:extLst>
          </p:cNvPr>
          <p:cNvSpPr/>
          <p:nvPr/>
        </p:nvSpPr>
        <p:spPr>
          <a:xfrm>
            <a:off x="775284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Tree>
    <p:extLst>
      <p:ext uri="{BB962C8B-B14F-4D97-AF65-F5344CB8AC3E}">
        <p14:creationId xmlns:p14="http://schemas.microsoft.com/office/powerpoint/2010/main" val="356231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8" grpId="0" animBg="1"/>
      <p:bldP spid="19" grpId="0" animBg="1"/>
      <p:bldP spid="20" grpId="0" animBg="1"/>
      <p:bldP spid="21" grpId="0" animBg="1"/>
      <p:bldP spid="22" grpId="0" animBg="1"/>
      <p:bldP spid="16"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B7CDE6C-0FD9-40FE-BC8D-42EE6F734FB6}"/>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0" y="2659583"/>
            <a:ext cx="11745533" cy="19803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4</a:t>
            </a:r>
            <a:r>
              <a:rPr lang="en-US" sz="4000" b="1" dirty="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Xác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định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loại</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của</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các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sau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xanh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xanh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tươi</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tắn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rực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rỡ</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nhỏ</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nhỏ</a:t>
            </a:r>
            <a:r>
              <a:rPr lang="vi-VN" sz="4000" b="1" dirty="0" smtClean="0">
                <a:solidFill>
                  <a:prstClr val="black"/>
                </a:solidFill>
                <a:latin typeface="Times New Roman" pitchFamily="18" charset="0"/>
                <a:cs typeface="Times New Roman" pitchFamily="18" charset="0"/>
              </a:rPr>
              <a:t>. </a:t>
            </a:r>
            <a:r>
              <a:rPr lang="en-US" sz="4000" b="1" dirty="0" smtClean="0">
                <a:solidFill>
                  <a:prstClr val="black"/>
                </a:solidFill>
                <a:latin typeface="Times New Roman" pitchFamily="18" charset="0"/>
                <a:cs typeface="Times New Roman" pitchFamily="18" charset="0"/>
              </a:rPr>
              <a:t>( 6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991247" y="502237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9"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a16="http://schemas.microsoft.com/office/drawing/2014/main" xmlns=""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21" name="Oval 20">
            <a:extLst>
              <a:ext uri="{FF2B5EF4-FFF2-40B4-BE49-F238E27FC236}">
                <a16:creationId xmlns:a16="http://schemas.microsoft.com/office/drawing/2014/main" xmlns="" id="{33AE3F85-B04A-4B40-BBA0-3CA9C6CA3420}"/>
              </a:ext>
            </a:extLst>
          </p:cNvPr>
          <p:cNvSpPr/>
          <p:nvPr/>
        </p:nvSpPr>
        <p:spPr>
          <a:xfrm>
            <a:off x="5242446" y="114703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2" name="Oval 11">
            <a:extLst>
              <a:ext uri="{FF2B5EF4-FFF2-40B4-BE49-F238E27FC236}">
                <a16:creationId xmlns:a16="http://schemas.microsoft.com/office/drawing/2014/main" xmlns="" id="{28B629B4-FD4C-4FCC-8188-991A2F085934}"/>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3" name="Oval 12">
            <a:extLst>
              <a:ext uri="{FF2B5EF4-FFF2-40B4-BE49-F238E27FC236}">
                <a16:creationId xmlns:a16="http://schemas.microsoft.com/office/drawing/2014/main" xmlns="" id="{0C1204BF-9E4C-4DEE-8659-BF16559DF340}"/>
              </a:ext>
            </a:extLst>
          </p:cNvPr>
          <p:cNvSpPr/>
          <p:nvPr/>
        </p:nvSpPr>
        <p:spPr>
          <a:xfrm>
            <a:off x="2603531"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6" name="Oval 15">
            <a:extLst>
              <a:ext uri="{FF2B5EF4-FFF2-40B4-BE49-F238E27FC236}">
                <a16:creationId xmlns:a16="http://schemas.microsoft.com/office/drawing/2014/main" xmlns="" id="{B28D5E26-CA77-4C38-8814-57B8038384EC}"/>
              </a:ext>
            </a:extLst>
          </p:cNvPr>
          <p:cNvSpPr/>
          <p:nvPr/>
        </p:nvSpPr>
        <p:spPr>
          <a:xfrm>
            <a:off x="6914311" y="116922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8" name="Oval 17">
            <a:extLst>
              <a:ext uri="{FF2B5EF4-FFF2-40B4-BE49-F238E27FC236}">
                <a16:creationId xmlns:a16="http://schemas.microsoft.com/office/drawing/2014/main" xmlns="" id="{8AE4FAD7-A786-4AA0-99DD-9E8FF4950F73}"/>
              </a:ext>
            </a:extLst>
          </p:cNvPr>
          <p:cNvSpPr/>
          <p:nvPr/>
        </p:nvSpPr>
        <p:spPr>
          <a:xfrm>
            <a:off x="6096022" y="114212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361907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21" grpId="0" animBg="1"/>
      <p:bldP spid="12" grpId="0" animBg="1"/>
      <p:bldP spid="13"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B7CDE6C-0FD9-40FE-BC8D-42EE6F734FB6}"/>
              </a:ext>
            </a:extLst>
          </p:cNvPr>
          <p:cNvPicPr>
            <a:picLocks noChangeAspect="1"/>
          </p:cNvPicPr>
          <p:nvPr/>
        </p:nvPicPr>
        <p:blipFill>
          <a:blip r:embed="rId3"/>
          <a:stretch>
            <a:fillRect/>
          </a:stretch>
        </p:blipFill>
        <p:spPr>
          <a:xfrm>
            <a:off x="0" y="25070"/>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283336" y="2659583"/>
            <a:ext cx="11462197" cy="19803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smtClean="0">
                <a:solidFill>
                  <a:prstClr val="black"/>
                </a:solidFill>
                <a:latin typeface="Times New Roman" pitchFamily="18" charset="0"/>
                <a:cs typeface="Times New Roman" pitchFamily="18" charset="0"/>
              </a:rPr>
              <a:t>5</a:t>
            </a:r>
            <a:r>
              <a:rPr lang="en-US" sz="4000" b="1" dirty="0" smtClean="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Điền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còn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thiếu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sau</a:t>
            </a:r>
            <a:r>
              <a:rPr lang="en-US" sz="4000" b="1" dirty="0">
                <a:solidFill>
                  <a:prstClr val="black"/>
                </a:solidFill>
                <a:latin typeface="Times New Roman" pitchFamily="18" charset="0"/>
                <a:cs typeface="Times New Roman" pitchFamily="18" charset="0"/>
              </a:rPr>
              <a:t>: </a:t>
            </a:r>
            <a:r>
              <a:rPr lang="en-US" sz="4000" b="1" dirty="0" smtClean="0">
                <a:solidFill>
                  <a:prstClr val="black"/>
                </a:solidFill>
                <a:latin typeface="Times New Roman" pitchFamily="18" charset="0"/>
                <a:cs typeface="Times New Roman" pitchFamily="18" charset="0"/>
              </a:rPr>
              <a:t>….</a:t>
            </a:r>
            <a:r>
              <a:rPr lang="vi-VN" sz="4000" b="1" dirty="0">
                <a:solidFill>
                  <a:prstClr val="black"/>
                </a:solidFill>
                <a:latin typeface="Times New Roman" pitchFamily="18" charset="0"/>
                <a:cs typeface="Times New Roman" pitchFamily="18" charset="0"/>
              </a:rPr>
              <a:t> </a:t>
            </a:r>
            <a:r>
              <a:rPr lang="vi-VN" sz="4000" b="1" dirty="0" smtClean="0">
                <a:solidFill>
                  <a:prstClr val="black"/>
                </a:solidFill>
                <a:latin typeface="Times New Roman" pitchFamily="18" charset="0"/>
                <a:cs typeface="Times New Roman" pitchFamily="18" charset="0"/>
              </a:rPr>
              <a:t>là </a:t>
            </a:r>
            <a:r>
              <a:rPr lang="vi-VN" sz="4000" b="1" dirty="0">
                <a:solidFill>
                  <a:prstClr val="black"/>
                </a:solidFill>
                <a:latin typeface="Times New Roman" pitchFamily="18" charset="0"/>
                <a:cs typeface="Times New Roman" pitchFamily="18" charset="0"/>
              </a:rPr>
              <a:t>những từ dùng để gọi tên các sự vật, hiện tượng, khái niệm. </a:t>
            </a:r>
            <a:r>
              <a:rPr lang="en-US" sz="4000" b="1" dirty="0" smtClean="0">
                <a:solidFill>
                  <a:prstClr val="black"/>
                </a:solidFill>
                <a:latin typeface="Times New Roman" pitchFamily="18" charset="0"/>
                <a:cs typeface="Times New Roman" pitchFamily="18" charset="0"/>
              </a:rPr>
              <a:t>( 6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8"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a16="http://schemas.microsoft.com/office/drawing/2014/main" xmlns="" id="{D2B0C49A-B7BA-43E7-995F-FD5459F1C02D}"/>
              </a:ext>
            </a:extLst>
          </p:cNvPr>
          <p:cNvSpPr/>
          <p:nvPr/>
        </p:nvSpPr>
        <p:spPr>
          <a:xfrm>
            <a:off x="6835882" y="11374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2" name="Oval 11">
            <a:extLst>
              <a:ext uri="{FF2B5EF4-FFF2-40B4-BE49-F238E27FC236}">
                <a16:creationId xmlns:a16="http://schemas.microsoft.com/office/drawing/2014/main" xmlns="" id="{28B629B4-FD4C-4FCC-8188-991A2F085934}"/>
              </a:ext>
            </a:extLst>
          </p:cNvPr>
          <p:cNvSpPr/>
          <p:nvPr/>
        </p:nvSpPr>
        <p:spPr>
          <a:xfrm>
            <a:off x="5913233" y="11374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3" name="Oval 12">
            <a:extLst>
              <a:ext uri="{FF2B5EF4-FFF2-40B4-BE49-F238E27FC236}">
                <a16:creationId xmlns:a16="http://schemas.microsoft.com/office/drawing/2014/main" xmlns="" id="{0C1204BF-9E4C-4DEE-8659-BF16559DF340}"/>
              </a:ext>
            </a:extLst>
          </p:cNvPr>
          <p:cNvSpPr/>
          <p:nvPr/>
        </p:nvSpPr>
        <p:spPr>
          <a:xfrm>
            <a:off x="5242418"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4" name="Oval 13">
            <a:extLst>
              <a:ext uri="{FF2B5EF4-FFF2-40B4-BE49-F238E27FC236}">
                <a16:creationId xmlns:a16="http://schemas.microsoft.com/office/drawing/2014/main" xmlns="" id="{D2B0C49A-B7BA-43E7-995F-FD5459F1C02D}"/>
              </a:ext>
            </a:extLst>
          </p:cNvPr>
          <p:cNvSpPr/>
          <p:nvPr/>
        </p:nvSpPr>
        <p:spPr>
          <a:xfrm>
            <a:off x="4448166"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5" name="Oval 14">
            <a:extLst>
              <a:ext uri="{FF2B5EF4-FFF2-40B4-BE49-F238E27FC236}">
                <a16:creationId xmlns:a16="http://schemas.microsoft.com/office/drawing/2014/main" xmlns="" id="{28B629B4-FD4C-4FCC-8188-991A2F085934}"/>
              </a:ext>
            </a:extLst>
          </p:cNvPr>
          <p:cNvSpPr/>
          <p:nvPr/>
        </p:nvSpPr>
        <p:spPr>
          <a:xfrm>
            <a:off x="352551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6" name="Oval 15">
            <a:extLst>
              <a:ext uri="{FF2B5EF4-FFF2-40B4-BE49-F238E27FC236}">
                <a16:creationId xmlns:a16="http://schemas.microsoft.com/office/drawing/2014/main" xmlns="" id="{0C1204BF-9E4C-4DEE-8659-BF16559DF340}"/>
              </a:ext>
            </a:extLst>
          </p:cNvPr>
          <p:cNvSpPr/>
          <p:nvPr/>
        </p:nvSpPr>
        <p:spPr>
          <a:xfrm>
            <a:off x="2665134"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2787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12" grpId="0" animBg="1"/>
      <p:bldP spid="13"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7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4.xml><?xml version="1.0" encoding="utf-8"?>
<a:theme xmlns:a="http://schemas.openxmlformats.org/drawingml/2006/main" name="5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5.xml><?xml version="1.0" encoding="utf-8"?>
<a:theme xmlns:a="http://schemas.openxmlformats.org/drawingml/2006/main" name="7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2.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docProps/app.xml><?xml version="1.0" encoding="utf-8"?>
<Properties xmlns="http://schemas.openxmlformats.org/officeDocument/2006/extended-properties" xmlns:vt="http://schemas.openxmlformats.org/officeDocument/2006/docPropsVTypes">
  <Template>BÀI 4, tiết 9, THỰC HÀNH TIẾNG VIỆT</Template>
  <TotalTime>65</TotalTime>
  <Words>2411</Words>
  <PresentationFormat>Widescreen</PresentationFormat>
  <Paragraphs>478</Paragraphs>
  <Slides>48</Slides>
  <Notes>32</Notes>
  <HiddenSlides>0</HiddenSlides>
  <MMClips>1</MMClips>
  <ScaleCrop>false</ScaleCrop>
  <HeadingPairs>
    <vt:vector size="6" baseType="variant">
      <vt:variant>
        <vt:lpstr>Fonts Used</vt:lpstr>
      </vt:variant>
      <vt:variant>
        <vt:i4>15</vt:i4>
      </vt:variant>
      <vt:variant>
        <vt:lpstr>Theme</vt:lpstr>
      </vt:variant>
      <vt:variant>
        <vt:i4>26</vt:i4>
      </vt:variant>
      <vt:variant>
        <vt:lpstr>Slide Titles</vt:lpstr>
      </vt:variant>
      <vt:variant>
        <vt:i4>48</vt:i4>
      </vt:variant>
    </vt:vector>
  </HeadingPairs>
  <TitlesOfParts>
    <vt:vector size="89" baseType="lpstr">
      <vt:lpstr>微软雅黑</vt:lpstr>
      <vt:lpstr>宋体</vt:lpstr>
      <vt:lpstr>#9Slide04 Chonburi</vt:lpstr>
      <vt:lpstr>Arial</vt:lpstr>
      <vt:lpstr>Avenir Next LT Pro</vt:lpstr>
      <vt:lpstr>Calibri</vt:lpstr>
      <vt:lpstr>Calibri Light</vt:lpstr>
      <vt:lpstr>Source Sans Pro SemiBold</vt:lpstr>
      <vt:lpstr>Tahoma</vt:lpstr>
      <vt:lpstr>Times New Roman</vt:lpstr>
      <vt:lpstr>Wingdings</vt:lpstr>
      <vt:lpstr>华康海报体W12(P)</vt:lpstr>
      <vt:lpstr>方正卡通简体</vt:lpstr>
      <vt:lpstr>汉仪小麦体简</vt:lpstr>
      <vt:lpstr>等线</vt:lpstr>
      <vt:lpstr>1.6 CTST-Thực hành tiếng Việt - Thành ngữ</vt:lpstr>
      <vt:lpstr>Office Theme</vt:lpstr>
      <vt:lpstr>2_1.6 CTST-Thực hành tiếng Việt - Thành ngữ</vt:lpstr>
      <vt:lpstr>5_1.6 CTST-Thực hành tiếng Việt - Thành ngữ</vt:lpstr>
      <vt:lpstr>7_1.6 CTST-Thực hành tiếng Việt - Thành ngữ</vt:lpstr>
      <vt:lpstr>3_Office Theme</vt:lpstr>
      <vt:lpstr>4_Office Theme</vt:lpstr>
      <vt:lpstr>5_Office Theme</vt:lpstr>
      <vt:lpstr>6_Office Theme</vt:lpstr>
      <vt:lpstr>7_Office Theme</vt:lpstr>
      <vt:lpstr>8_Office Theme</vt:lpstr>
      <vt:lpstr>6_Slide PowerPoint Hoat Hinh _ Toan Hoa  (35)</vt:lpstr>
      <vt:lpstr>5_Slide PowerPoint Hoat Hinh _ Toan Hoa  (35)</vt:lpstr>
      <vt:lpstr>2_Office Theme</vt:lpstr>
      <vt:lpstr>14_Office Theme</vt:lpstr>
      <vt:lpstr>15_Office Theme</vt:lpstr>
      <vt:lpstr>16_Office Theme</vt:lpstr>
      <vt:lpstr>Office 主题​​</vt:lpstr>
      <vt:lpstr>1_Office 主题​​</vt:lpstr>
      <vt:lpstr>2_Office 主题​​</vt:lpstr>
      <vt:lpstr>3_Office 主题​​</vt:lpstr>
      <vt:lpstr>4_Office 主题​​</vt:lpstr>
      <vt:lpstr>5_Office 主题​​</vt:lpstr>
      <vt:lpstr>6_Office 主题​​</vt:lpstr>
      <vt:lpstr>7_Office 主题​​</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2021-09-19T11:35:26Z</dcterms:created>
  <dcterms:modified xsi:type="dcterms:W3CDTF">2021-09-20T09:34:44Z</dcterms:modified>
</cp:coreProperties>
</file>