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94" r:id="rId6"/>
    <p:sldId id="261" r:id="rId7"/>
    <p:sldId id="278" r:id="rId8"/>
    <p:sldId id="279" r:id="rId9"/>
    <p:sldId id="280" r:id="rId10"/>
    <p:sldId id="282" r:id="rId11"/>
    <p:sldId id="295" r:id="rId12"/>
    <p:sldId id="284" r:id="rId13"/>
    <p:sldId id="287" r:id="rId14"/>
    <p:sldId id="288" r:id="rId15"/>
    <p:sldId id="289" r:id="rId16"/>
    <p:sldId id="290" r:id="rId17"/>
    <p:sldId id="29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48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B9DE9-2FAA-49B0-ADA9-716D8A56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B62D6-F517-41DE-A6F6-DC44DB60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B7573-C349-4578-8F74-EEDB4CDE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E5CEF12-7725-42CB-A1C7-4EBF5D503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3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139" y="639097"/>
            <a:ext cx="6054860" cy="349479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BÀI 28: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THỰC HÀNH PHÂN TÍCH  LƯỢC ĐỒ PHÂN BỐ CÁC MÔI TRƯỜNG TỰ  NHIÊN, BIỂU ĐỒ NHIỆT ĐỘ VÀ LƯỢNG MƯA Ở CHÂU PHI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39B58273-0DF2-45EC-BA06-8AB534B4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4">
            <a:extLst>
              <a:ext uri="{FF2B5EF4-FFF2-40B4-BE49-F238E27FC236}">
                <a16:creationId xmlns:a16="http://schemas.microsoft.com/office/drawing/2014/main" id="{164D86EA-8F48-454F-82C8-8059F74B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8100"/>
            <a:ext cx="632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C46B4ED6-3726-4A00-B9ED-E6A0682C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1336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36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07609237-D970-48F7-B156-6F431544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22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834109EA-2B19-44A9-A9B7-BD632D1C7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1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2F429A80-365D-43E8-A537-50E155CC2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10000"/>
            <a:ext cx="1295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92E2B3E5-FE51-4DB8-AC8B-819218665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10000"/>
            <a:ext cx="1600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4557" name="Group 45">
            <a:extLst>
              <a:ext uri="{FF2B5EF4-FFF2-40B4-BE49-F238E27FC236}">
                <a16:creationId xmlns:a16="http://schemas.microsoft.com/office/drawing/2014/main" id="{B6F90105-864C-4F77-A10E-AE3F1D7A627E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4343401"/>
          <a:ext cx="9144000" cy="23860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43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đô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Kiểu khí hậu và đặc điểm chung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nhất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Thấp nhất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Biên độ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Mùa mưa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 (mm)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58" name="Text Box 46">
            <a:extLst>
              <a:ext uri="{FF2B5EF4-FFF2-40B4-BE49-F238E27FC236}">
                <a16:creationId xmlns:a16="http://schemas.microsoft.com/office/drawing/2014/main" id="{F8334AF5-F927-42C5-B74B-EC6A34C82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707659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T.4 28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4A1347C3-0170-4398-B00B-C1397769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35242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T.7 20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560" name="Text Box 48">
            <a:extLst>
              <a:ext uri="{FF2B5EF4-FFF2-40B4-BE49-F238E27FC236}">
                <a16:creationId xmlns:a16="http://schemas.microsoft.com/office/drawing/2014/main" id="{AA6603E1-6E13-4E66-856B-CC0ECEDEC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9436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B49B6C8-99D9-4512-9A37-CE95CB1E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5735242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9- 5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29B1B902-B2A7-4A29-9978-47C42463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2592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515D275E-F195-4972-B004-6B2E4EF9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399" y="5713413"/>
            <a:ext cx="3491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Xích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ẩm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Nắng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890C5-0BEC-44C6-8AEA-EA4CFAD8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840164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  <p:bldP spid="64518" grpId="1"/>
      <p:bldP spid="64519" grpId="0"/>
      <p:bldP spid="64519" grpId="1"/>
      <p:bldP spid="64558" grpId="0"/>
      <p:bldP spid="64559" grpId="0"/>
      <p:bldP spid="64560" grpId="0"/>
      <p:bldP spid="64561" grpId="0"/>
      <p:bldP spid="64562" grpId="0"/>
      <p:bldP spid="6456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2">
            <a:extLst>
              <a:ext uri="{FF2B5EF4-FFF2-40B4-BE49-F238E27FC236}">
                <a16:creationId xmlns:a16="http://schemas.microsoft.com/office/drawing/2014/main" id="{89143A55-B7AC-4177-A2F1-0940C234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>
            <a:extLst>
              <a:ext uri="{FF2B5EF4-FFF2-40B4-BE49-F238E27FC236}">
                <a16:creationId xmlns:a16="http://schemas.microsoft.com/office/drawing/2014/main" id="{959CF6F9-38B2-4F9E-A0E4-9CCD79F4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371601"/>
            <a:ext cx="45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324B9123-0B6E-4911-88F0-708D29829C7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776788" y="1492251"/>
            <a:ext cx="30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79F3A60A-DAEF-4792-81D3-E9F4F5DB6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5700" y="2286000"/>
            <a:ext cx="167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5579" name="Group 43">
            <a:extLst>
              <a:ext uri="{FF2B5EF4-FFF2-40B4-BE49-F238E27FC236}">
                <a16:creationId xmlns:a16="http://schemas.microsoft.com/office/drawing/2014/main" id="{E1E701A2-EA72-45AA-A71A-42F9EF51FCB6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4689848"/>
              </p:ext>
            </p:extLst>
          </p:nvPr>
        </p:nvGraphicFramePr>
        <p:xfrm>
          <a:off x="1524000" y="3859213"/>
          <a:ext cx="9067800" cy="2644776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280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đô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Lượng mưa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Kiểu khí hậu và đặc điểm chung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Thấp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 (mm)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80" name="Text Box 44">
            <a:extLst>
              <a:ext uri="{FF2B5EF4-FFF2-40B4-BE49-F238E27FC236}">
                <a16:creationId xmlns:a16="http://schemas.microsoft.com/office/drawing/2014/main" id="{86B21207-353F-4A70-A6E6-2A2B59FD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5648326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T.2 22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65581" name="Text Box 45">
            <a:extLst>
              <a:ext uri="{FF2B5EF4-FFF2-40B4-BE49-F238E27FC236}">
                <a16:creationId xmlns:a16="http://schemas.microsoft.com/office/drawing/2014/main" id="{BC63760D-D94F-4F83-9C17-0DB93CBE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53089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T.7 10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65582" name="Text Box 46">
            <a:extLst>
              <a:ext uri="{FF2B5EF4-FFF2-40B4-BE49-F238E27FC236}">
                <a16:creationId xmlns:a16="http://schemas.microsoft.com/office/drawing/2014/main" id="{08B82894-B184-4E44-B3FE-ABD0E247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038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5583" name="Text Box 47">
            <a:extLst>
              <a:ext uri="{FF2B5EF4-FFF2-40B4-BE49-F238E27FC236}">
                <a16:creationId xmlns:a16="http://schemas.microsoft.com/office/drawing/2014/main" id="{551B7991-9846-4D21-92E5-2876C25F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5648326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Tháng 4- 8</a:t>
            </a:r>
          </a:p>
        </p:txBody>
      </p:sp>
      <p:sp>
        <p:nvSpPr>
          <p:cNvPr id="65584" name="Text Box 48">
            <a:extLst>
              <a:ext uri="{FF2B5EF4-FFF2-40B4-BE49-F238E27FC236}">
                <a16:creationId xmlns:a16="http://schemas.microsoft.com/office/drawing/2014/main" id="{1039C1A3-B8F4-48FC-82EE-C2DAB3F60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5703888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506</a:t>
            </a:r>
          </a:p>
        </p:txBody>
      </p:sp>
      <p:sp>
        <p:nvSpPr>
          <p:cNvPr id="17448" name="Text Box 49">
            <a:extLst>
              <a:ext uri="{FF2B5EF4-FFF2-40B4-BE49-F238E27FC236}">
                <a16:creationId xmlns:a16="http://schemas.microsoft.com/office/drawing/2014/main" id="{44606198-2D44-4803-9839-50AB9644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35663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86" name="Text Box 50">
            <a:extLst>
              <a:ext uri="{FF2B5EF4-FFF2-40B4-BE49-F238E27FC236}">
                <a16:creationId xmlns:a16="http://schemas.microsoft.com/office/drawing/2014/main" id="{EB254711-DD00-44A5-AAAD-4A1C3317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331" y="5427663"/>
            <a:ext cx="347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Hải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ấm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đông</a:t>
            </a:r>
            <a:endParaRPr lang="en-US" altLang="en-US" sz="2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1" grpId="1"/>
      <p:bldP spid="65542" grpId="0"/>
      <p:bldP spid="65542" grpId="1"/>
      <p:bldP spid="65580" grpId="0"/>
      <p:bldP spid="65581" grpId="0"/>
      <p:bldP spid="65582" grpId="0"/>
      <p:bldP spid="65583" grpId="0"/>
      <p:bldP spid="65584" grpId="0"/>
      <p:bldP spid="65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466" name="Group 138">
            <a:extLst>
              <a:ext uri="{FF2B5EF4-FFF2-40B4-BE49-F238E27FC236}">
                <a16:creationId xmlns:a16="http://schemas.microsoft.com/office/drawing/2014/main" id="{6CA379EC-D5E5-48C2-A816-D8B18ACD90FC}"/>
              </a:ext>
            </a:extLst>
          </p:cNvPr>
          <p:cNvGraphicFramePr>
            <a:graphicFrameLocks noGrp="1"/>
          </p:cNvGraphicFramePr>
          <p:nvPr/>
        </p:nvGraphicFramePr>
        <p:xfrm>
          <a:off x="1676401" y="152400"/>
          <a:ext cx="8915399" cy="640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191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Kiểu khí hậu và đặc điểm chung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Cao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Thấp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TB (mm)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B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C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87" name="Text Box 55">
            <a:extLst>
              <a:ext uri="{FF2B5EF4-FFF2-40B4-BE49-F238E27FC236}">
                <a16:creationId xmlns:a16="http://schemas.microsoft.com/office/drawing/2014/main" id="{4424161A-F3F5-43D8-84F5-026F861F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914526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 3 và T.11</a:t>
            </a:r>
          </a:p>
        </p:txBody>
      </p:sp>
      <p:sp>
        <p:nvSpPr>
          <p:cNvPr id="18488" name="Text Box 56">
            <a:extLst>
              <a:ext uri="{FF2B5EF4-FFF2-40B4-BE49-F238E27FC236}">
                <a16:creationId xmlns:a16="http://schemas.microsoft.com/office/drawing/2014/main" id="{04256B90-D1CA-45BF-99DC-45FE98573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19812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T.7 18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489" name="Text Box 57">
            <a:extLst>
              <a:ext uri="{FF2B5EF4-FFF2-40B4-BE49-F238E27FC236}">
                <a16:creationId xmlns:a16="http://schemas.microsoft.com/office/drawing/2014/main" id="{E33EED82-86D5-44C4-A5E2-72138BEDA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02406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1A5B0D35-27CA-4348-B1AC-C29E1F66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19812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 11 – 4</a:t>
            </a:r>
          </a:p>
        </p:txBody>
      </p:sp>
      <p:sp>
        <p:nvSpPr>
          <p:cNvPr id="18491" name="Text Box 59">
            <a:extLst>
              <a:ext uri="{FF2B5EF4-FFF2-40B4-BE49-F238E27FC236}">
                <a16:creationId xmlns:a16="http://schemas.microsoft.com/office/drawing/2014/main" id="{D3219413-4F7B-4B04-9BFA-E418FF2C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1735139"/>
            <a:ext cx="70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1244</a:t>
            </a:r>
          </a:p>
        </p:txBody>
      </p:sp>
      <p:sp>
        <p:nvSpPr>
          <p:cNvPr id="18492" name="Text Box 60">
            <a:extLst>
              <a:ext uri="{FF2B5EF4-FFF2-40B4-BE49-F238E27FC236}">
                <a16:creationId xmlns:a16="http://schemas.microsoft.com/office/drawing/2014/main" id="{E3626F93-6BAA-48EB-A483-9FB9036B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9718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T.5 35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493" name="Text Box 61">
            <a:extLst>
              <a:ext uri="{FF2B5EF4-FFF2-40B4-BE49-F238E27FC236}">
                <a16:creationId xmlns:a16="http://schemas.microsoft.com/office/drawing/2014/main" id="{68D79A71-1A51-4ABB-A56E-ECDCBED2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3003551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T.1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494" name="Text Box 62">
            <a:extLst>
              <a:ext uri="{FF2B5EF4-FFF2-40B4-BE49-F238E27FC236}">
                <a16:creationId xmlns:a16="http://schemas.microsoft.com/office/drawing/2014/main" id="{AEEE8CBA-B9E2-4F01-849E-DDF52659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766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95" name="Text Box 63">
            <a:extLst>
              <a:ext uri="{FF2B5EF4-FFF2-40B4-BE49-F238E27FC236}">
                <a16:creationId xmlns:a16="http://schemas.microsoft.com/office/drawing/2014/main" id="{46A4E153-9602-45C5-8B91-15F89D30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3078163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496" name="Text Box 64">
            <a:extLst>
              <a:ext uri="{FF2B5EF4-FFF2-40B4-BE49-F238E27FC236}">
                <a16:creationId xmlns:a16="http://schemas.microsoft.com/office/drawing/2014/main" id="{200C2DCE-0166-4563-A9D2-027C67F5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46414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 6 - 9</a:t>
            </a:r>
          </a:p>
        </p:txBody>
      </p:sp>
      <p:sp>
        <p:nvSpPr>
          <p:cNvPr id="18497" name="Text Box 65">
            <a:extLst>
              <a:ext uri="{FF2B5EF4-FFF2-40B4-BE49-F238E27FC236}">
                <a16:creationId xmlns:a16="http://schemas.microsoft.com/office/drawing/2014/main" id="{15247BB8-6F2D-404F-B13A-318CC151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311785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897</a:t>
            </a:r>
          </a:p>
        </p:txBody>
      </p:sp>
      <p:sp>
        <p:nvSpPr>
          <p:cNvPr id="18498" name="Text Box 66">
            <a:extLst>
              <a:ext uri="{FF2B5EF4-FFF2-40B4-BE49-F238E27FC236}">
                <a16:creationId xmlns:a16="http://schemas.microsoft.com/office/drawing/2014/main" id="{65EF0F9C-7103-4302-9B3E-0718DD4BC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052889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T.4 28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499" name="Text Box 67">
            <a:extLst>
              <a:ext uri="{FF2B5EF4-FFF2-40B4-BE49-F238E27FC236}">
                <a16:creationId xmlns:a16="http://schemas.microsoft.com/office/drawing/2014/main" id="{3A4AA40E-AA02-4328-86CC-3AAB3E8AF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086226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T.7 20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500" name="Text Box 68">
            <a:extLst>
              <a:ext uri="{FF2B5EF4-FFF2-40B4-BE49-F238E27FC236}">
                <a16:creationId xmlns:a16="http://schemas.microsoft.com/office/drawing/2014/main" id="{606AEAE9-ACDA-47CA-B266-2D5E658DF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1275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8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501" name="Text Box 69">
            <a:extLst>
              <a:ext uri="{FF2B5EF4-FFF2-40B4-BE49-F238E27FC236}">
                <a16:creationId xmlns:a16="http://schemas.microsoft.com/office/drawing/2014/main" id="{29B00F05-3ABC-4603-A46C-E1575A9D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4078289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 9 - 5</a:t>
            </a:r>
          </a:p>
        </p:txBody>
      </p:sp>
      <p:sp>
        <p:nvSpPr>
          <p:cNvPr id="18502" name="Text Box 70">
            <a:extLst>
              <a:ext uri="{FF2B5EF4-FFF2-40B4-BE49-F238E27FC236}">
                <a16:creationId xmlns:a16="http://schemas.microsoft.com/office/drawing/2014/main" id="{3D6051FD-0473-42D8-9366-E6C37DE0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41783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2592</a:t>
            </a:r>
          </a:p>
        </p:txBody>
      </p:sp>
      <p:sp>
        <p:nvSpPr>
          <p:cNvPr id="18503" name="Text Box 71">
            <a:extLst>
              <a:ext uri="{FF2B5EF4-FFF2-40B4-BE49-F238E27FC236}">
                <a16:creationId xmlns:a16="http://schemas.microsoft.com/office/drawing/2014/main" id="{CCD13CFC-0544-47D2-B008-CAC637690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162551"/>
            <a:ext cx="81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T.2 22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504" name="Text Box 72">
            <a:extLst>
              <a:ext uri="{FF2B5EF4-FFF2-40B4-BE49-F238E27FC236}">
                <a16:creationId xmlns:a16="http://schemas.microsoft.com/office/drawing/2014/main" id="{1FD07AD4-D32D-4CD2-B9B8-8B855503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08601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T.7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8505" name="Text Box 73">
            <a:extLst>
              <a:ext uri="{FF2B5EF4-FFF2-40B4-BE49-F238E27FC236}">
                <a16:creationId xmlns:a16="http://schemas.microsoft.com/office/drawing/2014/main" id="{A10A74F6-FA06-4FFD-8084-CA4CE857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5176838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altLang="en-US" sz="2000" b="1" baseline="300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506" name="Text Box 74">
            <a:extLst>
              <a:ext uri="{FF2B5EF4-FFF2-40B4-BE49-F238E27FC236}">
                <a16:creationId xmlns:a16="http://schemas.microsoft.com/office/drawing/2014/main" id="{F8AB051A-008F-49CC-AAC3-112A2247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22876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Tháng 4 - 8</a:t>
            </a:r>
          </a:p>
        </p:txBody>
      </p:sp>
      <p:sp>
        <p:nvSpPr>
          <p:cNvPr id="18507" name="Text Box 75">
            <a:extLst>
              <a:ext uri="{FF2B5EF4-FFF2-40B4-BE49-F238E27FC236}">
                <a16:creationId xmlns:a16="http://schemas.microsoft.com/office/drawing/2014/main" id="{C8267698-EDEA-442D-B75C-D14E793D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5334000"/>
            <a:ext cx="914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506</a:t>
            </a:r>
          </a:p>
        </p:txBody>
      </p:sp>
      <p:sp>
        <p:nvSpPr>
          <p:cNvPr id="18508" name="Text Box 76">
            <a:extLst>
              <a:ext uri="{FF2B5EF4-FFF2-40B4-BE49-F238E27FC236}">
                <a16:creationId xmlns:a16="http://schemas.microsoft.com/office/drawing/2014/main" id="{E2AA7EF6-8536-4292-9AD8-1A5660EA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1752600"/>
            <a:ext cx="3671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Nhiệt đới. Đặc điểm nóng, nhiệt độ có sự chênh lệch, mưa theo mùa, mưa vào mùa hạ</a:t>
            </a:r>
          </a:p>
        </p:txBody>
      </p:sp>
      <p:sp>
        <p:nvSpPr>
          <p:cNvPr id="18509" name="Text Box 77">
            <a:extLst>
              <a:ext uri="{FF2B5EF4-FFF2-40B4-BE49-F238E27FC236}">
                <a16:creationId xmlns:a16="http://schemas.microsoft.com/office/drawing/2014/main" id="{3D6B9939-5C95-48D6-8D02-93E4A79C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6" y="2903538"/>
            <a:ext cx="3419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Nhiệt đới. Nóng, nhiệt độ có sự chênh lệch, mưa theo mùa, mưa mùa hạ.</a:t>
            </a:r>
          </a:p>
        </p:txBody>
      </p:sp>
      <p:sp>
        <p:nvSpPr>
          <p:cNvPr id="18510" name="Text Box 78">
            <a:extLst>
              <a:ext uri="{FF2B5EF4-FFF2-40B4-BE49-F238E27FC236}">
                <a16:creationId xmlns:a16="http://schemas.microsoft.com/office/drawing/2014/main" id="{A54DFEE2-C534-4E3A-A486-34CDDFCA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4052889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Xích đạo ẩm,nắng nóng quanh năm, mưa nhiều</a:t>
            </a:r>
          </a:p>
        </p:txBody>
      </p:sp>
      <p:sp>
        <p:nvSpPr>
          <p:cNvPr id="18511" name="Text Box 79">
            <a:extLst>
              <a:ext uri="{FF2B5EF4-FFF2-40B4-BE49-F238E27FC236}">
                <a16:creationId xmlns:a16="http://schemas.microsoft.com/office/drawing/2014/main" id="{452FFADA-B9AE-49E2-B430-9D842F6E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5105401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Địa Trung Hải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Hè nóng,khô,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Đông ấm áp,mưa nhiều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22">
            <a:extLst>
              <a:ext uri="{FF2B5EF4-FFF2-40B4-BE49-F238E27FC236}">
                <a16:creationId xmlns:a16="http://schemas.microsoft.com/office/drawing/2014/main" id="{AFB75334-4200-4E7B-BFE9-BD8F7D97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-1905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3">
            <a:extLst>
              <a:ext uri="{FF2B5EF4-FFF2-40B4-BE49-F238E27FC236}">
                <a16:creationId xmlns:a16="http://schemas.microsoft.com/office/drawing/2014/main" id="{11370828-4054-4E18-8465-C83F1F7A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206059"/>
            <a:ext cx="245002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1">
            <a:extLst>
              <a:ext uri="{FF2B5EF4-FFF2-40B4-BE49-F238E27FC236}">
                <a16:creationId xmlns:a16="http://schemas.microsoft.com/office/drawing/2014/main" id="{71F8E76C-A2AE-4B51-BDC7-9332D535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57" y="206059"/>
            <a:ext cx="18905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4">
            <a:extLst>
              <a:ext uri="{FF2B5EF4-FFF2-40B4-BE49-F238E27FC236}">
                <a16:creationId xmlns:a16="http://schemas.microsoft.com/office/drawing/2014/main" id="{66EF7ADD-491F-4BD5-8E8C-0A487C78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1953473"/>
            <a:ext cx="245002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2">
            <a:extLst>
              <a:ext uri="{FF2B5EF4-FFF2-40B4-BE49-F238E27FC236}">
                <a16:creationId xmlns:a16="http://schemas.microsoft.com/office/drawing/2014/main" id="{6113DE0A-4CCE-499E-9266-F9290CDB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58" y="1953473"/>
            <a:ext cx="198026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2" name="Line 48">
            <a:extLst>
              <a:ext uri="{FF2B5EF4-FFF2-40B4-BE49-F238E27FC236}">
                <a16:creationId xmlns:a16="http://schemas.microsoft.com/office/drawing/2014/main" id="{5B0DA42B-5232-4953-8826-6D2766B52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657600"/>
            <a:ext cx="762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93" name="Line 49">
            <a:extLst>
              <a:ext uri="{FF2B5EF4-FFF2-40B4-BE49-F238E27FC236}">
                <a16:creationId xmlns:a16="http://schemas.microsoft.com/office/drawing/2014/main" id="{C607F642-F848-4207-B15C-0F4F48E21E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5638800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94" name="Line 50">
            <a:extLst>
              <a:ext uri="{FF2B5EF4-FFF2-40B4-BE49-F238E27FC236}">
                <a16:creationId xmlns:a16="http://schemas.microsoft.com/office/drawing/2014/main" id="{C2556EEF-633A-420C-B7F0-3DCB4EE51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2766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95" name="Line 51">
            <a:extLst>
              <a:ext uri="{FF2B5EF4-FFF2-40B4-BE49-F238E27FC236}">
                <a16:creationId xmlns:a16="http://schemas.microsoft.com/office/drawing/2014/main" id="{6885F98B-740A-46AD-8F5F-29849AB5FC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057400"/>
            <a:ext cx="762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716F140-E577-4C91-B378-A7AF5327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3848101"/>
            <a:ext cx="49198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A, B, C, D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1, 2, 3, 4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27.2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9 0.2868 L 0.05 -0.0666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 0.05347 L 3.33333E-6 4.44444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8 0.09444 L -0.07882 0.10763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69 0.34166 L 0.03593 0.12708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6">
            <a:extLst>
              <a:ext uri="{FF2B5EF4-FFF2-40B4-BE49-F238E27FC236}">
                <a16:creationId xmlns:a16="http://schemas.microsoft.com/office/drawing/2014/main" id="{71E772F0-ECBC-45E7-970B-001E2487B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67200"/>
            <a:ext cx="2514600" cy="2286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mạc</a:t>
            </a:r>
          </a:p>
        </p:txBody>
      </p:sp>
      <p:sp>
        <p:nvSpPr>
          <p:cNvPr id="20483" name="AutoShape 8">
            <a:extLst>
              <a:ext uri="{FF2B5EF4-FFF2-40B4-BE49-F238E27FC236}">
                <a16:creationId xmlns:a16="http://schemas.microsoft.com/office/drawing/2014/main" id="{7484046D-12A9-48DC-A49E-DA7CAC1DA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2743200" cy="2819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</a:p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</a:p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</a:p>
        </p:txBody>
      </p:sp>
      <p:sp>
        <p:nvSpPr>
          <p:cNvPr id="20484" name="AutoShape 11">
            <a:extLst>
              <a:ext uri="{FF2B5EF4-FFF2-40B4-BE49-F238E27FC236}">
                <a16:creationId xmlns:a16="http://schemas.microsoft.com/office/drawing/2014/main" id="{D11D98D2-9A12-42F5-A751-AA7EF39F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2057400" cy="2133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đới</a:t>
            </a:r>
          </a:p>
        </p:txBody>
      </p:sp>
      <p:sp>
        <p:nvSpPr>
          <p:cNvPr id="20485" name="AutoShape 14">
            <a:extLst>
              <a:ext uri="{FF2B5EF4-FFF2-40B4-BE49-F238E27FC236}">
                <a16:creationId xmlns:a16="http://schemas.microsoft.com/office/drawing/2014/main" id="{F2E8EBE1-34D2-4CFA-90A4-6257D29D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4114800"/>
            <a:ext cx="3117850" cy="2514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 </a:t>
            </a:r>
          </a:p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</a:p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ẩm</a:t>
            </a:r>
          </a:p>
        </p:txBody>
      </p:sp>
      <p:sp>
        <p:nvSpPr>
          <p:cNvPr id="20486" name="AutoShape 16">
            <a:extLst>
              <a:ext uri="{FF2B5EF4-FFF2-40B4-BE49-F238E27FC236}">
                <a16:creationId xmlns:a16="http://schemas.microsoft.com/office/drawing/2014/main" id="{FBCCFB45-7738-4F02-9554-7D27DF93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152525"/>
            <a:ext cx="6172200" cy="434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77" name="Picture 17" descr="C0000545">
            <a:extLst>
              <a:ext uri="{FF2B5EF4-FFF2-40B4-BE49-F238E27FC236}">
                <a16:creationId xmlns:a16="http://schemas.microsoft.com/office/drawing/2014/main" id="{63071DA8-4CC2-48E4-9C55-7F622EFD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52" y="19050"/>
            <a:ext cx="5592027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18" descr="JG0512">
            <a:extLst>
              <a:ext uri="{FF2B5EF4-FFF2-40B4-BE49-F238E27FC236}">
                <a16:creationId xmlns:a16="http://schemas.microsoft.com/office/drawing/2014/main" id="{5EB10BAD-D05F-4F1A-A02E-6F80CC77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43" y="3476626"/>
            <a:ext cx="562139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9" name="Picture 19" descr="24SC041">
            <a:extLst>
              <a:ext uri="{FF2B5EF4-FFF2-40B4-BE49-F238E27FC236}">
                <a16:creationId xmlns:a16="http://schemas.microsoft.com/office/drawing/2014/main" id="{2601AB5D-0C92-4277-953C-05793EE8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7" y="3476704"/>
            <a:ext cx="562139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0" name="Picture 20" descr="images[41]">
            <a:extLst>
              <a:ext uri="{FF2B5EF4-FFF2-40B4-BE49-F238E27FC236}">
                <a16:creationId xmlns:a16="http://schemas.microsoft.com/office/drawing/2014/main" id="{89D34E1E-AE25-4A56-A2BF-29028BAE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7" y="19051"/>
            <a:ext cx="5621396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21">
            <a:extLst>
              <a:ext uri="{FF2B5EF4-FFF2-40B4-BE49-F238E27FC236}">
                <a16:creationId xmlns:a16="http://schemas.microsoft.com/office/drawing/2014/main" id="{B8DEC51C-D1C2-402B-82E1-C97BDB590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6" y="2947988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492" name="Text Box 22">
            <a:extLst>
              <a:ext uri="{FF2B5EF4-FFF2-40B4-BE49-F238E27FC236}">
                <a16:creationId xmlns:a16="http://schemas.microsoft.com/office/drawing/2014/main" id="{F35423B3-829F-4692-85F7-92073F7D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4" y="29479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493" name="Text Box 23">
            <a:extLst>
              <a:ext uri="{FF2B5EF4-FFF2-40B4-BE49-F238E27FC236}">
                <a16:creationId xmlns:a16="http://schemas.microsoft.com/office/drawing/2014/main" id="{9A816EF2-57FD-4BD9-A9AF-3C0DDDA1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34432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94" name="Text Box 24">
            <a:extLst>
              <a:ext uri="{FF2B5EF4-FFF2-40B4-BE49-F238E27FC236}">
                <a16:creationId xmlns:a16="http://schemas.microsoft.com/office/drawing/2014/main" id="{4C0E6779-656D-4343-B751-0495EFDB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4" y="3468689"/>
            <a:ext cx="3127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5" dur="1230" decel="100000"/>
                                        <p:tgtEl>
                                          <p:spTgt spid="9217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6" dur="1230" decel="1000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8" dur="1230" decel="1000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4">
            <a:extLst>
              <a:ext uri="{FF2B5EF4-FFF2-40B4-BE49-F238E27FC236}">
                <a16:creationId xmlns:a16="http://schemas.microsoft.com/office/drawing/2014/main" id="{B50F7689-F04F-4BBA-AFCC-51FD77D0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9718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90C95790-EA52-4805-83A2-2E9B346C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4800"/>
            <a:ext cx="517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4A6FDE2-8024-43C4-BD08-AF564E04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890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Phía Tây Bắc Châu Phi có  dòng biển lạnh nào chảy qua?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Ben-ghe-la.                                                  B. Ca-na-ri.                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C. Xô-ma-li-a.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Ca-li-fooc-ni-a.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0DCAA0-0DC9-4CCE-912B-55B821FC98DE}"/>
              </a:ext>
            </a:extLst>
          </p:cNvPr>
          <p:cNvSpPr/>
          <p:nvPr/>
        </p:nvSpPr>
        <p:spPr>
          <a:xfrm>
            <a:off x="7391400" y="1255713"/>
            <a:ext cx="457200" cy="4683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C8701-342F-4A86-B147-49AC7011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2212975"/>
            <a:ext cx="8234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Môi trường chiếm diện tích lớn nhất Châu Phi là:</a:t>
            </a:r>
          </a:p>
          <a:p>
            <a:pPr eaLnBrk="1" hangingPunct="1">
              <a:buFont typeface="Calibri" panose="020F0502020204030204" pitchFamily="34" charset="0"/>
              <a:buAutoNum type="alphaUcPeriod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Hoang mạc.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Nhiệt đới.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Địa Trung Hải.				D. Xích đạo ẩm.	</a:t>
            </a: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4B293E-ECDB-4729-B227-478AE2AC94C1}"/>
              </a:ext>
            </a:extLst>
          </p:cNvPr>
          <p:cNvSpPr/>
          <p:nvPr/>
        </p:nvSpPr>
        <p:spPr>
          <a:xfrm>
            <a:off x="1752600" y="2590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C1197-361F-4F54-873E-D8F4748E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6" y="3613150"/>
            <a:ext cx="8467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Loại cây to nhất trên các xa van Châu Phi là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Cọ.	                                                          B. Bông.		   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Bao báp.	                                              D. Chà là.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5A52F7-6CDB-4F1E-8E24-DEA375728614}"/>
              </a:ext>
            </a:extLst>
          </p:cNvPr>
          <p:cNvSpPr/>
          <p:nvPr/>
        </p:nvSpPr>
        <p:spPr>
          <a:xfrm>
            <a:off x="1824038" y="440055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3A888C-5173-4F51-8545-246D5AE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89513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Môi Trường có lượng mưa nhiều nhất ở Châu Phi là: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Nhiệt đới. 				          B. Địa Trung Hải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Xích đạo ẩm.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Cận nhiệt đới ẩm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35F2C0-9A4D-404F-B031-7D83997E94C5}"/>
              </a:ext>
            </a:extLst>
          </p:cNvPr>
          <p:cNvSpPr/>
          <p:nvPr/>
        </p:nvSpPr>
        <p:spPr>
          <a:xfrm>
            <a:off x="1895475" y="5756275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HÃ¬nh áº£nh cÃ³ liÃªn quan">
            <a:extLst>
              <a:ext uri="{FF2B5EF4-FFF2-40B4-BE49-F238E27FC236}">
                <a16:creationId xmlns:a16="http://schemas.microsoft.com/office/drawing/2014/main" id="{62D14149-0F99-4788-9389-69960833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82fa5b538ada8d248ba59067b3d9e8a8-1">
            <a:extLst>
              <a:ext uri="{FF2B5EF4-FFF2-40B4-BE49-F238E27FC236}">
                <a16:creationId xmlns:a16="http://schemas.microsoft.com/office/drawing/2014/main" id="{DB13F012-2FB9-44A1-AE5F-FF435D0A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76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HÃ¬nh áº£nh cÃ³ liÃªn quan">
            <a:extLst>
              <a:ext uri="{FF2B5EF4-FFF2-40B4-BE49-F238E27FC236}">
                <a16:creationId xmlns:a16="http://schemas.microsoft.com/office/drawing/2014/main" id="{1481886E-1062-431E-8912-5D55A966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5638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D3A8DB-285D-4256-B06A-E95ECD3914E8}"/>
              </a:ext>
            </a:extLst>
          </p:cNvPr>
          <p:cNvSpPr/>
          <p:nvPr/>
        </p:nvSpPr>
        <p:spPr>
          <a:xfrm>
            <a:off x="1819275" y="31242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543D9-2998-4C14-A8CE-D750CCFAA9B4}"/>
              </a:ext>
            </a:extLst>
          </p:cNvPr>
          <p:cNvSpPr/>
          <p:nvPr/>
        </p:nvSpPr>
        <p:spPr>
          <a:xfrm>
            <a:off x="6324600" y="31242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06B11-BBC7-46E8-A689-D9D33B944C24}"/>
              </a:ext>
            </a:extLst>
          </p:cNvPr>
          <p:cNvSpPr/>
          <p:nvPr/>
        </p:nvSpPr>
        <p:spPr>
          <a:xfrm>
            <a:off x="2776538" y="6367463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acdoikhihauchuphi">
            <a:extLst>
              <a:ext uri="{FF2B5EF4-FFF2-40B4-BE49-F238E27FC236}">
                <a16:creationId xmlns:a16="http://schemas.microsoft.com/office/drawing/2014/main" id="{BD712416-3C0C-46BF-873E-F7CC0DA7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0"/>
            <a:ext cx="6015037" cy="641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>
            <a:extLst>
              <a:ext uri="{FF2B5EF4-FFF2-40B4-BE49-F238E27FC236}">
                <a16:creationId xmlns:a16="http://schemas.microsoft.com/office/drawing/2014/main" id="{42B8C252-C7A2-42C6-890F-8D12699A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141F1C6-9590-49F4-B2D0-B40143A8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38213"/>
            <a:ext cx="3352800" cy="2514600"/>
          </a:xfrm>
          <a:prstGeom prst="wedgeEllipseCallout">
            <a:avLst>
              <a:gd name="adj1" fmla="val 73011"/>
              <a:gd name="adj2" fmla="val 1536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</a:rPr>
              <a:t> H 27.2  </a:t>
            </a:r>
            <a:r>
              <a:rPr 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Châu</a:t>
            </a:r>
            <a:r>
              <a:rPr lang="en-US" sz="2400" b="1" dirty="0">
                <a:latin typeface="Times New Roman" panose="02020603050405020304" pitchFamily="18" charset="0"/>
              </a:rPr>
              <a:t> Phi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2">
            <a:extLst>
              <a:ext uri="{FF2B5EF4-FFF2-40B4-BE49-F238E27FC236}">
                <a16:creationId xmlns:a16="http://schemas.microsoft.com/office/drawing/2014/main" id="{7999052C-688E-43CB-9309-54D9609A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72928"/>
            <a:ext cx="4724400" cy="6930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7">
            <a:extLst>
              <a:ext uri="{FF2B5EF4-FFF2-40B4-BE49-F238E27FC236}">
                <a16:creationId xmlns:a16="http://schemas.microsoft.com/office/drawing/2014/main" id="{BBC8847B-856B-4CCB-B577-46B926B9BD4C}"/>
              </a:ext>
            </a:extLst>
          </p:cNvPr>
          <p:cNvSpPr>
            <a:spLocks/>
          </p:cNvSpPr>
          <p:nvPr/>
        </p:nvSpPr>
        <p:spPr bwMode="auto">
          <a:xfrm>
            <a:off x="6362700" y="2593975"/>
            <a:ext cx="2808288" cy="992188"/>
          </a:xfrm>
          <a:custGeom>
            <a:avLst/>
            <a:gdLst>
              <a:gd name="T0" fmla="*/ 0 w 1769"/>
              <a:gd name="T1" fmla="*/ 0 h 625"/>
              <a:gd name="T2" fmla="*/ 188 w 1769"/>
              <a:gd name="T3" fmla="*/ 21 h 625"/>
              <a:gd name="T4" fmla="*/ 282 w 1769"/>
              <a:gd name="T5" fmla="*/ 84 h 625"/>
              <a:gd name="T6" fmla="*/ 439 w 1769"/>
              <a:gd name="T7" fmla="*/ 167 h 625"/>
              <a:gd name="T8" fmla="*/ 502 w 1769"/>
              <a:gd name="T9" fmla="*/ 157 h 625"/>
              <a:gd name="T10" fmla="*/ 555 w 1769"/>
              <a:gd name="T11" fmla="*/ 104 h 625"/>
              <a:gd name="T12" fmla="*/ 649 w 1769"/>
              <a:gd name="T13" fmla="*/ 94 h 625"/>
              <a:gd name="T14" fmla="*/ 733 w 1769"/>
              <a:gd name="T15" fmla="*/ 104 h 625"/>
              <a:gd name="T16" fmla="*/ 764 w 1769"/>
              <a:gd name="T17" fmla="*/ 125 h 625"/>
              <a:gd name="T18" fmla="*/ 827 w 1769"/>
              <a:gd name="T19" fmla="*/ 146 h 625"/>
              <a:gd name="T20" fmla="*/ 994 w 1769"/>
              <a:gd name="T21" fmla="*/ 136 h 625"/>
              <a:gd name="T22" fmla="*/ 1152 w 1769"/>
              <a:gd name="T23" fmla="*/ 188 h 625"/>
              <a:gd name="T24" fmla="*/ 1550 w 1769"/>
              <a:gd name="T25" fmla="*/ 178 h 625"/>
              <a:gd name="T26" fmla="*/ 1696 w 1769"/>
              <a:gd name="T27" fmla="*/ 167 h 625"/>
              <a:gd name="T28" fmla="*/ 1749 w 1769"/>
              <a:gd name="T29" fmla="*/ 251 h 625"/>
              <a:gd name="T30" fmla="*/ 1769 w 1769"/>
              <a:gd name="T31" fmla="*/ 314 h 625"/>
              <a:gd name="T32" fmla="*/ 1749 w 1769"/>
              <a:gd name="T33" fmla="*/ 387 h 625"/>
              <a:gd name="T34" fmla="*/ 1686 w 1769"/>
              <a:gd name="T35" fmla="*/ 534 h 625"/>
              <a:gd name="T36" fmla="*/ 1612 w 1769"/>
              <a:gd name="T37" fmla="*/ 607 h 625"/>
              <a:gd name="T38" fmla="*/ 1424 w 1769"/>
              <a:gd name="T39" fmla="*/ 576 h 625"/>
              <a:gd name="T40" fmla="*/ 1298 w 1769"/>
              <a:gd name="T41" fmla="*/ 607 h 625"/>
              <a:gd name="T42" fmla="*/ 1183 w 1769"/>
              <a:gd name="T43" fmla="*/ 607 h 625"/>
              <a:gd name="T44" fmla="*/ 1120 w 1769"/>
              <a:gd name="T45" fmla="*/ 586 h 625"/>
              <a:gd name="T46" fmla="*/ 1089 w 1769"/>
              <a:gd name="T47" fmla="*/ 576 h 625"/>
              <a:gd name="T48" fmla="*/ 1057 w 1769"/>
              <a:gd name="T49" fmla="*/ 586 h 625"/>
              <a:gd name="T50" fmla="*/ 1026 w 1769"/>
              <a:gd name="T51" fmla="*/ 607 h 625"/>
              <a:gd name="T52" fmla="*/ 974 w 1769"/>
              <a:gd name="T53" fmla="*/ 597 h 625"/>
              <a:gd name="T54" fmla="*/ 921 w 1769"/>
              <a:gd name="T55" fmla="*/ 555 h 625"/>
              <a:gd name="T56" fmla="*/ 858 w 1769"/>
              <a:gd name="T57" fmla="*/ 513 h 625"/>
              <a:gd name="T58" fmla="*/ 890 w 1769"/>
              <a:gd name="T59" fmla="*/ 440 h 625"/>
              <a:gd name="T60" fmla="*/ 869 w 1769"/>
              <a:gd name="T61" fmla="*/ 293 h 625"/>
              <a:gd name="T62" fmla="*/ 837 w 1769"/>
              <a:gd name="T63" fmla="*/ 283 h 625"/>
              <a:gd name="T64" fmla="*/ 775 w 1769"/>
              <a:gd name="T65" fmla="*/ 262 h 625"/>
              <a:gd name="T66" fmla="*/ 733 w 1769"/>
              <a:gd name="T67" fmla="*/ 251 h 625"/>
              <a:gd name="T68" fmla="*/ 701 w 1769"/>
              <a:gd name="T69" fmla="*/ 230 h 625"/>
              <a:gd name="T70" fmla="*/ 638 w 1769"/>
              <a:gd name="T71" fmla="*/ 146 h 625"/>
              <a:gd name="T72" fmla="*/ 513 w 1769"/>
              <a:gd name="T73" fmla="*/ 188 h 625"/>
              <a:gd name="T74" fmla="*/ 335 w 1769"/>
              <a:gd name="T75" fmla="*/ 199 h 625"/>
              <a:gd name="T76" fmla="*/ 240 w 1769"/>
              <a:gd name="T77" fmla="*/ 220 h 625"/>
              <a:gd name="T78" fmla="*/ 94 w 1769"/>
              <a:gd name="T79" fmla="*/ 167 h 625"/>
              <a:gd name="T80" fmla="*/ 73 w 1769"/>
              <a:gd name="T81" fmla="*/ 136 h 625"/>
              <a:gd name="T82" fmla="*/ 41 w 1769"/>
              <a:gd name="T83" fmla="*/ 10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9" h="625">
                <a:moveTo>
                  <a:pt x="0" y="0"/>
                </a:moveTo>
                <a:cubicBezTo>
                  <a:pt x="70" y="47"/>
                  <a:pt x="86" y="29"/>
                  <a:pt x="188" y="21"/>
                </a:cubicBezTo>
                <a:cubicBezTo>
                  <a:pt x="232" y="35"/>
                  <a:pt x="246" y="56"/>
                  <a:pt x="282" y="84"/>
                </a:cubicBezTo>
                <a:cubicBezTo>
                  <a:pt x="326" y="118"/>
                  <a:pt x="387" y="150"/>
                  <a:pt x="439" y="167"/>
                </a:cubicBezTo>
                <a:cubicBezTo>
                  <a:pt x="460" y="164"/>
                  <a:pt x="483" y="167"/>
                  <a:pt x="502" y="157"/>
                </a:cubicBezTo>
                <a:cubicBezTo>
                  <a:pt x="574" y="121"/>
                  <a:pt x="468" y="125"/>
                  <a:pt x="555" y="104"/>
                </a:cubicBezTo>
                <a:cubicBezTo>
                  <a:pt x="586" y="96"/>
                  <a:pt x="618" y="97"/>
                  <a:pt x="649" y="94"/>
                </a:cubicBezTo>
                <a:cubicBezTo>
                  <a:pt x="677" y="97"/>
                  <a:pt x="706" y="97"/>
                  <a:pt x="733" y="104"/>
                </a:cubicBezTo>
                <a:cubicBezTo>
                  <a:pt x="745" y="107"/>
                  <a:pt x="753" y="119"/>
                  <a:pt x="764" y="125"/>
                </a:cubicBezTo>
                <a:cubicBezTo>
                  <a:pt x="773" y="129"/>
                  <a:pt x="818" y="143"/>
                  <a:pt x="827" y="146"/>
                </a:cubicBezTo>
                <a:cubicBezTo>
                  <a:pt x="910" y="133"/>
                  <a:pt x="907" y="123"/>
                  <a:pt x="994" y="136"/>
                </a:cubicBezTo>
                <a:cubicBezTo>
                  <a:pt x="1047" y="153"/>
                  <a:pt x="1099" y="171"/>
                  <a:pt x="1152" y="188"/>
                </a:cubicBezTo>
                <a:cubicBezTo>
                  <a:pt x="1331" y="178"/>
                  <a:pt x="1373" y="167"/>
                  <a:pt x="1550" y="178"/>
                </a:cubicBezTo>
                <a:cubicBezTo>
                  <a:pt x="1599" y="171"/>
                  <a:pt x="1649" y="152"/>
                  <a:pt x="1696" y="167"/>
                </a:cubicBezTo>
                <a:cubicBezTo>
                  <a:pt x="1739" y="195"/>
                  <a:pt x="1733" y="204"/>
                  <a:pt x="1749" y="251"/>
                </a:cubicBezTo>
                <a:cubicBezTo>
                  <a:pt x="1756" y="272"/>
                  <a:pt x="1769" y="314"/>
                  <a:pt x="1769" y="314"/>
                </a:cubicBezTo>
                <a:cubicBezTo>
                  <a:pt x="1763" y="339"/>
                  <a:pt x="1755" y="362"/>
                  <a:pt x="1749" y="387"/>
                </a:cubicBezTo>
                <a:cubicBezTo>
                  <a:pt x="1734" y="455"/>
                  <a:pt x="1745" y="494"/>
                  <a:pt x="1686" y="534"/>
                </a:cubicBezTo>
                <a:cubicBezTo>
                  <a:pt x="1671" y="576"/>
                  <a:pt x="1655" y="594"/>
                  <a:pt x="1612" y="607"/>
                </a:cubicBezTo>
                <a:cubicBezTo>
                  <a:pt x="1538" y="601"/>
                  <a:pt x="1490" y="597"/>
                  <a:pt x="1424" y="576"/>
                </a:cubicBezTo>
                <a:cubicBezTo>
                  <a:pt x="1380" y="590"/>
                  <a:pt x="1345" y="600"/>
                  <a:pt x="1298" y="607"/>
                </a:cubicBezTo>
                <a:cubicBezTo>
                  <a:pt x="1246" y="625"/>
                  <a:pt x="1263" y="625"/>
                  <a:pt x="1183" y="607"/>
                </a:cubicBezTo>
                <a:cubicBezTo>
                  <a:pt x="1161" y="602"/>
                  <a:pt x="1141" y="593"/>
                  <a:pt x="1120" y="586"/>
                </a:cubicBezTo>
                <a:cubicBezTo>
                  <a:pt x="1110" y="583"/>
                  <a:pt x="1089" y="576"/>
                  <a:pt x="1089" y="576"/>
                </a:cubicBezTo>
                <a:cubicBezTo>
                  <a:pt x="1078" y="579"/>
                  <a:pt x="1067" y="581"/>
                  <a:pt x="1057" y="586"/>
                </a:cubicBezTo>
                <a:cubicBezTo>
                  <a:pt x="1046" y="592"/>
                  <a:pt x="1038" y="605"/>
                  <a:pt x="1026" y="607"/>
                </a:cubicBezTo>
                <a:cubicBezTo>
                  <a:pt x="1009" y="609"/>
                  <a:pt x="991" y="600"/>
                  <a:pt x="974" y="597"/>
                </a:cubicBezTo>
                <a:cubicBezTo>
                  <a:pt x="935" y="537"/>
                  <a:pt x="976" y="585"/>
                  <a:pt x="921" y="555"/>
                </a:cubicBezTo>
                <a:cubicBezTo>
                  <a:pt x="899" y="543"/>
                  <a:pt x="858" y="513"/>
                  <a:pt x="858" y="513"/>
                </a:cubicBezTo>
                <a:cubicBezTo>
                  <a:pt x="843" y="465"/>
                  <a:pt x="839" y="456"/>
                  <a:pt x="890" y="440"/>
                </a:cubicBezTo>
                <a:cubicBezTo>
                  <a:pt x="890" y="440"/>
                  <a:pt x="872" y="299"/>
                  <a:pt x="869" y="293"/>
                </a:cubicBezTo>
                <a:cubicBezTo>
                  <a:pt x="863" y="283"/>
                  <a:pt x="848" y="286"/>
                  <a:pt x="837" y="283"/>
                </a:cubicBezTo>
                <a:cubicBezTo>
                  <a:pt x="819" y="226"/>
                  <a:pt x="842" y="262"/>
                  <a:pt x="775" y="262"/>
                </a:cubicBezTo>
                <a:cubicBezTo>
                  <a:pt x="761" y="262"/>
                  <a:pt x="747" y="255"/>
                  <a:pt x="733" y="251"/>
                </a:cubicBezTo>
                <a:cubicBezTo>
                  <a:pt x="722" y="244"/>
                  <a:pt x="708" y="241"/>
                  <a:pt x="701" y="230"/>
                </a:cubicBezTo>
                <a:cubicBezTo>
                  <a:pt x="670" y="184"/>
                  <a:pt x="709" y="170"/>
                  <a:pt x="638" y="146"/>
                </a:cubicBezTo>
                <a:cubicBezTo>
                  <a:pt x="579" y="167"/>
                  <a:pt x="585" y="177"/>
                  <a:pt x="513" y="188"/>
                </a:cubicBezTo>
                <a:cubicBezTo>
                  <a:pt x="413" y="221"/>
                  <a:pt x="472" y="211"/>
                  <a:pt x="335" y="199"/>
                </a:cubicBezTo>
                <a:cubicBezTo>
                  <a:pt x="285" y="182"/>
                  <a:pt x="288" y="204"/>
                  <a:pt x="240" y="220"/>
                </a:cubicBezTo>
                <a:cubicBezTo>
                  <a:pt x="174" y="211"/>
                  <a:pt x="136" y="218"/>
                  <a:pt x="94" y="167"/>
                </a:cubicBezTo>
                <a:cubicBezTo>
                  <a:pt x="86" y="157"/>
                  <a:pt x="82" y="145"/>
                  <a:pt x="73" y="136"/>
                </a:cubicBezTo>
                <a:cubicBezTo>
                  <a:pt x="38" y="102"/>
                  <a:pt x="41" y="131"/>
                  <a:pt x="41" y="10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054C73E-8E38-4119-91FA-546D18505230}"/>
              </a:ext>
            </a:extLst>
          </p:cNvPr>
          <p:cNvSpPr>
            <a:spLocks/>
          </p:cNvSpPr>
          <p:nvPr/>
        </p:nvSpPr>
        <p:spPr bwMode="auto">
          <a:xfrm>
            <a:off x="6172201" y="1828801"/>
            <a:ext cx="3636963" cy="2955925"/>
          </a:xfrm>
          <a:custGeom>
            <a:avLst/>
            <a:gdLst>
              <a:gd name="T0" fmla="*/ 67 w 2291"/>
              <a:gd name="T1" fmla="*/ 0 h 1862"/>
              <a:gd name="T2" fmla="*/ 22 w 2291"/>
              <a:gd name="T3" fmla="*/ 259 h 1862"/>
              <a:gd name="T4" fmla="*/ 128 w 2291"/>
              <a:gd name="T5" fmla="*/ 499 h 1862"/>
              <a:gd name="T6" fmla="*/ 41 w 2291"/>
              <a:gd name="T7" fmla="*/ 355 h 1862"/>
              <a:gd name="T8" fmla="*/ 3 w 2291"/>
              <a:gd name="T9" fmla="*/ 192 h 1862"/>
              <a:gd name="T10" fmla="*/ 61 w 2291"/>
              <a:gd name="T11" fmla="*/ 125 h 1862"/>
              <a:gd name="T12" fmla="*/ 88 w 2291"/>
              <a:gd name="T13" fmla="*/ 42 h 1862"/>
              <a:gd name="T14" fmla="*/ 193 w 2291"/>
              <a:gd name="T15" fmla="*/ 63 h 1862"/>
              <a:gd name="T16" fmla="*/ 277 w 2291"/>
              <a:gd name="T17" fmla="*/ 42 h 1862"/>
              <a:gd name="T18" fmla="*/ 457 w 2291"/>
              <a:gd name="T19" fmla="*/ 96 h 1862"/>
              <a:gd name="T20" fmla="*/ 583 w 2291"/>
              <a:gd name="T21" fmla="*/ 106 h 1862"/>
              <a:gd name="T22" fmla="*/ 857 w 2291"/>
              <a:gd name="T23" fmla="*/ 169 h 1862"/>
              <a:gd name="T24" fmla="*/ 1342 w 2291"/>
              <a:gd name="T25" fmla="*/ 242 h 1862"/>
              <a:gd name="T26" fmla="*/ 1574 w 2291"/>
              <a:gd name="T27" fmla="*/ 253 h 1862"/>
              <a:gd name="T28" fmla="*/ 1648 w 2291"/>
              <a:gd name="T29" fmla="*/ 263 h 1862"/>
              <a:gd name="T30" fmla="*/ 1710 w 2291"/>
              <a:gd name="T31" fmla="*/ 285 h 1862"/>
              <a:gd name="T32" fmla="*/ 2006 w 2291"/>
              <a:gd name="T33" fmla="*/ 327 h 1862"/>
              <a:gd name="T34" fmla="*/ 2069 w 2291"/>
              <a:gd name="T35" fmla="*/ 359 h 1862"/>
              <a:gd name="T36" fmla="*/ 2132 w 2291"/>
              <a:gd name="T37" fmla="*/ 379 h 1862"/>
              <a:gd name="T38" fmla="*/ 2195 w 2291"/>
              <a:gd name="T39" fmla="*/ 421 h 1862"/>
              <a:gd name="T40" fmla="*/ 2228 w 2291"/>
              <a:gd name="T41" fmla="*/ 442 h 1862"/>
              <a:gd name="T42" fmla="*/ 2290 w 2291"/>
              <a:gd name="T43" fmla="*/ 579 h 1862"/>
              <a:gd name="T44" fmla="*/ 2238 w 2291"/>
              <a:gd name="T45" fmla="*/ 833 h 1862"/>
              <a:gd name="T46" fmla="*/ 2206 w 2291"/>
              <a:gd name="T47" fmla="*/ 896 h 1862"/>
              <a:gd name="T48" fmla="*/ 2185 w 2291"/>
              <a:gd name="T49" fmla="*/ 958 h 1862"/>
              <a:gd name="T50" fmla="*/ 2174 w 2291"/>
              <a:gd name="T51" fmla="*/ 1075 h 1862"/>
              <a:gd name="T52" fmla="*/ 2153 w 2291"/>
              <a:gd name="T53" fmla="*/ 1106 h 1862"/>
              <a:gd name="T54" fmla="*/ 2132 w 2291"/>
              <a:gd name="T55" fmla="*/ 1169 h 1862"/>
              <a:gd name="T56" fmla="*/ 2185 w 2291"/>
              <a:gd name="T57" fmla="*/ 1391 h 1862"/>
              <a:gd name="T58" fmla="*/ 2206 w 2291"/>
              <a:gd name="T59" fmla="*/ 1454 h 1862"/>
              <a:gd name="T60" fmla="*/ 2111 w 2291"/>
              <a:gd name="T61" fmla="*/ 1675 h 1862"/>
              <a:gd name="T62" fmla="*/ 2122 w 2291"/>
              <a:gd name="T63" fmla="*/ 1706 h 1862"/>
              <a:gd name="T64" fmla="*/ 2090 w 2291"/>
              <a:gd name="T65" fmla="*/ 1727 h 1862"/>
              <a:gd name="T66" fmla="*/ 1968 w 2291"/>
              <a:gd name="T67" fmla="*/ 1862 h 1862"/>
              <a:gd name="T68" fmla="*/ 2016 w 2291"/>
              <a:gd name="T69" fmla="*/ 1801 h 1862"/>
              <a:gd name="T70" fmla="*/ 2069 w 2291"/>
              <a:gd name="T71" fmla="*/ 1749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1" h="1862">
                <a:moveTo>
                  <a:pt x="67" y="0"/>
                </a:moveTo>
                <a:cubicBezTo>
                  <a:pt x="71" y="36"/>
                  <a:pt x="12" y="176"/>
                  <a:pt x="22" y="259"/>
                </a:cubicBezTo>
                <a:cubicBezTo>
                  <a:pt x="32" y="342"/>
                  <a:pt x="125" y="483"/>
                  <a:pt x="128" y="499"/>
                </a:cubicBezTo>
                <a:cubicBezTo>
                  <a:pt x="132" y="510"/>
                  <a:pt x="62" y="406"/>
                  <a:pt x="41" y="355"/>
                </a:cubicBezTo>
                <a:cubicBezTo>
                  <a:pt x="20" y="304"/>
                  <a:pt x="0" y="230"/>
                  <a:pt x="3" y="192"/>
                </a:cubicBezTo>
                <a:cubicBezTo>
                  <a:pt x="6" y="154"/>
                  <a:pt x="47" y="150"/>
                  <a:pt x="61" y="125"/>
                </a:cubicBezTo>
                <a:cubicBezTo>
                  <a:pt x="75" y="100"/>
                  <a:pt x="66" y="52"/>
                  <a:pt x="88" y="42"/>
                </a:cubicBezTo>
                <a:cubicBezTo>
                  <a:pt x="149" y="62"/>
                  <a:pt x="95" y="50"/>
                  <a:pt x="193" y="63"/>
                </a:cubicBezTo>
                <a:cubicBezTo>
                  <a:pt x="221" y="58"/>
                  <a:pt x="248" y="42"/>
                  <a:pt x="277" y="42"/>
                </a:cubicBezTo>
                <a:cubicBezTo>
                  <a:pt x="337" y="42"/>
                  <a:pt x="397" y="87"/>
                  <a:pt x="457" y="96"/>
                </a:cubicBezTo>
                <a:cubicBezTo>
                  <a:pt x="499" y="102"/>
                  <a:pt x="541" y="103"/>
                  <a:pt x="583" y="106"/>
                </a:cubicBezTo>
                <a:cubicBezTo>
                  <a:pt x="634" y="183"/>
                  <a:pt x="773" y="160"/>
                  <a:pt x="857" y="169"/>
                </a:cubicBezTo>
                <a:cubicBezTo>
                  <a:pt x="1011" y="221"/>
                  <a:pt x="1183" y="235"/>
                  <a:pt x="1342" y="242"/>
                </a:cubicBezTo>
                <a:cubicBezTo>
                  <a:pt x="1503" y="269"/>
                  <a:pt x="1427" y="267"/>
                  <a:pt x="1574" y="253"/>
                </a:cubicBezTo>
                <a:cubicBezTo>
                  <a:pt x="1599" y="256"/>
                  <a:pt x="1624" y="257"/>
                  <a:pt x="1648" y="263"/>
                </a:cubicBezTo>
                <a:cubicBezTo>
                  <a:pt x="1669" y="268"/>
                  <a:pt x="1710" y="285"/>
                  <a:pt x="1710" y="285"/>
                </a:cubicBezTo>
                <a:cubicBezTo>
                  <a:pt x="1799" y="343"/>
                  <a:pt x="1908" y="296"/>
                  <a:pt x="2006" y="327"/>
                </a:cubicBezTo>
                <a:cubicBezTo>
                  <a:pt x="2043" y="352"/>
                  <a:pt x="2028" y="346"/>
                  <a:pt x="2069" y="359"/>
                </a:cubicBezTo>
                <a:cubicBezTo>
                  <a:pt x="2090" y="366"/>
                  <a:pt x="2132" y="379"/>
                  <a:pt x="2132" y="379"/>
                </a:cubicBezTo>
                <a:cubicBezTo>
                  <a:pt x="2153" y="393"/>
                  <a:pt x="2174" y="407"/>
                  <a:pt x="2195" y="421"/>
                </a:cubicBezTo>
                <a:cubicBezTo>
                  <a:pt x="2206" y="428"/>
                  <a:pt x="2228" y="442"/>
                  <a:pt x="2228" y="442"/>
                </a:cubicBezTo>
                <a:cubicBezTo>
                  <a:pt x="2264" y="499"/>
                  <a:pt x="2275" y="517"/>
                  <a:pt x="2290" y="579"/>
                </a:cubicBezTo>
                <a:cubicBezTo>
                  <a:pt x="2284" y="682"/>
                  <a:pt x="2291" y="751"/>
                  <a:pt x="2238" y="833"/>
                </a:cubicBezTo>
                <a:cubicBezTo>
                  <a:pt x="2204" y="935"/>
                  <a:pt x="2256" y="785"/>
                  <a:pt x="2206" y="896"/>
                </a:cubicBezTo>
                <a:cubicBezTo>
                  <a:pt x="2197" y="916"/>
                  <a:pt x="2185" y="958"/>
                  <a:pt x="2185" y="958"/>
                </a:cubicBezTo>
                <a:cubicBezTo>
                  <a:pt x="2181" y="997"/>
                  <a:pt x="2182" y="1037"/>
                  <a:pt x="2174" y="1075"/>
                </a:cubicBezTo>
                <a:cubicBezTo>
                  <a:pt x="2171" y="1087"/>
                  <a:pt x="2159" y="1095"/>
                  <a:pt x="2153" y="1106"/>
                </a:cubicBezTo>
                <a:cubicBezTo>
                  <a:pt x="2143" y="1126"/>
                  <a:pt x="2139" y="1148"/>
                  <a:pt x="2132" y="1169"/>
                </a:cubicBezTo>
                <a:cubicBezTo>
                  <a:pt x="2157" y="1242"/>
                  <a:pt x="2166" y="1317"/>
                  <a:pt x="2185" y="1391"/>
                </a:cubicBezTo>
                <a:cubicBezTo>
                  <a:pt x="2190" y="1412"/>
                  <a:pt x="2206" y="1454"/>
                  <a:pt x="2206" y="1454"/>
                </a:cubicBezTo>
                <a:cubicBezTo>
                  <a:pt x="2196" y="1627"/>
                  <a:pt x="2242" y="1648"/>
                  <a:pt x="2111" y="1675"/>
                </a:cubicBezTo>
                <a:cubicBezTo>
                  <a:pt x="2115" y="1685"/>
                  <a:pt x="2126" y="1696"/>
                  <a:pt x="2122" y="1706"/>
                </a:cubicBezTo>
                <a:cubicBezTo>
                  <a:pt x="2117" y="1718"/>
                  <a:pt x="2099" y="1718"/>
                  <a:pt x="2090" y="1727"/>
                </a:cubicBezTo>
                <a:cubicBezTo>
                  <a:pt x="2063" y="1755"/>
                  <a:pt x="1980" y="1827"/>
                  <a:pt x="1968" y="1862"/>
                </a:cubicBezTo>
                <a:cubicBezTo>
                  <a:pt x="1961" y="1851"/>
                  <a:pt x="2016" y="1814"/>
                  <a:pt x="2016" y="1801"/>
                </a:cubicBezTo>
                <a:cubicBezTo>
                  <a:pt x="2016" y="1752"/>
                  <a:pt x="2069" y="1783"/>
                  <a:pt x="2069" y="1749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77A95F6-01C2-4E40-A91E-970E6A21741F}"/>
              </a:ext>
            </a:extLst>
          </p:cNvPr>
          <p:cNvSpPr>
            <a:spLocks/>
          </p:cNvSpPr>
          <p:nvPr/>
        </p:nvSpPr>
        <p:spPr bwMode="auto">
          <a:xfrm>
            <a:off x="7772400" y="3429000"/>
            <a:ext cx="1697038" cy="1619250"/>
          </a:xfrm>
          <a:custGeom>
            <a:avLst/>
            <a:gdLst>
              <a:gd name="T0" fmla="*/ 1069 w 1069"/>
              <a:gd name="T1" fmla="*/ 754 h 1020"/>
              <a:gd name="T2" fmla="*/ 931 w 1069"/>
              <a:gd name="T3" fmla="*/ 950 h 1020"/>
              <a:gd name="T4" fmla="*/ 931 w 1069"/>
              <a:gd name="T5" fmla="*/ 979 h 1020"/>
              <a:gd name="T6" fmla="*/ 960 w 1069"/>
              <a:gd name="T7" fmla="*/ 931 h 1020"/>
              <a:gd name="T8" fmla="*/ 985 w 1069"/>
              <a:gd name="T9" fmla="*/ 827 h 1020"/>
              <a:gd name="T10" fmla="*/ 970 w 1069"/>
              <a:gd name="T11" fmla="*/ 874 h 1020"/>
              <a:gd name="T12" fmla="*/ 893 w 1069"/>
              <a:gd name="T13" fmla="*/ 1008 h 1020"/>
              <a:gd name="T14" fmla="*/ 826 w 1069"/>
              <a:gd name="T15" fmla="*/ 941 h 1020"/>
              <a:gd name="T16" fmla="*/ 864 w 1069"/>
              <a:gd name="T17" fmla="*/ 989 h 1020"/>
              <a:gd name="T18" fmla="*/ 931 w 1069"/>
              <a:gd name="T19" fmla="*/ 941 h 1020"/>
              <a:gd name="T20" fmla="*/ 902 w 1069"/>
              <a:gd name="T21" fmla="*/ 998 h 1020"/>
              <a:gd name="T22" fmla="*/ 874 w 1069"/>
              <a:gd name="T23" fmla="*/ 1008 h 1020"/>
              <a:gd name="T24" fmla="*/ 826 w 1069"/>
              <a:gd name="T25" fmla="*/ 931 h 1020"/>
              <a:gd name="T26" fmla="*/ 325 w 1069"/>
              <a:gd name="T27" fmla="*/ 859 h 1020"/>
              <a:gd name="T28" fmla="*/ 283 w 1069"/>
              <a:gd name="T29" fmla="*/ 796 h 1020"/>
              <a:gd name="T30" fmla="*/ 262 w 1069"/>
              <a:gd name="T31" fmla="*/ 764 h 1020"/>
              <a:gd name="T32" fmla="*/ 220 w 1069"/>
              <a:gd name="T33" fmla="*/ 670 h 1020"/>
              <a:gd name="T34" fmla="*/ 178 w 1069"/>
              <a:gd name="T35" fmla="*/ 607 h 1020"/>
              <a:gd name="T36" fmla="*/ 136 w 1069"/>
              <a:gd name="T37" fmla="*/ 513 h 1020"/>
              <a:gd name="T38" fmla="*/ 178 w 1069"/>
              <a:gd name="T39" fmla="*/ 419 h 1020"/>
              <a:gd name="T40" fmla="*/ 189 w 1069"/>
              <a:gd name="T41" fmla="*/ 387 h 1020"/>
              <a:gd name="T42" fmla="*/ 116 w 1069"/>
              <a:gd name="T43" fmla="*/ 157 h 1020"/>
              <a:gd name="T44" fmla="*/ 53 w 1069"/>
              <a:gd name="T45" fmla="*/ 94 h 1020"/>
              <a:gd name="T46" fmla="*/ 11 w 1069"/>
              <a:gd name="T47" fmla="*/ 31 h 1020"/>
              <a:gd name="T48" fmla="*/ 0 w 1069"/>
              <a:gd name="T4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9" h="1020">
                <a:moveTo>
                  <a:pt x="1069" y="754"/>
                </a:moveTo>
                <a:cubicBezTo>
                  <a:pt x="1028" y="764"/>
                  <a:pt x="956" y="912"/>
                  <a:pt x="931" y="950"/>
                </a:cubicBezTo>
                <a:cubicBezTo>
                  <a:pt x="910" y="987"/>
                  <a:pt x="926" y="982"/>
                  <a:pt x="931" y="979"/>
                </a:cubicBezTo>
                <a:cubicBezTo>
                  <a:pt x="936" y="976"/>
                  <a:pt x="951" y="956"/>
                  <a:pt x="960" y="931"/>
                </a:cubicBezTo>
                <a:cubicBezTo>
                  <a:pt x="969" y="906"/>
                  <a:pt x="983" y="836"/>
                  <a:pt x="985" y="827"/>
                </a:cubicBezTo>
                <a:cubicBezTo>
                  <a:pt x="967" y="840"/>
                  <a:pt x="970" y="874"/>
                  <a:pt x="970" y="874"/>
                </a:cubicBezTo>
                <a:cubicBezTo>
                  <a:pt x="954" y="891"/>
                  <a:pt x="914" y="994"/>
                  <a:pt x="893" y="1008"/>
                </a:cubicBezTo>
                <a:cubicBezTo>
                  <a:pt x="869" y="1019"/>
                  <a:pt x="831" y="944"/>
                  <a:pt x="826" y="941"/>
                </a:cubicBezTo>
                <a:cubicBezTo>
                  <a:pt x="821" y="938"/>
                  <a:pt x="847" y="989"/>
                  <a:pt x="864" y="989"/>
                </a:cubicBezTo>
                <a:cubicBezTo>
                  <a:pt x="881" y="989"/>
                  <a:pt x="925" y="940"/>
                  <a:pt x="931" y="941"/>
                </a:cubicBezTo>
                <a:cubicBezTo>
                  <a:pt x="937" y="942"/>
                  <a:pt x="912" y="987"/>
                  <a:pt x="902" y="998"/>
                </a:cubicBezTo>
                <a:cubicBezTo>
                  <a:pt x="892" y="1009"/>
                  <a:pt x="887" y="1019"/>
                  <a:pt x="874" y="1008"/>
                </a:cubicBezTo>
                <a:cubicBezTo>
                  <a:pt x="855" y="1020"/>
                  <a:pt x="807" y="988"/>
                  <a:pt x="826" y="931"/>
                </a:cubicBezTo>
                <a:cubicBezTo>
                  <a:pt x="730" y="912"/>
                  <a:pt x="400" y="910"/>
                  <a:pt x="325" y="859"/>
                </a:cubicBezTo>
                <a:cubicBezTo>
                  <a:pt x="311" y="838"/>
                  <a:pt x="297" y="817"/>
                  <a:pt x="283" y="796"/>
                </a:cubicBezTo>
                <a:cubicBezTo>
                  <a:pt x="276" y="785"/>
                  <a:pt x="262" y="764"/>
                  <a:pt x="262" y="764"/>
                </a:cubicBezTo>
                <a:cubicBezTo>
                  <a:pt x="252" y="733"/>
                  <a:pt x="236" y="699"/>
                  <a:pt x="220" y="670"/>
                </a:cubicBezTo>
                <a:cubicBezTo>
                  <a:pt x="208" y="648"/>
                  <a:pt x="178" y="607"/>
                  <a:pt x="178" y="607"/>
                </a:cubicBezTo>
                <a:cubicBezTo>
                  <a:pt x="153" y="532"/>
                  <a:pt x="169" y="562"/>
                  <a:pt x="136" y="513"/>
                </a:cubicBezTo>
                <a:cubicBezTo>
                  <a:pt x="170" y="463"/>
                  <a:pt x="153" y="495"/>
                  <a:pt x="178" y="419"/>
                </a:cubicBezTo>
                <a:cubicBezTo>
                  <a:pt x="182" y="408"/>
                  <a:pt x="189" y="387"/>
                  <a:pt x="189" y="387"/>
                </a:cubicBezTo>
                <a:cubicBezTo>
                  <a:pt x="168" y="309"/>
                  <a:pt x="140" y="234"/>
                  <a:pt x="116" y="157"/>
                </a:cubicBezTo>
                <a:cubicBezTo>
                  <a:pt x="107" y="129"/>
                  <a:pt x="74" y="115"/>
                  <a:pt x="53" y="94"/>
                </a:cubicBezTo>
                <a:cubicBezTo>
                  <a:pt x="35" y="76"/>
                  <a:pt x="25" y="52"/>
                  <a:pt x="11" y="31"/>
                </a:cubicBezTo>
                <a:cubicBezTo>
                  <a:pt x="5" y="22"/>
                  <a:pt x="0" y="0"/>
                  <a:pt x="0" y="0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1BEBF80-0F4E-4D05-AB8A-8983FEC9C24C}"/>
              </a:ext>
            </a:extLst>
          </p:cNvPr>
          <p:cNvSpPr>
            <a:spLocks/>
          </p:cNvSpPr>
          <p:nvPr/>
        </p:nvSpPr>
        <p:spPr bwMode="auto">
          <a:xfrm>
            <a:off x="6245226" y="819151"/>
            <a:ext cx="4073525" cy="2671763"/>
          </a:xfrm>
          <a:custGeom>
            <a:avLst/>
            <a:gdLst>
              <a:gd name="T0" fmla="*/ 21 w 2566"/>
              <a:gd name="T1" fmla="*/ 646 h 1683"/>
              <a:gd name="T2" fmla="*/ 0 w 2566"/>
              <a:gd name="T3" fmla="*/ 552 h 1683"/>
              <a:gd name="T4" fmla="*/ 63 w 2566"/>
              <a:gd name="T5" fmla="*/ 468 h 1683"/>
              <a:gd name="T6" fmla="*/ 189 w 2566"/>
              <a:gd name="T7" fmla="*/ 290 h 1683"/>
              <a:gd name="T8" fmla="*/ 262 w 2566"/>
              <a:gd name="T9" fmla="*/ 238 h 1683"/>
              <a:gd name="T10" fmla="*/ 472 w 2566"/>
              <a:gd name="T11" fmla="*/ 186 h 1683"/>
              <a:gd name="T12" fmla="*/ 503 w 2566"/>
              <a:gd name="T13" fmla="*/ 154 h 1683"/>
              <a:gd name="T14" fmla="*/ 534 w 2566"/>
              <a:gd name="T15" fmla="*/ 144 h 1683"/>
              <a:gd name="T16" fmla="*/ 555 w 2566"/>
              <a:gd name="T17" fmla="*/ 112 h 1683"/>
              <a:gd name="T18" fmla="*/ 660 w 2566"/>
              <a:gd name="T19" fmla="*/ 91 h 1683"/>
              <a:gd name="T20" fmla="*/ 754 w 2566"/>
              <a:gd name="T21" fmla="*/ 60 h 1683"/>
              <a:gd name="T22" fmla="*/ 786 w 2566"/>
              <a:gd name="T23" fmla="*/ 50 h 1683"/>
              <a:gd name="T24" fmla="*/ 890 w 2566"/>
              <a:gd name="T25" fmla="*/ 8 h 1683"/>
              <a:gd name="T26" fmla="*/ 1027 w 2566"/>
              <a:gd name="T27" fmla="*/ 29 h 1683"/>
              <a:gd name="T28" fmla="*/ 1079 w 2566"/>
              <a:gd name="T29" fmla="*/ 70 h 1683"/>
              <a:gd name="T30" fmla="*/ 1110 w 2566"/>
              <a:gd name="T31" fmla="*/ 91 h 1683"/>
              <a:gd name="T32" fmla="*/ 1142 w 2566"/>
              <a:gd name="T33" fmla="*/ 102 h 1683"/>
              <a:gd name="T34" fmla="*/ 1236 w 2566"/>
              <a:gd name="T35" fmla="*/ 154 h 1683"/>
              <a:gd name="T36" fmla="*/ 1267 w 2566"/>
              <a:gd name="T37" fmla="*/ 175 h 1683"/>
              <a:gd name="T38" fmla="*/ 1330 w 2566"/>
              <a:gd name="T39" fmla="*/ 196 h 1683"/>
              <a:gd name="T40" fmla="*/ 1435 w 2566"/>
              <a:gd name="T41" fmla="*/ 112 h 1683"/>
              <a:gd name="T42" fmla="*/ 1634 w 2566"/>
              <a:gd name="T43" fmla="*/ 186 h 1683"/>
              <a:gd name="T44" fmla="*/ 1802 w 2566"/>
              <a:gd name="T45" fmla="*/ 217 h 1683"/>
              <a:gd name="T46" fmla="*/ 1833 w 2566"/>
              <a:gd name="T47" fmla="*/ 280 h 1683"/>
              <a:gd name="T48" fmla="*/ 1875 w 2566"/>
              <a:gd name="T49" fmla="*/ 406 h 1683"/>
              <a:gd name="T50" fmla="*/ 1917 w 2566"/>
              <a:gd name="T51" fmla="*/ 468 h 1683"/>
              <a:gd name="T52" fmla="*/ 1990 w 2566"/>
              <a:gd name="T53" fmla="*/ 594 h 1683"/>
              <a:gd name="T54" fmla="*/ 2084 w 2566"/>
              <a:gd name="T55" fmla="*/ 783 h 1683"/>
              <a:gd name="T56" fmla="*/ 2189 w 2566"/>
              <a:gd name="T57" fmla="*/ 919 h 1683"/>
              <a:gd name="T58" fmla="*/ 2262 w 2566"/>
              <a:gd name="T59" fmla="*/ 1003 h 1683"/>
              <a:gd name="T60" fmla="*/ 2252 w 2566"/>
              <a:gd name="T61" fmla="*/ 1034 h 1683"/>
              <a:gd name="T62" fmla="*/ 2346 w 2566"/>
              <a:gd name="T63" fmla="*/ 1076 h 1683"/>
              <a:gd name="T64" fmla="*/ 2566 w 2566"/>
              <a:gd name="T65" fmla="*/ 1034 h 1683"/>
              <a:gd name="T66" fmla="*/ 2514 w 2566"/>
              <a:gd name="T67" fmla="*/ 1212 h 1683"/>
              <a:gd name="T68" fmla="*/ 2472 w 2566"/>
              <a:gd name="T69" fmla="*/ 1275 h 1683"/>
              <a:gd name="T70" fmla="*/ 2451 w 2566"/>
              <a:gd name="T71" fmla="*/ 1359 h 1683"/>
              <a:gd name="T72" fmla="*/ 2419 w 2566"/>
              <a:gd name="T73" fmla="*/ 1380 h 1683"/>
              <a:gd name="T74" fmla="*/ 2388 w 2566"/>
              <a:gd name="T75" fmla="*/ 1411 h 1683"/>
              <a:gd name="T76" fmla="*/ 2315 w 2566"/>
              <a:gd name="T77" fmla="*/ 1484 h 1683"/>
              <a:gd name="T78" fmla="*/ 2283 w 2566"/>
              <a:gd name="T79" fmla="*/ 1505 h 1683"/>
              <a:gd name="T80" fmla="*/ 2210 w 2566"/>
              <a:gd name="T81" fmla="*/ 1589 h 1683"/>
              <a:gd name="T82" fmla="*/ 2189 w 2566"/>
              <a:gd name="T83" fmla="*/ 1652 h 1683"/>
              <a:gd name="T84" fmla="*/ 2158 w 2566"/>
              <a:gd name="T85" fmla="*/ 1673 h 1683"/>
              <a:gd name="T86" fmla="*/ 2158 w 2566"/>
              <a:gd name="T87" fmla="*/ 1683 h 1683"/>
              <a:gd name="T88" fmla="*/ 2210 w 2566"/>
              <a:gd name="T89" fmla="*/ 1644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6" h="1683">
                <a:moveTo>
                  <a:pt x="21" y="646"/>
                </a:moveTo>
                <a:cubicBezTo>
                  <a:pt x="36" y="603"/>
                  <a:pt x="25" y="590"/>
                  <a:pt x="0" y="552"/>
                </a:cubicBezTo>
                <a:cubicBezTo>
                  <a:pt x="17" y="505"/>
                  <a:pt x="43" y="512"/>
                  <a:pt x="63" y="468"/>
                </a:cubicBezTo>
                <a:cubicBezTo>
                  <a:pt x="100" y="384"/>
                  <a:pt x="107" y="344"/>
                  <a:pt x="189" y="290"/>
                </a:cubicBezTo>
                <a:cubicBezTo>
                  <a:pt x="204" y="245"/>
                  <a:pt x="217" y="251"/>
                  <a:pt x="262" y="238"/>
                </a:cubicBezTo>
                <a:cubicBezTo>
                  <a:pt x="332" y="218"/>
                  <a:pt x="401" y="203"/>
                  <a:pt x="472" y="186"/>
                </a:cubicBezTo>
                <a:cubicBezTo>
                  <a:pt x="482" y="175"/>
                  <a:pt x="491" y="162"/>
                  <a:pt x="503" y="154"/>
                </a:cubicBezTo>
                <a:cubicBezTo>
                  <a:pt x="512" y="148"/>
                  <a:pt x="526" y="151"/>
                  <a:pt x="534" y="144"/>
                </a:cubicBezTo>
                <a:cubicBezTo>
                  <a:pt x="544" y="136"/>
                  <a:pt x="544" y="118"/>
                  <a:pt x="555" y="112"/>
                </a:cubicBezTo>
                <a:cubicBezTo>
                  <a:pt x="587" y="96"/>
                  <a:pt x="626" y="101"/>
                  <a:pt x="660" y="91"/>
                </a:cubicBezTo>
                <a:cubicBezTo>
                  <a:pt x="692" y="81"/>
                  <a:pt x="723" y="70"/>
                  <a:pt x="754" y="60"/>
                </a:cubicBezTo>
                <a:cubicBezTo>
                  <a:pt x="765" y="57"/>
                  <a:pt x="786" y="50"/>
                  <a:pt x="786" y="50"/>
                </a:cubicBezTo>
                <a:cubicBezTo>
                  <a:pt x="821" y="26"/>
                  <a:pt x="849" y="18"/>
                  <a:pt x="890" y="8"/>
                </a:cubicBezTo>
                <a:cubicBezTo>
                  <a:pt x="936" y="12"/>
                  <a:pt x="991" y="0"/>
                  <a:pt x="1027" y="29"/>
                </a:cubicBezTo>
                <a:cubicBezTo>
                  <a:pt x="1094" y="82"/>
                  <a:pt x="1002" y="45"/>
                  <a:pt x="1079" y="70"/>
                </a:cubicBezTo>
                <a:cubicBezTo>
                  <a:pt x="1089" y="77"/>
                  <a:pt x="1099" y="85"/>
                  <a:pt x="1110" y="91"/>
                </a:cubicBezTo>
                <a:cubicBezTo>
                  <a:pt x="1120" y="96"/>
                  <a:pt x="1132" y="97"/>
                  <a:pt x="1142" y="102"/>
                </a:cubicBezTo>
                <a:cubicBezTo>
                  <a:pt x="1247" y="161"/>
                  <a:pt x="1167" y="132"/>
                  <a:pt x="1236" y="154"/>
                </a:cubicBezTo>
                <a:cubicBezTo>
                  <a:pt x="1246" y="161"/>
                  <a:pt x="1256" y="170"/>
                  <a:pt x="1267" y="175"/>
                </a:cubicBezTo>
                <a:cubicBezTo>
                  <a:pt x="1287" y="184"/>
                  <a:pt x="1330" y="196"/>
                  <a:pt x="1330" y="196"/>
                </a:cubicBezTo>
                <a:cubicBezTo>
                  <a:pt x="1385" y="113"/>
                  <a:pt x="1354" y="141"/>
                  <a:pt x="1435" y="112"/>
                </a:cubicBezTo>
                <a:cubicBezTo>
                  <a:pt x="1507" y="131"/>
                  <a:pt x="1566" y="162"/>
                  <a:pt x="1634" y="186"/>
                </a:cubicBezTo>
                <a:cubicBezTo>
                  <a:pt x="1721" y="178"/>
                  <a:pt x="1757" y="151"/>
                  <a:pt x="1802" y="217"/>
                </a:cubicBezTo>
                <a:cubicBezTo>
                  <a:pt x="1835" y="323"/>
                  <a:pt x="1784" y="171"/>
                  <a:pt x="1833" y="280"/>
                </a:cubicBezTo>
                <a:cubicBezTo>
                  <a:pt x="1850" y="319"/>
                  <a:pt x="1861" y="365"/>
                  <a:pt x="1875" y="406"/>
                </a:cubicBezTo>
                <a:cubicBezTo>
                  <a:pt x="1883" y="430"/>
                  <a:pt x="1917" y="468"/>
                  <a:pt x="1917" y="468"/>
                </a:cubicBezTo>
                <a:cubicBezTo>
                  <a:pt x="1934" y="521"/>
                  <a:pt x="1950" y="554"/>
                  <a:pt x="1990" y="594"/>
                </a:cubicBezTo>
                <a:cubicBezTo>
                  <a:pt x="2013" y="663"/>
                  <a:pt x="2022" y="741"/>
                  <a:pt x="2084" y="783"/>
                </a:cubicBezTo>
                <a:cubicBezTo>
                  <a:pt x="2104" y="839"/>
                  <a:pt x="2132" y="899"/>
                  <a:pt x="2189" y="919"/>
                </a:cubicBezTo>
                <a:cubicBezTo>
                  <a:pt x="2223" y="953"/>
                  <a:pt x="2248" y="957"/>
                  <a:pt x="2262" y="1003"/>
                </a:cubicBezTo>
                <a:cubicBezTo>
                  <a:pt x="2259" y="1013"/>
                  <a:pt x="2248" y="1024"/>
                  <a:pt x="2252" y="1034"/>
                </a:cubicBezTo>
                <a:cubicBezTo>
                  <a:pt x="2262" y="1058"/>
                  <a:pt x="2325" y="1069"/>
                  <a:pt x="2346" y="1076"/>
                </a:cubicBezTo>
                <a:cubicBezTo>
                  <a:pt x="2418" y="1057"/>
                  <a:pt x="2493" y="1048"/>
                  <a:pt x="2566" y="1034"/>
                </a:cubicBezTo>
                <a:cubicBezTo>
                  <a:pt x="2561" y="1080"/>
                  <a:pt x="2542" y="1170"/>
                  <a:pt x="2514" y="1212"/>
                </a:cubicBezTo>
                <a:cubicBezTo>
                  <a:pt x="2500" y="1233"/>
                  <a:pt x="2480" y="1251"/>
                  <a:pt x="2472" y="1275"/>
                </a:cubicBezTo>
                <a:cubicBezTo>
                  <a:pt x="2462" y="1302"/>
                  <a:pt x="2465" y="1334"/>
                  <a:pt x="2451" y="1359"/>
                </a:cubicBezTo>
                <a:cubicBezTo>
                  <a:pt x="2445" y="1370"/>
                  <a:pt x="2429" y="1372"/>
                  <a:pt x="2419" y="1380"/>
                </a:cubicBezTo>
                <a:cubicBezTo>
                  <a:pt x="2408" y="1389"/>
                  <a:pt x="2398" y="1401"/>
                  <a:pt x="2388" y="1411"/>
                </a:cubicBezTo>
                <a:cubicBezTo>
                  <a:pt x="2370" y="1466"/>
                  <a:pt x="2387" y="1436"/>
                  <a:pt x="2315" y="1484"/>
                </a:cubicBezTo>
                <a:cubicBezTo>
                  <a:pt x="2304" y="1491"/>
                  <a:pt x="2283" y="1505"/>
                  <a:pt x="2283" y="1505"/>
                </a:cubicBezTo>
                <a:cubicBezTo>
                  <a:pt x="2270" y="1548"/>
                  <a:pt x="2247" y="1564"/>
                  <a:pt x="2210" y="1589"/>
                </a:cubicBezTo>
                <a:cubicBezTo>
                  <a:pt x="2203" y="1610"/>
                  <a:pt x="2196" y="1631"/>
                  <a:pt x="2189" y="1652"/>
                </a:cubicBezTo>
                <a:cubicBezTo>
                  <a:pt x="2185" y="1664"/>
                  <a:pt x="2167" y="1664"/>
                  <a:pt x="2158" y="1673"/>
                </a:cubicBezTo>
                <a:cubicBezTo>
                  <a:pt x="2156" y="1675"/>
                  <a:pt x="2158" y="1680"/>
                  <a:pt x="2158" y="1683"/>
                </a:cubicBezTo>
                <a:lnTo>
                  <a:pt x="2210" y="1644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CD70D2C5-9957-4A7C-898F-A1B0E2CD9ADB}"/>
              </a:ext>
            </a:extLst>
          </p:cNvPr>
          <p:cNvSpPr>
            <a:spLocks/>
          </p:cNvSpPr>
          <p:nvPr/>
        </p:nvSpPr>
        <p:spPr bwMode="auto">
          <a:xfrm>
            <a:off x="7815263" y="4271963"/>
            <a:ext cx="1223962" cy="1314450"/>
          </a:xfrm>
          <a:custGeom>
            <a:avLst/>
            <a:gdLst>
              <a:gd name="T0" fmla="*/ 59 w 771"/>
              <a:gd name="T1" fmla="*/ 0 h 828"/>
              <a:gd name="T2" fmla="*/ 90 w 771"/>
              <a:gd name="T3" fmla="*/ 304 h 828"/>
              <a:gd name="T4" fmla="*/ 153 w 771"/>
              <a:gd name="T5" fmla="*/ 398 h 828"/>
              <a:gd name="T6" fmla="*/ 184 w 771"/>
              <a:gd name="T7" fmla="*/ 587 h 828"/>
              <a:gd name="T8" fmla="*/ 205 w 771"/>
              <a:gd name="T9" fmla="*/ 681 h 828"/>
              <a:gd name="T10" fmla="*/ 247 w 771"/>
              <a:gd name="T11" fmla="*/ 702 h 828"/>
              <a:gd name="T12" fmla="*/ 299 w 771"/>
              <a:gd name="T13" fmla="*/ 828 h 828"/>
              <a:gd name="T14" fmla="*/ 614 w 771"/>
              <a:gd name="T15" fmla="*/ 817 h 828"/>
              <a:gd name="T16" fmla="*/ 645 w 771"/>
              <a:gd name="T17" fmla="*/ 807 h 828"/>
              <a:gd name="T18" fmla="*/ 655 w 771"/>
              <a:gd name="T19" fmla="*/ 775 h 828"/>
              <a:gd name="T20" fmla="*/ 718 w 771"/>
              <a:gd name="T21" fmla="*/ 681 h 828"/>
              <a:gd name="T22" fmla="*/ 771 w 771"/>
              <a:gd name="T23" fmla="*/ 461 h 828"/>
              <a:gd name="T24" fmla="*/ 760 w 771"/>
              <a:gd name="T25" fmla="*/ 419 h 828"/>
              <a:gd name="T26" fmla="*/ 729 w 771"/>
              <a:gd name="T27" fmla="*/ 38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1" h="828">
                <a:moveTo>
                  <a:pt x="59" y="0"/>
                </a:moveTo>
                <a:cubicBezTo>
                  <a:pt x="27" y="92"/>
                  <a:pt x="0" y="243"/>
                  <a:pt x="90" y="304"/>
                </a:cubicBezTo>
                <a:cubicBezTo>
                  <a:pt x="112" y="338"/>
                  <a:pt x="139" y="359"/>
                  <a:pt x="153" y="398"/>
                </a:cubicBezTo>
                <a:cubicBezTo>
                  <a:pt x="179" y="668"/>
                  <a:pt x="144" y="357"/>
                  <a:pt x="184" y="587"/>
                </a:cubicBezTo>
                <a:cubicBezTo>
                  <a:pt x="190" y="619"/>
                  <a:pt x="182" y="658"/>
                  <a:pt x="205" y="681"/>
                </a:cubicBezTo>
                <a:cubicBezTo>
                  <a:pt x="216" y="692"/>
                  <a:pt x="233" y="695"/>
                  <a:pt x="247" y="702"/>
                </a:cubicBezTo>
                <a:cubicBezTo>
                  <a:pt x="263" y="751"/>
                  <a:pt x="272" y="786"/>
                  <a:pt x="299" y="828"/>
                </a:cubicBezTo>
                <a:cubicBezTo>
                  <a:pt x="404" y="824"/>
                  <a:pt x="509" y="823"/>
                  <a:pt x="614" y="817"/>
                </a:cubicBezTo>
                <a:cubicBezTo>
                  <a:pt x="625" y="816"/>
                  <a:pt x="637" y="815"/>
                  <a:pt x="645" y="807"/>
                </a:cubicBezTo>
                <a:cubicBezTo>
                  <a:pt x="653" y="799"/>
                  <a:pt x="650" y="785"/>
                  <a:pt x="655" y="775"/>
                </a:cubicBezTo>
                <a:cubicBezTo>
                  <a:pt x="673" y="742"/>
                  <a:pt x="705" y="717"/>
                  <a:pt x="718" y="681"/>
                </a:cubicBezTo>
                <a:cubicBezTo>
                  <a:pt x="744" y="608"/>
                  <a:pt x="759" y="538"/>
                  <a:pt x="771" y="461"/>
                </a:cubicBezTo>
                <a:cubicBezTo>
                  <a:pt x="767" y="447"/>
                  <a:pt x="768" y="431"/>
                  <a:pt x="760" y="419"/>
                </a:cubicBezTo>
                <a:cubicBezTo>
                  <a:pt x="726" y="368"/>
                  <a:pt x="729" y="418"/>
                  <a:pt x="729" y="3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2670942-76A2-4E0A-A7D1-EFC404B5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914400"/>
            <a:ext cx="3590925" cy="2895600"/>
          </a:xfrm>
          <a:prstGeom prst="cloudCallout">
            <a:avLst>
              <a:gd name="adj1" fmla="val 68410"/>
              <a:gd name="adj2" fmla="val 4216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349FC6F-C9AA-48F5-82E3-B99B3D0EC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18" y="76201"/>
            <a:ext cx="5437782" cy="5232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Môi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xích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đạo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ẩm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gồm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bồn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địa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gô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1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dải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hẹp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vịnh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Ghi-nê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- 2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môi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nhiệt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đới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xavan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 :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nằm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phía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phía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xích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ạ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- 2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môi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tuyến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gồm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-ha-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Phi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-la-ha-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ở Nam Phi.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môi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Địa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hải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gồm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dãy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Átlát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biển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Phi,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cực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châu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Phi.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29494B3-825E-43F9-B2AB-20A71AB88E2A}"/>
              </a:ext>
            </a:extLst>
          </p:cNvPr>
          <p:cNvSpPr>
            <a:spLocks/>
          </p:cNvSpPr>
          <p:nvPr/>
        </p:nvSpPr>
        <p:spPr bwMode="auto">
          <a:xfrm>
            <a:off x="8305800" y="5575300"/>
            <a:ext cx="533400" cy="152400"/>
          </a:xfrm>
          <a:custGeom>
            <a:avLst/>
            <a:gdLst>
              <a:gd name="T0" fmla="*/ 614 w 633"/>
              <a:gd name="T1" fmla="*/ 0 h 490"/>
              <a:gd name="T2" fmla="*/ 595 w 633"/>
              <a:gd name="T3" fmla="*/ 29 h 490"/>
              <a:gd name="T4" fmla="*/ 624 w 633"/>
              <a:gd name="T5" fmla="*/ 10 h 490"/>
              <a:gd name="T6" fmla="*/ 614 w 633"/>
              <a:gd name="T7" fmla="*/ 48 h 490"/>
              <a:gd name="T8" fmla="*/ 566 w 633"/>
              <a:gd name="T9" fmla="*/ 86 h 490"/>
              <a:gd name="T10" fmla="*/ 499 w 633"/>
              <a:gd name="T11" fmla="*/ 230 h 490"/>
              <a:gd name="T12" fmla="*/ 460 w 633"/>
              <a:gd name="T13" fmla="*/ 269 h 490"/>
              <a:gd name="T14" fmla="*/ 432 w 633"/>
              <a:gd name="T15" fmla="*/ 355 h 490"/>
              <a:gd name="T16" fmla="*/ 403 w 633"/>
              <a:gd name="T17" fmla="*/ 365 h 490"/>
              <a:gd name="T18" fmla="*/ 192 w 633"/>
              <a:gd name="T19" fmla="*/ 442 h 490"/>
              <a:gd name="T20" fmla="*/ 19 w 633"/>
              <a:gd name="T21" fmla="*/ 374 h 490"/>
              <a:gd name="T22" fmla="*/ 38 w 633"/>
              <a:gd name="T23" fmla="*/ 432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3" h="490">
                <a:moveTo>
                  <a:pt x="614" y="0"/>
                </a:moveTo>
                <a:cubicBezTo>
                  <a:pt x="608" y="10"/>
                  <a:pt x="587" y="21"/>
                  <a:pt x="595" y="29"/>
                </a:cubicBezTo>
                <a:cubicBezTo>
                  <a:pt x="603" y="37"/>
                  <a:pt x="616" y="2"/>
                  <a:pt x="624" y="10"/>
                </a:cubicBezTo>
                <a:cubicBezTo>
                  <a:pt x="633" y="19"/>
                  <a:pt x="619" y="36"/>
                  <a:pt x="614" y="48"/>
                </a:cubicBezTo>
                <a:cubicBezTo>
                  <a:pt x="599" y="82"/>
                  <a:pt x="598" y="76"/>
                  <a:pt x="566" y="86"/>
                </a:cubicBezTo>
                <a:cubicBezTo>
                  <a:pt x="548" y="137"/>
                  <a:pt x="539" y="190"/>
                  <a:pt x="499" y="230"/>
                </a:cubicBezTo>
                <a:cubicBezTo>
                  <a:pt x="486" y="243"/>
                  <a:pt x="460" y="269"/>
                  <a:pt x="460" y="269"/>
                </a:cubicBezTo>
                <a:cubicBezTo>
                  <a:pt x="456" y="281"/>
                  <a:pt x="438" y="348"/>
                  <a:pt x="432" y="355"/>
                </a:cubicBezTo>
                <a:cubicBezTo>
                  <a:pt x="425" y="362"/>
                  <a:pt x="412" y="360"/>
                  <a:pt x="403" y="365"/>
                </a:cubicBezTo>
                <a:cubicBezTo>
                  <a:pt x="336" y="398"/>
                  <a:pt x="265" y="423"/>
                  <a:pt x="192" y="442"/>
                </a:cubicBezTo>
                <a:cubicBezTo>
                  <a:pt x="0" y="431"/>
                  <a:pt x="19" y="490"/>
                  <a:pt x="19" y="374"/>
                </a:cubicBezTo>
                <a:lnTo>
                  <a:pt x="38" y="432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121D30F5-B3E6-4CFC-83C3-6CF766E5A85A}"/>
              </a:ext>
            </a:extLst>
          </p:cNvPr>
          <p:cNvSpPr>
            <a:spLocks/>
          </p:cNvSpPr>
          <p:nvPr/>
        </p:nvSpPr>
        <p:spPr bwMode="auto">
          <a:xfrm>
            <a:off x="6691313" y="642939"/>
            <a:ext cx="1238250" cy="484187"/>
          </a:xfrm>
          <a:custGeom>
            <a:avLst/>
            <a:gdLst>
              <a:gd name="T0" fmla="*/ 0 w 780"/>
              <a:gd name="T1" fmla="*/ 305 h 305"/>
              <a:gd name="T2" fmla="*/ 40 w 780"/>
              <a:gd name="T3" fmla="*/ 278 h 305"/>
              <a:gd name="T4" fmla="*/ 107 w 780"/>
              <a:gd name="T5" fmla="*/ 171 h 305"/>
              <a:gd name="T6" fmla="*/ 134 w 780"/>
              <a:gd name="T7" fmla="*/ 131 h 305"/>
              <a:gd name="T8" fmla="*/ 174 w 780"/>
              <a:gd name="T9" fmla="*/ 104 h 305"/>
              <a:gd name="T10" fmla="*/ 188 w 780"/>
              <a:gd name="T11" fmla="*/ 64 h 305"/>
              <a:gd name="T12" fmla="*/ 429 w 780"/>
              <a:gd name="T13" fmla="*/ 50 h 305"/>
              <a:gd name="T14" fmla="*/ 469 w 780"/>
              <a:gd name="T15" fmla="*/ 37 h 305"/>
              <a:gd name="T16" fmla="*/ 522 w 780"/>
              <a:gd name="T17" fmla="*/ 50 h 305"/>
              <a:gd name="T18" fmla="*/ 603 w 780"/>
              <a:gd name="T19" fmla="*/ 24 h 305"/>
              <a:gd name="T20" fmla="*/ 777 w 780"/>
              <a:gd name="T21" fmla="*/ 77 h 305"/>
              <a:gd name="T22" fmla="*/ 764 w 780"/>
              <a:gd name="T23" fmla="*/ 13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0" h="305">
                <a:moveTo>
                  <a:pt x="0" y="305"/>
                </a:moveTo>
                <a:cubicBezTo>
                  <a:pt x="13" y="296"/>
                  <a:pt x="31" y="292"/>
                  <a:pt x="40" y="278"/>
                </a:cubicBezTo>
                <a:cubicBezTo>
                  <a:pt x="120" y="151"/>
                  <a:pt x="16" y="232"/>
                  <a:pt x="107" y="171"/>
                </a:cubicBezTo>
                <a:cubicBezTo>
                  <a:pt x="116" y="158"/>
                  <a:pt x="123" y="142"/>
                  <a:pt x="134" y="131"/>
                </a:cubicBezTo>
                <a:cubicBezTo>
                  <a:pt x="145" y="120"/>
                  <a:pt x="164" y="117"/>
                  <a:pt x="174" y="104"/>
                </a:cubicBezTo>
                <a:cubicBezTo>
                  <a:pt x="183" y="93"/>
                  <a:pt x="174" y="67"/>
                  <a:pt x="188" y="64"/>
                </a:cubicBezTo>
                <a:cubicBezTo>
                  <a:pt x="267" y="47"/>
                  <a:pt x="349" y="55"/>
                  <a:pt x="429" y="50"/>
                </a:cubicBezTo>
                <a:cubicBezTo>
                  <a:pt x="442" y="46"/>
                  <a:pt x="455" y="37"/>
                  <a:pt x="469" y="37"/>
                </a:cubicBezTo>
                <a:cubicBezTo>
                  <a:pt x="487" y="37"/>
                  <a:pt x="504" y="52"/>
                  <a:pt x="522" y="50"/>
                </a:cubicBezTo>
                <a:cubicBezTo>
                  <a:pt x="550" y="47"/>
                  <a:pt x="603" y="24"/>
                  <a:pt x="603" y="24"/>
                </a:cubicBezTo>
                <a:cubicBezTo>
                  <a:pt x="641" y="27"/>
                  <a:pt x="763" y="0"/>
                  <a:pt x="777" y="77"/>
                </a:cubicBezTo>
                <a:cubicBezTo>
                  <a:pt x="780" y="95"/>
                  <a:pt x="764" y="112"/>
                  <a:pt x="764" y="131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2">
            <a:extLst>
              <a:ext uri="{FF2B5EF4-FFF2-40B4-BE49-F238E27FC236}">
                <a16:creationId xmlns:a16="http://schemas.microsoft.com/office/drawing/2014/main" id="{5B85A21F-54A2-4A34-9013-C9513D50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AutoShape 4">
            <a:extLst>
              <a:ext uri="{FF2B5EF4-FFF2-40B4-BE49-F238E27FC236}">
                <a16:creationId xmlns:a16="http://schemas.microsoft.com/office/drawing/2014/main" id="{5774D453-0959-4314-815B-F9B7DFA5D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381021"/>
            <a:ext cx="3505200" cy="2987675"/>
          </a:xfrm>
          <a:prstGeom prst="cloudCallout">
            <a:avLst>
              <a:gd name="adj1" fmla="val 64486"/>
              <a:gd name="adj2" fmla="val 431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</a:rPr>
              <a:t>So </a:t>
            </a:r>
            <a:r>
              <a:rPr lang="en-US" sz="2400" b="1" dirty="0" err="1">
                <a:latin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</a:rPr>
              <a:t>Châu</a:t>
            </a:r>
            <a:r>
              <a:rPr lang="en-US" sz="2400" b="1" dirty="0">
                <a:latin typeface="Times New Roman" panose="02020603050405020304" pitchFamily="18" charset="0"/>
              </a:rPr>
              <a:t> Phi ?</a:t>
            </a:r>
          </a:p>
        </p:txBody>
      </p:sp>
      <p:sp>
        <p:nvSpPr>
          <p:cNvPr id="130053" name="Freeform 5">
            <a:extLst>
              <a:ext uri="{FF2B5EF4-FFF2-40B4-BE49-F238E27FC236}">
                <a16:creationId xmlns:a16="http://schemas.microsoft.com/office/drawing/2014/main" id="{BBB3C6D3-F3CE-420D-A358-615124AC5300}"/>
              </a:ext>
            </a:extLst>
          </p:cNvPr>
          <p:cNvSpPr>
            <a:spLocks/>
          </p:cNvSpPr>
          <p:nvPr/>
        </p:nvSpPr>
        <p:spPr bwMode="auto">
          <a:xfrm>
            <a:off x="6172201" y="1828801"/>
            <a:ext cx="3636963" cy="2955925"/>
          </a:xfrm>
          <a:custGeom>
            <a:avLst/>
            <a:gdLst>
              <a:gd name="T0" fmla="*/ 67 w 2291"/>
              <a:gd name="T1" fmla="*/ 0 h 1862"/>
              <a:gd name="T2" fmla="*/ 22 w 2291"/>
              <a:gd name="T3" fmla="*/ 259 h 1862"/>
              <a:gd name="T4" fmla="*/ 128 w 2291"/>
              <a:gd name="T5" fmla="*/ 499 h 1862"/>
              <a:gd name="T6" fmla="*/ 41 w 2291"/>
              <a:gd name="T7" fmla="*/ 355 h 1862"/>
              <a:gd name="T8" fmla="*/ 3 w 2291"/>
              <a:gd name="T9" fmla="*/ 192 h 1862"/>
              <a:gd name="T10" fmla="*/ 61 w 2291"/>
              <a:gd name="T11" fmla="*/ 125 h 1862"/>
              <a:gd name="T12" fmla="*/ 88 w 2291"/>
              <a:gd name="T13" fmla="*/ 42 h 1862"/>
              <a:gd name="T14" fmla="*/ 193 w 2291"/>
              <a:gd name="T15" fmla="*/ 63 h 1862"/>
              <a:gd name="T16" fmla="*/ 277 w 2291"/>
              <a:gd name="T17" fmla="*/ 42 h 1862"/>
              <a:gd name="T18" fmla="*/ 457 w 2291"/>
              <a:gd name="T19" fmla="*/ 96 h 1862"/>
              <a:gd name="T20" fmla="*/ 583 w 2291"/>
              <a:gd name="T21" fmla="*/ 106 h 1862"/>
              <a:gd name="T22" fmla="*/ 857 w 2291"/>
              <a:gd name="T23" fmla="*/ 169 h 1862"/>
              <a:gd name="T24" fmla="*/ 1342 w 2291"/>
              <a:gd name="T25" fmla="*/ 242 h 1862"/>
              <a:gd name="T26" fmla="*/ 1574 w 2291"/>
              <a:gd name="T27" fmla="*/ 253 h 1862"/>
              <a:gd name="T28" fmla="*/ 1648 w 2291"/>
              <a:gd name="T29" fmla="*/ 263 h 1862"/>
              <a:gd name="T30" fmla="*/ 1710 w 2291"/>
              <a:gd name="T31" fmla="*/ 285 h 1862"/>
              <a:gd name="T32" fmla="*/ 2006 w 2291"/>
              <a:gd name="T33" fmla="*/ 327 h 1862"/>
              <a:gd name="T34" fmla="*/ 2069 w 2291"/>
              <a:gd name="T35" fmla="*/ 359 h 1862"/>
              <a:gd name="T36" fmla="*/ 2132 w 2291"/>
              <a:gd name="T37" fmla="*/ 379 h 1862"/>
              <a:gd name="T38" fmla="*/ 2195 w 2291"/>
              <a:gd name="T39" fmla="*/ 421 h 1862"/>
              <a:gd name="T40" fmla="*/ 2228 w 2291"/>
              <a:gd name="T41" fmla="*/ 442 h 1862"/>
              <a:gd name="T42" fmla="*/ 2290 w 2291"/>
              <a:gd name="T43" fmla="*/ 579 h 1862"/>
              <a:gd name="T44" fmla="*/ 2238 w 2291"/>
              <a:gd name="T45" fmla="*/ 833 h 1862"/>
              <a:gd name="T46" fmla="*/ 2206 w 2291"/>
              <a:gd name="T47" fmla="*/ 896 h 1862"/>
              <a:gd name="T48" fmla="*/ 2185 w 2291"/>
              <a:gd name="T49" fmla="*/ 958 h 1862"/>
              <a:gd name="T50" fmla="*/ 2174 w 2291"/>
              <a:gd name="T51" fmla="*/ 1075 h 1862"/>
              <a:gd name="T52" fmla="*/ 2153 w 2291"/>
              <a:gd name="T53" fmla="*/ 1106 h 1862"/>
              <a:gd name="T54" fmla="*/ 2132 w 2291"/>
              <a:gd name="T55" fmla="*/ 1169 h 1862"/>
              <a:gd name="T56" fmla="*/ 2185 w 2291"/>
              <a:gd name="T57" fmla="*/ 1391 h 1862"/>
              <a:gd name="T58" fmla="*/ 2206 w 2291"/>
              <a:gd name="T59" fmla="*/ 1454 h 1862"/>
              <a:gd name="T60" fmla="*/ 2111 w 2291"/>
              <a:gd name="T61" fmla="*/ 1675 h 1862"/>
              <a:gd name="T62" fmla="*/ 2122 w 2291"/>
              <a:gd name="T63" fmla="*/ 1706 h 1862"/>
              <a:gd name="T64" fmla="*/ 2090 w 2291"/>
              <a:gd name="T65" fmla="*/ 1727 h 1862"/>
              <a:gd name="T66" fmla="*/ 1968 w 2291"/>
              <a:gd name="T67" fmla="*/ 1862 h 1862"/>
              <a:gd name="T68" fmla="*/ 2016 w 2291"/>
              <a:gd name="T69" fmla="*/ 1801 h 1862"/>
              <a:gd name="T70" fmla="*/ 2069 w 2291"/>
              <a:gd name="T71" fmla="*/ 1749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1" h="1862">
                <a:moveTo>
                  <a:pt x="67" y="0"/>
                </a:moveTo>
                <a:cubicBezTo>
                  <a:pt x="71" y="36"/>
                  <a:pt x="12" y="176"/>
                  <a:pt x="22" y="259"/>
                </a:cubicBezTo>
                <a:cubicBezTo>
                  <a:pt x="32" y="342"/>
                  <a:pt x="125" y="483"/>
                  <a:pt x="128" y="499"/>
                </a:cubicBezTo>
                <a:cubicBezTo>
                  <a:pt x="132" y="510"/>
                  <a:pt x="62" y="406"/>
                  <a:pt x="41" y="355"/>
                </a:cubicBezTo>
                <a:cubicBezTo>
                  <a:pt x="20" y="304"/>
                  <a:pt x="0" y="230"/>
                  <a:pt x="3" y="192"/>
                </a:cubicBezTo>
                <a:cubicBezTo>
                  <a:pt x="6" y="154"/>
                  <a:pt x="47" y="150"/>
                  <a:pt x="61" y="125"/>
                </a:cubicBezTo>
                <a:cubicBezTo>
                  <a:pt x="75" y="100"/>
                  <a:pt x="66" y="52"/>
                  <a:pt x="88" y="42"/>
                </a:cubicBezTo>
                <a:cubicBezTo>
                  <a:pt x="149" y="62"/>
                  <a:pt x="95" y="50"/>
                  <a:pt x="193" y="63"/>
                </a:cubicBezTo>
                <a:cubicBezTo>
                  <a:pt x="221" y="58"/>
                  <a:pt x="248" y="42"/>
                  <a:pt x="277" y="42"/>
                </a:cubicBezTo>
                <a:cubicBezTo>
                  <a:pt x="337" y="42"/>
                  <a:pt x="397" y="87"/>
                  <a:pt x="457" y="96"/>
                </a:cubicBezTo>
                <a:cubicBezTo>
                  <a:pt x="499" y="102"/>
                  <a:pt x="541" y="103"/>
                  <a:pt x="583" y="106"/>
                </a:cubicBezTo>
                <a:cubicBezTo>
                  <a:pt x="634" y="183"/>
                  <a:pt x="773" y="160"/>
                  <a:pt x="857" y="169"/>
                </a:cubicBezTo>
                <a:cubicBezTo>
                  <a:pt x="1011" y="221"/>
                  <a:pt x="1183" y="235"/>
                  <a:pt x="1342" y="242"/>
                </a:cubicBezTo>
                <a:cubicBezTo>
                  <a:pt x="1503" y="269"/>
                  <a:pt x="1427" y="267"/>
                  <a:pt x="1574" y="253"/>
                </a:cubicBezTo>
                <a:cubicBezTo>
                  <a:pt x="1599" y="256"/>
                  <a:pt x="1624" y="257"/>
                  <a:pt x="1648" y="263"/>
                </a:cubicBezTo>
                <a:cubicBezTo>
                  <a:pt x="1669" y="268"/>
                  <a:pt x="1710" y="285"/>
                  <a:pt x="1710" y="285"/>
                </a:cubicBezTo>
                <a:cubicBezTo>
                  <a:pt x="1799" y="343"/>
                  <a:pt x="1908" y="296"/>
                  <a:pt x="2006" y="327"/>
                </a:cubicBezTo>
                <a:cubicBezTo>
                  <a:pt x="2043" y="352"/>
                  <a:pt x="2028" y="346"/>
                  <a:pt x="2069" y="359"/>
                </a:cubicBezTo>
                <a:cubicBezTo>
                  <a:pt x="2090" y="366"/>
                  <a:pt x="2132" y="379"/>
                  <a:pt x="2132" y="379"/>
                </a:cubicBezTo>
                <a:cubicBezTo>
                  <a:pt x="2153" y="393"/>
                  <a:pt x="2174" y="407"/>
                  <a:pt x="2195" y="421"/>
                </a:cubicBezTo>
                <a:cubicBezTo>
                  <a:pt x="2206" y="428"/>
                  <a:pt x="2228" y="442"/>
                  <a:pt x="2228" y="442"/>
                </a:cubicBezTo>
                <a:cubicBezTo>
                  <a:pt x="2264" y="499"/>
                  <a:pt x="2275" y="517"/>
                  <a:pt x="2290" y="579"/>
                </a:cubicBezTo>
                <a:cubicBezTo>
                  <a:pt x="2284" y="682"/>
                  <a:pt x="2291" y="751"/>
                  <a:pt x="2238" y="833"/>
                </a:cubicBezTo>
                <a:cubicBezTo>
                  <a:pt x="2204" y="935"/>
                  <a:pt x="2256" y="785"/>
                  <a:pt x="2206" y="896"/>
                </a:cubicBezTo>
                <a:cubicBezTo>
                  <a:pt x="2197" y="916"/>
                  <a:pt x="2185" y="958"/>
                  <a:pt x="2185" y="958"/>
                </a:cubicBezTo>
                <a:cubicBezTo>
                  <a:pt x="2181" y="997"/>
                  <a:pt x="2182" y="1037"/>
                  <a:pt x="2174" y="1075"/>
                </a:cubicBezTo>
                <a:cubicBezTo>
                  <a:pt x="2171" y="1087"/>
                  <a:pt x="2159" y="1095"/>
                  <a:pt x="2153" y="1106"/>
                </a:cubicBezTo>
                <a:cubicBezTo>
                  <a:pt x="2143" y="1126"/>
                  <a:pt x="2139" y="1148"/>
                  <a:pt x="2132" y="1169"/>
                </a:cubicBezTo>
                <a:cubicBezTo>
                  <a:pt x="2157" y="1242"/>
                  <a:pt x="2166" y="1317"/>
                  <a:pt x="2185" y="1391"/>
                </a:cubicBezTo>
                <a:cubicBezTo>
                  <a:pt x="2190" y="1412"/>
                  <a:pt x="2206" y="1454"/>
                  <a:pt x="2206" y="1454"/>
                </a:cubicBezTo>
                <a:cubicBezTo>
                  <a:pt x="2196" y="1627"/>
                  <a:pt x="2242" y="1648"/>
                  <a:pt x="2111" y="1675"/>
                </a:cubicBezTo>
                <a:cubicBezTo>
                  <a:pt x="2115" y="1685"/>
                  <a:pt x="2126" y="1696"/>
                  <a:pt x="2122" y="1706"/>
                </a:cubicBezTo>
                <a:cubicBezTo>
                  <a:pt x="2117" y="1718"/>
                  <a:pt x="2099" y="1718"/>
                  <a:pt x="2090" y="1727"/>
                </a:cubicBezTo>
                <a:cubicBezTo>
                  <a:pt x="2063" y="1755"/>
                  <a:pt x="1980" y="1827"/>
                  <a:pt x="1968" y="1862"/>
                </a:cubicBezTo>
                <a:cubicBezTo>
                  <a:pt x="1961" y="1851"/>
                  <a:pt x="2016" y="1814"/>
                  <a:pt x="2016" y="1801"/>
                </a:cubicBezTo>
                <a:cubicBezTo>
                  <a:pt x="2016" y="1752"/>
                  <a:pt x="2069" y="1783"/>
                  <a:pt x="2069" y="1749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4" name="Freeform 6">
            <a:extLst>
              <a:ext uri="{FF2B5EF4-FFF2-40B4-BE49-F238E27FC236}">
                <a16:creationId xmlns:a16="http://schemas.microsoft.com/office/drawing/2014/main" id="{8F40CE9F-57D8-4D97-9D92-ABE48E198606}"/>
              </a:ext>
            </a:extLst>
          </p:cNvPr>
          <p:cNvSpPr>
            <a:spLocks/>
          </p:cNvSpPr>
          <p:nvPr/>
        </p:nvSpPr>
        <p:spPr bwMode="auto">
          <a:xfrm>
            <a:off x="7772400" y="3429000"/>
            <a:ext cx="1697038" cy="1619250"/>
          </a:xfrm>
          <a:custGeom>
            <a:avLst/>
            <a:gdLst>
              <a:gd name="T0" fmla="*/ 1069 w 1069"/>
              <a:gd name="T1" fmla="*/ 754 h 1020"/>
              <a:gd name="T2" fmla="*/ 931 w 1069"/>
              <a:gd name="T3" fmla="*/ 950 h 1020"/>
              <a:gd name="T4" fmla="*/ 931 w 1069"/>
              <a:gd name="T5" fmla="*/ 979 h 1020"/>
              <a:gd name="T6" fmla="*/ 960 w 1069"/>
              <a:gd name="T7" fmla="*/ 931 h 1020"/>
              <a:gd name="T8" fmla="*/ 985 w 1069"/>
              <a:gd name="T9" fmla="*/ 827 h 1020"/>
              <a:gd name="T10" fmla="*/ 970 w 1069"/>
              <a:gd name="T11" fmla="*/ 874 h 1020"/>
              <a:gd name="T12" fmla="*/ 893 w 1069"/>
              <a:gd name="T13" fmla="*/ 1008 h 1020"/>
              <a:gd name="T14" fmla="*/ 826 w 1069"/>
              <a:gd name="T15" fmla="*/ 941 h 1020"/>
              <a:gd name="T16" fmla="*/ 864 w 1069"/>
              <a:gd name="T17" fmla="*/ 989 h 1020"/>
              <a:gd name="T18" fmla="*/ 931 w 1069"/>
              <a:gd name="T19" fmla="*/ 941 h 1020"/>
              <a:gd name="T20" fmla="*/ 902 w 1069"/>
              <a:gd name="T21" fmla="*/ 998 h 1020"/>
              <a:gd name="T22" fmla="*/ 874 w 1069"/>
              <a:gd name="T23" fmla="*/ 1008 h 1020"/>
              <a:gd name="T24" fmla="*/ 826 w 1069"/>
              <a:gd name="T25" fmla="*/ 931 h 1020"/>
              <a:gd name="T26" fmla="*/ 325 w 1069"/>
              <a:gd name="T27" fmla="*/ 859 h 1020"/>
              <a:gd name="T28" fmla="*/ 283 w 1069"/>
              <a:gd name="T29" fmla="*/ 796 h 1020"/>
              <a:gd name="T30" fmla="*/ 262 w 1069"/>
              <a:gd name="T31" fmla="*/ 764 h 1020"/>
              <a:gd name="T32" fmla="*/ 220 w 1069"/>
              <a:gd name="T33" fmla="*/ 670 h 1020"/>
              <a:gd name="T34" fmla="*/ 178 w 1069"/>
              <a:gd name="T35" fmla="*/ 607 h 1020"/>
              <a:gd name="T36" fmla="*/ 136 w 1069"/>
              <a:gd name="T37" fmla="*/ 513 h 1020"/>
              <a:gd name="T38" fmla="*/ 178 w 1069"/>
              <a:gd name="T39" fmla="*/ 419 h 1020"/>
              <a:gd name="T40" fmla="*/ 189 w 1069"/>
              <a:gd name="T41" fmla="*/ 387 h 1020"/>
              <a:gd name="T42" fmla="*/ 116 w 1069"/>
              <a:gd name="T43" fmla="*/ 157 h 1020"/>
              <a:gd name="T44" fmla="*/ 53 w 1069"/>
              <a:gd name="T45" fmla="*/ 94 h 1020"/>
              <a:gd name="T46" fmla="*/ 11 w 1069"/>
              <a:gd name="T47" fmla="*/ 31 h 1020"/>
              <a:gd name="T48" fmla="*/ 0 w 1069"/>
              <a:gd name="T4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9" h="1020">
                <a:moveTo>
                  <a:pt x="1069" y="754"/>
                </a:moveTo>
                <a:cubicBezTo>
                  <a:pt x="1028" y="764"/>
                  <a:pt x="956" y="912"/>
                  <a:pt x="931" y="950"/>
                </a:cubicBezTo>
                <a:cubicBezTo>
                  <a:pt x="910" y="987"/>
                  <a:pt x="926" y="982"/>
                  <a:pt x="931" y="979"/>
                </a:cubicBezTo>
                <a:cubicBezTo>
                  <a:pt x="936" y="976"/>
                  <a:pt x="951" y="956"/>
                  <a:pt x="960" y="931"/>
                </a:cubicBezTo>
                <a:cubicBezTo>
                  <a:pt x="969" y="906"/>
                  <a:pt x="983" y="836"/>
                  <a:pt x="985" y="827"/>
                </a:cubicBezTo>
                <a:cubicBezTo>
                  <a:pt x="967" y="840"/>
                  <a:pt x="970" y="874"/>
                  <a:pt x="970" y="874"/>
                </a:cubicBezTo>
                <a:cubicBezTo>
                  <a:pt x="954" y="891"/>
                  <a:pt x="914" y="994"/>
                  <a:pt x="893" y="1008"/>
                </a:cubicBezTo>
                <a:cubicBezTo>
                  <a:pt x="869" y="1019"/>
                  <a:pt x="831" y="944"/>
                  <a:pt x="826" y="941"/>
                </a:cubicBezTo>
                <a:cubicBezTo>
                  <a:pt x="821" y="938"/>
                  <a:pt x="847" y="989"/>
                  <a:pt x="864" y="989"/>
                </a:cubicBezTo>
                <a:cubicBezTo>
                  <a:pt x="881" y="989"/>
                  <a:pt x="925" y="940"/>
                  <a:pt x="931" y="941"/>
                </a:cubicBezTo>
                <a:cubicBezTo>
                  <a:pt x="937" y="942"/>
                  <a:pt x="912" y="987"/>
                  <a:pt x="902" y="998"/>
                </a:cubicBezTo>
                <a:cubicBezTo>
                  <a:pt x="892" y="1009"/>
                  <a:pt x="887" y="1019"/>
                  <a:pt x="874" y="1008"/>
                </a:cubicBezTo>
                <a:cubicBezTo>
                  <a:pt x="855" y="1020"/>
                  <a:pt x="807" y="988"/>
                  <a:pt x="826" y="931"/>
                </a:cubicBezTo>
                <a:cubicBezTo>
                  <a:pt x="730" y="912"/>
                  <a:pt x="400" y="910"/>
                  <a:pt x="325" y="859"/>
                </a:cubicBezTo>
                <a:cubicBezTo>
                  <a:pt x="311" y="838"/>
                  <a:pt x="297" y="817"/>
                  <a:pt x="283" y="796"/>
                </a:cubicBezTo>
                <a:cubicBezTo>
                  <a:pt x="276" y="785"/>
                  <a:pt x="262" y="764"/>
                  <a:pt x="262" y="764"/>
                </a:cubicBezTo>
                <a:cubicBezTo>
                  <a:pt x="252" y="733"/>
                  <a:pt x="236" y="699"/>
                  <a:pt x="220" y="670"/>
                </a:cubicBezTo>
                <a:cubicBezTo>
                  <a:pt x="208" y="648"/>
                  <a:pt x="178" y="607"/>
                  <a:pt x="178" y="607"/>
                </a:cubicBezTo>
                <a:cubicBezTo>
                  <a:pt x="153" y="532"/>
                  <a:pt x="169" y="562"/>
                  <a:pt x="136" y="513"/>
                </a:cubicBezTo>
                <a:cubicBezTo>
                  <a:pt x="170" y="463"/>
                  <a:pt x="153" y="495"/>
                  <a:pt x="178" y="419"/>
                </a:cubicBezTo>
                <a:cubicBezTo>
                  <a:pt x="182" y="408"/>
                  <a:pt x="189" y="387"/>
                  <a:pt x="189" y="387"/>
                </a:cubicBezTo>
                <a:cubicBezTo>
                  <a:pt x="168" y="309"/>
                  <a:pt x="140" y="234"/>
                  <a:pt x="116" y="157"/>
                </a:cubicBezTo>
                <a:cubicBezTo>
                  <a:pt x="107" y="129"/>
                  <a:pt x="74" y="115"/>
                  <a:pt x="53" y="94"/>
                </a:cubicBezTo>
                <a:cubicBezTo>
                  <a:pt x="35" y="76"/>
                  <a:pt x="25" y="52"/>
                  <a:pt x="11" y="31"/>
                </a:cubicBezTo>
                <a:cubicBezTo>
                  <a:pt x="5" y="22"/>
                  <a:pt x="0" y="0"/>
                  <a:pt x="0" y="0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5" name="Freeform 7">
            <a:extLst>
              <a:ext uri="{FF2B5EF4-FFF2-40B4-BE49-F238E27FC236}">
                <a16:creationId xmlns:a16="http://schemas.microsoft.com/office/drawing/2014/main" id="{1DD52C99-EDCB-4757-B31A-9E498A3D2499}"/>
              </a:ext>
            </a:extLst>
          </p:cNvPr>
          <p:cNvSpPr>
            <a:spLocks/>
          </p:cNvSpPr>
          <p:nvPr/>
        </p:nvSpPr>
        <p:spPr bwMode="auto">
          <a:xfrm>
            <a:off x="6362700" y="2593975"/>
            <a:ext cx="2808288" cy="992188"/>
          </a:xfrm>
          <a:custGeom>
            <a:avLst/>
            <a:gdLst>
              <a:gd name="T0" fmla="*/ 0 w 1769"/>
              <a:gd name="T1" fmla="*/ 0 h 625"/>
              <a:gd name="T2" fmla="*/ 188 w 1769"/>
              <a:gd name="T3" fmla="*/ 21 h 625"/>
              <a:gd name="T4" fmla="*/ 282 w 1769"/>
              <a:gd name="T5" fmla="*/ 84 h 625"/>
              <a:gd name="T6" fmla="*/ 439 w 1769"/>
              <a:gd name="T7" fmla="*/ 167 h 625"/>
              <a:gd name="T8" fmla="*/ 502 w 1769"/>
              <a:gd name="T9" fmla="*/ 157 h 625"/>
              <a:gd name="T10" fmla="*/ 555 w 1769"/>
              <a:gd name="T11" fmla="*/ 104 h 625"/>
              <a:gd name="T12" fmla="*/ 649 w 1769"/>
              <a:gd name="T13" fmla="*/ 94 h 625"/>
              <a:gd name="T14" fmla="*/ 733 w 1769"/>
              <a:gd name="T15" fmla="*/ 104 h 625"/>
              <a:gd name="T16" fmla="*/ 764 w 1769"/>
              <a:gd name="T17" fmla="*/ 125 h 625"/>
              <a:gd name="T18" fmla="*/ 827 w 1769"/>
              <a:gd name="T19" fmla="*/ 146 h 625"/>
              <a:gd name="T20" fmla="*/ 994 w 1769"/>
              <a:gd name="T21" fmla="*/ 136 h 625"/>
              <a:gd name="T22" fmla="*/ 1152 w 1769"/>
              <a:gd name="T23" fmla="*/ 188 h 625"/>
              <a:gd name="T24" fmla="*/ 1550 w 1769"/>
              <a:gd name="T25" fmla="*/ 178 h 625"/>
              <a:gd name="T26" fmla="*/ 1696 w 1769"/>
              <a:gd name="T27" fmla="*/ 167 h 625"/>
              <a:gd name="T28" fmla="*/ 1749 w 1769"/>
              <a:gd name="T29" fmla="*/ 251 h 625"/>
              <a:gd name="T30" fmla="*/ 1769 w 1769"/>
              <a:gd name="T31" fmla="*/ 314 h 625"/>
              <a:gd name="T32" fmla="*/ 1749 w 1769"/>
              <a:gd name="T33" fmla="*/ 387 h 625"/>
              <a:gd name="T34" fmla="*/ 1686 w 1769"/>
              <a:gd name="T35" fmla="*/ 534 h 625"/>
              <a:gd name="T36" fmla="*/ 1612 w 1769"/>
              <a:gd name="T37" fmla="*/ 607 h 625"/>
              <a:gd name="T38" fmla="*/ 1424 w 1769"/>
              <a:gd name="T39" fmla="*/ 576 h 625"/>
              <a:gd name="T40" fmla="*/ 1298 w 1769"/>
              <a:gd name="T41" fmla="*/ 607 h 625"/>
              <a:gd name="T42" fmla="*/ 1183 w 1769"/>
              <a:gd name="T43" fmla="*/ 607 h 625"/>
              <a:gd name="T44" fmla="*/ 1120 w 1769"/>
              <a:gd name="T45" fmla="*/ 586 h 625"/>
              <a:gd name="T46" fmla="*/ 1089 w 1769"/>
              <a:gd name="T47" fmla="*/ 576 h 625"/>
              <a:gd name="T48" fmla="*/ 1057 w 1769"/>
              <a:gd name="T49" fmla="*/ 586 h 625"/>
              <a:gd name="T50" fmla="*/ 1026 w 1769"/>
              <a:gd name="T51" fmla="*/ 607 h 625"/>
              <a:gd name="T52" fmla="*/ 974 w 1769"/>
              <a:gd name="T53" fmla="*/ 597 h 625"/>
              <a:gd name="T54" fmla="*/ 921 w 1769"/>
              <a:gd name="T55" fmla="*/ 555 h 625"/>
              <a:gd name="T56" fmla="*/ 858 w 1769"/>
              <a:gd name="T57" fmla="*/ 513 h 625"/>
              <a:gd name="T58" fmla="*/ 890 w 1769"/>
              <a:gd name="T59" fmla="*/ 440 h 625"/>
              <a:gd name="T60" fmla="*/ 869 w 1769"/>
              <a:gd name="T61" fmla="*/ 293 h 625"/>
              <a:gd name="T62" fmla="*/ 837 w 1769"/>
              <a:gd name="T63" fmla="*/ 283 h 625"/>
              <a:gd name="T64" fmla="*/ 775 w 1769"/>
              <a:gd name="T65" fmla="*/ 262 h 625"/>
              <a:gd name="T66" fmla="*/ 733 w 1769"/>
              <a:gd name="T67" fmla="*/ 251 h 625"/>
              <a:gd name="T68" fmla="*/ 701 w 1769"/>
              <a:gd name="T69" fmla="*/ 230 h 625"/>
              <a:gd name="T70" fmla="*/ 638 w 1769"/>
              <a:gd name="T71" fmla="*/ 146 h 625"/>
              <a:gd name="T72" fmla="*/ 513 w 1769"/>
              <a:gd name="T73" fmla="*/ 188 h 625"/>
              <a:gd name="T74" fmla="*/ 335 w 1769"/>
              <a:gd name="T75" fmla="*/ 199 h 625"/>
              <a:gd name="T76" fmla="*/ 240 w 1769"/>
              <a:gd name="T77" fmla="*/ 220 h 625"/>
              <a:gd name="T78" fmla="*/ 94 w 1769"/>
              <a:gd name="T79" fmla="*/ 167 h 625"/>
              <a:gd name="T80" fmla="*/ 73 w 1769"/>
              <a:gd name="T81" fmla="*/ 136 h 625"/>
              <a:gd name="T82" fmla="*/ 41 w 1769"/>
              <a:gd name="T83" fmla="*/ 10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9" h="625">
                <a:moveTo>
                  <a:pt x="0" y="0"/>
                </a:moveTo>
                <a:cubicBezTo>
                  <a:pt x="70" y="47"/>
                  <a:pt x="86" y="29"/>
                  <a:pt x="188" y="21"/>
                </a:cubicBezTo>
                <a:cubicBezTo>
                  <a:pt x="232" y="35"/>
                  <a:pt x="246" y="56"/>
                  <a:pt x="282" y="84"/>
                </a:cubicBezTo>
                <a:cubicBezTo>
                  <a:pt x="326" y="118"/>
                  <a:pt x="387" y="150"/>
                  <a:pt x="439" y="167"/>
                </a:cubicBezTo>
                <a:cubicBezTo>
                  <a:pt x="460" y="164"/>
                  <a:pt x="483" y="167"/>
                  <a:pt x="502" y="157"/>
                </a:cubicBezTo>
                <a:cubicBezTo>
                  <a:pt x="574" y="121"/>
                  <a:pt x="468" y="125"/>
                  <a:pt x="555" y="104"/>
                </a:cubicBezTo>
                <a:cubicBezTo>
                  <a:pt x="586" y="96"/>
                  <a:pt x="618" y="97"/>
                  <a:pt x="649" y="94"/>
                </a:cubicBezTo>
                <a:cubicBezTo>
                  <a:pt x="677" y="97"/>
                  <a:pt x="706" y="97"/>
                  <a:pt x="733" y="104"/>
                </a:cubicBezTo>
                <a:cubicBezTo>
                  <a:pt x="745" y="107"/>
                  <a:pt x="753" y="119"/>
                  <a:pt x="764" y="125"/>
                </a:cubicBezTo>
                <a:cubicBezTo>
                  <a:pt x="773" y="129"/>
                  <a:pt x="818" y="143"/>
                  <a:pt x="827" y="146"/>
                </a:cubicBezTo>
                <a:cubicBezTo>
                  <a:pt x="910" y="133"/>
                  <a:pt x="907" y="123"/>
                  <a:pt x="994" y="136"/>
                </a:cubicBezTo>
                <a:cubicBezTo>
                  <a:pt x="1047" y="153"/>
                  <a:pt x="1099" y="171"/>
                  <a:pt x="1152" y="188"/>
                </a:cubicBezTo>
                <a:cubicBezTo>
                  <a:pt x="1331" y="178"/>
                  <a:pt x="1373" y="167"/>
                  <a:pt x="1550" y="178"/>
                </a:cubicBezTo>
                <a:cubicBezTo>
                  <a:pt x="1599" y="171"/>
                  <a:pt x="1649" y="152"/>
                  <a:pt x="1696" y="167"/>
                </a:cubicBezTo>
                <a:cubicBezTo>
                  <a:pt x="1739" y="195"/>
                  <a:pt x="1733" y="204"/>
                  <a:pt x="1749" y="251"/>
                </a:cubicBezTo>
                <a:cubicBezTo>
                  <a:pt x="1756" y="272"/>
                  <a:pt x="1769" y="314"/>
                  <a:pt x="1769" y="314"/>
                </a:cubicBezTo>
                <a:cubicBezTo>
                  <a:pt x="1763" y="339"/>
                  <a:pt x="1755" y="362"/>
                  <a:pt x="1749" y="387"/>
                </a:cubicBezTo>
                <a:cubicBezTo>
                  <a:pt x="1734" y="455"/>
                  <a:pt x="1745" y="494"/>
                  <a:pt x="1686" y="534"/>
                </a:cubicBezTo>
                <a:cubicBezTo>
                  <a:pt x="1671" y="576"/>
                  <a:pt x="1655" y="594"/>
                  <a:pt x="1612" y="607"/>
                </a:cubicBezTo>
                <a:cubicBezTo>
                  <a:pt x="1538" y="601"/>
                  <a:pt x="1490" y="597"/>
                  <a:pt x="1424" y="576"/>
                </a:cubicBezTo>
                <a:cubicBezTo>
                  <a:pt x="1380" y="590"/>
                  <a:pt x="1345" y="600"/>
                  <a:pt x="1298" y="607"/>
                </a:cubicBezTo>
                <a:cubicBezTo>
                  <a:pt x="1246" y="625"/>
                  <a:pt x="1263" y="625"/>
                  <a:pt x="1183" y="607"/>
                </a:cubicBezTo>
                <a:cubicBezTo>
                  <a:pt x="1161" y="602"/>
                  <a:pt x="1141" y="593"/>
                  <a:pt x="1120" y="586"/>
                </a:cubicBezTo>
                <a:cubicBezTo>
                  <a:pt x="1110" y="583"/>
                  <a:pt x="1089" y="576"/>
                  <a:pt x="1089" y="576"/>
                </a:cubicBezTo>
                <a:cubicBezTo>
                  <a:pt x="1078" y="579"/>
                  <a:pt x="1067" y="581"/>
                  <a:pt x="1057" y="586"/>
                </a:cubicBezTo>
                <a:cubicBezTo>
                  <a:pt x="1046" y="592"/>
                  <a:pt x="1038" y="605"/>
                  <a:pt x="1026" y="607"/>
                </a:cubicBezTo>
                <a:cubicBezTo>
                  <a:pt x="1009" y="609"/>
                  <a:pt x="991" y="600"/>
                  <a:pt x="974" y="597"/>
                </a:cubicBezTo>
                <a:cubicBezTo>
                  <a:pt x="935" y="537"/>
                  <a:pt x="976" y="585"/>
                  <a:pt x="921" y="555"/>
                </a:cubicBezTo>
                <a:cubicBezTo>
                  <a:pt x="899" y="543"/>
                  <a:pt x="858" y="513"/>
                  <a:pt x="858" y="513"/>
                </a:cubicBezTo>
                <a:cubicBezTo>
                  <a:pt x="843" y="465"/>
                  <a:pt x="839" y="456"/>
                  <a:pt x="890" y="440"/>
                </a:cubicBezTo>
                <a:cubicBezTo>
                  <a:pt x="890" y="440"/>
                  <a:pt x="872" y="299"/>
                  <a:pt x="869" y="293"/>
                </a:cubicBezTo>
                <a:cubicBezTo>
                  <a:pt x="863" y="283"/>
                  <a:pt x="848" y="286"/>
                  <a:pt x="837" y="283"/>
                </a:cubicBezTo>
                <a:cubicBezTo>
                  <a:pt x="819" y="226"/>
                  <a:pt x="842" y="262"/>
                  <a:pt x="775" y="262"/>
                </a:cubicBezTo>
                <a:cubicBezTo>
                  <a:pt x="761" y="262"/>
                  <a:pt x="747" y="255"/>
                  <a:pt x="733" y="251"/>
                </a:cubicBezTo>
                <a:cubicBezTo>
                  <a:pt x="722" y="244"/>
                  <a:pt x="708" y="241"/>
                  <a:pt x="701" y="230"/>
                </a:cubicBezTo>
                <a:cubicBezTo>
                  <a:pt x="670" y="184"/>
                  <a:pt x="709" y="170"/>
                  <a:pt x="638" y="146"/>
                </a:cubicBezTo>
                <a:cubicBezTo>
                  <a:pt x="579" y="167"/>
                  <a:pt x="585" y="177"/>
                  <a:pt x="513" y="188"/>
                </a:cubicBezTo>
                <a:cubicBezTo>
                  <a:pt x="413" y="221"/>
                  <a:pt x="472" y="211"/>
                  <a:pt x="335" y="199"/>
                </a:cubicBezTo>
                <a:cubicBezTo>
                  <a:pt x="285" y="182"/>
                  <a:pt x="288" y="204"/>
                  <a:pt x="240" y="220"/>
                </a:cubicBezTo>
                <a:cubicBezTo>
                  <a:pt x="174" y="211"/>
                  <a:pt x="136" y="218"/>
                  <a:pt x="94" y="167"/>
                </a:cubicBezTo>
                <a:cubicBezTo>
                  <a:pt x="86" y="157"/>
                  <a:pt x="82" y="145"/>
                  <a:pt x="73" y="136"/>
                </a:cubicBezTo>
                <a:cubicBezTo>
                  <a:pt x="38" y="102"/>
                  <a:pt x="41" y="131"/>
                  <a:pt x="41" y="10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6" name="Freeform 8">
            <a:extLst>
              <a:ext uri="{FF2B5EF4-FFF2-40B4-BE49-F238E27FC236}">
                <a16:creationId xmlns:a16="http://schemas.microsoft.com/office/drawing/2014/main" id="{A74F743E-6B1D-4D6F-BD69-099B164226D9}"/>
              </a:ext>
            </a:extLst>
          </p:cNvPr>
          <p:cNvSpPr>
            <a:spLocks/>
          </p:cNvSpPr>
          <p:nvPr/>
        </p:nvSpPr>
        <p:spPr bwMode="auto">
          <a:xfrm>
            <a:off x="6245226" y="819151"/>
            <a:ext cx="4073525" cy="2671763"/>
          </a:xfrm>
          <a:custGeom>
            <a:avLst/>
            <a:gdLst>
              <a:gd name="T0" fmla="*/ 21 w 2566"/>
              <a:gd name="T1" fmla="*/ 646 h 1683"/>
              <a:gd name="T2" fmla="*/ 0 w 2566"/>
              <a:gd name="T3" fmla="*/ 552 h 1683"/>
              <a:gd name="T4" fmla="*/ 63 w 2566"/>
              <a:gd name="T5" fmla="*/ 468 h 1683"/>
              <a:gd name="T6" fmla="*/ 189 w 2566"/>
              <a:gd name="T7" fmla="*/ 290 h 1683"/>
              <a:gd name="T8" fmla="*/ 262 w 2566"/>
              <a:gd name="T9" fmla="*/ 238 h 1683"/>
              <a:gd name="T10" fmla="*/ 472 w 2566"/>
              <a:gd name="T11" fmla="*/ 186 h 1683"/>
              <a:gd name="T12" fmla="*/ 503 w 2566"/>
              <a:gd name="T13" fmla="*/ 154 h 1683"/>
              <a:gd name="T14" fmla="*/ 534 w 2566"/>
              <a:gd name="T15" fmla="*/ 144 h 1683"/>
              <a:gd name="T16" fmla="*/ 555 w 2566"/>
              <a:gd name="T17" fmla="*/ 112 h 1683"/>
              <a:gd name="T18" fmla="*/ 660 w 2566"/>
              <a:gd name="T19" fmla="*/ 91 h 1683"/>
              <a:gd name="T20" fmla="*/ 754 w 2566"/>
              <a:gd name="T21" fmla="*/ 60 h 1683"/>
              <a:gd name="T22" fmla="*/ 786 w 2566"/>
              <a:gd name="T23" fmla="*/ 50 h 1683"/>
              <a:gd name="T24" fmla="*/ 890 w 2566"/>
              <a:gd name="T25" fmla="*/ 8 h 1683"/>
              <a:gd name="T26" fmla="*/ 1027 w 2566"/>
              <a:gd name="T27" fmla="*/ 29 h 1683"/>
              <a:gd name="T28" fmla="*/ 1079 w 2566"/>
              <a:gd name="T29" fmla="*/ 70 h 1683"/>
              <a:gd name="T30" fmla="*/ 1110 w 2566"/>
              <a:gd name="T31" fmla="*/ 91 h 1683"/>
              <a:gd name="T32" fmla="*/ 1142 w 2566"/>
              <a:gd name="T33" fmla="*/ 102 h 1683"/>
              <a:gd name="T34" fmla="*/ 1236 w 2566"/>
              <a:gd name="T35" fmla="*/ 154 h 1683"/>
              <a:gd name="T36" fmla="*/ 1267 w 2566"/>
              <a:gd name="T37" fmla="*/ 175 h 1683"/>
              <a:gd name="T38" fmla="*/ 1330 w 2566"/>
              <a:gd name="T39" fmla="*/ 196 h 1683"/>
              <a:gd name="T40" fmla="*/ 1435 w 2566"/>
              <a:gd name="T41" fmla="*/ 112 h 1683"/>
              <a:gd name="T42" fmla="*/ 1634 w 2566"/>
              <a:gd name="T43" fmla="*/ 186 h 1683"/>
              <a:gd name="T44" fmla="*/ 1802 w 2566"/>
              <a:gd name="T45" fmla="*/ 217 h 1683"/>
              <a:gd name="T46" fmla="*/ 1833 w 2566"/>
              <a:gd name="T47" fmla="*/ 280 h 1683"/>
              <a:gd name="T48" fmla="*/ 1875 w 2566"/>
              <a:gd name="T49" fmla="*/ 406 h 1683"/>
              <a:gd name="T50" fmla="*/ 1917 w 2566"/>
              <a:gd name="T51" fmla="*/ 468 h 1683"/>
              <a:gd name="T52" fmla="*/ 1990 w 2566"/>
              <a:gd name="T53" fmla="*/ 594 h 1683"/>
              <a:gd name="T54" fmla="*/ 2084 w 2566"/>
              <a:gd name="T55" fmla="*/ 783 h 1683"/>
              <a:gd name="T56" fmla="*/ 2189 w 2566"/>
              <a:gd name="T57" fmla="*/ 919 h 1683"/>
              <a:gd name="T58" fmla="*/ 2262 w 2566"/>
              <a:gd name="T59" fmla="*/ 1003 h 1683"/>
              <a:gd name="T60" fmla="*/ 2252 w 2566"/>
              <a:gd name="T61" fmla="*/ 1034 h 1683"/>
              <a:gd name="T62" fmla="*/ 2346 w 2566"/>
              <a:gd name="T63" fmla="*/ 1076 h 1683"/>
              <a:gd name="T64" fmla="*/ 2566 w 2566"/>
              <a:gd name="T65" fmla="*/ 1034 h 1683"/>
              <a:gd name="T66" fmla="*/ 2514 w 2566"/>
              <a:gd name="T67" fmla="*/ 1212 h 1683"/>
              <a:gd name="T68" fmla="*/ 2472 w 2566"/>
              <a:gd name="T69" fmla="*/ 1275 h 1683"/>
              <a:gd name="T70" fmla="*/ 2451 w 2566"/>
              <a:gd name="T71" fmla="*/ 1359 h 1683"/>
              <a:gd name="T72" fmla="*/ 2419 w 2566"/>
              <a:gd name="T73" fmla="*/ 1380 h 1683"/>
              <a:gd name="T74" fmla="*/ 2388 w 2566"/>
              <a:gd name="T75" fmla="*/ 1411 h 1683"/>
              <a:gd name="T76" fmla="*/ 2315 w 2566"/>
              <a:gd name="T77" fmla="*/ 1484 h 1683"/>
              <a:gd name="T78" fmla="*/ 2283 w 2566"/>
              <a:gd name="T79" fmla="*/ 1505 h 1683"/>
              <a:gd name="T80" fmla="*/ 2210 w 2566"/>
              <a:gd name="T81" fmla="*/ 1589 h 1683"/>
              <a:gd name="T82" fmla="*/ 2189 w 2566"/>
              <a:gd name="T83" fmla="*/ 1652 h 1683"/>
              <a:gd name="T84" fmla="*/ 2158 w 2566"/>
              <a:gd name="T85" fmla="*/ 1673 h 1683"/>
              <a:gd name="T86" fmla="*/ 2158 w 2566"/>
              <a:gd name="T87" fmla="*/ 1683 h 1683"/>
              <a:gd name="T88" fmla="*/ 2210 w 2566"/>
              <a:gd name="T89" fmla="*/ 1644 h 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6" h="1683">
                <a:moveTo>
                  <a:pt x="21" y="646"/>
                </a:moveTo>
                <a:cubicBezTo>
                  <a:pt x="36" y="603"/>
                  <a:pt x="25" y="590"/>
                  <a:pt x="0" y="552"/>
                </a:cubicBezTo>
                <a:cubicBezTo>
                  <a:pt x="17" y="505"/>
                  <a:pt x="43" y="512"/>
                  <a:pt x="63" y="468"/>
                </a:cubicBezTo>
                <a:cubicBezTo>
                  <a:pt x="100" y="384"/>
                  <a:pt x="107" y="344"/>
                  <a:pt x="189" y="290"/>
                </a:cubicBezTo>
                <a:cubicBezTo>
                  <a:pt x="204" y="245"/>
                  <a:pt x="217" y="251"/>
                  <a:pt x="262" y="238"/>
                </a:cubicBezTo>
                <a:cubicBezTo>
                  <a:pt x="332" y="218"/>
                  <a:pt x="401" y="203"/>
                  <a:pt x="472" y="186"/>
                </a:cubicBezTo>
                <a:cubicBezTo>
                  <a:pt x="482" y="175"/>
                  <a:pt x="491" y="162"/>
                  <a:pt x="503" y="154"/>
                </a:cubicBezTo>
                <a:cubicBezTo>
                  <a:pt x="512" y="148"/>
                  <a:pt x="526" y="151"/>
                  <a:pt x="534" y="144"/>
                </a:cubicBezTo>
                <a:cubicBezTo>
                  <a:pt x="544" y="136"/>
                  <a:pt x="544" y="118"/>
                  <a:pt x="555" y="112"/>
                </a:cubicBezTo>
                <a:cubicBezTo>
                  <a:pt x="587" y="96"/>
                  <a:pt x="626" y="101"/>
                  <a:pt x="660" y="91"/>
                </a:cubicBezTo>
                <a:cubicBezTo>
                  <a:pt x="692" y="81"/>
                  <a:pt x="723" y="70"/>
                  <a:pt x="754" y="60"/>
                </a:cubicBezTo>
                <a:cubicBezTo>
                  <a:pt x="765" y="57"/>
                  <a:pt x="786" y="50"/>
                  <a:pt x="786" y="50"/>
                </a:cubicBezTo>
                <a:cubicBezTo>
                  <a:pt x="821" y="26"/>
                  <a:pt x="849" y="18"/>
                  <a:pt x="890" y="8"/>
                </a:cubicBezTo>
                <a:cubicBezTo>
                  <a:pt x="936" y="12"/>
                  <a:pt x="991" y="0"/>
                  <a:pt x="1027" y="29"/>
                </a:cubicBezTo>
                <a:cubicBezTo>
                  <a:pt x="1094" y="82"/>
                  <a:pt x="1002" y="45"/>
                  <a:pt x="1079" y="70"/>
                </a:cubicBezTo>
                <a:cubicBezTo>
                  <a:pt x="1089" y="77"/>
                  <a:pt x="1099" y="85"/>
                  <a:pt x="1110" y="91"/>
                </a:cubicBezTo>
                <a:cubicBezTo>
                  <a:pt x="1120" y="96"/>
                  <a:pt x="1132" y="97"/>
                  <a:pt x="1142" y="102"/>
                </a:cubicBezTo>
                <a:cubicBezTo>
                  <a:pt x="1247" y="161"/>
                  <a:pt x="1167" y="132"/>
                  <a:pt x="1236" y="154"/>
                </a:cubicBezTo>
                <a:cubicBezTo>
                  <a:pt x="1246" y="161"/>
                  <a:pt x="1256" y="170"/>
                  <a:pt x="1267" y="175"/>
                </a:cubicBezTo>
                <a:cubicBezTo>
                  <a:pt x="1287" y="184"/>
                  <a:pt x="1330" y="196"/>
                  <a:pt x="1330" y="196"/>
                </a:cubicBezTo>
                <a:cubicBezTo>
                  <a:pt x="1385" y="113"/>
                  <a:pt x="1354" y="141"/>
                  <a:pt x="1435" y="112"/>
                </a:cubicBezTo>
                <a:cubicBezTo>
                  <a:pt x="1507" y="131"/>
                  <a:pt x="1566" y="162"/>
                  <a:pt x="1634" y="186"/>
                </a:cubicBezTo>
                <a:cubicBezTo>
                  <a:pt x="1721" y="178"/>
                  <a:pt x="1757" y="151"/>
                  <a:pt x="1802" y="217"/>
                </a:cubicBezTo>
                <a:cubicBezTo>
                  <a:pt x="1835" y="323"/>
                  <a:pt x="1784" y="171"/>
                  <a:pt x="1833" y="280"/>
                </a:cubicBezTo>
                <a:cubicBezTo>
                  <a:pt x="1850" y="319"/>
                  <a:pt x="1861" y="365"/>
                  <a:pt x="1875" y="406"/>
                </a:cubicBezTo>
                <a:cubicBezTo>
                  <a:pt x="1883" y="430"/>
                  <a:pt x="1917" y="468"/>
                  <a:pt x="1917" y="468"/>
                </a:cubicBezTo>
                <a:cubicBezTo>
                  <a:pt x="1934" y="521"/>
                  <a:pt x="1950" y="554"/>
                  <a:pt x="1990" y="594"/>
                </a:cubicBezTo>
                <a:cubicBezTo>
                  <a:pt x="2013" y="663"/>
                  <a:pt x="2022" y="741"/>
                  <a:pt x="2084" y="783"/>
                </a:cubicBezTo>
                <a:cubicBezTo>
                  <a:pt x="2104" y="839"/>
                  <a:pt x="2132" y="899"/>
                  <a:pt x="2189" y="919"/>
                </a:cubicBezTo>
                <a:cubicBezTo>
                  <a:pt x="2223" y="953"/>
                  <a:pt x="2248" y="957"/>
                  <a:pt x="2262" y="1003"/>
                </a:cubicBezTo>
                <a:cubicBezTo>
                  <a:pt x="2259" y="1013"/>
                  <a:pt x="2248" y="1024"/>
                  <a:pt x="2252" y="1034"/>
                </a:cubicBezTo>
                <a:cubicBezTo>
                  <a:pt x="2262" y="1058"/>
                  <a:pt x="2325" y="1069"/>
                  <a:pt x="2346" y="1076"/>
                </a:cubicBezTo>
                <a:cubicBezTo>
                  <a:pt x="2418" y="1057"/>
                  <a:pt x="2493" y="1048"/>
                  <a:pt x="2566" y="1034"/>
                </a:cubicBezTo>
                <a:cubicBezTo>
                  <a:pt x="2561" y="1080"/>
                  <a:pt x="2542" y="1170"/>
                  <a:pt x="2514" y="1212"/>
                </a:cubicBezTo>
                <a:cubicBezTo>
                  <a:pt x="2500" y="1233"/>
                  <a:pt x="2480" y="1251"/>
                  <a:pt x="2472" y="1275"/>
                </a:cubicBezTo>
                <a:cubicBezTo>
                  <a:pt x="2462" y="1302"/>
                  <a:pt x="2465" y="1334"/>
                  <a:pt x="2451" y="1359"/>
                </a:cubicBezTo>
                <a:cubicBezTo>
                  <a:pt x="2445" y="1370"/>
                  <a:pt x="2429" y="1372"/>
                  <a:pt x="2419" y="1380"/>
                </a:cubicBezTo>
                <a:cubicBezTo>
                  <a:pt x="2408" y="1389"/>
                  <a:pt x="2398" y="1401"/>
                  <a:pt x="2388" y="1411"/>
                </a:cubicBezTo>
                <a:cubicBezTo>
                  <a:pt x="2370" y="1466"/>
                  <a:pt x="2387" y="1436"/>
                  <a:pt x="2315" y="1484"/>
                </a:cubicBezTo>
                <a:cubicBezTo>
                  <a:pt x="2304" y="1491"/>
                  <a:pt x="2283" y="1505"/>
                  <a:pt x="2283" y="1505"/>
                </a:cubicBezTo>
                <a:cubicBezTo>
                  <a:pt x="2270" y="1548"/>
                  <a:pt x="2247" y="1564"/>
                  <a:pt x="2210" y="1589"/>
                </a:cubicBezTo>
                <a:cubicBezTo>
                  <a:pt x="2203" y="1610"/>
                  <a:pt x="2196" y="1631"/>
                  <a:pt x="2189" y="1652"/>
                </a:cubicBezTo>
                <a:cubicBezTo>
                  <a:pt x="2185" y="1664"/>
                  <a:pt x="2167" y="1664"/>
                  <a:pt x="2158" y="1673"/>
                </a:cubicBezTo>
                <a:cubicBezTo>
                  <a:pt x="2156" y="1675"/>
                  <a:pt x="2158" y="1680"/>
                  <a:pt x="2158" y="1683"/>
                </a:cubicBezTo>
                <a:lnTo>
                  <a:pt x="2210" y="1644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7" name="Freeform 9">
            <a:extLst>
              <a:ext uri="{FF2B5EF4-FFF2-40B4-BE49-F238E27FC236}">
                <a16:creationId xmlns:a16="http://schemas.microsoft.com/office/drawing/2014/main" id="{B65BF216-F08C-4E94-B1FF-6A41092B9A53}"/>
              </a:ext>
            </a:extLst>
          </p:cNvPr>
          <p:cNvSpPr>
            <a:spLocks/>
          </p:cNvSpPr>
          <p:nvPr/>
        </p:nvSpPr>
        <p:spPr bwMode="auto">
          <a:xfrm>
            <a:off x="7815263" y="4271963"/>
            <a:ext cx="1223962" cy="1314450"/>
          </a:xfrm>
          <a:custGeom>
            <a:avLst/>
            <a:gdLst>
              <a:gd name="T0" fmla="*/ 59 w 771"/>
              <a:gd name="T1" fmla="*/ 0 h 828"/>
              <a:gd name="T2" fmla="*/ 90 w 771"/>
              <a:gd name="T3" fmla="*/ 304 h 828"/>
              <a:gd name="T4" fmla="*/ 153 w 771"/>
              <a:gd name="T5" fmla="*/ 398 h 828"/>
              <a:gd name="T6" fmla="*/ 184 w 771"/>
              <a:gd name="T7" fmla="*/ 587 h 828"/>
              <a:gd name="T8" fmla="*/ 205 w 771"/>
              <a:gd name="T9" fmla="*/ 681 h 828"/>
              <a:gd name="T10" fmla="*/ 247 w 771"/>
              <a:gd name="T11" fmla="*/ 702 h 828"/>
              <a:gd name="T12" fmla="*/ 299 w 771"/>
              <a:gd name="T13" fmla="*/ 828 h 828"/>
              <a:gd name="T14" fmla="*/ 614 w 771"/>
              <a:gd name="T15" fmla="*/ 817 h 828"/>
              <a:gd name="T16" fmla="*/ 645 w 771"/>
              <a:gd name="T17" fmla="*/ 807 h 828"/>
              <a:gd name="T18" fmla="*/ 655 w 771"/>
              <a:gd name="T19" fmla="*/ 775 h 828"/>
              <a:gd name="T20" fmla="*/ 718 w 771"/>
              <a:gd name="T21" fmla="*/ 681 h 828"/>
              <a:gd name="T22" fmla="*/ 771 w 771"/>
              <a:gd name="T23" fmla="*/ 461 h 828"/>
              <a:gd name="T24" fmla="*/ 760 w 771"/>
              <a:gd name="T25" fmla="*/ 419 h 828"/>
              <a:gd name="T26" fmla="*/ 729 w 771"/>
              <a:gd name="T27" fmla="*/ 38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1" h="828">
                <a:moveTo>
                  <a:pt x="59" y="0"/>
                </a:moveTo>
                <a:cubicBezTo>
                  <a:pt x="27" y="92"/>
                  <a:pt x="0" y="243"/>
                  <a:pt x="90" y="304"/>
                </a:cubicBezTo>
                <a:cubicBezTo>
                  <a:pt x="112" y="338"/>
                  <a:pt x="139" y="359"/>
                  <a:pt x="153" y="398"/>
                </a:cubicBezTo>
                <a:cubicBezTo>
                  <a:pt x="179" y="668"/>
                  <a:pt x="144" y="357"/>
                  <a:pt x="184" y="587"/>
                </a:cubicBezTo>
                <a:cubicBezTo>
                  <a:pt x="190" y="619"/>
                  <a:pt x="182" y="658"/>
                  <a:pt x="205" y="681"/>
                </a:cubicBezTo>
                <a:cubicBezTo>
                  <a:pt x="216" y="692"/>
                  <a:pt x="233" y="695"/>
                  <a:pt x="247" y="702"/>
                </a:cubicBezTo>
                <a:cubicBezTo>
                  <a:pt x="263" y="751"/>
                  <a:pt x="272" y="786"/>
                  <a:pt x="299" y="828"/>
                </a:cubicBezTo>
                <a:cubicBezTo>
                  <a:pt x="404" y="824"/>
                  <a:pt x="509" y="823"/>
                  <a:pt x="614" y="817"/>
                </a:cubicBezTo>
                <a:cubicBezTo>
                  <a:pt x="625" y="816"/>
                  <a:pt x="637" y="815"/>
                  <a:pt x="645" y="807"/>
                </a:cubicBezTo>
                <a:cubicBezTo>
                  <a:pt x="653" y="799"/>
                  <a:pt x="650" y="785"/>
                  <a:pt x="655" y="775"/>
                </a:cubicBezTo>
                <a:cubicBezTo>
                  <a:pt x="673" y="742"/>
                  <a:pt x="705" y="717"/>
                  <a:pt x="718" y="681"/>
                </a:cubicBezTo>
                <a:cubicBezTo>
                  <a:pt x="744" y="608"/>
                  <a:pt x="759" y="538"/>
                  <a:pt x="771" y="461"/>
                </a:cubicBezTo>
                <a:cubicBezTo>
                  <a:pt x="767" y="447"/>
                  <a:pt x="768" y="431"/>
                  <a:pt x="760" y="419"/>
                </a:cubicBezTo>
                <a:cubicBezTo>
                  <a:pt x="726" y="368"/>
                  <a:pt x="729" y="418"/>
                  <a:pt x="729" y="3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8" name="Freeform 10">
            <a:extLst>
              <a:ext uri="{FF2B5EF4-FFF2-40B4-BE49-F238E27FC236}">
                <a16:creationId xmlns:a16="http://schemas.microsoft.com/office/drawing/2014/main" id="{B5F1B996-723E-422D-A32E-8CCF5ECC96AD}"/>
              </a:ext>
            </a:extLst>
          </p:cNvPr>
          <p:cNvSpPr>
            <a:spLocks/>
          </p:cNvSpPr>
          <p:nvPr/>
        </p:nvSpPr>
        <p:spPr bwMode="auto">
          <a:xfrm>
            <a:off x="6691313" y="642939"/>
            <a:ext cx="1238250" cy="484187"/>
          </a:xfrm>
          <a:custGeom>
            <a:avLst/>
            <a:gdLst>
              <a:gd name="T0" fmla="*/ 0 w 780"/>
              <a:gd name="T1" fmla="*/ 305 h 305"/>
              <a:gd name="T2" fmla="*/ 40 w 780"/>
              <a:gd name="T3" fmla="*/ 278 h 305"/>
              <a:gd name="T4" fmla="*/ 107 w 780"/>
              <a:gd name="T5" fmla="*/ 171 h 305"/>
              <a:gd name="T6" fmla="*/ 134 w 780"/>
              <a:gd name="T7" fmla="*/ 131 h 305"/>
              <a:gd name="T8" fmla="*/ 174 w 780"/>
              <a:gd name="T9" fmla="*/ 104 h 305"/>
              <a:gd name="T10" fmla="*/ 188 w 780"/>
              <a:gd name="T11" fmla="*/ 64 h 305"/>
              <a:gd name="T12" fmla="*/ 429 w 780"/>
              <a:gd name="T13" fmla="*/ 50 h 305"/>
              <a:gd name="T14" fmla="*/ 469 w 780"/>
              <a:gd name="T15" fmla="*/ 37 h 305"/>
              <a:gd name="T16" fmla="*/ 522 w 780"/>
              <a:gd name="T17" fmla="*/ 50 h 305"/>
              <a:gd name="T18" fmla="*/ 603 w 780"/>
              <a:gd name="T19" fmla="*/ 24 h 305"/>
              <a:gd name="T20" fmla="*/ 777 w 780"/>
              <a:gd name="T21" fmla="*/ 77 h 305"/>
              <a:gd name="T22" fmla="*/ 764 w 780"/>
              <a:gd name="T23" fmla="*/ 13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0" h="305">
                <a:moveTo>
                  <a:pt x="0" y="305"/>
                </a:moveTo>
                <a:cubicBezTo>
                  <a:pt x="13" y="296"/>
                  <a:pt x="31" y="292"/>
                  <a:pt x="40" y="278"/>
                </a:cubicBezTo>
                <a:cubicBezTo>
                  <a:pt x="120" y="151"/>
                  <a:pt x="16" y="232"/>
                  <a:pt x="107" y="171"/>
                </a:cubicBezTo>
                <a:cubicBezTo>
                  <a:pt x="116" y="158"/>
                  <a:pt x="123" y="142"/>
                  <a:pt x="134" y="131"/>
                </a:cubicBezTo>
                <a:cubicBezTo>
                  <a:pt x="145" y="120"/>
                  <a:pt x="164" y="117"/>
                  <a:pt x="174" y="104"/>
                </a:cubicBezTo>
                <a:cubicBezTo>
                  <a:pt x="183" y="93"/>
                  <a:pt x="174" y="67"/>
                  <a:pt x="188" y="64"/>
                </a:cubicBezTo>
                <a:cubicBezTo>
                  <a:pt x="267" y="47"/>
                  <a:pt x="349" y="55"/>
                  <a:pt x="429" y="50"/>
                </a:cubicBezTo>
                <a:cubicBezTo>
                  <a:pt x="442" y="46"/>
                  <a:pt x="455" y="37"/>
                  <a:pt x="469" y="37"/>
                </a:cubicBezTo>
                <a:cubicBezTo>
                  <a:pt x="487" y="37"/>
                  <a:pt x="504" y="52"/>
                  <a:pt x="522" y="50"/>
                </a:cubicBezTo>
                <a:cubicBezTo>
                  <a:pt x="550" y="47"/>
                  <a:pt x="603" y="24"/>
                  <a:pt x="603" y="24"/>
                </a:cubicBezTo>
                <a:cubicBezTo>
                  <a:pt x="641" y="27"/>
                  <a:pt x="763" y="0"/>
                  <a:pt x="777" y="77"/>
                </a:cubicBezTo>
                <a:cubicBezTo>
                  <a:pt x="780" y="95"/>
                  <a:pt x="764" y="112"/>
                  <a:pt x="764" y="131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9" name="Freeform 11">
            <a:extLst>
              <a:ext uri="{FF2B5EF4-FFF2-40B4-BE49-F238E27FC236}">
                <a16:creationId xmlns:a16="http://schemas.microsoft.com/office/drawing/2014/main" id="{A15EBA90-D4D8-40C7-84C4-FB70BB973D3A}"/>
              </a:ext>
            </a:extLst>
          </p:cNvPr>
          <p:cNvSpPr>
            <a:spLocks/>
          </p:cNvSpPr>
          <p:nvPr/>
        </p:nvSpPr>
        <p:spPr bwMode="auto">
          <a:xfrm>
            <a:off x="8305800" y="5562600"/>
            <a:ext cx="533400" cy="152400"/>
          </a:xfrm>
          <a:custGeom>
            <a:avLst/>
            <a:gdLst>
              <a:gd name="T0" fmla="*/ 614 w 633"/>
              <a:gd name="T1" fmla="*/ 0 h 490"/>
              <a:gd name="T2" fmla="*/ 595 w 633"/>
              <a:gd name="T3" fmla="*/ 29 h 490"/>
              <a:gd name="T4" fmla="*/ 624 w 633"/>
              <a:gd name="T5" fmla="*/ 10 h 490"/>
              <a:gd name="T6" fmla="*/ 614 w 633"/>
              <a:gd name="T7" fmla="*/ 48 h 490"/>
              <a:gd name="T8" fmla="*/ 566 w 633"/>
              <a:gd name="T9" fmla="*/ 86 h 490"/>
              <a:gd name="T10" fmla="*/ 499 w 633"/>
              <a:gd name="T11" fmla="*/ 230 h 490"/>
              <a:gd name="T12" fmla="*/ 460 w 633"/>
              <a:gd name="T13" fmla="*/ 269 h 490"/>
              <a:gd name="T14" fmla="*/ 432 w 633"/>
              <a:gd name="T15" fmla="*/ 355 h 490"/>
              <a:gd name="T16" fmla="*/ 403 w 633"/>
              <a:gd name="T17" fmla="*/ 365 h 490"/>
              <a:gd name="T18" fmla="*/ 192 w 633"/>
              <a:gd name="T19" fmla="*/ 442 h 490"/>
              <a:gd name="T20" fmla="*/ 19 w 633"/>
              <a:gd name="T21" fmla="*/ 374 h 490"/>
              <a:gd name="T22" fmla="*/ 38 w 633"/>
              <a:gd name="T23" fmla="*/ 432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3" h="490">
                <a:moveTo>
                  <a:pt x="614" y="0"/>
                </a:moveTo>
                <a:cubicBezTo>
                  <a:pt x="608" y="10"/>
                  <a:pt x="587" y="21"/>
                  <a:pt x="595" y="29"/>
                </a:cubicBezTo>
                <a:cubicBezTo>
                  <a:pt x="603" y="37"/>
                  <a:pt x="616" y="2"/>
                  <a:pt x="624" y="10"/>
                </a:cubicBezTo>
                <a:cubicBezTo>
                  <a:pt x="633" y="19"/>
                  <a:pt x="619" y="36"/>
                  <a:pt x="614" y="48"/>
                </a:cubicBezTo>
                <a:cubicBezTo>
                  <a:pt x="599" y="82"/>
                  <a:pt x="598" y="76"/>
                  <a:pt x="566" y="86"/>
                </a:cubicBezTo>
                <a:cubicBezTo>
                  <a:pt x="548" y="137"/>
                  <a:pt x="539" y="190"/>
                  <a:pt x="499" y="230"/>
                </a:cubicBezTo>
                <a:cubicBezTo>
                  <a:pt x="486" y="243"/>
                  <a:pt x="460" y="269"/>
                  <a:pt x="460" y="269"/>
                </a:cubicBezTo>
                <a:cubicBezTo>
                  <a:pt x="456" y="281"/>
                  <a:pt x="438" y="348"/>
                  <a:pt x="432" y="355"/>
                </a:cubicBezTo>
                <a:cubicBezTo>
                  <a:pt x="425" y="362"/>
                  <a:pt x="412" y="360"/>
                  <a:pt x="403" y="365"/>
                </a:cubicBezTo>
                <a:cubicBezTo>
                  <a:pt x="336" y="398"/>
                  <a:pt x="265" y="423"/>
                  <a:pt x="192" y="442"/>
                </a:cubicBezTo>
                <a:cubicBezTo>
                  <a:pt x="0" y="431"/>
                  <a:pt x="19" y="490"/>
                  <a:pt x="19" y="374"/>
                </a:cubicBezTo>
                <a:lnTo>
                  <a:pt x="38" y="432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2AC5CD52-463D-4A93-AD3B-5E9588F4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1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 descr="22">
            <a:extLst>
              <a:ext uri="{FF2B5EF4-FFF2-40B4-BE49-F238E27FC236}">
                <a16:creationId xmlns:a16="http://schemas.microsoft.com/office/drawing/2014/main" id="{6A1FD51F-C5D9-49AE-BBD9-6127A033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6">
            <a:extLst>
              <a:ext uri="{FF2B5EF4-FFF2-40B4-BE49-F238E27FC236}">
                <a16:creationId xmlns:a16="http://schemas.microsoft.com/office/drawing/2014/main" id="{4AF7BB92-3D27-4E7E-BD56-2718DC6CEB95}"/>
              </a:ext>
            </a:extLst>
          </p:cNvPr>
          <p:cNvSpPr>
            <a:spLocks/>
          </p:cNvSpPr>
          <p:nvPr/>
        </p:nvSpPr>
        <p:spPr bwMode="auto">
          <a:xfrm>
            <a:off x="1851026" y="766764"/>
            <a:ext cx="3916363" cy="2797175"/>
          </a:xfrm>
          <a:custGeom>
            <a:avLst/>
            <a:gdLst>
              <a:gd name="T0" fmla="*/ 2065 w 2467"/>
              <a:gd name="T1" fmla="*/ 1752 h 1762"/>
              <a:gd name="T2" fmla="*/ 2159 w 2467"/>
              <a:gd name="T3" fmla="*/ 1468 h 1762"/>
              <a:gd name="T4" fmla="*/ 2033 w 2467"/>
              <a:gd name="T5" fmla="*/ 1081 h 1762"/>
              <a:gd name="T6" fmla="*/ 1923 w 2467"/>
              <a:gd name="T7" fmla="*/ 1034 h 1762"/>
              <a:gd name="T8" fmla="*/ 1623 w 2467"/>
              <a:gd name="T9" fmla="*/ 979 h 1762"/>
              <a:gd name="T10" fmla="*/ 1473 w 2467"/>
              <a:gd name="T11" fmla="*/ 923 h 1762"/>
              <a:gd name="T12" fmla="*/ 1457 w 2467"/>
              <a:gd name="T13" fmla="*/ 931 h 1762"/>
              <a:gd name="T14" fmla="*/ 1347 w 2467"/>
              <a:gd name="T15" fmla="*/ 923 h 1762"/>
              <a:gd name="T16" fmla="*/ 794 w 2467"/>
              <a:gd name="T17" fmla="*/ 860 h 1762"/>
              <a:gd name="T18" fmla="*/ 542 w 2467"/>
              <a:gd name="T19" fmla="*/ 813 h 1762"/>
              <a:gd name="T20" fmla="*/ 305 w 2467"/>
              <a:gd name="T21" fmla="*/ 742 h 1762"/>
              <a:gd name="T22" fmla="*/ 242 w 2467"/>
              <a:gd name="T23" fmla="*/ 718 h 1762"/>
              <a:gd name="T24" fmla="*/ 195 w 2467"/>
              <a:gd name="T25" fmla="*/ 710 h 1762"/>
              <a:gd name="T26" fmla="*/ 108 w 2467"/>
              <a:gd name="T27" fmla="*/ 710 h 1762"/>
              <a:gd name="T28" fmla="*/ 21 w 2467"/>
              <a:gd name="T29" fmla="*/ 710 h 1762"/>
              <a:gd name="T30" fmla="*/ 5 w 2467"/>
              <a:gd name="T31" fmla="*/ 584 h 1762"/>
              <a:gd name="T32" fmla="*/ 37 w 2467"/>
              <a:gd name="T33" fmla="*/ 513 h 1762"/>
              <a:gd name="T34" fmla="*/ 108 w 2467"/>
              <a:gd name="T35" fmla="*/ 379 h 1762"/>
              <a:gd name="T36" fmla="*/ 163 w 2467"/>
              <a:gd name="T37" fmla="*/ 324 h 1762"/>
              <a:gd name="T38" fmla="*/ 250 w 2467"/>
              <a:gd name="T39" fmla="*/ 253 h 1762"/>
              <a:gd name="T40" fmla="*/ 258 w 2467"/>
              <a:gd name="T41" fmla="*/ 253 h 1762"/>
              <a:gd name="T42" fmla="*/ 479 w 2467"/>
              <a:gd name="T43" fmla="*/ 205 h 1762"/>
              <a:gd name="T44" fmla="*/ 566 w 2467"/>
              <a:gd name="T45" fmla="*/ 150 h 1762"/>
              <a:gd name="T46" fmla="*/ 771 w 2467"/>
              <a:gd name="T47" fmla="*/ 87 h 1762"/>
              <a:gd name="T48" fmla="*/ 826 w 2467"/>
              <a:gd name="T49" fmla="*/ 24 h 1762"/>
              <a:gd name="T50" fmla="*/ 952 w 2467"/>
              <a:gd name="T51" fmla="*/ 40 h 1762"/>
              <a:gd name="T52" fmla="*/ 1055 w 2467"/>
              <a:gd name="T53" fmla="*/ 111 h 1762"/>
              <a:gd name="T54" fmla="*/ 1149 w 2467"/>
              <a:gd name="T55" fmla="*/ 150 h 1762"/>
              <a:gd name="T56" fmla="*/ 1299 w 2467"/>
              <a:gd name="T57" fmla="*/ 229 h 1762"/>
              <a:gd name="T58" fmla="*/ 1355 w 2467"/>
              <a:gd name="T59" fmla="*/ 119 h 1762"/>
              <a:gd name="T60" fmla="*/ 1449 w 2467"/>
              <a:gd name="T61" fmla="*/ 158 h 1762"/>
              <a:gd name="T62" fmla="*/ 1583 w 2467"/>
              <a:gd name="T63" fmla="*/ 213 h 1762"/>
              <a:gd name="T64" fmla="*/ 1710 w 2467"/>
              <a:gd name="T65" fmla="*/ 197 h 1762"/>
              <a:gd name="T66" fmla="*/ 1749 w 2467"/>
              <a:gd name="T67" fmla="*/ 292 h 1762"/>
              <a:gd name="T68" fmla="*/ 1836 w 2467"/>
              <a:gd name="T69" fmla="*/ 434 h 1762"/>
              <a:gd name="T70" fmla="*/ 1915 w 2467"/>
              <a:gd name="T71" fmla="*/ 608 h 1762"/>
              <a:gd name="T72" fmla="*/ 1978 w 2467"/>
              <a:gd name="T73" fmla="*/ 781 h 1762"/>
              <a:gd name="T74" fmla="*/ 2073 w 2467"/>
              <a:gd name="T75" fmla="*/ 915 h 1762"/>
              <a:gd name="T76" fmla="*/ 2128 w 2467"/>
              <a:gd name="T77" fmla="*/ 955 h 1762"/>
              <a:gd name="T78" fmla="*/ 2175 w 2467"/>
              <a:gd name="T79" fmla="*/ 1065 h 1762"/>
              <a:gd name="T80" fmla="*/ 2467 w 2467"/>
              <a:gd name="T81" fmla="*/ 1065 h 1762"/>
              <a:gd name="T82" fmla="*/ 2420 w 2467"/>
              <a:gd name="T83" fmla="*/ 1286 h 1762"/>
              <a:gd name="T84" fmla="*/ 2349 w 2467"/>
              <a:gd name="T85" fmla="*/ 1420 h 1762"/>
              <a:gd name="T86" fmla="*/ 2246 w 2467"/>
              <a:gd name="T87" fmla="*/ 1515 h 1762"/>
              <a:gd name="T88" fmla="*/ 2183 w 2467"/>
              <a:gd name="T89" fmla="*/ 1586 h 1762"/>
              <a:gd name="T90" fmla="*/ 2096 w 2467"/>
              <a:gd name="T91" fmla="*/ 1712 h 1762"/>
              <a:gd name="T92" fmla="*/ 2120 w 2467"/>
              <a:gd name="T93" fmla="*/ 1719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7" h="1762">
                <a:moveTo>
                  <a:pt x="2073" y="1705"/>
                </a:moveTo>
                <a:cubicBezTo>
                  <a:pt x="2068" y="1697"/>
                  <a:pt x="2065" y="1762"/>
                  <a:pt x="2065" y="1752"/>
                </a:cubicBezTo>
                <a:cubicBezTo>
                  <a:pt x="2065" y="1713"/>
                  <a:pt x="2090" y="1594"/>
                  <a:pt x="2112" y="1563"/>
                </a:cubicBezTo>
                <a:cubicBezTo>
                  <a:pt x="2127" y="1518"/>
                  <a:pt x="2128" y="1499"/>
                  <a:pt x="2159" y="1468"/>
                </a:cubicBezTo>
                <a:cubicBezTo>
                  <a:pt x="2155" y="1341"/>
                  <a:pt x="2202" y="1223"/>
                  <a:pt x="2096" y="1152"/>
                </a:cubicBezTo>
                <a:cubicBezTo>
                  <a:pt x="2078" y="1116"/>
                  <a:pt x="2058" y="1111"/>
                  <a:pt x="2033" y="1081"/>
                </a:cubicBezTo>
                <a:cubicBezTo>
                  <a:pt x="2027" y="1074"/>
                  <a:pt x="2024" y="1064"/>
                  <a:pt x="2017" y="1058"/>
                </a:cubicBezTo>
                <a:cubicBezTo>
                  <a:pt x="1995" y="1041"/>
                  <a:pt x="1950" y="1041"/>
                  <a:pt x="1923" y="1034"/>
                </a:cubicBezTo>
                <a:cubicBezTo>
                  <a:pt x="1885" y="1009"/>
                  <a:pt x="1841" y="1009"/>
                  <a:pt x="1796" y="1002"/>
                </a:cubicBezTo>
                <a:cubicBezTo>
                  <a:pt x="1733" y="980"/>
                  <a:pt x="1706" y="984"/>
                  <a:pt x="1623" y="979"/>
                </a:cubicBezTo>
                <a:cubicBezTo>
                  <a:pt x="1557" y="935"/>
                  <a:pt x="1663" y="1001"/>
                  <a:pt x="1520" y="955"/>
                </a:cubicBezTo>
                <a:cubicBezTo>
                  <a:pt x="1502" y="949"/>
                  <a:pt x="1489" y="933"/>
                  <a:pt x="1473" y="923"/>
                </a:cubicBezTo>
                <a:cubicBezTo>
                  <a:pt x="1465" y="918"/>
                  <a:pt x="1449" y="908"/>
                  <a:pt x="1449" y="908"/>
                </a:cubicBezTo>
                <a:cubicBezTo>
                  <a:pt x="1452" y="916"/>
                  <a:pt x="1464" y="928"/>
                  <a:pt x="1457" y="931"/>
                </a:cubicBezTo>
                <a:cubicBezTo>
                  <a:pt x="1449" y="935"/>
                  <a:pt x="1443" y="916"/>
                  <a:pt x="1434" y="915"/>
                </a:cubicBezTo>
                <a:cubicBezTo>
                  <a:pt x="1405" y="913"/>
                  <a:pt x="1376" y="920"/>
                  <a:pt x="1347" y="923"/>
                </a:cubicBezTo>
                <a:cubicBezTo>
                  <a:pt x="1206" y="895"/>
                  <a:pt x="1228" y="907"/>
                  <a:pt x="984" y="900"/>
                </a:cubicBezTo>
                <a:cubicBezTo>
                  <a:pt x="919" y="889"/>
                  <a:pt x="860" y="868"/>
                  <a:pt x="794" y="860"/>
                </a:cubicBezTo>
                <a:cubicBezTo>
                  <a:pt x="752" y="846"/>
                  <a:pt x="710" y="835"/>
                  <a:pt x="668" y="821"/>
                </a:cubicBezTo>
                <a:cubicBezTo>
                  <a:pt x="615" y="830"/>
                  <a:pt x="596" y="821"/>
                  <a:pt x="542" y="813"/>
                </a:cubicBezTo>
                <a:cubicBezTo>
                  <a:pt x="522" y="782"/>
                  <a:pt x="490" y="754"/>
                  <a:pt x="455" y="742"/>
                </a:cubicBezTo>
                <a:cubicBezTo>
                  <a:pt x="392" y="755"/>
                  <a:pt x="395" y="758"/>
                  <a:pt x="305" y="742"/>
                </a:cubicBezTo>
                <a:cubicBezTo>
                  <a:pt x="296" y="740"/>
                  <a:pt x="291" y="729"/>
                  <a:pt x="282" y="726"/>
                </a:cubicBezTo>
                <a:cubicBezTo>
                  <a:pt x="269" y="721"/>
                  <a:pt x="255" y="721"/>
                  <a:pt x="242" y="718"/>
                </a:cubicBezTo>
                <a:cubicBezTo>
                  <a:pt x="214" y="699"/>
                  <a:pt x="204" y="692"/>
                  <a:pt x="171" y="702"/>
                </a:cubicBezTo>
                <a:cubicBezTo>
                  <a:pt x="179" y="705"/>
                  <a:pt x="195" y="702"/>
                  <a:pt x="195" y="710"/>
                </a:cubicBezTo>
                <a:cubicBezTo>
                  <a:pt x="195" y="718"/>
                  <a:pt x="179" y="718"/>
                  <a:pt x="171" y="718"/>
                </a:cubicBezTo>
                <a:cubicBezTo>
                  <a:pt x="150" y="718"/>
                  <a:pt x="129" y="713"/>
                  <a:pt x="108" y="710"/>
                </a:cubicBezTo>
                <a:cubicBezTo>
                  <a:pt x="42" y="688"/>
                  <a:pt x="128" y="710"/>
                  <a:pt x="61" y="718"/>
                </a:cubicBezTo>
                <a:cubicBezTo>
                  <a:pt x="48" y="720"/>
                  <a:pt x="34" y="713"/>
                  <a:pt x="21" y="710"/>
                </a:cubicBezTo>
                <a:cubicBezTo>
                  <a:pt x="0" y="650"/>
                  <a:pt x="21" y="725"/>
                  <a:pt x="21" y="663"/>
                </a:cubicBezTo>
                <a:cubicBezTo>
                  <a:pt x="21" y="627"/>
                  <a:pt x="15" y="613"/>
                  <a:pt x="5" y="584"/>
                </a:cubicBezTo>
                <a:cubicBezTo>
                  <a:pt x="10" y="568"/>
                  <a:pt x="12" y="551"/>
                  <a:pt x="21" y="537"/>
                </a:cubicBezTo>
                <a:cubicBezTo>
                  <a:pt x="26" y="529"/>
                  <a:pt x="33" y="522"/>
                  <a:pt x="37" y="513"/>
                </a:cubicBezTo>
                <a:cubicBezTo>
                  <a:pt x="62" y="458"/>
                  <a:pt x="39" y="462"/>
                  <a:pt x="100" y="442"/>
                </a:cubicBezTo>
                <a:cubicBezTo>
                  <a:pt x="103" y="421"/>
                  <a:pt x="99" y="398"/>
                  <a:pt x="108" y="379"/>
                </a:cubicBezTo>
                <a:cubicBezTo>
                  <a:pt x="111" y="371"/>
                  <a:pt x="125" y="376"/>
                  <a:pt x="132" y="371"/>
                </a:cubicBezTo>
                <a:cubicBezTo>
                  <a:pt x="141" y="364"/>
                  <a:pt x="153" y="330"/>
                  <a:pt x="163" y="324"/>
                </a:cubicBezTo>
                <a:cubicBezTo>
                  <a:pt x="177" y="315"/>
                  <a:pt x="211" y="308"/>
                  <a:pt x="211" y="308"/>
                </a:cubicBezTo>
                <a:cubicBezTo>
                  <a:pt x="216" y="300"/>
                  <a:pt x="243" y="259"/>
                  <a:pt x="250" y="253"/>
                </a:cubicBezTo>
                <a:cubicBezTo>
                  <a:pt x="257" y="248"/>
                  <a:pt x="244" y="282"/>
                  <a:pt x="250" y="276"/>
                </a:cubicBezTo>
                <a:cubicBezTo>
                  <a:pt x="256" y="270"/>
                  <a:pt x="251" y="256"/>
                  <a:pt x="258" y="253"/>
                </a:cubicBezTo>
                <a:cubicBezTo>
                  <a:pt x="277" y="245"/>
                  <a:pt x="300" y="248"/>
                  <a:pt x="321" y="245"/>
                </a:cubicBezTo>
                <a:cubicBezTo>
                  <a:pt x="352" y="199"/>
                  <a:pt x="429" y="210"/>
                  <a:pt x="479" y="205"/>
                </a:cubicBezTo>
                <a:cubicBezTo>
                  <a:pt x="513" y="155"/>
                  <a:pt x="470" y="207"/>
                  <a:pt x="542" y="174"/>
                </a:cubicBezTo>
                <a:cubicBezTo>
                  <a:pt x="552" y="169"/>
                  <a:pt x="557" y="156"/>
                  <a:pt x="566" y="150"/>
                </a:cubicBezTo>
                <a:cubicBezTo>
                  <a:pt x="593" y="131"/>
                  <a:pt x="643" y="128"/>
                  <a:pt x="676" y="119"/>
                </a:cubicBezTo>
                <a:cubicBezTo>
                  <a:pt x="706" y="99"/>
                  <a:pt x="737" y="98"/>
                  <a:pt x="771" y="87"/>
                </a:cubicBezTo>
                <a:cubicBezTo>
                  <a:pt x="824" y="50"/>
                  <a:pt x="771" y="94"/>
                  <a:pt x="802" y="48"/>
                </a:cubicBezTo>
                <a:cubicBezTo>
                  <a:pt x="808" y="39"/>
                  <a:pt x="819" y="33"/>
                  <a:pt x="826" y="24"/>
                </a:cubicBezTo>
                <a:cubicBezTo>
                  <a:pt x="832" y="17"/>
                  <a:pt x="837" y="8"/>
                  <a:pt x="842" y="0"/>
                </a:cubicBezTo>
                <a:cubicBezTo>
                  <a:pt x="857" y="46"/>
                  <a:pt x="907" y="35"/>
                  <a:pt x="952" y="40"/>
                </a:cubicBezTo>
                <a:cubicBezTo>
                  <a:pt x="1003" y="57"/>
                  <a:pt x="954" y="34"/>
                  <a:pt x="984" y="71"/>
                </a:cubicBezTo>
                <a:cubicBezTo>
                  <a:pt x="997" y="87"/>
                  <a:pt x="1037" y="102"/>
                  <a:pt x="1055" y="111"/>
                </a:cubicBezTo>
                <a:cubicBezTo>
                  <a:pt x="1071" y="119"/>
                  <a:pt x="1086" y="127"/>
                  <a:pt x="1102" y="134"/>
                </a:cubicBezTo>
                <a:cubicBezTo>
                  <a:pt x="1117" y="141"/>
                  <a:pt x="1149" y="150"/>
                  <a:pt x="1149" y="150"/>
                </a:cubicBezTo>
                <a:cubicBezTo>
                  <a:pt x="1164" y="196"/>
                  <a:pt x="1209" y="199"/>
                  <a:pt x="1252" y="213"/>
                </a:cubicBezTo>
                <a:cubicBezTo>
                  <a:pt x="1268" y="218"/>
                  <a:pt x="1299" y="229"/>
                  <a:pt x="1299" y="229"/>
                </a:cubicBezTo>
                <a:cubicBezTo>
                  <a:pt x="1314" y="184"/>
                  <a:pt x="1311" y="166"/>
                  <a:pt x="1347" y="142"/>
                </a:cubicBezTo>
                <a:cubicBezTo>
                  <a:pt x="1350" y="134"/>
                  <a:pt x="1347" y="120"/>
                  <a:pt x="1355" y="119"/>
                </a:cubicBezTo>
                <a:cubicBezTo>
                  <a:pt x="1387" y="114"/>
                  <a:pt x="1403" y="138"/>
                  <a:pt x="1426" y="150"/>
                </a:cubicBezTo>
                <a:cubicBezTo>
                  <a:pt x="1433" y="154"/>
                  <a:pt x="1442" y="154"/>
                  <a:pt x="1449" y="158"/>
                </a:cubicBezTo>
                <a:cubicBezTo>
                  <a:pt x="1466" y="167"/>
                  <a:pt x="1481" y="179"/>
                  <a:pt x="1497" y="190"/>
                </a:cubicBezTo>
                <a:cubicBezTo>
                  <a:pt x="1520" y="205"/>
                  <a:pt x="1557" y="204"/>
                  <a:pt x="1583" y="213"/>
                </a:cubicBezTo>
                <a:cubicBezTo>
                  <a:pt x="1609" y="210"/>
                  <a:pt x="1636" y="211"/>
                  <a:pt x="1662" y="205"/>
                </a:cubicBezTo>
                <a:cubicBezTo>
                  <a:pt x="1717" y="193"/>
                  <a:pt x="1656" y="181"/>
                  <a:pt x="1710" y="197"/>
                </a:cubicBezTo>
                <a:cubicBezTo>
                  <a:pt x="1720" y="213"/>
                  <a:pt x="1738" y="226"/>
                  <a:pt x="1741" y="245"/>
                </a:cubicBezTo>
                <a:cubicBezTo>
                  <a:pt x="1744" y="261"/>
                  <a:pt x="1743" y="277"/>
                  <a:pt x="1749" y="292"/>
                </a:cubicBezTo>
                <a:cubicBezTo>
                  <a:pt x="1756" y="309"/>
                  <a:pt x="1781" y="339"/>
                  <a:pt x="1781" y="339"/>
                </a:cubicBezTo>
                <a:cubicBezTo>
                  <a:pt x="1795" y="380"/>
                  <a:pt x="1804" y="403"/>
                  <a:pt x="1836" y="434"/>
                </a:cubicBezTo>
                <a:cubicBezTo>
                  <a:pt x="1849" y="485"/>
                  <a:pt x="1853" y="554"/>
                  <a:pt x="1899" y="584"/>
                </a:cubicBezTo>
                <a:cubicBezTo>
                  <a:pt x="1904" y="592"/>
                  <a:pt x="1911" y="599"/>
                  <a:pt x="1915" y="608"/>
                </a:cubicBezTo>
                <a:cubicBezTo>
                  <a:pt x="1922" y="623"/>
                  <a:pt x="1931" y="655"/>
                  <a:pt x="1931" y="655"/>
                </a:cubicBezTo>
                <a:cubicBezTo>
                  <a:pt x="1937" y="725"/>
                  <a:pt x="1925" y="748"/>
                  <a:pt x="1978" y="781"/>
                </a:cubicBezTo>
                <a:cubicBezTo>
                  <a:pt x="2005" y="821"/>
                  <a:pt x="2015" y="864"/>
                  <a:pt x="2057" y="892"/>
                </a:cubicBezTo>
                <a:cubicBezTo>
                  <a:pt x="2062" y="900"/>
                  <a:pt x="2069" y="907"/>
                  <a:pt x="2073" y="915"/>
                </a:cubicBezTo>
                <a:cubicBezTo>
                  <a:pt x="2077" y="923"/>
                  <a:pt x="2074" y="934"/>
                  <a:pt x="2081" y="939"/>
                </a:cubicBezTo>
                <a:cubicBezTo>
                  <a:pt x="2094" y="949"/>
                  <a:pt x="2128" y="955"/>
                  <a:pt x="2128" y="955"/>
                </a:cubicBezTo>
                <a:cubicBezTo>
                  <a:pt x="2150" y="989"/>
                  <a:pt x="2177" y="1001"/>
                  <a:pt x="2191" y="1042"/>
                </a:cubicBezTo>
                <a:cubicBezTo>
                  <a:pt x="2186" y="1050"/>
                  <a:pt x="2173" y="1056"/>
                  <a:pt x="2175" y="1065"/>
                </a:cubicBezTo>
                <a:cubicBezTo>
                  <a:pt x="2179" y="1088"/>
                  <a:pt x="2228" y="1107"/>
                  <a:pt x="2246" y="1113"/>
                </a:cubicBezTo>
                <a:cubicBezTo>
                  <a:pt x="2321" y="1098"/>
                  <a:pt x="2394" y="1090"/>
                  <a:pt x="2467" y="1065"/>
                </a:cubicBezTo>
                <a:cubicBezTo>
                  <a:pt x="2464" y="1112"/>
                  <a:pt x="2466" y="1160"/>
                  <a:pt x="2459" y="1207"/>
                </a:cubicBezTo>
                <a:cubicBezTo>
                  <a:pt x="2456" y="1228"/>
                  <a:pt x="2428" y="1266"/>
                  <a:pt x="2420" y="1286"/>
                </a:cubicBezTo>
                <a:cubicBezTo>
                  <a:pt x="2402" y="1330"/>
                  <a:pt x="2404" y="1370"/>
                  <a:pt x="2365" y="1397"/>
                </a:cubicBezTo>
                <a:cubicBezTo>
                  <a:pt x="2360" y="1405"/>
                  <a:pt x="2356" y="1414"/>
                  <a:pt x="2349" y="1420"/>
                </a:cubicBezTo>
                <a:cubicBezTo>
                  <a:pt x="2334" y="1433"/>
                  <a:pt x="2301" y="1452"/>
                  <a:pt x="2301" y="1452"/>
                </a:cubicBezTo>
                <a:cubicBezTo>
                  <a:pt x="2291" y="1485"/>
                  <a:pt x="2274" y="1496"/>
                  <a:pt x="2246" y="1515"/>
                </a:cubicBezTo>
                <a:cubicBezTo>
                  <a:pt x="2226" y="1574"/>
                  <a:pt x="2255" y="1505"/>
                  <a:pt x="2215" y="1555"/>
                </a:cubicBezTo>
                <a:cubicBezTo>
                  <a:pt x="2185" y="1592"/>
                  <a:pt x="2234" y="1569"/>
                  <a:pt x="2183" y="1586"/>
                </a:cubicBezTo>
                <a:cubicBezTo>
                  <a:pt x="2164" y="1614"/>
                  <a:pt x="2147" y="1613"/>
                  <a:pt x="2128" y="1641"/>
                </a:cubicBezTo>
                <a:cubicBezTo>
                  <a:pt x="2109" y="1698"/>
                  <a:pt x="2122" y="1675"/>
                  <a:pt x="2096" y="1712"/>
                </a:cubicBezTo>
                <a:cubicBezTo>
                  <a:pt x="2086" y="1742"/>
                  <a:pt x="2091" y="1728"/>
                  <a:pt x="2081" y="1752"/>
                </a:cubicBezTo>
                <a:lnTo>
                  <a:pt x="2120" y="1719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46FD6831-D53F-4CCF-9714-31EE6389B5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990600"/>
            <a:ext cx="5334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5" name="Line 27">
            <a:extLst>
              <a:ext uri="{FF2B5EF4-FFF2-40B4-BE49-F238E27FC236}">
                <a16:creationId xmlns:a16="http://schemas.microsoft.com/office/drawing/2014/main" id="{AA5556C3-2A08-445F-8667-5EAC1E6A1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429000"/>
            <a:ext cx="304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6" name="Line 28">
            <a:extLst>
              <a:ext uri="{FF2B5EF4-FFF2-40B4-BE49-F238E27FC236}">
                <a16:creationId xmlns:a16="http://schemas.microsoft.com/office/drawing/2014/main" id="{C614AECB-BDF2-49B1-8F84-2637B7C6AE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8956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8" name="AutoShape 50">
            <a:extLst>
              <a:ext uri="{FF2B5EF4-FFF2-40B4-BE49-F238E27FC236}">
                <a16:creationId xmlns:a16="http://schemas.microsoft.com/office/drawing/2014/main" id="{5C81CA67-F695-449A-87EE-0669F0D8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6" y="228600"/>
            <a:ext cx="4168775" cy="2667000"/>
          </a:xfrm>
          <a:prstGeom prst="wedgeEllipseCallout">
            <a:avLst>
              <a:gd name="adj1" fmla="val -71222"/>
              <a:gd name="adj2" fmla="val 492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</a:rPr>
              <a:t>: (3p)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</a:rPr>
              <a:t>Hoang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E55BD590-7C2C-4072-899E-0932EE78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8600"/>
            <a:ext cx="4343400" cy="2057400"/>
          </a:xfrm>
          <a:prstGeom prst="wedgeEllipseCallout">
            <a:avLst>
              <a:gd name="adj1" fmla="val -69372"/>
              <a:gd name="adj2" fmla="val 5233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hoang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</a:rPr>
              <a:t>Châu</a:t>
            </a:r>
            <a:r>
              <a:rPr lang="en-US" sz="2400" b="1" dirty="0">
                <a:latin typeface="Times New Roman" panose="02020603050405020304" pitchFamily="18" charset="0"/>
              </a:rPr>
              <a:t> Phi </a:t>
            </a:r>
            <a:r>
              <a:rPr lang="en-US" sz="2400" b="1" dirty="0" err="1"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lan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</a:rPr>
              <a:t>? </a:t>
            </a:r>
          </a:p>
          <a:p>
            <a:pPr algn="ctr">
              <a:defRPr/>
            </a:pPr>
            <a:endParaRPr 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8" grpId="0" animBg="1"/>
      <p:bldP spid="53298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3">
            <a:extLst>
              <a:ext uri="{FF2B5EF4-FFF2-40B4-BE49-F238E27FC236}">
                <a16:creationId xmlns:a16="http://schemas.microsoft.com/office/drawing/2014/main" id="{195BF4FE-D64C-4367-BA8A-718250A7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1">
            <a:extLst>
              <a:ext uri="{FF2B5EF4-FFF2-40B4-BE49-F238E27FC236}">
                <a16:creationId xmlns:a16="http://schemas.microsoft.com/office/drawing/2014/main" id="{5068F916-05E3-42CE-B797-02AA0E6A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4">
            <a:extLst>
              <a:ext uri="{FF2B5EF4-FFF2-40B4-BE49-F238E27FC236}">
                <a16:creationId xmlns:a16="http://schemas.microsoft.com/office/drawing/2014/main" id="{1DEA33FC-4BBD-4C91-B548-6C256354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2">
            <a:extLst>
              <a:ext uri="{FF2B5EF4-FFF2-40B4-BE49-F238E27FC236}">
                <a16:creationId xmlns:a16="http://schemas.microsoft.com/office/drawing/2014/main" id="{F731EA61-779B-40ED-A9BA-1DD517C8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45" name="Group 105">
            <a:extLst>
              <a:ext uri="{FF2B5EF4-FFF2-40B4-BE49-F238E27FC236}">
                <a16:creationId xmlns:a16="http://schemas.microsoft.com/office/drawing/2014/main" id="{A97F263D-2F1C-4DE0-9B7C-92E310F0BD5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057400" y="2667000"/>
          <a:ext cx="8305800" cy="384969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448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Nhóm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Kiểu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hậu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chung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(6)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(1)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Thấp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Biên độ (3)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(4)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 (mm)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B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D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524" name="Text Box 84">
            <a:extLst>
              <a:ext uri="{FF2B5EF4-FFF2-40B4-BE49-F238E27FC236}">
                <a16:creationId xmlns:a16="http://schemas.microsoft.com/office/drawing/2014/main" id="{E35BED32-BA03-47AA-9947-C0882AB9A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39" name="Text Box 99">
            <a:extLst>
              <a:ext uri="{FF2B5EF4-FFF2-40B4-BE49-F238E27FC236}">
                <a16:creationId xmlns:a16="http://schemas.microsoft.com/office/drawing/2014/main" id="{29449906-8289-459D-AEF1-7CFE5CE1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0574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Thảo luận nhóm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 (5phút):Dựa vào các biểu đồ trên hãy hoàn thành bảng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4" grpId="0" autoUpdateAnimBg="0"/>
      <p:bldP spid="615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3">
            <a:extLst>
              <a:ext uri="{FF2B5EF4-FFF2-40B4-BE49-F238E27FC236}">
                <a16:creationId xmlns:a16="http://schemas.microsoft.com/office/drawing/2014/main" id="{80356DB6-2501-432D-B394-0AD2158F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75"/>
            <a:ext cx="655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6">
            <a:extLst>
              <a:ext uri="{FF2B5EF4-FFF2-40B4-BE49-F238E27FC236}">
                <a16:creationId xmlns:a16="http://schemas.microsoft.com/office/drawing/2014/main" id="{78432C00-D61D-480A-976B-EB8D5826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01888"/>
            <a:ext cx="401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F287C952-D543-4F3A-A736-61D5A4C2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01888"/>
            <a:ext cx="30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925F9E48-A6AB-4CF2-AF81-FBB1109CD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740026"/>
            <a:ext cx="30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4493CA6C-E60F-4172-BF8E-1CFB57B7A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81400"/>
            <a:ext cx="838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CE82587B-10BF-4C0C-B113-8323E751E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581400"/>
            <a:ext cx="1219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2575" name="Group 111">
            <a:extLst>
              <a:ext uri="{FF2B5EF4-FFF2-40B4-BE49-F238E27FC236}">
                <a16:creationId xmlns:a16="http://schemas.microsoft.com/office/drawing/2014/main" id="{EA5E8914-BAF8-4F66-B5EF-E64EEF183E9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79268936"/>
              </p:ext>
            </p:extLst>
          </p:nvPr>
        </p:nvGraphicFramePr>
        <p:xfrm>
          <a:off x="1495483" y="4143512"/>
          <a:ext cx="9144000" cy="2522537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95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chung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Cao nhất 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Thấp nhất 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Biên độ 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TB (mm) 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556" name="Text Box 92">
            <a:extLst>
              <a:ext uri="{FF2B5EF4-FFF2-40B4-BE49-F238E27FC236}">
                <a16:creationId xmlns:a16="http://schemas.microsoft.com/office/drawing/2014/main" id="{05CEA8E7-A28B-4946-BA0C-ADA67CFB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59" y="5450682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T.3 và T11 25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2558" name="Text Box 94">
            <a:extLst>
              <a:ext uri="{FF2B5EF4-FFF2-40B4-BE49-F238E27FC236}">
                <a16:creationId xmlns:a16="http://schemas.microsoft.com/office/drawing/2014/main" id="{9F116844-5351-4831-BC96-72545565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12" y="554394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T.7 16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2559" name="Text Box 95">
            <a:extLst>
              <a:ext uri="{FF2B5EF4-FFF2-40B4-BE49-F238E27FC236}">
                <a16:creationId xmlns:a16="http://schemas.microsoft.com/office/drawing/2014/main" id="{F2CE12FC-0B20-4A43-BBEF-BEBE0E94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5757864"/>
            <a:ext cx="990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 9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2560" name="Text Box 96">
            <a:extLst>
              <a:ext uri="{FF2B5EF4-FFF2-40B4-BE49-F238E27FC236}">
                <a16:creationId xmlns:a16="http://schemas.microsoft.com/office/drawing/2014/main" id="{5192E7AD-1B7E-46B0-870A-16EA2F1B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543941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11- 4</a:t>
            </a:r>
          </a:p>
        </p:txBody>
      </p:sp>
      <p:sp>
        <p:nvSpPr>
          <p:cNvPr id="62561" name="Text Box 97">
            <a:extLst>
              <a:ext uri="{FF2B5EF4-FFF2-40B4-BE49-F238E27FC236}">
                <a16:creationId xmlns:a16="http://schemas.microsoft.com/office/drawing/2014/main" id="{A849FEBE-7922-4447-81CB-5EDE1ABA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59" y="5757864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1244</a:t>
            </a:r>
          </a:p>
        </p:txBody>
      </p:sp>
      <p:sp>
        <p:nvSpPr>
          <p:cNvPr id="14378" name="Text Box 104">
            <a:extLst>
              <a:ext uri="{FF2B5EF4-FFF2-40B4-BE49-F238E27FC236}">
                <a16:creationId xmlns:a16="http://schemas.microsoft.com/office/drawing/2014/main" id="{2903E165-D7D7-4E03-A62D-9921317A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7220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70" name="Text Box 106">
            <a:extLst>
              <a:ext uri="{FF2B5EF4-FFF2-40B4-BE49-F238E27FC236}">
                <a16:creationId xmlns:a16="http://schemas.microsoft.com/office/drawing/2014/main" id="{08A0BDD1-D255-42BB-9030-B58F04610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508" y="5450682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đới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chênh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hạ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utoUpdateAnimBg="0"/>
      <p:bldP spid="62471" grpId="0" autoUpdateAnimBg="0"/>
      <p:bldP spid="62472" grpId="0" autoUpdateAnimBg="0"/>
      <p:bldP spid="62556" grpId="0" autoUpdateAnimBg="0"/>
      <p:bldP spid="62558" grpId="0" autoUpdateAnimBg="0"/>
      <p:bldP spid="62559" grpId="0" autoUpdateAnimBg="0"/>
      <p:bldP spid="62560" grpId="0" autoUpdateAnimBg="0"/>
      <p:bldP spid="62561" grpId="0" autoUpdateAnimBg="0"/>
      <p:bldP spid="625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">
            <a:extLst>
              <a:ext uri="{FF2B5EF4-FFF2-40B4-BE49-F238E27FC236}">
                <a16:creationId xmlns:a16="http://schemas.microsoft.com/office/drawing/2014/main" id="{E9F2091D-3B04-47F6-BC92-F3744182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324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31C97B35-CA52-40B1-BC3D-9E8DD864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43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72A3314A-D555-4BF8-8670-FB98BB8A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24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D4D24EE6-D0D6-4AE4-891E-FC3EB759A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733800"/>
            <a:ext cx="14478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3531" name="Group 43">
            <a:extLst>
              <a:ext uri="{FF2B5EF4-FFF2-40B4-BE49-F238E27FC236}">
                <a16:creationId xmlns:a16="http://schemas.microsoft.com/office/drawing/2014/main" id="{C7C69552-1B3C-4F5D-8D36-9E31E8352B4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52575" y="4259264"/>
          <a:ext cx="9115426" cy="2401887"/>
        </p:xfrm>
        <a:graphic>
          <a:graphicData uri="http://schemas.openxmlformats.org/drawingml/2006/table">
            <a:tbl>
              <a:tblPr/>
              <a:tblGrid>
                <a:gridCol w="91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8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đô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chung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nhất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Thấp nhất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Biên độ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TB (mm)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532" name="Text Box 44">
            <a:extLst>
              <a:ext uri="{FF2B5EF4-FFF2-40B4-BE49-F238E27FC236}">
                <a16:creationId xmlns:a16="http://schemas.microsoft.com/office/drawing/2014/main" id="{38FF5EFC-4651-415B-8A0C-301CBBE43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5765801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T.5 35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3533" name="Text Box 45">
            <a:extLst>
              <a:ext uri="{FF2B5EF4-FFF2-40B4-BE49-F238E27FC236}">
                <a16:creationId xmlns:a16="http://schemas.microsoft.com/office/drawing/2014/main" id="{109CB602-AB9A-4FA7-A7F4-AF5E71BC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770564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T.1 20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3534" name="Text Box 46">
            <a:extLst>
              <a:ext uri="{FF2B5EF4-FFF2-40B4-BE49-F238E27FC236}">
                <a16:creationId xmlns:a16="http://schemas.microsoft.com/office/drawing/2014/main" id="{97A28B4B-D7BD-4A14-ACA6-8B922169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5935663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altLang="en-US" sz="20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3535" name="Text Box 47">
            <a:extLst>
              <a:ext uri="{FF2B5EF4-FFF2-40B4-BE49-F238E27FC236}">
                <a16:creationId xmlns:a16="http://schemas.microsoft.com/office/drawing/2014/main" id="{4B9167DB-AA74-487C-9DE1-3244758A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54713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T.6 – 9 </a:t>
            </a:r>
          </a:p>
        </p:txBody>
      </p:sp>
      <p:sp>
        <p:nvSpPr>
          <p:cNvPr id="63537" name="Text Box 49">
            <a:extLst>
              <a:ext uri="{FF2B5EF4-FFF2-40B4-BE49-F238E27FC236}">
                <a16:creationId xmlns:a16="http://schemas.microsoft.com/office/drawing/2014/main" id="{D6089CAD-A2CC-4BA9-87B6-8D28D6A6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0198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897</a:t>
            </a:r>
          </a:p>
        </p:txBody>
      </p:sp>
      <p:sp>
        <p:nvSpPr>
          <p:cNvPr id="15400" name="Text Box 50">
            <a:extLst>
              <a:ext uri="{FF2B5EF4-FFF2-40B4-BE49-F238E27FC236}">
                <a16:creationId xmlns:a16="http://schemas.microsoft.com/office/drawing/2014/main" id="{9AB3D5DC-639A-40A1-807E-80C85A0D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01980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539" name="Text Box 51">
            <a:extLst>
              <a:ext uri="{FF2B5EF4-FFF2-40B4-BE49-F238E27FC236}">
                <a16:creationId xmlns:a16="http://schemas.microsoft.com/office/drawing/2014/main" id="{6EEFBDB7-13E7-4D6D-AB27-F790C8D02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77399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đới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hạ</a:t>
            </a:r>
            <a:r>
              <a:rPr lang="en-US" altLang="en-U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3" grpId="1"/>
      <p:bldP spid="63494" grpId="0"/>
      <p:bldP spid="63494" grpId="1"/>
      <p:bldP spid="63532" grpId="0"/>
      <p:bldP spid="63533" grpId="0"/>
      <p:bldP spid="63534" grpId="0"/>
      <p:bldP spid="63535" grpId="0"/>
      <p:bldP spid="63537" grpId="0"/>
      <p:bldP spid="63539" grpId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{C0DFB3CD-2B11-4C89-A2FB-DB1F522EE778}tf11437505_win32</Template>
  <TotalTime>14</TotalTime>
  <Words>922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 Pro Cond Light</vt:lpstr>
      <vt:lpstr>Speak Pro</vt:lpstr>
      <vt:lpstr>Times New Roman</vt:lpstr>
      <vt:lpstr>Wingdings</vt:lpstr>
      <vt:lpstr>RetrospectVTI</vt:lpstr>
      <vt:lpstr>BÀI 28: THỰC HÀNH PHÂN TÍCH  LƯỢC ĐỒ PHÂN BỐ CÁC MÔI TRƯỜNG TỰ  NHIÊN, BIỂU ĐỒ NHIỆT ĐỘ VÀ LƯỢNG MƯA Ở CHÂU PHI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THỰC HÀNH PHÂN TÍCH  LƯỢC ĐỒ PHÂN BỐ CÁC MÔI TRƯỜNG TỰ  NHIÊN, BIỂU ĐỒ NHIỆT ĐỘ VÀ LƯỢNG MƯA Ở CHÂU PHI</dc:title>
  <dc:creator>Linh Lê</dc:creator>
  <cp:lastModifiedBy>Linh Lê</cp:lastModifiedBy>
  <cp:revision>1</cp:revision>
  <dcterms:created xsi:type="dcterms:W3CDTF">2021-08-30T09:44:27Z</dcterms:created>
  <dcterms:modified xsi:type="dcterms:W3CDTF">2021-08-30T09:59:22Z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