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8" r:id="rId4"/>
    <p:sldId id="261" r:id="rId5"/>
    <p:sldId id="259" r:id="rId6"/>
    <p:sldId id="425" r:id="rId7"/>
  </p:sldIdLst>
  <p:sldSz cx="6858000" cy="51435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0" y="7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2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4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54781"/>
            <a:ext cx="154305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4781"/>
            <a:ext cx="451485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95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322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5274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9716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6099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64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8105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3375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799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43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5636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2386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588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9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9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5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1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9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8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09285-D8D9-4A23-9894-E88C6C56C7B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0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798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95826" y="3335247"/>
            <a:ext cx="18288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nual Operation 4"/>
          <p:cNvSpPr/>
          <p:nvPr/>
        </p:nvSpPr>
        <p:spPr>
          <a:xfrm>
            <a:off x="2105426" y="2954247"/>
            <a:ext cx="609600" cy="45720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7"/>
          <a:stretch/>
        </p:blipFill>
        <p:spPr>
          <a:xfrm>
            <a:off x="1495978" y="4556179"/>
            <a:ext cx="1828649" cy="3085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2"/>
          <a:stretch/>
        </p:blipFill>
        <p:spPr>
          <a:xfrm>
            <a:off x="1495902" y="3865927"/>
            <a:ext cx="1828649" cy="9906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18"/>
          <a:stretch/>
        </p:blipFill>
        <p:spPr>
          <a:xfrm>
            <a:off x="1495902" y="4257812"/>
            <a:ext cx="1828649" cy="598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76" b="-1"/>
          <a:stretch/>
        </p:blipFill>
        <p:spPr>
          <a:xfrm>
            <a:off x="1495902" y="4097248"/>
            <a:ext cx="1828649" cy="7592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2"/>
          <a:stretch/>
        </p:blipFill>
        <p:spPr>
          <a:xfrm>
            <a:off x="1495902" y="3637327"/>
            <a:ext cx="1828649" cy="12192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/>
          <a:stretch/>
        </p:blipFill>
        <p:spPr>
          <a:xfrm>
            <a:off x="1495902" y="3182848"/>
            <a:ext cx="1828649" cy="1673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9540">
            <a:off x="2017230" y="4470851"/>
            <a:ext cx="396207" cy="292584"/>
          </a:xfrm>
          <a:prstGeom prst="rect">
            <a:avLst/>
          </a:prstGeom>
        </p:spPr>
      </p:pic>
      <p:pic>
        <p:nvPicPr>
          <p:cNvPr id="12" name="yeah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06.57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18657" y="5188353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100">
            <a:off x="2396699" y="4512659"/>
            <a:ext cx="396207" cy="2925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064">
            <a:off x="1696197" y="4404431"/>
            <a:ext cx="396207" cy="2925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739">
            <a:off x="2357280" y="4339595"/>
            <a:ext cx="396207" cy="2925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2061">
            <a:off x="1934190" y="4181047"/>
            <a:ext cx="396207" cy="2925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8" y="3491173"/>
            <a:ext cx="1194717" cy="137148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483935" y="3378654"/>
            <a:ext cx="21194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Chúc mừng</a:t>
            </a:r>
          </a:p>
        </p:txBody>
      </p:sp>
      <p:sp>
        <p:nvSpPr>
          <p:cNvPr id="23" name="Oval 22"/>
          <p:cNvSpPr/>
          <p:nvPr/>
        </p:nvSpPr>
        <p:spPr>
          <a:xfrm>
            <a:off x="3578538" y="3333750"/>
            <a:ext cx="18288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Manual Operation 23"/>
          <p:cNvSpPr/>
          <p:nvPr/>
        </p:nvSpPr>
        <p:spPr>
          <a:xfrm>
            <a:off x="4188138" y="2952750"/>
            <a:ext cx="609600" cy="45720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7"/>
          <a:stretch/>
        </p:blipFill>
        <p:spPr>
          <a:xfrm>
            <a:off x="3578690" y="4554682"/>
            <a:ext cx="1828649" cy="3085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2"/>
          <a:stretch/>
        </p:blipFill>
        <p:spPr>
          <a:xfrm>
            <a:off x="3578614" y="3864430"/>
            <a:ext cx="1828649" cy="9906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18"/>
          <a:stretch/>
        </p:blipFill>
        <p:spPr>
          <a:xfrm>
            <a:off x="3578614" y="4256315"/>
            <a:ext cx="1828649" cy="5987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76" b="-1"/>
          <a:stretch/>
        </p:blipFill>
        <p:spPr>
          <a:xfrm>
            <a:off x="3578614" y="4095751"/>
            <a:ext cx="1828649" cy="7592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2"/>
          <a:stretch/>
        </p:blipFill>
        <p:spPr>
          <a:xfrm>
            <a:off x="3578614" y="3635830"/>
            <a:ext cx="1828649" cy="121921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/>
          <a:stretch/>
        </p:blipFill>
        <p:spPr>
          <a:xfrm>
            <a:off x="3578614" y="3181351"/>
            <a:ext cx="1828649" cy="16736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8109">
            <a:off x="4165736" y="4545601"/>
            <a:ext cx="396207" cy="292584"/>
          </a:xfrm>
          <a:prstGeom prst="rect">
            <a:avLst/>
          </a:prstGeom>
        </p:spPr>
      </p:pic>
      <p:pic>
        <p:nvPicPr>
          <p:cNvPr id="32" name="yeah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06.57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80657" y="5345520"/>
            <a:ext cx="609600" cy="609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100">
            <a:off x="4479411" y="4511162"/>
            <a:ext cx="396207" cy="29258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064">
            <a:off x="3778909" y="4402934"/>
            <a:ext cx="396207" cy="29258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4396">
            <a:off x="4759732" y="4384488"/>
            <a:ext cx="396207" cy="2925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841">
            <a:off x="4302761" y="4265558"/>
            <a:ext cx="396207" cy="29258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9914" y="3513971"/>
            <a:ext cx="1194717" cy="1371487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437735" y="3409951"/>
            <a:ext cx="21194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Chúc mừng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72538" y="209550"/>
            <a:ext cx="5586932" cy="838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Câu 2: Cách ủng hộ Trợ Giảng?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72387" y="1200150"/>
            <a:ext cx="2416478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A. Bỏ qua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742992" y="1200150"/>
            <a:ext cx="2416478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B. Đăng ký kênh</a:t>
            </a:r>
          </a:p>
        </p:txBody>
      </p:sp>
      <p:sp>
        <p:nvSpPr>
          <p:cNvPr id="2" name="Rectangle 1"/>
          <p:cNvSpPr/>
          <p:nvPr/>
        </p:nvSpPr>
        <p:spPr>
          <a:xfrm>
            <a:off x="-64931" y="4393237"/>
            <a:ext cx="14542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ĐỘI 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479956" y="4341724"/>
            <a:ext cx="14542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ĐỘI B</a:t>
            </a:r>
          </a:p>
        </p:txBody>
      </p:sp>
    </p:spTree>
    <p:extLst>
      <p:ext uri="{BB962C8B-B14F-4D97-AF65-F5344CB8AC3E}">
        <p14:creationId xmlns:p14="http://schemas.microsoft.com/office/powerpoint/2010/main" val="385794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7" presetClass="emph" presetSubtype="0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22" grpId="0"/>
      <p:bldP spid="22" grpId="1"/>
      <p:bldP spid="24" grpId="0" animBg="1"/>
      <p:bldP spid="24" grpId="1" animBg="1"/>
      <p:bldP spid="24" grpId="2" animBg="1"/>
      <p:bldP spid="24" grpId="3" animBg="1"/>
      <p:bldP spid="24" grpId="4" animBg="1"/>
      <p:bldP spid="38" grpId="0"/>
      <p:bldP spid="38" grpId="1"/>
      <p:bldP spid="48" grpId="0" animBg="1"/>
      <p:bldP spid="49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751" y="209550"/>
            <a:ext cx="5586932" cy="838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Câu 1: Kênh giúp giáo viên thiết kế giáo án điện tử hay nhất?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200150"/>
            <a:ext cx="2416478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A. TRỢ GIẢNG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780205" y="1200150"/>
            <a:ext cx="2416478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B. 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783203" y="2647950"/>
            <a:ext cx="3329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 a đúng</a:t>
            </a:r>
          </a:p>
        </p:txBody>
      </p:sp>
    </p:spTree>
    <p:extLst>
      <p:ext uri="{BB962C8B-B14F-4D97-AF65-F5344CB8AC3E}">
        <p14:creationId xmlns:p14="http://schemas.microsoft.com/office/powerpoint/2010/main" val="328910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751" y="209550"/>
            <a:ext cx="5586932" cy="838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Câu 2: Cách ủng hộ Trợ Giảng?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200150"/>
            <a:ext cx="2416478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A. Bỏ qua</a:t>
            </a:r>
          </a:p>
        </p:txBody>
      </p:sp>
      <p:sp>
        <p:nvSpPr>
          <p:cNvPr id="6" name="Rectangle 5"/>
          <p:cNvSpPr/>
          <p:nvPr/>
        </p:nvSpPr>
        <p:spPr>
          <a:xfrm>
            <a:off x="3780205" y="1200150"/>
            <a:ext cx="2416478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B. Đăng ký kênh</a:t>
            </a:r>
          </a:p>
        </p:txBody>
      </p:sp>
      <p:sp>
        <p:nvSpPr>
          <p:cNvPr id="7" name="Rectangle 6"/>
          <p:cNvSpPr/>
          <p:nvPr/>
        </p:nvSpPr>
        <p:spPr>
          <a:xfrm>
            <a:off x="1783203" y="2647950"/>
            <a:ext cx="3329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 b đúng</a:t>
            </a:r>
          </a:p>
        </p:txBody>
      </p:sp>
    </p:spTree>
    <p:extLst>
      <p:ext uri="{BB962C8B-B14F-4D97-AF65-F5344CB8AC3E}">
        <p14:creationId xmlns:p14="http://schemas.microsoft.com/office/powerpoint/2010/main" val="10000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4499371"/>
          </a:xfrm>
        </p:spPr>
        <p:txBody>
          <a:bodyPr>
            <a:normAutofit/>
          </a:bodyPr>
          <a:lstStyle/>
          <a:p>
            <a:r>
              <a:rPr lang="en-US" sz="2800"/>
              <a:t>- Sửa lại nội dung câu hỏi ở slide 2 và số 3 với vị trí đáp án đúng là a, b xong copy đặt lên bảng câu hỏi ở slide số 1</a:t>
            </a:r>
            <a:br>
              <a:rPr lang="en-US" sz="2800"/>
            </a:br>
            <a:r>
              <a:rPr lang="en-US" sz="2800"/>
              <a:t>- Xem video hướng dẫn trên kênh youtube TRỢ GIẢNG để biết cách sửa và cách chơi nhé!</a:t>
            </a:r>
          </a:p>
        </p:txBody>
      </p:sp>
    </p:spTree>
    <p:extLst>
      <p:ext uri="{BB962C8B-B14F-4D97-AF65-F5344CB8AC3E}">
        <p14:creationId xmlns:p14="http://schemas.microsoft.com/office/powerpoint/2010/main" val="3406464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342900" y="3829050"/>
            <a:ext cx="6407331" cy="1037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675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sz="12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675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/>
            <a:r>
              <a:rPr lang="en-US" sz="21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1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47"/>
            <a:ext cx="6822731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168</Words>
  <PresentationFormat>Tùy chỉnh</PresentationFormat>
  <Paragraphs>19</Paragraphs>
  <Slides>5</Slides>
  <Notes>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5</vt:i4>
      </vt:variant>
    </vt:vector>
  </HeadingPairs>
  <TitlesOfParts>
    <vt:vector size="10" baseType="lpstr">
      <vt:lpstr>Calibri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- Sửa lại nội dung câu hỏi ở slide 2 và số 3 với vị trí đáp án đúng là a, b xong copy đặt lên bảng câu hỏi ở slide số 1 - Xem video hướng dẫn trên kênh youtube TRỢ GIẢNG để biết cách sửa và cách chơi nhé!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2018-01-09T17:27:16Z</dcterms:created>
  <dcterms:modified xsi:type="dcterms:W3CDTF">2023-09-16T11:58:13Z</dcterms:modified>
</cp:coreProperties>
</file>