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80" r:id="rId3"/>
    <p:sldMasterId id="2147483692" r:id="rId4"/>
    <p:sldMasterId id="2147483705" r:id="rId5"/>
    <p:sldMasterId id="2147483717" r:id="rId6"/>
    <p:sldMasterId id="2147483727" r:id="rId7"/>
  </p:sldMasterIdLst>
  <p:notesMasterIdLst>
    <p:notesMasterId r:id="rId35"/>
  </p:notesMasterIdLst>
  <p:sldIdLst>
    <p:sldId id="2007577911" r:id="rId8"/>
    <p:sldId id="499" r:id="rId9"/>
    <p:sldId id="2007577266" r:id="rId10"/>
    <p:sldId id="2007577912" r:id="rId11"/>
    <p:sldId id="2007577300" r:id="rId12"/>
    <p:sldId id="306" r:id="rId13"/>
    <p:sldId id="2007577898" r:id="rId14"/>
    <p:sldId id="326" r:id="rId15"/>
    <p:sldId id="2007577914" r:id="rId16"/>
    <p:sldId id="2007577915" r:id="rId17"/>
    <p:sldId id="2007577899" r:id="rId18"/>
    <p:sldId id="2007577917" r:id="rId19"/>
    <p:sldId id="2007577916" r:id="rId20"/>
    <p:sldId id="2007577918" r:id="rId21"/>
    <p:sldId id="2007577976" r:id="rId22"/>
    <p:sldId id="2007577977" r:id="rId23"/>
    <p:sldId id="2007577919" r:id="rId24"/>
    <p:sldId id="2007577978" r:id="rId25"/>
    <p:sldId id="2007577267" r:id="rId26"/>
    <p:sldId id="2007577979" r:id="rId27"/>
    <p:sldId id="2007577980" r:id="rId28"/>
    <p:sldId id="316" r:id="rId29"/>
    <p:sldId id="2007577981" r:id="rId30"/>
    <p:sldId id="317" r:id="rId31"/>
    <p:sldId id="2007577982" r:id="rId32"/>
    <p:sldId id="285" r:id="rId33"/>
    <p:sldId id="20075779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9" d="100"/>
          <a:sy n="89" d="100"/>
        </p:scale>
        <p:origin x="4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62307-6D92-4A2B-A875-4A04CFA5BC57}" type="datetimeFigureOut">
              <a:rPr lang="en-SG" smtClean="0"/>
              <a:t>25/2/2024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ADC9-EECC-404C-ABF4-B9B1E948699F}" type="slidenum">
              <a:rPr lang="en-SG" smtClean="0"/>
              <a:t>‹#›</a:t>
            </a:fld>
            <a:endParaRPr lang="en-SG"/>
          </a:p>
        </p:txBody>
      </p:sp>
    </p:spTree>
    <p:extLst>
      <p:ext uri="{BB962C8B-B14F-4D97-AF65-F5344CB8AC3E}">
        <p14:creationId xmlns:p14="http://schemas.microsoft.com/office/powerpoint/2010/main" val="3140224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3367953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707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8901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184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263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8603-B5EC-437A-B805-3BD34FE3781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9216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8603-B5EC-437A-B805-3BD34FE3781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724949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306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8603-B5EC-437A-B805-3BD34FE3781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931255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4156212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5"/>
        <p:cNvGrpSpPr/>
        <p:nvPr/>
      </p:nvGrpSpPr>
      <p:grpSpPr>
        <a:xfrm>
          <a:off x="0" y="0"/>
          <a:ext cx="0" cy="0"/>
          <a:chOff x="0" y="0"/>
          <a:chExt cx="0" cy="0"/>
        </a:xfrm>
      </p:grpSpPr>
      <p:sp>
        <p:nvSpPr>
          <p:cNvPr id="6566" name="Google Shape;6566;g11ddd118c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7" name="Google Shape;6567;g11ddd118c9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62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9184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5"/>
        <p:cNvGrpSpPr/>
        <p:nvPr/>
      </p:nvGrpSpPr>
      <p:grpSpPr>
        <a:xfrm>
          <a:off x="0" y="0"/>
          <a:ext cx="0" cy="0"/>
          <a:chOff x="0" y="0"/>
          <a:chExt cx="0" cy="0"/>
        </a:xfrm>
      </p:grpSpPr>
      <p:sp>
        <p:nvSpPr>
          <p:cNvPr id="6566" name="Google Shape;6566;g11ddd118c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7" name="Google Shape;6567;g11ddd118c9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58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5"/>
        <p:cNvGrpSpPr/>
        <p:nvPr/>
      </p:nvGrpSpPr>
      <p:grpSpPr>
        <a:xfrm>
          <a:off x="0" y="0"/>
          <a:ext cx="0" cy="0"/>
          <a:chOff x="0" y="0"/>
          <a:chExt cx="0" cy="0"/>
        </a:xfrm>
      </p:grpSpPr>
      <p:sp>
        <p:nvSpPr>
          <p:cNvPr id="6566" name="Google Shape;6566;g11ddd118c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7" name="Google Shape;6567;g11ddd118c9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96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5"/>
        <p:cNvGrpSpPr/>
        <p:nvPr/>
      </p:nvGrpSpPr>
      <p:grpSpPr>
        <a:xfrm>
          <a:off x="0" y="0"/>
          <a:ext cx="0" cy="0"/>
          <a:chOff x="0" y="0"/>
          <a:chExt cx="0" cy="0"/>
        </a:xfrm>
      </p:grpSpPr>
      <p:sp>
        <p:nvSpPr>
          <p:cNvPr id="6566" name="Google Shape;6566;g11ddd118c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7" name="Google Shape;6567;g11ddd118c9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800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7"/>
        <p:cNvGrpSpPr/>
        <p:nvPr/>
      </p:nvGrpSpPr>
      <p:grpSpPr>
        <a:xfrm>
          <a:off x="0" y="0"/>
          <a:ext cx="0" cy="0"/>
          <a:chOff x="0" y="0"/>
          <a:chExt cx="0" cy="0"/>
        </a:xfrm>
      </p:grpSpPr>
      <p:sp>
        <p:nvSpPr>
          <p:cNvPr id="6108" name="Google Shape;6108;g11ddd118c90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9" name="Google Shape;6109;g11ddd118c9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480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7"/>
        <p:cNvGrpSpPr/>
        <p:nvPr/>
      </p:nvGrpSpPr>
      <p:grpSpPr>
        <a:xfrm>
          <a:off x="0" y="0"/>
          <a:ext cx="0" cy="0"/>
          <a:chOff x="0" y="0"/>
          <a:chExt cx="0" cy="0"/>
        </a:xfrm>
      </p:grpSpPr>
      <p:sp>
        <p:nvSpPr>
          <p:cNvPr id="6108" name="Google Shape;6108;g11ddd118c90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9" name="Google Shape;6109;g11ddd118c9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89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5"/>
        <p:cNvGrpSpPr/>
        <p:nvPr/>
      </p:nvGrpSpPr>
      <p:grpSpPr>
        <a:xfrm>
          <a:off x="0" y="0"/>
          <a:ext cx="0" cy="0"/>
          <a:chOff x="0" y="0"/>
          <a:chExt cx="0" cy="0"/>
        </a:xfrm>
      </p:grpSpPr>
      <p:sp>
        <p:nvSpPr>
          <p:cNvPr id="6566" name="Google Shape;6566;g11ddd118c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7" name="Google Shape;6567;g11ddd118c9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186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5"/>
        <p:cNvGrpSpPr/>
        <p:nvPr/>
      </p:nvGrpSpPr>
      <p:grpSpPr>
        <a:xfrm>
          <a:off x="0" y="0"/>
          <a:ext cx="0" cy="0"/>
          <a:chOff x="0" y="0"/>
          <a:chExt cx="0" cy="0"/>
        </a:xfrm>
      </p:grpSpPr>
      <p:sp>
        <p:nvSpPr>
          <p:cNvPr id="6566" name="Google Shape;6566;g11ddd118c9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7" name="Google Shape;6567;g11ddd118c9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26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65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274247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050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211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9114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99157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41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2024/2/25</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9512666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CBF1CA-E08C-4CF8-9FDF-96649B1BA4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0140BB-B10D-4C2E-9B68-A6565394247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4675CC-EA63-4222-9C61-D5A127BC965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6C103FE-A7DA-4DBC-B048-18F2DAE1CDD4}"/>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6" name="页脚占位符 5">
            <a:extLst>
              <a:ext uri="{FF2B5EF4-FFF2-40B4-BE49-F238E27FC236}">
                <a16:creationId xmlns:a16="http://schemas.microsoft.com/office/drawing/2014/main" id="{AC5F3922-49AE-4A11-94C7-DB874B7240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2BF616B-80E8-447C-AA6C-2BB603A07F8F}"/>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1156479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8E1BE1-CC4C-459D-BB84-67E7172A571A}"/>
              </a:ext>
            </a:extLst>
          </p:cNvPr>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0BE922-B630-4D0E-9313-A100FEE6D650}"/>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272A16-2810-4050-8DAF-47737277C325}"/>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DFA4653-3A42-4A6E-9D8D-C968B5B7D7B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BB6027-C663-4B4F-AA10-80384FB2581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33B178-E3BB-4EDB-879D-99A3824DCBF5}"/>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8" name="页脚占位符 7">
            <a:extLst>
              <a:ext uri="{FF2B5EF4-FFF2-40B4-BE49-F238E27FC236}">
                <a16:creationId xmlns:a16="http://schemas.microsoft.com/office/drawing/2014/main" id="{572872E3-4BA0-4EB0-8469-F44F2AA1524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B3F8F81-0F4C-4B59-A572-4CB97604080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6076611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575DA-77FD-466A-B61E-81AAC7759A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63C4929-0DB8-45CF-8748-4EF8DC982881}"/>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4" name="页脚占位符 3">
            <a:extLst>
              <a:ext uri="{FF2B5EF4-FFF2-40B4-BE49-F238E27FC236}">
                <a16:creationId xmlns:a16="http://schemas.microsoft.com/office/drawing/2014/main" id="{0E99CBBD-0820-4428-AC62-7CE6026A00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BF7B26-5446-4F6A-87DE-DFD1F6B99487}"/>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0681138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426375-95AF-4CAA-A760-17B0AB69D738}"/>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3" name="页脚占位符 2">
            <a:extLst>
              <a:ext uri="{FF2B5EF4-FFF2-40B4-BE49-F238E27FC236}">
                <a16:creationId xmlns:a16="http://schemas.microsoft.com/office/drawing/2014/main" id="{D9C9BFC4-BB5A-456D-BD08-125BF41E3D8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4369A36-C88E-4622-AB5A-AFAEF72E041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2608566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11A658-1103-40ED-8811-9E9820ED48DB}"/>
              </a:ext>
            </a:extLst>
          </p:cNvPr>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a:extLst>
              <a:ext uri="{FF2B5EF4-FFF2-40B4-BE49-F238E27FC236}">
                <a16:creationId xmlns:a16="http://schemas.microsoft.com/office/drawing/2014/main" id="{0EA30478-D4D5-4FFC-950B-D1D7B1460DF8}"/>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F08524-AA95-4DF5-8C2F-FADD816973F4}"/>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D8DFE1F-7739-4C4A-B8BA-410E80D5D5AB}"/>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6" name="页脚占位符 5">
            <a:extLst>
              <a:ext uri="{FF2B5EF4-FFF2-40B4-BE49-F238E27FC236}">
                <a16:creationId xmlns:a16="http://schemas.microsoft.com/office/drawing/2014/main" id="{5F79C82E-EDEB-4F13-9D59-E852FD1583A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233AC-6574-450D-9A25-7A127A126422}"/>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9931278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9C98CA-AEF7-4406-BA52-2F21BDB5D41C}"/>
              </a:ext>
            </a:extLst>
          </p:cNvPr>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a:extLst>
              <a:ext uri="{FF2B5EF4-FFF2-40B4-BE49-F238E27FC236}">
                <a16:creationId xmlns:a16="http://schemas.microsoft.com/office/drawing/2014/main" id="{2CE1D12C-4A8F-47B3-88A7-9D04C7C88DA1}"/>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a:extLst>
              <a:ext uri="{FF2B5EF4-FFF2-40B4-BE49-F238E27FC236}">
                <a16:creationId xmlns:a16="http://schemas.microsoft.com/office/drawing/2014/main" id="{0B685642-2C31-4D82-8951-C0E400FDA7D6}"/>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3908FBB-F3AD-4F5E-A171-30A6B3BF270F}"/>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6" name="页脚占位符 5">
            <a:extLst>
              <a:ext uri="{FF2B5EF4-FFF2-40B4-BE49-F238E27FC236}">
                <a16:creationId xmlns:a16="http://schemas.microsoft.com/office/drawing/2014/main" id="{38D067A1-0A63-439E-B2A5-F19267F86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5F97FA-8931-4960-B050-9CA9914804D1}"/>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5192543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082F4-F080-4803-8A06-DD3FC6D33CD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9938F42-FE4E-4D7C-813E-B04E128678B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9D0E81-B54F-49B4-AAAC-9EA5C83A244E}"/>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4F438BC6-F21F-4798-9AB6-05D7FE9815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027D22-2ADC-46C2-AACC-1CB4CCFB335A}"/>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8640458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3EA3C1-22D0-4172-92DE-1B848413CA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264F62B-6AC5-42D5-B3D3-40F07119CA8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E51A7-9409-4ED0-BCB5-A82E25B062D2}"/>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55C56B60-E9E9-4979-A397-1EF85C5492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99E927-2A7F-47DD-9E7A-A489F9974B96}"/>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153851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937739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69883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5" name="图片 1" descr="6"/>
          <p:cNvSpPr>
            <a:spLocks noChangeAspect="1" noChangeArrowheads="1"/>
          </p:cNvSpPr>
          <p:nvPr userDrawn="1"/>
        </p:nvSpPr>
        <p:spPr bwMode="auto">
          <a:xfrm>
            <a:off x="-49213" y="-1314450"/>
            <a:ext cx="12288838" cy="819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3010" name="Rectangle 2"/>
          <p:cNvSpPr>
            <a:spLocks noGrp="1" noChangeArrowheads="1"/>
          </p:cNvSpPr>
          <p:nvPr>
            <p:ph type="ctrTitle"/>
          </p:nvPr>
        </p:nvSpPr>
        <p:spPr>
          <a:xfrm>
            <a:off x="1727200" y="2209800"/>
            <a:ext cx="9550400" cy="1143000"/>
          </a:xfrm>
        </p:spPr>
        <p:txBody>
          <a:bodyPr/>
          <a:lstStyle>
            <a:lvl1pPr algn="ctr">
              <a:defRPr sz="5400">
                <a:solidFill>
                  <a:schemeClr val="accent2"/>
                </a:solidFill>
                <a:effectLst/>
                <a:ea typeface="楷体_GB2312" pitchFamily="49" charset="-122"/>
              </a:defRPr>
            </a:lvl1pPr>
          </a:lstStyle>
          <a:p>
            <a:r>
              <a:rPr lang="zh-CN" altLang="en-US" noProof="1"/>
              <a:t>单击此处编辑母版标题样式</a:t>
            </a:r>
          </a:p>
        </p:txBody>
      </p:sp>
      <p:sp>
        <p:nvSpPr>
          <p:cNvPr id="43011" name="Rectangle 3"/>
          <p:cNvSpPr>
            <a:spLocks noGrp="1" noChangeArrowheads="1"/>
          </p:cNvSpPr>
          <p:nvPr>
            <p:ph type="subTitle" idx="1"/>
          </p:nvPr>
        </p:nvSpPr>
        <p:spPr>
          <a:xfrm>
            <a:off x="2239433" y="3505200"/>
            <a:ext cx="8534400" cy="1066800"/>
          </a:xfrm>
        </p:spPr>
        <p:txBody>
          <a:bodyPr/>
          <a:lstStyle>
            <a:lvl1pPr marL="0" indent="0" algn="ctr">
              <a:buFont typeface="Wingdings" panose="05000000000000000000" pitchFamily="2" charset="2"/>
              <a:buNone/>
              <a:defRPr b="1">
                <a:effectLst>
                  <a:outerShdw blurRad="38100" dist="38100" dir="2700000" algn="tl">
                    <a:srgbClr val="000000"/>
                  </a:outerShdw>
                </a:effectLst>
                <a:latin typeface="High Tower Text" panose="02040502050506030303" pitchFamily="18" charset="0"/>
                <a:ea typeface="楷体_GB2312" pitchFamily="49" charset="-122"/>
              </a:defRPr>
            </a:lvl1pPr>
          </a:lstStyle>
          <a:p>
            <a:r>
              <a:rPr lang="zh-CN" altLang="en-US" noProof="1"/>
              <a:t>单击此处编辑母版副标题样式</a:t>
            </a:r>
          </a:p>
        </p:txBody>
      </p:sp>
      <p:sp>
        <p:nvSpPr>
          <p:cNvPr id="6" name="Rectangle 4"/>
          <p:cNvSpPr>
            <a:spLocks noGrp="1" noChangeArrowheads="1"/>
          </p:cNvSpPr>
          <p:nvPr>
            <p:ph type="dt" sz="half" idx="10"/>
          </p:nvPr>
        </p:nvSpPr>
        <p:spPr>
          <a:xfrm>
            <a:off x="914400" y="6096000"/>
            <a:ext cx="2540000" cy="381000"/>
          </a:xfrm>
        </p:spPr>
        <p:txBody>
          <a:bodyPr/>
          <a:lstStyle>
            <a:lvl1pPr>
              <a:defRPr dirty="0"/>
            </a:lvl1pPr>
          </a:lstStyle>
          <a:p>
            <a:pPr>
              <a:defRPr/>
            </a:pPr>
            <a:endParaRPr lang="en-US" altLang="zh-CN"/>
          </a:p>
        </p:txBody>
      </p:sp>
      <p:sp>
        <p:nvSpPr>
          <p:cNvPr id="7" name="Rectangle 5"/>
          <p:cNvSpPr>
            <a:spLocks noGrp="1" noChangeArrowheads="1"/>
          </p:cNvSpPr>
          <p:nvPr>
            <p:ph type="ftr" sz="quarter" idx="11"/>
          </p:nvPr>
        </p:nvSpPr>
        <p:spPr>
          <a:xfrm>
            <a:off x="4165600" y="6096000"/>
            <a:ext cx="3860800" cy="381000"/>
          </a:xfrm>
        </p:spPr>
        <p:txBody>
          <a:bodyPr/>
          <a:lstStyle>
            <a:lvl1pPr>
              <a:defRPr dirty="0"/>
            </a:lvl1pPr>
          </a:lstStyle>
          <a:p>
            <a:pPr>
              <a:defRPr/>
            </a:pPr>
            <a:endParaRPr lang="en-US" altLang="zh-CN"/>
          </a:p>
        </p:txBody>
      </p:sp>
      <p:sp>
        <p:nvSpPr>
          <p:cNvPr id="8" name="Rectangle 6"/>
          <p:cNvSpPr>
            <a:spLocks noGrp="1" noChangeArrowheads="1"/>
          </p:cNvSpPr>
          <p:nvPr>
            <p:ph type="sldNum" sz="quarter" idx="12"/>
          </p:nvPr>
        </p:nvSpPr>
        <p:spPr>
          <a:xfrm>
            <a:off x="8737600" y="6096000"/>
            <a:ext cx="2540000" cy="381000"/>
          </a:xfrm>
        </p:spPr>
        <p:txBody>
          <a:bodyPr/>
          <a:lstStyle>
            <a:lvl1pPr>
              <a:defRPr/>
            </a:lvl1pPr>
          </a:lstStyle>
          <a:p>
            <a:fld id="{277980E3-6F83-4362-8E8C-8A8C6153604D}" type="slidenum">
              <a:rPr lang="en-US" altLang="zh-CN"/>
              <a:pPr/>
              <a:t>‹#›</a:t>
            </a:fld>
            <a:endParaRPr lang="en-US" altLang="zh-CN"/>
          </a:p>
        </p:txBody>
      </p:sp>
    </p:spTree>
    <p:extLst>
      <p:ext uri="{BB962C8B-B14F-4D97-AF65-F5344CB8AC3E}">
        <p14:creationId xmlns:p14="http://schemas.microsoft.com/office/powerpoint/2010/main" val="41284692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59261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07602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55625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1777076" y="6739570"/>
            <a:ext cx="1224136"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下载</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http://www.1ppt.com/xiazai/</a:t>
            </a:r>
          </a:p>
        </p:txBody>
      </p:sp>
    </p:spTree>
    <p:extLst>
      <p:ext uri="{BB962C8B-B14F-4D97-AF65-F5344CB8AC3E}">
        <p14:creationId xmlns:p14="http://schemas.microsoft.com/office/powerpoint/2010/main" val="37383128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14383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19180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7253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0371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59814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69984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bwMode="auto">
      <p:bgPr>
        <a:solidFill>
          <a:srgbClr val="7ECEEF"/>
        </a:solidFill>
        <a:effectLst/>
      </p:bgPr>
    </p:bg>
    <p:spTree>
      <p:nvGrpSpPr>
        <p:cNvPr id="1" name=""/>
        <p:cNvGrpSpPr/>
        <p:nvPr/>
      </p:nvGrpSpPr>
      <p:grpSpPr>
        <a:xfrm>
          <a:off x="0" y="0"/>
          <a:ext cx="0" cy="0"/>
          <a:chOff x="0" y="0"/>
          <a:chExt cx="0" cy="0"/>
        </a:xfrm>
      </p:grpSpPr>
      <p:sp>
        <p:nvSpPr>
          <p:cNvPr id="2" name="矩形 1"/>
          <p:cNvSpPr/>
          <p:nvPr/>
        </p:nvSpPr>
        <p:spPr>
          <a:xfrm>
            <a:off x="0" y="1011420"/>
            <a:ext cx="12292013" cy="5876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pic>
        <p:nvPicPr>
          <p:cNvPr id="3" name="图片 8" descr="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7620000">
            <a:off x="173037" y="-179387"/>
            <a:ext cx="13890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3"/>
          <p:cNvSpPr>
            <a:spLocks noGrp="1"/>
          </p:cNvSpPr>
          <p:nvPr>
            <p:ph type="dt" sz="half" idx="10"/>
          </p:nvPr>
        </p:nvSpPr>
        <p:spPr/>
        <p:txBody>
          <a:bodyPr/>
          <a:lstStyle>
            <a:lvl1pPr>
              <a:defRPr dirty="0"/>
            </a:lvl1pPr>
          </a:lstStyle>
          <a:p>
            <a:pPr>
              <a:defRPr/>
            </a:pPr>
            <a:endParaRPr lang="en-US" altLang="zh-CN"/>
          </a:p>
        </p:txBody>
      </p:sp>
      <p:sp>
        <p:nvSpPr>
          <p:cNvPr id="5" name="页脚占位符 4"/>
          <p:cNvSpPr>
            <a:spLocks noGrp="1"/>
          </p:cNvSpPr>
          <p:nvPr>
            <p:ph type="ftr" sz="quarter" idx="11"/>
          </p:nvPr>
        </p:nvSpPr>
        <p:spPr/>
        <p:txBody>
          <a:bodyPr/>
          <a:lstStyle>
            <a:lvl1pPr>
              <a:defRPr dirty="0"/>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DBCD5834-E6B0-4951-961F-6E13937662BD}" type="slidenum">
              <a:rPr lang="en-US" altLang="zh-CN"/>
              <a:pPr/>
              <a:t>‹#›</a:t>
            </a:fld>
            <a:endParaRPr lang="en-US" altLang="zh-CN"/>
          </a:p>
        </p:txBody>
      </p:sp>
    </p:spTree>
    <p:extLst>
      <p:ext uri="{BB962C8B-B14F-4D97-AF65-F5344CB8AC3E}">
        <p14:creationId xmlns:p14="http://schemas.microsoft.com/office/powerpoint/2010/main" val="20877646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8276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4350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026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87814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776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8216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5525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2243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7099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882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625600" y="1295400"/>
            <a:ext cx="10261600" cy="914400"/>
          </a:xfrm>
        </p:spPr>
        <p:txBody>
          <a:bodyPr/>
          <a:lstStyle/>
          <a:p>
            <a:r>
              <a:rPr lang="zh-CN" altLang="en-US" noProof="1"/>
              <a:t>单击此处编辑母版标题样式</a:t>
            </a:r>
          </a:p>
        </p:txBody>
      </p:sp>
      <p:sp>
        <p:nvSpPr>
          <p:cNvPr id="3" name="内容占位符 2"/>
          <p:cNvSpPr>
            <a:spLocks noGrp="1"/>
          </p:cNvSpPr>
          <p:nvPr>
            <p:ph sz="half" idx="1"/>
          </p:nvPr>
        </p:nvSpPr>
        <p:spPr>
          <a:xfrm>
            <a:off x="16256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8580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2E6B1C4-201C-4146-B415-30AED202CC26}" type="slidenum">
              <a:rPr lang="en-US" altLang="zh-CN"/>
              <a:pPr/>
              <a:t>‹#›</a:t>
            </a:fld>
            <a:endParaRPr lang="en-US" altLang="zh-CN"/>
          </a:p>
        </p:txBody>
      </p:sp>
    </p:spTree>
    <p:extLst>
      <p:ext uri="{BB962C8B-B14F-4D97-AF65-F5344CB8AC3E}">
        <p14:creationId xmlns:p14="http://schemas.microsoft.com/office/powerpoint/2010/main" val="32009946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4100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50967" y="725767"/>
            <a:ext cx="10290000" cy="1248800"/>
          </a:xfrm>
          <a:prstGeom prst="rect">
            <a:avLst/>
          </a:prstGeom>
        </p:spPr>
        <p:txBody>
          <a:bodyPr spcFirstLastPara="1" wrap="square" lIns="91425" tIns="0" rIns="91425" bIns="91425" anchor="t" anchorCtr="0">
            <a:noAutofit/>
          </a:bodyPr>
          <a:lstStyle>
            <a:lvl1pPr lvl="0" algn="ctr">
              <a:lnSpc>
                <a:spcPct val="80000"/>
              </a:lnSpc>
              <a:spcBef>
                <a:spcPts val="0"/>
              </a:spcBef>
              <a:spcAft>
                <a:spcPts val="0"/>
              </a:spcAft>
              <a:buSzPts val="5200"/>
              <a:buFont typeface="Elsie"/>
              <a:buNone/>
              <a:defRPr sz="9066">
                <a:latin typeface="Elsie"/>
                <a:ea typeface="Elsie"/>
                <a:cs typeface="Elsie"/>
                <a:sym typeface="Elsi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1504800" y="1982584"/>
            <a:ext cx="9182400" cy="59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Barlow Semi Condensed"/>
              <a:buNone/>
              <a:defRPr sz="2333">
                <a:latin typeface="Lexend"/>
                <a:ea typeface="Lexend"/>
                <a:cs typeface="Lexend"/>
                <a:sym typeface="Lexend"/>
              </a:defRPr>
            </a:lvl1pPr>
            <a:lvl2pPr lvl="1"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2pPr>
            <a:lvl3pPr lvl="2"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3pPr>
            <a:lvl4pPr lvl="3"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4pPr>
            <a:lvl5pPr lvl="4"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5pPr>
            <a:lvl6pPr lvl="5"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6pPr>
            <a:lvl7pPr lvl="6"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7pPr>
            <a:lvl8pPr lvl="7"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8pPr>
            <a:lvl9pPr lvl="8"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9pPr>
          </a:lstStyle>
          <a:p>
            <a:endParaRPr/>
          </a:p>
        </p:txBody>
      </p:sp>
      <p:grpSp>
        <p:nvGrpSpPr>
          <p:cNvPr id="12" name="Google Shape;12;p2"/>
          <p:cNvGrpSpPr/>
          <p:nvPr/>
        </p:nvGrpSpPr>
        <p:grpSpPr>
          <a:xfrm>
            <a:off x="10703721" y="4922786"/>
            <a:ext cx="2078455" cy="2170588"/>
            <a:chOff x="8027790" y="3692089"/>
            <a:chExt cx="1558841" cy="1627941"/>
          </a:xfrm>
        </p:grpSpPr>
        <p:sp>
          <p:nvSpPr>
            <p:cNvPr id="13" name="Google Shape;13;p2"/>
            <p:cNvSpPr/>
            <p:nvPr/>
          </p:nvSpPr>
          <p:spPr>
            <a:xfrm>
              <a:off x="8371437" y="3770109"/>
              <a:ext cx="3576" cy="3091"/>
            </a:xfrm>
            <a:custGeom>
              <a:avLst/>
              <a:gdLst/>
              <a:ahLst/>
              <a:cxnLst/>
              <a:rect l="l" t="t" r="r" b="b"/>
              <a:pathLst>
                <a:path w="59" h="51" extrusionOk="0">
                  <a:moveTo>
                    <a:pt x="0" y="1"/>
                  </a:moveTo>
                  <a:cubicBezTo>
                    <a:pt x="0" y="9"/>
                    <a:pt x="8" y="26"/>
                    <a:pt x="17" y="34"/>
                  </a:cubicBezTo>
                  <a:lnTo>
                    <a:pt x="17" y="26"/>
                  </a:lnTo>
                  <a:lnTo>
                    <a:pt x="59" y="51"/>
                  </a:lnTo>
                  <a:lnTo>
                    <a:pt x="59" y="51"/>
                  </a:lnTo>
                  <a:lnTo>
                    <a:pt x="33" y="26"/>
                  </a:lnTo>
                  <a:lnTo>
                    <a:pt x="0" y="1"/>
                  </a:lnTo>
                  <a:close/>
                </a:path>
              </a:pathLst>
            </a:custGeom>
            <a:solidFill>
              <a:srgbClr val="211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rot="1515489">
              <a:off x="8212885" y="4109292"/>
              <a:ext cx="1219014" cy="998389"/>
              <a:chOff x="431982" y="2910018"/>
              <a:chExt cx="1219007" cy="998383"/>
            </a:xfrm>
          </p:grpSpPr>
          <p:sp>
            <p:nvSpPr>
              <p:cNvPr id="15" name="Google Shape;15;p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431982" y="2910018"/>
                <a:ext cx="442274" cy="159445"/>
                <a:chOff x="431982" y="2910018"/>
                <a:chExt cx="442274" cy="159445"/>
              </a:xfrm>
            </p:grpSpPr>
            <p:sp>
              <p:nvSpPr>
                <p:cNvPr id="20" name="Google Shape;20;p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 name="Google Shape;25;p2"/>
            <p:cNvGrpSpPr/>
            <p:nvPr/>
          </p:nvGrpSpPr>
          <p:grpSpPr>
            <a:xfrm>
              <a:off x="8027790" y="4690977"/>
              <a:ext cx="386060" cy="360087"/>
              <a:chOff x="9460636" y="2071442"/>
              <a:chExt cx="1221710" cy="1139515"/>
            </a:xfrm>
          </p:grpSpPr>
          <p:sp>
            <p:nvSpPr>
              <p:cNvPr id="26" name="Google Shape;26;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8062583" y="4303201"/>
              <a:ext cx="139466" cy="159114"/>
              <a:chOff x="11250843" y="1932532"/>
              <a:chExt cx="402616" cy="459335"/>
            </a:xfrm>
          </p:grpSpPr>
          <p:sp>
            <p:nvSpPr>
              <p:cNvPr id="38" name="Google Shape;38;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a:off x="8698971" y="3692089"/>
              <a:ext cx="139466" cy="159114"/>
              <a:chOff x="11250843" y="1932532"/>
              <a:chExt cx="402616" cy="459335"/>
            </a:xfrm>
          </p:grpSpPr>
          <p:sp>
            <p:nvSpPr>
              <p:cNvPr id="42" name="Google Shape;42;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 name="Google Shape;45;p2"/>
          <p:cNvGrpSpPr/>
          <p:nvPr/>
        </p:nvGrpSpPr>
        <p:grpSpPr>
          <a:xfrm>
            <a:off x="-168259" y="-303948"/>
            <a:ext cx="1876275" cy="2503765"/>
            <a:chOff x="-126194" y="-227961"/>
            <a:chExt cx="1407206" cy="1877824"/>
          </a:xfrm>
        </p:grpSpPr>
        <p:grpSp>
          <p:nvGrpSpPr>
            <p:cNvPr id="46" name="Google Shape;46;p2"/>
            <p:cNvGrpSpPr/>
            <p:nvPr/>
          </p:nvGrpSpPr>
          <p:grpSpPr>
            <a:xfrm rot="5400000" flipH="1">
              <a:off x="-236506" y="-117649"/>
              <a:ext cx="1219007" cy="998383"/>
              <a:chOff x="431982" y="2910018"/>
              <a:chExt cx="1219007" cy="998383"/>
            </a:xfrm>
          </p:grpSpPr>
          <p:sp>
            <p:nvSpPr>
              <p:cNvPr id="47" name="Google Shape;47;p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 name="Google Shape;51;p2"/>
              <p:cNvGrpSpPr/>
              <p:nvPr/>
            </p:nvGrpSpPr>
            <p:grpSpPr>
              <a:xfrm>
                <a:off x="431982" y="2910018"/>
                <a:ext cx="442274" cy="159445"/>
                <a:chOff x="431982" y="2910018"/>
                <a:chExt cx="442274" cy="159445"/>
              </a:xfrm>
            </p:grpSpPr>
            <p:sp>
              <p:nvSpPr>
                <p:cNvPr id="52" name="Google Shape;52;p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7" name="Google Shape;57;p2"/>
            <p:cNvGrpSpPr/>
            <p:nvPr/>
          </p:nvGrpSpPr>
          <p:grpSpPr>
            <a:xfrm>
              <a:off x="1141546" y="363414"/>
              <a:ext cx="139466" cy="159114"/>
              <a:chOff x="11250843" y="1932532"/>
              <a:chExt cx="402616" cy="459335"/>
            </a:xfrm>
          </p:grpSpPr>
          <p:sp>
            <p:nvSpPr>
              <p:cNvPr id="58" name="Google Shape;58;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2"/>
            <p:cNvGrpSpPr/>
            <p:nvPr/>
          </p:nvGrpSpPr>
          <p:grpSpPr>
            <a:xfrm>
              <a:off x="89240" y="1289776"/>
              <a:ext cx="386060" cy="360087"/>
              <a:chOff x="9460636" y="2071442"/>
              <a:chExt cx="1221710" cy="1139515"/>
            </a:xfrm>
          </p:grpSpPr>
          <p:sp>
            <p:nvSpPr>
              <p:cNvPr id="62" name="Google Shape;62;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02083" y="1009263"/>
              <a:ext cx="139466" cy="159114"/>
              <a:chOff x="11250843" y="1932532"/>
              <a:chExt cx="402616" cy="459335"/>
            </a:xfrm>
          </p:grpSpPr>
          <p:sp>
            <p:nvSpPr>
              <p:cNvPr id="74" name="Google Shape;74;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77;p2"/>
          <p:cNvGrpSpPr/>
          <p:nvPr/>
        </p:nvGrpSpPr>
        <p:grpSpPr>
          <a:xfrm>
            <a:off x="10174262" y="807203"/>
            <a:ext cx="2298663" cy="2894959"/>
            <a:chOff x="7630696" y="605402"/>
            <a:chExt cx="1723997" cy="2171219"/>
          </a:xfrm>
        </p:grpSpPr>
        <p:grpSp>
          <p:nvGrpSpPr>
            <p:cNvPr id="78" name="Google Shape;78;p2"/>
            <p:cNvGrpSpPr/>
            <p:nvPr/>
          </p:nvGrpSpPr>
          <p:grpSpPr>
            <a:xfrm>
              <a:off x="8487178" y="824251"/>
              <a:ext cx="386060" cy="360087"/>
              <a:chOff x="9460636" y="2071442"/>
              <a:chExt cx="1221710" cy="1139515"/>
            </a:xfrm>
          </p:grpSpPr>
          <p:sp>
            <p:nvSpPr>
              <p:cNvPr id="79" name="Google Shape;79;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2"/>
            <p:cNvGrpSpPr/>
            <p:nvPr/>
          </p:nvGrpSpPr>
          <p:grpSpPr>
            <a:xfrm>
              <a:off x="8661033" y="2461326"/>
              <a:ext cx="139466" cy="159114"/>
              <a:chOff x="11250843" y="1932532"/>
              <a:chExt cx="402616" cy="459335"/>
            </a:xfrm>
          </p:grpSpPr>
          <p:sp>
            <p:nvSpPr>
              <p:cNvPr id="91" name="Google Shape;91;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2"/>
            <p:cNvGrpSpPr/>
            <p:nvPr/>
          </p:nvGrpSpPr>
          <p:grpSpPr>
            <a:xfrm rot="-4273543">
              <a:off x="7718337" y="1187950"/>
              <a:ext cx="1548715" cy="1294429"/>
              <a:chOff x="457474" y="3580802"/>
              <a:chExt cx="1408022" cy="1176837"/>
            </a:xfrm>
          </p:grpSpPr>
          <p:sp>
            <p:nvSpPr>
              <p:cNvPr id="95" name="Google Shape;95;p2"/>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a:off x="660396" y="3746459"/>
                <a:ext cx="1205100" cy="947215"/>
                <a:chOff x="660396" y="3746459"/>
                <a:chExt cx="1205100" cy="947215"/>
              </a:xfrm>
            </p:grpSpPr>
            <p:sp>
              <p:nvSpPr>
                <p:cNvPr id="114" name="Google Shape;114;p2"/>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9" name="Google Shape;119;p2"/>
            <p:cNvGrpSpPr/>
            <p:nvPr/>
          </p:nvGrpSpPr>
          <p:grpSpPr>
            <a:xfrm>
              <a:off x="8157796" y="605402"/>
              <a:ext cx="139466" cy="159114"/>
              <a:chOff x="11250843" y="1932532"/>
              <a:chExt cx="402616" cy="459335"/>
            </a:xfrm>
          </p:grpSpPr>
          <p:sp>
            <p:nvSpPr>
              <p:cNvPr id="120" name="Google Shape;120;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3" name="Google Shape;123;p2"/>
          <p:cNvGrpSpPr/>
          <p:nvPr/>
        </p:nvGrpSpPr>
        <p:grpSpPr>
          <a:xfrm>
            <a:off x="-1641375" y="2403100"/>
            <a:ext cx="3768288" cy="3131120"/>
            <a:chOff x="-1231031" y="1802325"/>
            <a:chExt cx="2826216" cy="2348340"/>
          </a:xfrm>
        </p:grpSpPr>
        <p:grpSp>
          <p:nvGrpSpPr>
            <p:cNvPr id="124" name="Google Shape;124;p2"/>
            <p:cNvGrpSpPr/>
            <p:nvPr/>
          </p:nvGrpSpPr>
          <p:grpSpPr>
            <a:xfrm>
              <a:off x="573771" y="2511814"/>
              <a:ext cx="139466" cy="159114"/>
              <a:chOff x="11250843" y="1932532"/>
              <a:chExt cx="402616" cy="459335"/>
            </a:xfrm>
          </p:grpSpPr>
          <p:sp>
            <p:nvSpPr>
              <p:cNvPr id="125" name="Google Shape;125;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rot="7003547" flipH="1">
              <a:off x="-511838" y="1743762"/>
              <a:ext cx="1387831" cy="2465468"/>
              <a:chOff x="593002" y="2042708"/>
              <a:chExt cx="1261647" cy="2241302"/>
            </a:xfrm>
          </p:grpSpPr>
          <p:grpSp>
            <p:nvGrpSpPr>
              <p:cNvPr id="129" name="Google Shape;129;p2"/>
              <p:cNvGrpSpPr/>
              <p:nvPr/>
            </p:nvGrpSpPr>
            <p:grpSpPr>
              <a:xfrm>
                <a:off x="903827" y="2042708"/>
                <a:ext cx="823828" cy="968444"/>
                <a:chOff x="903827" y="2042708"/>
                <a:chExt cx="823828" cy="968444"/>
              </a:xfrm>
            </p:grpSpPr>
            <p:sp>
              <p:nvSpPr>
                <p:cNvPr id="130" name="Google Shape;130;p2"/>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2"/>
              <p:cNvGrpSpPr/>
              <p:nvPr/>
            </p:nvGrpSpPr>
            <p:grpSpPr>
              <a:xfrm>
                <a:off x="593002" y="2212351"/>
                <a:ext cx="1261647" cy="2071660"/>
                <a:chOff x="593002" y="2212351"/>
                <a:chExt cx="1261647" cy="2071660"/>
              </a:xfrm>
            </p:grpSpPr>
            <p:sp>
              <p:nvSpPr>
                <p:cNvPr id="138" name="Google Shape;138;p2"/>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2" name="Google Shape;142;p2"/>
          <p:cNvGrpSpPr/>
          <p:nvPr/>
        </p:nvGrpSpPr>
        <p:grpSpPr>
          <a:xfrm>
            <a:off x="693587" y="4935770"/>
            <a:ext cx="514747" cy="480116"/>
            <a:chOff x="9460636" y="2071442"/>
            <a:chExt cx="1221710" cy="1139515"/>
          </a:xfrm>
        </p:grpSpPr>
        <p:sp>
          <p:nvSpPr>
            <p:cNvPr id="143" name="Google Shape;143;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2"/>
          <p:cNvGrpSpPr/>
          <p:nvPr/>
        </p:nvGrpSpPr>
        <p:grpSpPr>
          <a:xfrm>
            <a:off x="507644" y="5581784"/>
            <a:ext cx="185955" cy="212152"/>
            <a:chOff x="11250843" y="1932532"/>
            <a:chExt cx="402616" cy="459335"/>
          </a:xfrm>
        </p:grpSpPr>
        <p:sp>
          <p:nvSpPr>
            <p:cNvPr id="155" name="Google Shape;155;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46756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61"/>
        <p:cNvGrpSpPr/>
        <p:nvPr/>
      </p:nvGrpSpPr>
      <p:grpSpPr>
        <a:xfrm>
          <a:off x="0" y="0"/>
          <a:ext cx="0" cy="0"/>
          <a:chOff x="0" y="0"/>
          <a:chExt cx="0" cy="0"/>
        </a:xfrm>
      </p:grpSpPr>
      <p:sp>
        <p:nvSpPr>
          <p:cNvPr id="662" name="Google Shape;662;p7"/>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7"/>
          <p:cNvSpPr txBox="1">
            <a:spLocks noGrp="1"/>
          </p:cNvSpPr>
          <p:nvPr>
            <p:ph type="title"/>
          </p:nvPr>
        </p:nvSpPr>
        <p:spPr>
          <a:xfrm>
            <a:off x="950967" y="790515"/>
            <a:ext cx="7051600" cy="1336000"/>
          </a:xfrm>
          <a:prstGeom prst="rect">
            <a:avLst/>
          </a:prstGeom>
        </p:spPr>
        <p:txBody>
          <a:bodyPr spcFirstLastPara="1" wrap="square" lIns="91425" tIns="0" rIns="91425" bIns="91425" anchor="t" anchorCtr="0">
            <a:noAutofit/>
          </a:bodyPr>
          <a:lstStyle>
            <a:lvl1pPr lvl="0" rtl="0">
              <a:lnSpc>
                <a:spcPct val="80000"/>
              </a:lnSpc>
              <a:spcBef>
                <a:spcPts val="0"/>
              </a:spcBef>
              <a:spcAft>
                <a:spcPts val="0"/>
              </a:spcAft>
              <a:buSzPts val="4100"/>
              <a:buNone/>
              <a:defRPr sz="5467"/>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grpSp>
        <p:nvGrpSpPr>
          <p:cNvPr id="664" name="Google Shape;664;p7"/>
          <p:cNvGrpSpPr/>
          <p:nvPr/>
        </p:nvGrpSpPr>
        <p:grpSpPr>
          <a:xfrm rot="-771151">
            <a:off x="-93456" y="4229252"/>
            <a:ext cx="1850519"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4" name="Google Shape;684;p7"/>
          <p:cNvGrpSpPr/>
          <p:nvPr/>
        </p:nvGrpSpPr>
        <p:grpSpPr>
          <a:xfrm>
            <a:off x="265687" y="174737"/>
            <a:ext cx="942647"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7" name="Google Shape;717;p7"/>
          <p:cNvGrpSpPr/>
          <p:nvPr/>
        </p:nvGrpSpPr>
        <p:grpSpPr>
          <a:xfrm>
            <a:off x="11004181" y="-243025"/>
            <a:ext cx="1823316"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49" name="Google Shape;749;p7"/>
          <p:cNvSpPr txBox="1">
            <a:spLocks noGrp="1"/>
          </p:cNvSpPr>
          <p:nvPr>
            <p:ph type="body" idx="1"/>
          </p:nvPr>
        </p:nvSpPr>
        <p:spPr>
          <a:xfrm>
            <a:off x="1623200" y="2495033"/>
            <a:ext cx="5004000" cy="3649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7079449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362"/>
        <p:cNvGrpSpPr/>
        <p:nvPr/>
      </p:nvGrpSpPr>
      <p:grpSpPr>
        <a:xfrm>
          <a:off x="0" y="0"/>
          <a:ext cx="0" cy="0"/>
          <a:chOff x="0" y="0"/>
          <a:chExt cx="0" cy="0"/>
        </a:xfrm>
      </p:grpSpPr>
    </p:spTree>
    <p:extLst>
      <p:ext uri="{BB962C8B-B14F-4D97-AF65-F5344CB8AC3E}">
        <p14:creationId xmlns:p14="http://schemas.microsoft.com/office/powerpoint/2010/main" val="15065292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44"/>
        <p:cNvGrpSpPr/>
        <p:nvPr/>
      </p:nvGrpSpPr>
      <p:grpSpPr>
        <a:xfrm>
          <a:off x="0" y="0"/>
          <a:ext cx="0" cy="0"/>
          <a:chOff x="0" y="0"/>
          <a:chExt cx="0" cy="0"/>
        </a:xfrm>
      </p:grpSpPr>
      <p:sp>
        <p:nvSpPr>
          <p:cNvPr id="1545" name="Google Shape;1545;p14"/>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6" name="Google Shape;1546;p14"/>
          <p:cNvSpPr txBox="1">
            <a:spLocks noGrp="1"/>
          </p:cNvSpPr>
          <p:nvPr>
            <p:ph type="title"/>
          </p:nvPr>
        </p:nvSpPr>
        <p:spPr>
          <a:xfrm>
            <a:off x="1387067" y="4835313"/>
            <a:ext cx="4227600" cy="642000"/>
          </a:xfrm>
          <a:prstGeom prst="rect">
            <a:avLst/>
          </a:prstGeom>
        </p:spPr>
        <p:txBody>
          <a:bodyPr spcFirstLastPara="1" wrap="square" lIns="91425" tIns="0" rIns="91425" bIns="91425" anchor="b" anchorCtr="0">
            <a:noAutofit/>
          </a:bodyPr>
          <a:lstStyle>
            <a:lvl1pPr lvl="0" rtl="0">
              <a:spcBef>
                <a:spcPts val="0"/>
              </a:spcBef>
              <a:spcAft>
                <a:spcPts val="0"/>
              </a:spcAft>
              <a:buSzPts val="1400"/>
              <a:buNone/>
              <a:defRPr sz="30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47" name="Google Shape;1547;p14"/>
          <p:cNvSpPr txBox="1">
            <a:spLocks noGrp="1"/>
          </p:cNvSpPr>
          <p:nvPr>
            <p:ph type="subTitle" idx="1"/>
          </p:nvPr>
        </p:nvSpPr>
        <p:spPr>
          <a:xfrm>
            <a:off x="1387067" y="1565812"/>
            <a:ext cx="6981200" cy="32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8" name="Google Shape;1548;p14"/>
          <p:cNvSpPr/>
          <p:nvPr/>
        </p:nvSpPr>
        <p:spPr>
          <a:xfrm>
            <a:off x="-98900" y="3603200"/>
            <a:ext cx="2133" cy="2133"/>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96799" y="3603201"/>
            <a:ext cx="33" cy="33"/>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0" name="Google Shape;1550;p14"/>
          <p:cNvGrpSpPr/>
          <p:nvPr/>
        </p:nvGrpSpPr>
        <p:grpSpPr>
          <a:xfrm>
            <a:off x="-703393" y="4249807"/>
            <a:ext cx="2681924" cy="3669156"/>
            <a:chOff x="-292495" y="2868905"/>
            <a:chExt cx="2011443" cy="2751867"/>
          </a:xfrm>
        </p:grpSpPr>
        <p:grpSp>
          <p:nvGrpSpPr>
            <p:cNvPr id="1551" name="Google Shape;1551;p14"/>
            <p:cNvGrpSpPr/>
            <p:nvPr/>
          </p:nvGrpSpPr>
          <p:grpSpPr>
            <a:xfrm rot="956037" flipH="1">
              <a:off x="19279" y="3012049"/>
              <a:ext cx="1387895" cy="2465580"/>
              <a:chOff x="593002" y="2042708"/>
              <a:chExt cx="1261647" cy="2241302"/>
            </a:xfrm>
          </p:grpSpPr>
          <p:grpSp>
            <p:nvGrpSpPr>
              <p:cNvPr id="1552" name="Google Shape;1552;p14"/>
              <p:cNvGrpSpPr/>
              <p:nvPr/>
            </p:nvGrpSpPr>
            <p:grpSpPr>
              <a:xfrm>
                <a:off x="895855" y="2042708"/>
                <a:ext cx="831800" cy="1661755"/>
                <a:chOff x="895855" y="2042708"/>
                <a:chExt cx="831800" cy="1661755"/>
              </a:xfrm>
            </p:grpSpPr>
            <p:sp>
              <p:nvSpPr>
                <p:cNvPr id="1553" name="Google Shape;1553;p14"/>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4" name="Google Shape;1564;p14"/>
              <p:cNvGrpSpPr/>
              <p:nvPr/>
            </p:nvGrpSpPr>
            <p:grpSpPr>
              <a:xfrm>
                <a:off x="593002" y="2212351"/>
                <a:ext cx="1261647" cy="2071660"/>
                <a:chOff x="593002" y="2212351"/>
                <a:chExt cx="1261647" cy="2071660"/>
              </a:xfrm>
            </p:grpSpPr>
            <p:sp>
              <p:nvSpPr>
                <p:cNvPr id="1565" name="Google Shape;1565;p14"/>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71" name="Google Shape;1571;p14"/>
            <p:cNvGrpSpPr/>
            <p:nvPr/>
          </p:nvGrpSpPr>
          <p:grpSpPr>
            <a:xfrm rot="1289470">
              <a:off x="268797" y="3002136"/>
              <a:ext cx="139459" cy="159106"/>
              <a:chOff x="11250843" y="1932532"/>
              <a:chExt cx="402616" cy="459335"/>
            </a:xfrm>
          </p:grpSpPr>
          <p:sp>
            <p:nvSpPr>
              <p:cNvPr id="1572" name="Google Shape;1572;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5" name="Google Shape;1575;p14"/>
            <p:cNvGrpSpPr/>
            <p:nvPr/>
          </p:nvGrpSpPr>
          <p:grpSpPr>
            <a:xfrm flipH="1">
              <a:off x="1056047" y="4428526"/>
              <a:ext cx="386060" cy="360087"/>
              <a:chOff x="9460636" y="2071442"/>
              <a:chExt cx="1221710" cy="1139515"/>
            </a:xfrm>
          </p:grpSpPr>
          <p:sp>
            <p:nvSpPr>
              <p:cNvPr id="1576" name="Google Shape;1576;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87" name="Google Shape;1587;p14"/>
          <p:cNvGrpSpPr/>
          <p:nvPr/>
        </p:nvGrpSpPr>
        <p:grpSpPr>
          <a:xfrm>
            <a:off x="9105647" y="74154"/>
            <a:ext cx="3433416" cy="2407933"/>
            <a:chOff x="6813685" y="55615"/>
            <a:chExt cx="2575062" cy="1805950"/>
          </a:xfrm>
        </p:grpSpPr>
        <p:grpSp>
          <p:nvGrpSpPr>
            <p:cNvPr id="1588" name="Google Shape;1588;p14"/>
            <p:cNvGrpSpPr/>
            <p:nvPr/>
          </p:nvGrpSpPr>
          <p:grpSpPr>
            <a:xfrm rot="-5694123">
              <a:off x="7407295" y="-380404"/>
              <a:ext cx="1387842" cy="2465486"/>
              <a:chOff x="593002" y="2042708"/>
              <a:chExt cx="1261647" cy="2241302"/>
            </a:xfrm>
          </p:grpSpPr>
          <p:grpSp>
            <p:nvGrpSpPr>
              <p:cNvPr id="1589" name="Google Shape;1589;p14"/>
              <p:cNvGrpSpPr/>
              <p:nvPr/>
            </p:nvGrpSpPr>
            <p:grpSpPr>
              <a:xfrm>
                <a:off x="895855" y="2042708"/>
                <a:ext cx="831800" cy="1661755"/>
                <a:chOff x="895855" y="2042708"/>
                <a:chExt cx="831800" cy="1661755"/>
              </a:xfrm>
            </p:grpSpPr>
            <p:sp>
              <p:nvSpPr>
                <p:cNvPr id="1590" name="Google Shape;1590;p14"/>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4"/>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4"/>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4"/>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4"/>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4"/>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4"/>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4"/>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4"/>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4"/>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4"/>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4"/>
              <p:cNvGrpSpPr/>
              <p:nvPr/>
            </p:nvGrpSpPr>
            <p:grpSpPr>
              <a:xfrm>
                <a:off x="593002" y="2212351"/>
                <a:ext cx="1261647" cy="2071660"/>
                <a:chOff x="593002" y="2212351"/>
                <a:chExt cx="1261647" cy="2071660"/>
              </a:xfrm>
            </p:grpSpPr>
            <p:sp>
              <p:nvSpPr>
                <p:cNvPr id="1602" name="Google Shape;1602;p14"/>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4"/>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4"/>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4"/>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4"/>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4"/>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08" name="Google Shape;1608;p14"/>
            <p:cNvGrpSpPr/>
            <p:nvPr/>
          </p:nvGrpSpPr>
          <p:grpSpPr>
            <a:xfrm>
              <a:off x="8673546" y="1133927"/>
              <a:ext cx="139466" cy="159114"/>
              <a:chOff x="11250843" y="1932532"/>
              <a:chExt cx="402616" cy="459335"/>
            </a:xfrm>
          </p:grpSpPr>
          <p:sp>
            <p:nvSpPr>
              <p:cNvPr id="1609" name="Google Shape;1609;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2" name="Google Shape;1612;p14"/>
            <p:cNvGrpSpPr/>
            <p:nvPr/>
          </p:nvGrpSpPr>
          <p:grpSpPr>
            <a:xfrm flipH="1">
              <a:off x="7999322" y="1321051"/>
              <a:ext cx="386060" cy="360087"/>
              <a:chOff x="9460636" y="2071442"/>
              <a:chExt cx="1221710" cy="1139515"/>
            </a:xfrm>
          </p:grpSpPr>
          <p:sp>
            <p:nvSpPr>
              <p:cNvPr id="1613" name="Google Shape;1613;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4" name="Google Shape;1624;p14"/>
            <p:cNvGrpSpPr/>
            <p:nvPr/>
          </p:nvGrpSpPr>
          <p:grpSpPr>
            <a:xfrm flipH="1">
              <a:off x="7635679" y="272201"/>
              <a:ext cx="139466" cy="159114"/>
              <a:chOff x="11250843" y="1932532"/>
              <a:chExt cx="402616" cy="459335"/>
            </a:xfrm>
          </p:grpSpPr>
          <p:sp>
            <p:nvSpPr>
              <p:cNvPr id="1625" name="Google Shape;1625;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8" name="Google Shape;1628;p14"/>
            <p:cNvGrpSpPr/>
            <p:nvPr/>
          </p:nvGrpSpPr>
          <p:grpSpPr>
            <a:xfrm flipH="1">
              <a:off x="8695954" y="1702451"/>
              <a:ext cx="139466" cy="159114"/>
              <a:chOff x="11250843" y="1932532"/>
              <a:chExt cx="402616" cy="459335"/>
            </a:xfrm>
          </p:grpSpPr>
          <p:sp>
            <p:nvSpPr>
              <p:cNvPr id="1629" name="Google Shape;1629;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32" name="Google Shape;1632;p14"/>
          <p:cNvGrpSpPr/>
          <p:nvPr/>
        </p:nvGrpSpPr>
        <p:grpSpPr>
          <a:xfrm>
            <a:off x="-369264" y="-581703"/>
            <a:ext cx="2292056" cy="2448276"/>
            <a:chOff x="-276948" y="-207678"/>
            <a:chExt cx="1719042" cy="1836207"/>
          </a:xfrm>
        </p:grpSpPr>
        <p:grpSp>
          <p:nvGrpSpPr>
            <p:cNvPr id="1633" name="Google Shape;1633;p14"/>
            <p:cNvGrpSpPr/>
            <p:nvPr/>
          </p:nvGrpSpPr>
          <p:grpSpPr>
            <a:xfrm rot="4479293" flipH="1">
              <a:off x="-222239" y="63155"/>
              <a:ext cx="1548847" cy="1294539"/>
              <a:chOff x="457474" y="3580802"/>
              <a:chExt cx="1408022" cy="1176837"/>
            </a:xfrm>
          </p:grpSpPr>
          <p:sp>
            <p:nvSpPr>
              <p:cNvPr id="1634" name="Google Shape;1634;p14"/>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4"/>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4"/>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4"/>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4"/>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4"/>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4"/>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4"/>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4"/>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4"/>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4"/>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4"/>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4"/>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4"/>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4"/>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4"/>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4"/>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4"/>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2" name="Google Shape;1652;p14"/>
              <p:cNvGrpSpPr/>
              <p:nvPr/>
            </p:nvGrpSpPr>
            <p:grpSpPr>
              <a:xfrm>
                <a:off x="660396" y="3746459"/>
                <a:ext cx="1205100" cy="947215"/>
                <a:chOff x="660396" y="3746459"/>
                <a:chExt cx="1205100" cy="947215"/>
              </a:xfrm>
            </p:grpSpPr>
            <p:sp>
              <p:nvSpPr>
                <p:cNvPr id="1653" name="Google Shape;1653;p14"/>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4"/>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4"/>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4"/>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4"/>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58" name="Google Shape;1658;p14"/>
            <p:cNvGrpSpPr/>
            <p:nvPr/>
          </p:nvGrpSpPr>
          <p:grpSpPr>
            <a:xfrm rot="-2406580" flipH="1">
              <a:off x="673638" y="220939"/>
              <a:ext cx="386091" cy="360115"/>
              <a:chOff x="9460636" y="2071442"/>
              <a:chExt cx="1221710" cy="1139515"/>
            </a:xfrm>
          </p:grpSpPr>
          <p:sp>
            <p:nvSpPr>
              <p:cNvPr id="1659" name="Google Shape;1659;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0" name="Google Shape;1670;p14"/>
            <p:cNvGrpSpPr/>
            <p:nvPr/>
          </p:nvGrpSpPr>
          <p:grpSpPr>
            <a:xfrm rot="-2407013" flipH="1">
              <a:off x="1267774" y="514942"/>
              <a:ext cx="139464" cy="159112"/>
              <a:chOff x="11250843" y="1932532"/>
              <a:chExt cx="402616" cy="459335"/>
            </a:xfrm>
          </p:grpSpPr>
          <p:sp>
            <p:nvSpPr>
              <p:cNvPr id="1671" name="Google Shape;1671;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530975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87"/>
        <p:cNvGrpSpPr/>
        <p:nvPr/>
      </p:nvGrpSpPr>
      <p:grpSpPr>
        <a:xfrm>
          <a:off x="0" y="0"/>
          <a:ext cx="0" cy="0"/>
          <a:chOff x="0" y="0"/>
          <a:chExt cx="0" cy="0"/>
        </a:xfrm>
      </p:grpSpPr>
      <p:sp>
        <p:nvSpPr>
          <p:cNvPr id="2188" name="Google Shape;2188;p19"/>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9" name="Google Shape;2189;p19"/>
          <p:cNvSpPr txBox="1">
            <a:spLocks noGrp="1"/>
          </p:cNvSpPr>
          <p:nvPr>
            <p:ph type="ctrTitle"/>
          </p:nvPr>
        </p:nvSpPr>
        <p:spPr>
          <a:xfrm>
            <a:off x="953133" y="657627"/>
            <a:ext cx="10285600"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67"/>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grpSp>
        <p:nvGrpSpPr>
          <p:cNvPr id="2190" name="Google Shape;2190;p19"/>
          <p:cNvGrpSpPr/>
          <p:nvPr/>
        </p:nvGrpSpPr>
        <p:grpSpPr>
          <a:xfrm rot="-5400000">
            <a:off x="10999109" y="516218"/>
            <a:ext cx="1625343" cy="1331177"/>
            <a:chOff x="431982" y="2910018"/>
            <a:chExt cx="1219007" cy="998383"/>
          </a:xfrm>
        </p:grpSpPr>
        <p:sp>
          <p:nvSpPr>
            <p:cNvPr id="2191" name="Google Shape;2191;p19"/>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9"/>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9"/>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9"/>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95" name="Google Shape;2195;p19"/>
            <p:cNvGrpSpPr/>
            <p:nvPr/>
          </p:nvGrpSpPr>
          <p:grpSpPr>
            <a:xfrm>
              <a:off x="431982" y="2910018"/>
              <a:ext cx="442274" cy="159445"/>
              <a:chOff x="431982" y="2910018"/>
              <a:chExt cx="442274" cy="159445"/>
            </a:xfrm>
          </p:grpSpPr>
          <p:sp>
            <p:nvSpPr>
              <p:cNvPr id="2196" name="Google Shape;2196;p19"/>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9"/>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9"/>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9"/>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9"/>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01" name="Google Shape;2201;p19"/>
          <p:cNvGrpSpPr/>
          <p:nvPr/>
        </p:nvGrpSpPr>
        <p:grpSpPr>
          <a:xfrm>
            <a:off x="10960261" y="5335586"/>
            <a:ext cx="1821665" cy="1910313"/>
            <a:chOff x="8220195" y="4001689"/>
            <a:chExt cx="1366249" cy="1432735"/>
          </a:xfrm>
        </p:grpSpPr>
        <p:grpSp>
          <p:nvGrpSpPr>
            <p:cNvPr id="2202" name="Google Shape;2202;p19"/>
            <p:cNvGrpSpPr/>
            <p:nvPr/>
          </p:nvGrpSpPr>
          <p:grpSpPr>
            <a:xfrm>
              <a:off x="8245415" y="4336104"/>
              <a:ext cx="1341029" cy="1098321"/>
              <a:chOff x="431982" y="2910018"/>
              <a:chExt cx="1219007" cy="998383"/>
            </a:xfrm>
          </p:grpSpPr>
          <p:sp>
            <p:nvSpPr>
              <p:cNvPr id="2203" name="Google Shape;2203;p19"/>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9"/>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9"/>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9"/>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07" name="Google Shape;2207;p19"/>
              <p:cNvGrpSpPr/>
              <p:nvPr/>
            </p:nvGrpSpPr>
            <p:grpSpPr>
              <a:xfrm>
                <a:off x="431982" y="2910018"/>
                <a:ext cx="442274" cy="159445"/>
                <a:chOff x="431982" y="2910018"/>
                <a:chExt cx="442274" cy="159445"/>
              </a:xfrm>
            </p:grpSpPr>
            <p:sp>
              <p:nvSpPr>
                <p:cNvPr id="2208" name="Google Shape;2208;p19"/>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9"/>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9"/>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9"/>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9"/>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13" name="Google Shape;2213;p19"/>
            <p:cNvGrpSpPr/>
            <p:nvPr/>
          </p:nvGrpSpPr>
          <p:grpSpPr>
            <a:xfrm flipH="1">
              <a:off x="8634370" y="4001689"/>
              <a:ext cx="139466" cy="159114"/>
              <a:chOff x="11250843" y="1932532"/>
              <a:chExt cx="402616" cy="459335"/>
            </a:xfrm>
          </p:grpSpPr>
          <p:sp>
            <p:nvSpPr>
              <p:cNvPr id="2214" name="Google Shape;2214;p19"/>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9"/>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9"/>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7" name="Google Shape;2217;p19"/>
            <p:cNvGrpSpPr/>
            <p:nvPr/>
          </p:nvGrpSpPr>
          <p:grpSpPr>
            <a:xfrm flipH="1">
              <a:off x="8220195" y="4755164"/>
              <a:ext cx="139466" cy="159114"/>
              <a:chOff x="11250843" y="1932532"/>
              <a:chExt cx="402616" cy="459335"/>
            </a:xfrm>
          </p:grpSpPr>
          <p:sp>
            <p:nvSpPr>
              <p:cNvPr id="2218" name="Google Shape;2218;p19"/>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9"/>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9"/>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983074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474"/>
        <p:cNvGrpSpPr/>
        <p:nvPr/>
      </p:nvGrpSpPr>
      <p:grpSpPr>
        <a:xfrm>
          <a:off x="0" y="0"/>
          <a:ext cx="0" cy="0"/>
          <a:chOff x="0" y="0"/>
          <a:chExt cx="0" cy="0"/>
        </a:xfrm>
      </p:grpSpPr>
      <p:sp>
        <p:nvSpPr>
          <p:cNvPr id="2475" name="Google Shape;2475;p22"/>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6" name="Google Shape;2476;p22"/>
          <p:cNvSpPr txBox="1">
            <a:spLocks noGrp="1"/>
          </p:cNvSpPr>
          <p:nvPr>
            <p:ph type="ctrTitle"/>
          </p:nvPr>
        </p:nvSpPr>
        <p:spPr>
          <a:xfrm>
            <a:off x="953200" y="658024"/>
            <a:ext cx="10285600"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67"/>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grpSp>
        <p:nvGrpSpPr>
          <p:cNvPr id="2501" name="Google Shape;2501;p22"/>
          <p:cNvGrpSpPr/>
          <p:nvPr/>
        </p:nvGrpSpPr>
        <p:grpSpPr>
          <a:xfrm>
            <a:off x="-947817" y="4839434"/>
            <a:ext cx="3124033" cy="2554665"/>
            <a:chOff x="-710863" y="3629575"/>
            <a:chExt cx="2343025" cy="1915999"/>
          </a:xfrm>
        </p:grpSpPr>
        <p:grpSp>
          <p:nvGrpSpPr>
            <p:cNvPr id="2502" name="Google Shape;2502;p22"/>
            <p:cNvGrpSpPr/>
            <p:nvPr/>
          </p:nvGrpSpPr>
          <p:grpSpPr>
            <a:xfrm>
              <a:off x="-710863" y="3629575"/>
              <a:ext cx="2018404" cy="1915999"/>
              <a:chOff x="-634663" y="3629575"/>
              <a:chExt cx="2018404" cy="1915999"/>
            </a:xfrm>
          </p:grpSpPr>
          <p:grpSp>
            <p:nvGrpSpPr>
              <p:cNvPr id="2503" name="Google Shape;2503;p22"/>
              <p:cNvGrpSpPr/>
              <p:nvPr/>
            </p:nvGrpSpPr>
            <p:grpSpPr>
              <a:xfrm flipH="1">
                <a:off x="42713" y="4447254"/>
                <a:ext cx="1341029" cy="1098321"/>
                <a:chOff x="431982" y="2910018"/>
                <a:chExt cx="1219007" cy="998383"/>
              </a:xfrm>
            </p:grpSpPr>
            <p:sp>
              <p:nvSpPr>
                <p:cNvPr id="2504" name="Google Shape;2504;p2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2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2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2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08" name="Google Shape;2508;p22"/>
                <p:cNvGrpSpPr/>
                <p:nvPr/>
              </p:nvGrpSpPr>
              <p:grpSpPr>
                <a:xfrm>
                  <a:off x="431982" y="2910018"/>
                  <a:ext cx="442274" cy="159445"/>
                  <a:chOff x="431982" y="2910018"/>
                  <a:chExt cx="442274" cy="159445"/>
                </a:xfrm>
              </p:grpSpPr>
              <p:sp>
                <p:nvSpPr>
                  <p:cNvPr id="2509" name="Google Shape;2509;p2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2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2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2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2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14" name="Google Shape;2514;p22"/>
              <p:cNvGrpSpPr/>
              <p:nvPr/>
            </p:nvGrpSpPr>
            <p:grpSpPr>
              <a:xfrm rot="-709424" flipH="1">
                <a:off x="-518465" y="3774526"/>
                <a:ext cx="1548880" cy="1294567"/>
                <a:chOff x="457474" y="3580802"/>
                <a:chExt cx="1408022" cy="1176837"/>
              </a:xfrm>
            </p:grpSpPr>
            <p:sp>
              <p:nvSpPr>
                <p:cNvPr id="2515" name="Google Shape;2515;p22"/>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2"/>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2"/>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2"/>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2"/>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2"/>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2"/>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2"/>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2"/>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2"/>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2"/>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2"/>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2"/>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2"/>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2"/>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2"/>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2"/>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2"/>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33" name="Google Shape;2533;p22"/>
                <p:cNvGrpSpPr/>
                <p:nvPr/>
              </p:nvGrpSpPr>
              <p:grpSpPr>
                <a:xfrm>
                  <a:off x="660396" y="3746459"/>
                  <a:ext cx="1205100" cy="947215"/>
                  <a:chOff x="660396" y="3746459"/>
                  <a:chExt cx="1205100" cy="947215"/>
                </a:xfrm>
              </p:grpSpPr>
              <p:sp>
                <p:nvSpPr>
                  <p:cNvPr id="2534" name="Google Shape;2534;p22"/>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2"/>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2"/>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2"/>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2"/>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539" name="Google Shape;2539;p22"/>
            <p:cNvGrpSpPr/>
            <p:nvPr/>
          </p:nvGrpSpPr>
          <p:grpSpPr>
            <a:xfrm>
              <a:off x="1492696" y="4628689"/>
              <a:ext cx="139466" cy="159114"/>
              <a:chOff x="11250843" y="1932532"/>
              <a:chExt cx="402616" cy="459335"/>
            </a:xfrm>
          </p:grpSpPr>
          <p:sp>
            <p:nvSpPr>
              <p:cNvPr id="2540" name="Google Shape;2540;p2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43" name="Google Shape;2543;p22"/>
          <p:cNvGrpSpPr/>
          <p:nvPr/>
        </p:nvGrpSpPr>
        <p:grpSpPr>
          <a:xfrm>
            <a:off x="-1080367" y="-1921609"/>
            <a:ext cx="3632792" cy="4292912"/>
            <a:chOff x="-810275" y="-1441207"/>
            <a:chExt cx="2724594" cy="3219684"/>
          </a:xfrm>
        </p:grpSpPr>
        <p:grpSp>
          <p:nvGrpSpPr>
            <p:cNvPr id="2544" name="Google Shape;2544;p22"/>
            <p:cNvGrpSpPr/>
            <p:nvPr/>
          </p:nvGrpSpPr>
          <p:grpSpPr>
            <a:xfrm>
              <a:off x="423683" y="1619363"/>
              <a:ext cx="139466" cy="159114"/>
              <a:chOff x="11250843" y="1932532"/>
              <a:chExt cx="402616" cy="459335"/>
            </a:xfrm>
          </p:grpSpPr>
          <p:sp>
            <p:nvSpPr>
              <p:cNvPr id="2545" name="Google Shape;2545;p2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2"/>
            <p:cNvGrpSpPr/>
            <p:nvPr/>
          </p:nvGrpSpPr>
          <p:grpSpPr>
            <a:xfrm>
              <a:off x="-810275" y="-1441207"/>
              <a:ext cx="2724594" cy="2949183"/>
              <a:chOff x="-810275" y="-1441207"/>
              <a:chExt cx="2724594" cy="2949183"/>
            </a:xfrm>
          </p:grpSpPr>
          <p:grpSp>
            <p:nvGrpSpPr>
              <p:cNvPr id="2549" name="Google Shape;2549;p22"/>
              <p:cNvGrpSpPr/>
              <p:nvPr/>
            </p:nvGrpSpPr>
            <p:grpSpPr>
              <a:xfrm rot="5400000" flipH="1">
                <a:off x="-353531" y="-23124"/>
                <a:ext cx="1219007" cy="998383"/>
                <a:chOff x="431982" y="2910018"/>
                <a:chExt cx="1219007" cy="998383"/>
              </a:xfrm>
            </p:grpSpPr>
            <p:sp>
              <p:nvSpPr>
                <p:cNvPr id="2550" name="Google Shape;2550;p2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54" name="Google Shape;2554;p22"/>
                <p:cNvGrpSpPr/>
                <p:nvPr/>
              </p:nvGrpSpPr>
              <p:grpSpPr>
                <a:xfrm>
                  <a:off x="431982" y="2910018"/>
                  <a:ext cx="442274" cy="159445"/>
                  <a:chOff x="431982" y="2910018"/>
                  <a:chExt cx="442274" cy="159445"/>
                </a:xfrm>
              </p:grpSpPr>
              <p:sp>
                <p:nvSpPr>
                  <p:cNvPr id="2555" name="Google Shape;2555;p2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60" name="Google Shape;2560;p22"/>
              <p:cNvGrpSpPr/>
              <p:nvPr/>
            </p:nvGrpSpPr>
            <p:grpSpPr>
              <a:xfrm>
                <a:off x="309315" y="1147889"/>
                <a:ext cx="386060" cy="360087"/>
                <a:chOff x="9460636" y="2071442"/>
                <a:chExt cx="1221710" cy="1139515"/>
              </a:xfrm>
            </p:grpSpPr>
            <p:sp>
              <p:nvSpPr>
                <p:cNvPr id="2561" name="Google Shape;2561;p2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2"/>
              <p:cNvGrpSpPr/>
              <p:nvPr/>
            </p:nvGrpSpPr>
            <p:grpSpPr>
              <a:xfrm rot="8100000" flipH="1">
                <a:off x="-141869" y="-1311599"/>
                <a:ext cx="1387781" cy="2465377"/>
                <a:chOff x="593002" y="2042708"/>
                <a:chExt cx="1261647" cy="2241302"/>
              </a:xfrm>
            </p:grpSpPr>
            <p:grpSp>
              <p:nvGrpSpPr>
                <p:cNvPr id="2573" name="Google Shape;2573;p22"/>
                <p:cNvGrpSpPr/>
                <p:nvPr/>
              </p:nvGrpSpPr>
              <p:grpSpPr>
                <a:xfrm>
                  <a:off x="903827" y="2042708"/>
                  <a:ext cx="823828" cy="968444"/>
                  <a:chOff x="903827" y="2042708"/>
                  <a:chExt cx="823828" cy="968444"/>
                </a:xfrm>
              </p:grpSpPr>
              <p:sp>
                <p:nvSpPr>
                  <p:cNvPr id="2574" name="Google Shape;2574;p22"/>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2"/>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2"/>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2"/>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2"/>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2"/>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2"/>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1" name="Google Shape;2581;p22"/>
                <p:cNvGrpSpPr/>
                <p:nvPr/>
              </p:nvGrpSpPr>
              <p:grpSpPr>
                <a:xfrm>
                  <a:off x="593002" y="2212351"/>
                  <a:ext cx="1261647" cy="2071660"/>
                  <a:chOff x="593002" y="2212351"/>
                  <a:chExt cx="1261647" cy="2071660"/>
                </a:xfrm>
              </p:grpSpPr>
              <p:sp>
                <p:nvSpPr>
                  <p:cNvPr id="2582" name="Google Shape;2582;p22"/>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2"/>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2"/>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2"/>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2586" name="Google Shape;2586;p22"/>
          <p:cNvGrpSpPr/>
          <p:nvPr/>
        </p:nvGrpSpPr>
        <p:grpSpPr>
          <a:xfrm>
            <a:off x="9990625" y="5519953"/>
            <a:ext cx="2292105" cy="2188795"/>
            <a:chOff x="7492968" y="4139965"/>
            <a:chExt cx="1719079" cy="1641596"/>
          </a:xfrm>
        </p:grpSpPr>
        <p:grpSp>
          <p:nvGrpSpPr>
            <p:cNvPr id="2587" name="Google Shape;2587;p22"/>
            <p:cNvGrpSpPr/>
            <p:nvPr/>
          </p:nvGrpSpPr>
          <p:grpSpPr>
            <a:xfrm rot="-1917209">
              <a:off x="7682001" y="4411609"/>
              <a:ext cx="1341014" cy="1098308"/>
              <a:chOff x="431982" y="2910018"/>
              <a:chExt cx="1219007" cy="998383"/>
            </a:xfrm>
          </p:grpSpPr>
          <p:sp>
            <p:nvSpPr>
              <p:cNvPr id="2588" name="Google Shape;2588;p2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2" name="Google Shape;2592;p22"/>
              <p:cNvGrpSpPr/>
              <p:nvPr/>
            </p:nvGrpSpPr>
            <p:grpSpPr>
              <a:xfrm>
                <a:off x="431982" y="2910018"/>
                <a:ext cx="442274" cy="159445"/>
                <a:chOff x="431982" y="2910018"/>
                <a:chExt cx="442274" cy="159445"/>
              </a:xfrm>
            </p:grpSpPr>
            <p:sp>
              <p:nvSpPr>
                <p:cNvPr id="2593" name="Google Shape;2593;p2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98" name="Google Shape;2598;p22"/>
            <p:cNvGrpSpPr/>
            <p:nvPr/>
          </p:nvGrpSpPr>
          <p:grpSpPr>
            <a:xfrm>
              <a:off x="8472308" y="4241613"/>
              <a:ext cx="139466" cy="159114"/>
              <a:chOff x="11250843" y="1932532"/>
              <a:chExt cx="402616" cy="459335"/>
            </a:xfrm>
          </p:grpSpPr>
          <p:sp>
            <p:nvSpPr>
              <p:cNvPr id="2599" name="Google Shape;2599;p2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2" name="Google Shape;2602;p22"/>
            <p:cNvGrpSpPr/>
            <p:nvPr/>
          </p:nvGrpSpPr>
          <p:grpSpPr>
            <a:xfrm>
              <a:off x="8430815" y="4540214"/>
              <a:ext cx="386060" cy="360087"/>
              <a:chOff x="9460636" y="2071442"/>
              <a:chExt cx="1221710" cy="1139515"/>
            </a:xfrm>
          </p:grpSpPr>
          <p:sp>
            <p:nvSpPr>
              <p:cNvPr id="2603" name="Google Shape;2603;p2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 name="Picture 1">
            <a:extLst>
              <a:ext uri="{FF2B5EF4-FFF2-40B4-BE49-F238E27FC236}">
                <a16:creationId xmlns:a16="http://schemas.microsoft.com/office/drawing/2014/main" id="{7A7556D0-7F66-FF83-C292-23D8E8586AB9}"/>
              </a:ext>
            </a:extLst>
          </p:cNvPr>
          <p:cNvPicPr>
            <a:picLocks noChangeAspect="1"/>
          </p:cNvPicPr>
          <p:nvPr userDrawn="1"/>
        </p:nvPicPr>
        <p:blipFill rotWithShape="1">
          <a:blip r:embed="rId2">
            <a:clrChange>
              <a:clrFrom>
                <a:srgbClr val="FFFFFF"/>
              </a:clrFrom>
              <a:clrTo>
                <a:srgbClr val="FFFFFF">
                  <a:alpha val="0"/>
                </a:srgbClr>
              </a:clrTo>
            </a:clrChange>
          </a:blip>
          <a:srcRect l="67317" t="7075" r="10262" b="63264"/>
          <a:stretch/>
        </p:blipFill>
        <p:spPr>
          <a:xfrm>
            <a:off x="10525288" y="-149656"/>
            <a:ext cx="1882948" cy="1400504"/>
          </a:xfrm>
          <a:prstGeom prst="rect">
            <a:avLst/>
          </a:prstGeom>
        </p:spPr>
      </p:pic>
    </p:spTree>
    <p:extLst>
      <p:ext uri="{BB962C8B-B14F-4D97-AF65-F5344CB8AC3E}">
        <p14:creationId xmlns:p14="http://schemas.microsoft.com/office/powerpoint/2010/main" val="40705382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740"/>
        <p:cNvGrpSpPr/>
        <p:nvPr/>
      </p:nvGrpSpPr>
      <p:grpSpPr>
        <a:xfrm>
          <a:off x="0" y="0"/>
          <a:ext cx="0" cy="0"/>
          <a:chOff x="0" y="0"/>
          <a:chExt cx="0" cy="0"/>
        </a:xfrm>
      </p:grpSpPr>
      <p:sp>
        <p:nvSpPr>
          <p:cNvPr id="2741" name="Google Shape;2741;p24"/>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2" name="Google Shape;2742;p24"/>
          <p:cNvSpPr txBox="1">
            <a:spLocks noGrp="1"/>
          </p:cNvSpPr>
          <p:nvPr>
            <p:ph type="title"/>
          </p:nvPr>
        </p:nvSpPr>
        <p:spPr>
          <a:xfrm>
            <a:off x="5414200" y="2682267"/>
            <a:ext cx="6128000" cy="1579600"/>
          </a:xfrm>
          <a:prstGeom prst="rect">
            <a:avLst/>
          </a:prstGeom>
        </p:spPr>
        <p:txBody>
          <a:bodyPr spcFirstLastPara="1" wrap="square" lIns="91425" tIns="0" rIns="91425" bIns="91425" anchor="t" anchorCtr="0">
            <a:noAutofit/>
          </a:bodyPr>
          <a:lstStyle>
            <a:lvl1pPr lvl="0" algn="ctr" rtl="0">
              <a:lnSpc>
                <a:spcPct val="115000"/>
              </a:lnSpc>
              <a:spcBef>
                <a:spcPts val="0"/>
              </a:spcBef>
              <a:spcAft>
                <a:spcPts val="0"/>
              </a:spcAft>
              <a:buSzPts val="3600"/>
              <a:buNone/>
              <a:defRPr sz="10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43" name="Google Shape;2743;p24"/>
          <p:cNvSpPr txBox="1">
            <a:spLocks noGrp="1"/>
          </p:cNvSpPr>
          <p:nvPr>
            <p:ph type="title" idx="2" hasCustomPrompt="1"/>
          </p:nvPr>
        </p:nvSpPr>
        <p:spPr>
          <a:xfrm>
            <a:off x="7369251" y="459141"/>
            <a:ext cx="2218000" cy="1885200"/>
          </a:xfrm>
          <a:prstGeom prst="rect">
            <a:avLst/>
          </a:prstGeom>
        </p:spPr>
        <p:txBody>
          <a:bodyPr spcFirstLastPara="1" wrap="square" lIns="91425" tIns="0" rIns="91425" bIns="91425" anchor="t" anchorCtr="0">
            <a:noAutofit/>
          </a:bodyPr>
          <a:lstStyle>
            <a:lvl1pPr lvl="0" algn="ctr" rtl="0">
              <a:lnSpc>
                <a:spcPct val="115000"/>
              </a:lnSpc>
              <a:spcBef>
                <a:spcPts val="0"/>
              </a:spcBef>
              <a:spcAft>
                <a:spcPts val="0"/>
              </a:spcAft>
              <a:buSzPts val="12000"/>
              <a:buNone/>
              <a:defRPr sz="128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4" name="Google Shape;2744;p24"/>
          <p:cNvSpPr txBox="1">
            <a:spLocks noGrp="1"/>
          </p:cNvSpPr>
          <p:nvPr>
            <p:ph type="subTitle" idx="1"/>
          </p:nvPr>
        </p:nvSpPr>
        <p:spPr>
          <a:xfrm>
            <a:off x="6671251" y="4473900"/>
            <a:ext cx="3614000" cy="8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745" name="Google Shape;2745;p24"/>
          <p:cNvGrpSpPr/>
          <p:nvPr/>
        </p:nvGrpSpPr>
        <p:grpSpPr>
          <a:xfrm>
            <a:off x="10670923" y="-784748"/>
            <a:ext cx="1894708" cy="2333349"/>
            <a:chOff x="8003192" y="-588561"/>
            <a:chExt cx="1421031" cy="1750012"/>
          </a:xfrm>
        </p:grpSpPr>
        <p:grpSp>
          <p:nvGrpSpPr>
            <p:cNvPr id="2746" name="Google Shape;2746;p24"/>
            <p:cNvGrpSpPr/>
            <p:nvPr/>
          </p:nvGrpSpPr>
          <p:grpSpPr>
            <a:xfrm rot="-5400000">
              <a:off x="8315529" y="-478249"/>
              <a:ext cx="1219007" cy="998383"/>
              <a:chOff x="431982" y="2910018"/>
              <a:chExt cx="1219007" cy="998383"/>
            </a:xfrm>
          </p:grpSpPr>
          <p:sp>
            <p:nvSpPr>
              <p:cNvPr id="2747" name="Google Shape;2747;p24"/>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4"/>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4"/>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4"/>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51" name="Google Shape;2751;p24"/>
              <p:cNvGrpSpPr/>
              <p:nvPr/>
            </p:nvGrpSpPr>
            <p:grpSpPr>
              <a:xfrm>
                <a:off x="431982" y="2910018"/>
                <a:ext cx="442274" cy="159445"/>
                <a:chOff x="431982" y="2910018"/>
                <a:chExt cx="442274" cy="159445"/>
              </a:xfrm>
            </p:grpSpPr>
            <p:sp>
              <p:nvSpPr>
                <p:cNvPr id="2752" name="Google Shape;2752;p24"/>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4"/>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4"/>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4"/>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4"/>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57" name="Google Shape;2757;p24"/>
            <p:cNvGrpSpPr/>
            <p:nvPr/>
          </p:nvGrpSpPr>
          <p:grpSpPr>
            <a:xfrm flipH="1">
              <a:off x="8003192" y="289139"/>
              <a:ext cx="139466" cy="159114"/>
              <a:chOff x="11250843" y="1932532"/>
              <a:chExt cx="402616" cy="459335"/>
            </a:xfrm>
          </p:grpSpPr>
          <p:sp>
            <p:nvSpPr>
              <p:cNvPr id="2758" name="Google Shape;2758;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1" name="Google Shape;2761;p24"/>
            <p:cNvGrpSpPr/>
            <p:nvPr/>
          </p:nvGrpSpPr>
          <p:grpSpPr>
            <a:xfrm flipH="1">
              <a:off x="8560303" y="801364"/>
              <a:ext cx="386060" cy="360087"/>
              <a:chOff x="9460636" y="2071442"/>
              <a:chExt cx="1221710" cy="1139515"/>
            </a:xfrm>
          </p:grpSpPr>
          <p:sp>
            <p:nvSpPr>
              <p:cNvPr id="2762" name="Google Shape;2762;p2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3" name="Google Shape;2773;p24"/>
            <p:cNvGrpSpPr/>
            <p:nvPr/>
          </p:nvGrpSpPr>
          <p:grpSpPr>
            <a:xfrm flipH="1">
              <a:off x="8286355" y="679713"/>
              <a:ext cx="139466" cy="159114"/>
              <a:chOff x="11250843" y="1932532"/>
              <a:chExt cx="402616" cy="459335"/>
            </a:xfrm>
          </p:grpSpPr>
          <p:sp>
            <p:nvSpPr>
              <p:cNvPr id="2774" name="Google Shape;2774;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77" name="Google Shape;2777;p24"/>
          <p:cNvGrpSpPr/>
          <p:nvPr/>
        </p:nvGrpSpPr>
        <p:grpSpPr>
          <a:xfrm>
            <a:off x="9606065" y="5510035"/>
            <a:ext cx="2235121" cy="2069373"/>
            <a:chOff x="7204548" y="4132526"/>
            <a:chExt cx="1676341" cy="1552030"/>
          </a:xfrm>
        </p:grpSpPr>
        <p:grpSp>
          <p:nvGrpSpPr>
            <p:cNvPr id="2778" name="Google Shape;2778;p24"/>
            <p:cNvGrpSpPr/>
            <p:nvPr/>
          </p:nvGrpSpPr>
          <p:grpSpPr>
            <a:xfrm rot="-1515489" flipH="1">
              <a:off x="7359281" y="4473817"/>
              <a:ext cx="1219014" cy="998389"/>
              <a:chOff x="431982" y="2910018"/>
              <a:chExt cx="1219007" cy="998383"/>
            </a:xfrm>
          </p:grpSpPr>
          <p:sp>
            <p:nvSpPr>
              <p:cNvPr id="2779" name="Google Shape;2779;p24"/>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4"/>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4"/>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4"/>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83" name="Google Shape;2783;p24"/>
              <p:cNvGrpSpPr/>
              <p:nvPr/>
            </p:nvGrpSpPr>
            <p:grpSpPr>
              <a:xfrm>
                <a:off x="431982" y="2910018"/>
                <a:ext cx="442274" cy="159445"/>
                <a:chOff x="431982" y="2910018"/>
                <a:chExt cx="442274" cy="159445"/>
              </a:xfrm>
            </p:grpSpPr>
            <p:sp>
              <p:nvSpPr>
                <p:cNvPr id="2784" name="Google Shape;2784;p24"/>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4"/>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4"/>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4"/>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4"/>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89" name="Google Shape;2789;p24"/>
            <p:cNvGrpSpPr/>
            <p:nvPr/>
          </p:nvGrpSpPr>
          <p:grpSpPr>
            <a:xfrm flipH="1">
              <a:off x="8494828" y="4459702"/>
              <a:ext cx="386060" cy="360087"/>
              <a:chOff x="9460636" y="2071442"/>
              <a:chExt cx="1221710" cy="1139515"/>
            </a:xfrm>
          </p:grpSpPr>
          <p:sp>
            <p:nvSpPr>
              <p:cNvPr id="2790" name="Google Shape;2790;p2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2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1" name="Google Shape;2801;p24"/>
            <p:cNvGrpSpPr/>
            <p:nvPr/>
          </p:nvGrpSpPr>
          <p:grpSpPr>
            <a:xfrm flipH="1">
              <a:off x="8560305" y="4132526"/>
              <a:ext cx="139466" cy="159114"/>
              <a:chOff x="11250843" y="1932532"/>
              <a:chExt cx="402616" cy="459335"/>
            </a:xfrm>
          </p:grpSpPr>
          <p:sp>
            <p:nvSpPr>
              <p:cNvPr id="2802" name="Google Shape;2802;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05" name="Google Shape;2805;p24"/>
          <p:cNvGrpSpPr/>
          <p:nvPr/>
        </p:nvGrpSpPr>
        <p:grpSpPr>
          <a:xfrm>
            <a:off x="-464592" y="-523339"/>
            <a:ext cx="2629231" cy="2485341"/>
            <a:chOff x="-348444" y="-392504"/>
            <a:chExt cx="1971923" cy="1864006"/>
          </a:xfrm>
        </p:grpSpPr>
        <p:grpSp>
          <p:nvGrpSpPr>
            <p:cNvPr id="2806" name="Google Shape;2806;p24"/>
            <p:cNvGrpSpPr/>
            <p:nvPr/>
          </p:nvGrpSpPr>
          <p:grpSpPr>
            <a:xfrm rot="9147675">
              <a:off x="-136920" y="-107782"/>
              <a:ext cx="1548874" cy="1294563"/>
              <a:chOff x="457474" y="3580802"/>
              <a:chExt cx="1408022" cy="1176837"/>
            </a:xfrm>
          </p:grpSpPr>
          <p:sp>
            <p:nvSpPr>
              <p:cNvPr id="2807" name="Google Shape;2807;p24"/>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4"/>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4"/>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4"/>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4"/>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24"/>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24"/>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24"/>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24"/>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24"/>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24"/>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24"/>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24"/>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24"/>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24"/>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24"/>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24"/>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24"/>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25" name="Google Shape;2825;p24"/>
              <p:cNvGrpSpPr/>
              <p:nvPr/>
            </p:nvGrpSpPr>
            <p:grpSpPr>
              <a:xfrm>
                <a:off x="660396" y="3746459"/>
                <a:ext cx="1205100" cy="947215"/>
                <a:chOff x="660396" y="3746459"/>
                <a:chExt cx="1205100" cy="947215"/>
              </a:xfrm>
            </p:grpSpPr>
            <p:sp>
              <p:nvSpPr>
                <p:cNvPr id="2826" name="Google Shape;2826;p24"/>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24"/>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4"/>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4"/>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4"/>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31" name="Google Shape;2831;p24"/>
            <p:cNvGrpSpPr/>
            <p:nvPr/>
          </p:nvGrpSpPr>
          <p:grpSpPr>
            <a:xfrm flipH="1">
              <a:off x="457817" y="1019889"/>
              <a:ext cx="139466" cy="159114"/>
              <a:chOff x="11250843" y="1932532"/>
              <a:chExt cx="402616" cy="459335"/>
            </a:xfrm>
          </p:grpSpPr>
          <p:sp>
            <p:nvSpPr>
              <p:cNvPr id="2832" name="Google Shape;2832;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5" name="Google Shape;2835;p24"/>
            <p:cNvGrpSpPr/>
            <p:nvPr/>
          </p:nvGrpSpPr>
          <p:grpSpPr>
            <a:xfrm flipH="1">
              <a:off x="1484005" y="249239"/>
              <a:ext cx="139466" cy="159114"/>
              <a:chOff x="11250843" y="1932532"/>
              <a:chExt cx="402616" cy="459335"/>
            </a:xfrm>
          </p:grpSpPr>
          <p:sp>
            <p:nvSpPr>
              <p:cNvPr id="2836" name="Google Shape;2836;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70247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577"/>
        <p:cNvGrpSpPr/>
        <p:nvPr/>
      </p:nvGrpSpPr>
      <p:grpSpPr>
        <a:xfrm>
          <a:off x="0" y="0"/>
          <a:ext cx="0" cy="0"/>
          <a:chOff x="0" y="0"/>
          <a:chExt cx="0" cy="0"/>
        </a:xfrm>
      </p:grpSpPr>
      <p:sp>
        <p:nvSpPr>
          <p:cNvPr id="4578" name="Google Shape;4578;p40"/>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79" name="Google Shape;4579;p40"/>
          <p:cNvGrpSpPr/>
          <p:nvPr/>
        </p:nvGrpSpPr>
        <p:grpSpPr>
          <a:xfrm rot="207418" flipH="1">
            <a:off x="10201074" y="5708007"/>
            <a:ext cx="1625375" cy="1331203"/>
            <a:chOff x="431982" y="2910018"/>
            <a:chExt cx="1219007" cy="998383"/>
          </a:xfrm>
        </p:grpSpPr>
        <p:sp>
          <p:nvSpPr>
            <p:cNvPr id="4580" name="Google Shape;4580;p40"/>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40"/>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40"/>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40"/>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84" name="Google Shape;4584;p40"/>
            <p:cNvGrpSpPr/>
            <p:nvPr/>
          </p:nvGrpSpPr>
          <p:grpSpPr>
            <a:xfrm>
              <a:off x="431982" y="2910018"/>
              <a:ext cx="442274" cy="159445"/>
              <a:chOff x="431982" y="2910018"/>
              <a:chExt cx="442274" cy="159445"/>
            </a:xfrm>
          </p:grpSpPr>
          <p:sp>
            <p:nvSpPr>
              <p:cNvPr id="4585" name="Google Shape;4585;p40"/>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40"/>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40"/>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40"/>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40"/>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90" name="Google Shape;4590;p40"/>
          <p:cNvGrpSpPr/>
          <p:nvPr/>
        </p:nvGrpSpPr>
        <p:grpSpPr>
          <a:xfrm>
            <a:off x="265178" y="127562"/>
            <a:ext cx="973503" cy="1027076"/>
            <a:chOff x="198883" y="95671"/>
            <a:chExt cx="730127" cy="770307"/>
          </a:xfrm>
        </p:grpSpPr>
        <p:grpSp>
          <p:nvGrpSpPr>
            <p:cNvPr id="4591" name="Google Shape;4591;p40"/>
            <p:cNvGrpSpPr/>
            <p:nvPr/>
          </p:nvGrpSpPr>
          <p:grpSpPr>
            <a:xfrm flipH="1">
              <a:off x="307203" y="706864"/>
              <a:ext cx="139466" cy="159114"/>
              <a:chOff x="11250843" y="1932532"/>
              <a:chExt cx="402616" cy="459335"/>
            </a:xfrm>
          </p:grpSpPr>
          <p:sp>
            <p:nvSpPr>
              <p:cNvPr id="4592" name="Google Shape;4592;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5" name="Google Shape;4595;p40"/>
            <p:cNvGrpSpPr/>
            <p:nvPr/>
          </p:nvGrpSpPr>
          <p:grpSpPr>
            <a:xfrm>
              <a:off x="789544" y="230601"/>
              <a:ext cx="139466" cy="159114"/>
              <a:chOff x="11250843" y="1932532"/>
              <a:chExt cx="402616" cy="459335"/>
            </a:xfrm>
          </p:grpSpPr>
          <p:sp>
            <p:nvSpPr>
              <p:cNvPr id="4596" name="Google Shape;4596;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9" name="Google Shape;4599;p40"/>
            <p:cNvGrpSpPr/>
            <p:nvPr/>
          </p:nvGrpSpPr>
          <p:grpSpPr>
            <a:xfrm rot="2700000">
              <a:off x="269641" y="179413"/>
              <a:ext cx="385981" cy="360013"/>
              <a:chOff x="9460636" y="2071442"/>
              <a:chExt cx="1221710" cy="1139515"/>
            </a:xfrm>
          </p:grpSpPr>
          <p:sp>
            <p:nvSpPr>
              <p:cNvPr id="4600" name="Google Shape;4600;p40"/>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40"/>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40"/>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40"/>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40"/>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40"/>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40"/>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40"/>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40"/>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40"/>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40"/>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11" name="Google Shape;4611;p40"/>
          <p:cNvGrpSpPr/>
          <p:nvPr/>
        </p:nvGrpSpPr>
        <p:grpSpPr>
          <a:xfrm>
            <a:off x="-840159" y="3057961"/>
            <a:ext cx="2681924" cy="4556736"/>
            <a:chOff x="-630120" y="2293471"/>
            <a:chExt cx="2011443" cy="3417552"/>
          </a:xfrm>
        </p:grpSpPr>
        <p:grpSp>
          <p:nvGrpSpPr>
            <p:cNvPr id="4612" name="Google Shape;4612;p40"/>
            <p:cNvGrpSpPr/>
            <p:nvPr/>
          </p:nvGrpSpPr>
          <p:grpSpPr>
            <a:xfrm rot="1289470">
              <a:off x="211797" y="2313486"/>
              <a:ext cx="139459" cy="159106"/>
              <a:chOff x="11250843" y="1932532"/>
              <a:chExt cx="402616" cy="459335"/>
            </a:xfrm>
          </p:grpSpPr>
          <p:sp>
            <p:nvSpPr>
              <p:cNvPr id="4613" name="Google Shape;4613;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6" name="Google Shape;4616;p40"/>
            <p:cNvGrpSpPr/>
            <p:nvPr/>
          </p:nvGrpSpPr>
          <p:grpSpPr>
            <a:xfrm>
              <a:off x="-630120" y="2959155"/>
              <a:ext cx="2011443" cy="2751867"/>
              <a:chOff x="-630120" y="2959155"/>
              <a:chExt cx="2011443" cy="2751867"/>
            </a:xfrm>
          </p:grpSpPr>
          <p:grpSp>
            <p:nvGrpSpPr>
              <p:cNvPr id="4617" name="Google Shape;4617;p40"/>
              <p:cNvGrpSpPr/>
              <p:nvPr/>
            </p:nvGrpSpPr>
            <p:grpSpPr>
              <a:xfrm rot="956037" flipH="1">
                <a:off x="-318346" y="3102299"/>
                <a:ext cx="1387895" cy="2465580"/>
                <a:chOff x="593002" y="2042708"/>
                <a:chExt cx="1261647" cy="2241302"/>
              </a:xfrm>
            </p:grpSpPr>
            <p:grpSp>
              <p:nvGrpSpPr>
                <p:cNvPr id="4618" name="Google Shape;4618;p40"/>
                <p:cNvGrpSpPr/>
                <p:nvPr/>
              </p:nvGrpSpPr>
              <p:grpSpPr>
                <a:xfrm>
                  <a:off x="895855" y="2042708"/>
                  <a:ext cx="831800" cy="1661755"/>
                  <a:chOff x="895855" y="2042708"/>
                  <a:chExt cx="831800" cy="1661755"/>
                </a:xfrm>
              </p:grpSpPr>
              <p:sp>
                <p:nvSpPr>
                  <p:cNvPr id="4619" name="Google Shape;4619;p40"/>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40"/>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40"/>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40"/>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40"/>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40"/>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40"/>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40"/>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40"/>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40"/>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40"/>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0" name="Google Shape;4630;p40"/>
                <p:cNvGrpSpPr/>
                <p:nvPr/>
              </p:nvGrpSpPr>
              <p:grpSpPr>
                <a:xfrm>
                  <a:off x="593002" y="2212351"/>
                  <a:ext cx="1261647" cy="2071660"/>
                  <a:chOff x="593002" y="2212351"/>
                  <a:chExt cx="1261647" cy="2071660"/>
                </a:xfrm>
              </p:grpSpPr>
              <p:sp>
                <p:nvSpPr>
                  <p:cNvPr id="4631" name="Google Shape;4631;p40"/>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40"/>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40"/>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40"/>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40"/>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40"/>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37" name="Google Shape;4637;p40"/>
              <p:cNvGrpSpPr/>
              <p:nvPr/>
            </p:nvGrpSpPr>
            <p:grpSpPr>
              <a:xfrm flipH="1">
                <a:off x="846872" y="4575751"/>
                <a:ext cx="386060" cy="360087"/>
                <a:chOff x="9460636" y="2071442"/>
                <a:chExt cx="1221710" cy="1139515"/>
              </a:xfrm>
            </p:grpSpPr>
            <p:sp>
              <p:nvSpPr>
                <p:cNvPr id="4638" name="Google Shape;4638;p40"/>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40"/>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40"/>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40"/>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40"/>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40"/>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40"/>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40"/>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40"/>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40"/>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40"/>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649" name="Google Shape;4649;p40"/>
          <p:cNvGrpSpPr/>
          <p:nvPr/>
        </p:nvGrpSpPr>
        <p:grpSpPr>
          <a:xfrm>
            <a:off x="10180906" y="362935"/>
            <a:ext cx="1635977" cy="1451419"/>
            <a:chOff x="7635679" y="272201"/>
            <a:chExt cx="1226983" cy="1088564"/>
          </a:xfrm>
        </p:grpSpPr>
        <p:grpSp>
          <p:nvGrpSpPr>
            <p:cNvPr id="4650" name="Google Shape;4650;p40"/>
            <p:cNvGrpSpPr/>
            <p:nvPr/>
          </p:nvGrpSpPr>
          <p:grpSpPr>
            <a:xfrm>
              <a:off x="8723196" y="560539"/>
              <a:ext cx="139466" cy="159114"/>
              <a:chOff x="11250843" y="1932532"/>
              <a:chExt cx="402616" cy="459335"/>
            </a:xfrm>
          </p:grpSpPr>
          <p:sp>
            <p:nvSpPr>
              <p:cNvPr id="4651" name="Google Shape;4651;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4" name="Google Shape;4654;p40"/>
            <p:cNvGrpSpPr/>
            <p:nvPr/>
          </p:nvGrpSpPr>
          <p:grpSpPr>
            <a:xfrm flipH="1">
              <a:off x="7635679" y="272201"/>
              <a:ext cx="139466" cy="159114"/>
              <a:chOff x="11250843" y="1932532"/>
              <a:chExt cx="402616" cy="459335"/>
            </a:xfrm>
          </p:grpSpPr>
          <p:sp>
            <p:nvSpPr>
              <p:cNvPr id="4655" name="Google Shape;4655;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8" name="Google Shape;4658;p40"/>
            <p:cNvGrpSpPr/>
            <p:nvPr/>
          </p:nvGrpSpPr>
          <p:grpSpPr>
            <a:xfrm flipH="1">
              <a:off x="8452329" y="1201651"/>
              <a:ext cx="139466" cy="159114"/>
              <a:chOff x="11250843" y="1932532"/>
              <a:chExt cx="402616" cy="459335"/>
            </a:xfrm>
          </p:grpSpPr>
          <p:sp>
            <p:nvSpPr>
              <p:cNvPr id="4659" name="Google Shape;4659;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102351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62"/>
        <p:cNvGrpSpPr/>
        <p:nvPr/>
      </p:nvGrpSpPr>
      <p:grpSpPr>
        <a:xfrm>
          <a:off x="0" y="0"/>
          <a:ext cx="0" cy="0"/>
          <a:chOff x="0" y="0"/>
          <a:chExt cx="0" cy="0"/>
        </a:xfrm>
      </p:grpSpPr>
      <p:sp>
        <p:nvSpPr>
          <p:cNvPr id="4663" name="Google Shape;4663;p41"/>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64" name="Google Shape;4664;p41"/>
          <p:cNvGrpSpPr/>
          <p:nvPr/>
        </p:nvGrpSpPr>
        <p:grpSpPr>
          <a:xfrm rot="10800000" flipH="1">
            <a:off x="-369259" y="-784903"/>
            <a:ext cx="2681924" cy="3669156"/>
            <a:chOff x="-292495" y="2868905"/>
            <a:chExt cx="2011443" cy="2751867"/>
          </a:xfrm>
        </p:grpSpPr>
        <p:grpSp>
          <p:nvGrpSpPr>
            <p:cNvPr id="4665" name="Google Shape;4665;p41"/>
            <p:cNvGrpSpPr/>
            <p:nvPr/>
          </p:nvGrpSpPr>
          <p:grpSpPr>
            <a:xfrm rot="956037" flipH="1">
              <a:off x="19279" y="3012049"/>
              <a:ext cx="1387895" cy="2465580"/>
              <a:chOff x="593002" y="2042708"/>
              <a:chExt cx="1261647" cy="2241302"/>
            </a:xfrm>
          </p:grpSpPr>
          <p:grpSp>
            <p:nvGrpSpPr>
              <p:cNvPr id="4666" name="Google Shape;4666;p41"/>
              <p:cNvGrpSpPr/>
              <p:nvPr/>
            </p:nvGrpSpPr>
            <p:grpSpPr>
              <a:xfrm>
                <a:off x="895855" y="2042708"/>
                <a:ext cx="831800" cy="1661755"/>
                <a:chOff x="895855" y="2042708"/>
                <a:chExt cx="831800" cy="1661755"/>
              </a:xfrm>
            </p:grpSpPr>
            <p:sp>
              <p:nvSpPr>
                <p:cNvPr id="4667" name="Google Shape;4667;p41"/>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41"/>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41"/>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41"/>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41"/>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41"/>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41"/>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41"/>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41"/>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41"/>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41"/>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8" name="Google Shape;4678;p41"/>
              <p:cNvGrpSpPr/>
              <p:nvPr/>
            </p:nvGrpSpPr>
            <p:grpSpPr>
              <a:xfrm>
                <a:off x="593002" y="2212351"/>
                <a:ext cx="1261647" cy="2071660"/>
                <a:chOff x="593002" y="2212351"/>
                <a:chExt cx="1261647" cy="2071660"/>
              </a:xfrm>
            </p:grpSpPr>
            <p:sp>
              <p:nvSpPr>
                <p:cNvPr id="4679" name="Google Shape;4679;p41"/>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41"/>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41"/>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41"/>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41"/>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41"/>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85" name="Google Shape;4685;p41"/>
            <p:cNvGrpSpPr/>
            <p:nvPr/>
          </p:nvGrpSpPr>
          <p:grpSpPr>
            <a:xfrm rot="1289470">
              <a:off x="268797" y="3002136"/>
              <a:ext cx="139459" cy="159106"/>
              <a:chOff x="11250843" y="1932532"/>
              <a:chExt cx="402616" cy="459335"/>
            </a:xfrm>
          </p:grpSpPr>
          <p:sp>
            <p:nvSpPr>
              <p:cNvPr id="4686" name="Google Shape;4686;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9" name="Google Shape;4689;p41"/>
            <p:cNvGrpSpPr/>
            <p:nvPr/>
          </p:nvGrpSpPr>
          <p:grpSpPr>
            <a:xfrm flipH="1">
              <a:off x="1056047" y="4428526"/>
              <a:ext cx="386060" cy="360087"/>
              <a:chOff x="9460636" y="2071442"/>
              <a:chExt cx="1221710" cy="1139515"/>
            </a:xfrm>
          </p:grpSpPr>
          <p:sp>
            <p:nvSpPr>
              <p:cNvPr id="4690" name="Google Shape;4690;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01" name="Google Shape;4701;p41"/>
          <p:cNvGrpSpPr/>
          <p:nvPr/>
        </p:nvGrpSpPr>
        <p:grpSpPr>
          <a:xfrm rot="10800000" flipH="1">
            <a:off x="10450732" y="179790"/>
            <a:ext cx="2671901" cy="2322143"/>
            <a:chOff x="7822499" y="3155645"/>
            <a:chExt cx="2003926" cy="1741607"/>
          </a:xfrm>
        </p:grpSpPr>
        <p:grpSp>
          <p:nvGrpSpPr>
            <p:cNvPr id="4702" name="Google Shape;4702;p41"/>
            <p:cNvGrpSpPr/>
            <p:nvPr/>
          </p:nvGrpSpPr>
          <p:grpSpPr>
            <a:xfrm rot="-3084384">
              <a:off x="8446538" y="3444231"/>
              <a:ext cx="1219022" cy="998395"/>
              <a:chOff x="431982" y="2910018"/>
              <a:chExt cx="1219007" cy="998383"/>
            </a:xfrm>
          </p:grpSpPr>
          <p:sp>
            <p:nvSpPr>
              <p:cNvPr id="4703" name="Google Shape;4703;p41"/>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41"/>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41"/>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41"/>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07" name="Google Shape;4707;p41"/>
              <p:cNvGrpSpPr/>
              <p:nvPr/>
            </p:nvGrpSpPr>
            <p:grpSpPr>
              <a:xfrm>
                <a:off x="431982" y="2910018"/>
                <a:ext cx="442274" cy="159445"/>
                <a:chOff x="431982" y="2910018"/>
                <a:chExt cx="442274" cy="159445"/>
              </a:xfrm>
            </p:grpSpPr>
            <p:sp>
              <p:nvSpPr>
                <p:cNvPr id="4708" name="Google Shape;4708;p41"/>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41"/>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41"/>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41"/>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41"/>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13" name="Google Shape;4713;p41"/>
            <p:cNvGrpSpPr/>
            <p:nvPr/>
          </p:nvGrpSpPr>
          <p:grpSpPr>
            <a:xfrm flipH="1">
              <a:off x="7822499" y="4608564"/>
              <a:ext cx="139466" cy="159114"/>
              <a:chOff x="11250843" y="1932532"/>
              <a:chExt cx="402616" cy="459335"/>
            </a:xfrm>
          </p:grpSpPr>
          <p:sp>
            <p:nvSpPr>
              <p:cNvPr id="4714" name="Google Shape;4714;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7" name="Google Shape;4717;p41"/>
            <p:cNvGrpSpPr/>
            <p:nvPr/>
          </p:nvGrpSpPr>
          <p:grpSpPr>
            <a:xfrm rot="-2406580" flipH="1">
              <a:off x="8180738" y="4455114"/>
              <a:ext cx="386091" cy="360115"/>
              <a:chOff x="9460636" y="2071442"/>
              <a:chExt cx="1221710" cy="1139515"/>
            </a:xfrm>
          </p:grpSpPr>
          <p:sp>
            <p:nvSpPr>
              <p:cNvPr id="4718" name="Google Shape;4718;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29" name="Google Shape;4729;p41"/>
          <p:cNvGrpSpPr/>
          <p:nvPr/>
        </p:nvGrpSpPr>
        <p:grpSpPr>
          <a:xfrm rot="10800000" flipH="1">
            <a:off x="9105647" y="4227374"/>
            <a:ext cx="3433416" cy="2407933"/>
            <a:chOff x="6813685" y="55615"/>
            <a:chExt cx="2575062" cy="1805950"/>
          </a:xfrm>
        </p:grpSpPr>
        <p:grpSp>
          <p:nvGrpSpPr>
            <p:cNvPr id="4730" name="Google Shape;4730;p41"/>
            <p:cNvGrpSpPr/>
            <p:nvPr/>
          </p:nvGrpSpPr>
          <p:grpSpPr>
            <a:xfrm rot="-5694123">
              <a:off x="7407295" y="-380404"/>
              <a:ext cx="1387842" cy="2465486"/>
              <a:chOff x="593002" y="2042708"/>
              <a:chExt cx="1261647" cy="2241302"/>
            </a:xfrm>
          </p:grpSpPr>
          <p:grpSp>
            <p:nvGrpSpPr>
              <p:cNvPr id="4731" name="Google Shape;4731;p41"/>
              <p:cNvGrpSpPr/>
              <p:nvPr/>
            </p:nvGrpSpPr>
            <p:grpSpPr>
              <a:xfrm>
                <a:off x="895855" y="2042708"/>
                <a:ext cx="831800" cy="1661755"/>
                <a:chOff x="895855" y="2042708"/>
                <a:chExt cx="831800" cy="1661755"/>
              </a:xfrm>
            </p:grpSpPr>
            <p:sp>
              <p:nvSpPr>
                <p:cNvPr id="4732" name="Google Shape;4732;p41"/>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41"/>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41"/>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41"/>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41"/>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41"/>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41"/>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41"/>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41"/>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41"/>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41"/>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41"/>
              <p:cNvGrpSpPr/>
              <p:nvPr/>
            </p:nvGrpSpPr>
            <p:grpSpPr>
              <a:xfrm>
                <a:off x="593002" y="2212351"/>
                <a:ext cx="1261647" cy="2071660"/>
                <a:chOff x="593002" y="2212351"/>
                <a:chExt cx="1261647" cy="2071660"/>
              </a:xfrm>
            </p:grpSpPr>
            <p:sp>
              <p:nvSpPr>
                <p:cNvPr id="4744" name="Google Shape;4744;p41"/>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41"/>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41"/>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41"/>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41"/>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41"/>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50" name="Google Shape;4750;p41"/>
            <p:cNvGrpSpPr/>
            <p:nvPr/>
          </p:nvGrpSpPr>
          <p:grpSpPr>
            <a:xfrm>
              <a:off x="8673546" y="1133927"/>
              <a:ext cx="139466" cy="159114"/>
              <a:chOff x="11250843" y="1932532"/>
              <a:chExt cx="402616" cy="459335"/>
            </a:xfrm>
          </p:grpSpPr>
          <p:sp>
            <p:nvSpPr>
              <p:cNvPr id="4751" name="Google Shape;4751;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4" name="Google Shape;4754;p41"/>
            <p:cNvGrpSpPr/>
            <p:nvPr/>
          </p:nvGrpSpPr>
          <p:grpSpPr>
            <a:xfrm flipH="1">
              <a:off x="7999322" y="1321051"/>
              <a:ext cx="386060" cy="360087"/>
              <a:chOff x="9460636" y="2071442"/>
              <a:chExt cx="1221710" cy="1139515"/>
            </a:xfrm>
          </p:grpSpPr>
          <p:sp>
            <p:nvSpPr>
              <p:cNvPr id="4755" name="Google Shape;4755;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6" name="Google Shape;4766;p41"/>
            <p:cNvGrpSpPr/>
            <p:nvPr/>
          </p:nvGrpSpPr>
          <p:grpSpPr>
            <a:xfrm flipH="1">
              <a:off x="7635679" y="272201"/>
              <a:ext cx="139466" cy="159114"/>
              <a:chOff x="11250843" y="1932532"/>
              <a:chExt cx="402616" cy="459335"/>
            </a:xfrm>
          </p:grpSpPr>
          <p:sp>
            <p:nvSpPr>
              <p:cNvPr id="4767" name="Google Shape;4767;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0" name="Google Shape;4770;p41"/>
            <p:cNvGrpSpPr/>
            <p:nvPr/>
          </p:nvGrpSpPr>
          <p:grpSpPr>
            <a:xfrm flipH="1">
              <a:off x="8695954" y="1702451"/>
              <a:ext cx="139466" cy="159114"/>
              <a:chOff x="11250843" y="1932532"/>
              <a:chExt cx="402616" cy="459335"/>
            </a:xfrm>
          </p:grpSpPr>
          <p:sp>
            <p:nvSpPr>
              <p:cNvPr id="4771" name="Google Shape;4771;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74" name="Google Shape;4774;p41"/>
          <p:cNvGrpSpPr/>
          <p:nvPr/>
        </p:nvGrpSpPr>
        <p:grpSpPr>
          <a:xfrm rot="10800000" flipH="1">
            <a:off x="-369264" y="4538089"/>
            <a:ext cx="2292056" cy="2448276"/>
            <a:chOff x="-276948" y="-207678"/>
            <a:chExt cx="1719042" cy="1836207"/>
          </a:xfrm>
        </p:grpSpPr>
        <p:grpSp>
          <p:nvGrpSpPr>
            <p:cNvPr id="4775" name="Google Shape;4775;p41"/>
            <p:cNvGrpSpPr/>
            <p:nvPr/>
          </p:nvGrpSpPr>
          <p:grpSpPr>
            <a:xfrm rot="4479293" flipH="1">
              <a:off x="-222239" y="63155"/>
              <a:ext cx="1548847" cy="1294539"/>
              <a:chOff x="457474" y="3580802"/>
              <a:chExt cx="1408022" cy="1176837"/>
            </a:xfrm>
          </p:grpSpPr>
          <p:sp>
            <p:nvSpPr>
              <p:cNvPr id="4776" name="Google Shape;4776;p41"/>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41"/>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41"/>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41"/>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41"/>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41"/>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41"/>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41"/>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41"/>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41"/>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41"/>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41"/>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41"/>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41"/>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41"/>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41"/>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41"/>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41"/>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94" name="Google Shape;4794;p41"/>
              <p:cNvGrpSpPr/>
              <p:nvPr/>
            </p:nvGrpSpPr>
            <p:grpSpPr>
              <a:xfrm>
                <a:off x="660396" y="3746459"/>
                <a:ext cx="1205100" cy="947215"/>
                <a:chOff x="660396" y="3746459"/>
                <a:chExt cx="1205100" cy="947215"/>
              </a:xfrm>
            </p:grpSpPr>
            <p:sp>
              <p:nvSpPr>
                <p:cNvPr id="4795" name="Google Shape;4795;p41"/>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41"/>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41"/>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41"/>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41"/>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800" name="Google Shape;4800;p41"/>
            <p:cNvGrpSpPr/>
            <p:nvPr/>
          </p:nvGrpSpPr>
          <p:grpSpPr>
            <a:xfrm rot="-2406580" flipH="1">
              <a:off x="673638" y="220939"/>
              <a:ext cx="386091" cy="360115"/>
              <a:chOff x="9460636" y="2071442"/>
              <a:chExt cx="1221710" cy="1139515"/>
            </a:xfrm>
          </p:grpSpPr>
          <p:sp>
            <p:nvSpPr>
              <p:cNvPr id="4801" name="Google Shape;4801;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2" name="Google Shape;4812;p41"/>
            <p:cNvGrpSpPr/>
            <p:nvPr/>
          </p:nvGrpSpPr>
          <p:grpSpPr>
            <a:xfrm rot="-2407013" flipH="1">
              <a:off x="1267774" y="514942"/>
              <a:ext cx="139464" cy="159112"/>
              <a:chOff x="11250843" y="1932532"/>
              <a:chExt cx="402616" cy="459335"/>
            </a:xfrm>
          </p:grpSpPr>
          <p:sp>
            <p:nvSpPr>
              <p:cNvPr id="4813" name="Google Shape;4813;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17987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74AC725-78E4-40CB-A4F9-6EB846819198}" type="slidenum">
              <a:rPr lang="en-US" altLang="zh-CN"/>
              <a:pPr/>
              <a:t>‹#›</a:t>
            </a:fld>
            <a:endParaRPr lang="en-US" altLang="zh-CN"/>
          </a:p>
        </p:txBody>
      </p:sp>
    </p:spTree>
    <p:extLst>
      <p:ext uri="{BB962C8B-B14F-4D97-AF65-F5344CB8AC3E}">
        <p14:creationId xmlns:p14="http://schemas.microsoft.com/office/powerpoint/2010/main" val="2265198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50967" y="725767"/>
            <a:ext cx="10290000" cy="1248800"/>
          </a:xfrm>
          <a:prstGeom prst="rect">
            <a:avLst/>
          </a:prstGeom>
        </p:spPr>
        <p:txBody>
          <a:bodyPr spcFirstLastPara="1" wrap="square" lIns="91425" tIns="0" rIns="91425" bIns="91425" anchor="t" anchorCtr="0">
            <a:noAutofit/>
          </a:bodyPr>
          <a:lstStyle>
            <a:lvl1pPr lvl="0" algn="ctr">
              <a:lnSpc>
                <a:spcPct val="80000"/>
              </a:lnSpc>
              <a:spcBef>
                <a:spcPts val="0"/>
              </a:spcBef>
              <a:spcAft>
                <a:spcPts val="0"/>
              </a:spcAft>
              <a:buSzPts val="5200"/>
              <a:buFont typeface="Elsie"/>
              <a:buNone/>
              <a:defRPr sz="9066">
                <a:latin typeface="Elsie"/>
                <a:ea typeface="Elsie"/>
                <a:cs typeface="Elsie"/>
                <a:sym typeface="Elsi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1504800" y="1982584"/>
            <a:ext cx="9182400" cy="59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Barlow Semi Condensed"/>
              <a:buNone/>
              <a:defRPr sz="2333">
                <a:latin typeface="Lexend"/>
                <a:ea typeface="Lexend"/>
                <a:cs typeface="Lexend"/>
                <a:sym typeface="Lexend"/>
              </a:defRPr>
            </a:lvl1pPr>
            <a:lvl2pPr lvl="1"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2pPr>
            <a:lvl3pPr lvl="2"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3pPr>
            <a:lvl4pPr lvl="3"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4pPr>
            <a:lvl5pPr lvl="4"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5pPr>
            <a:lvl6pPr lvl="5"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6pPr>
            <a:lvl7pPr lvl="6"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7pPr>
            <a:lvl8pPr lvl="7"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8pPr>
            <a:lvl9pPr lvl="8"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9pPr>
          </a:lstStyle>
          <a:p>
            <a:endParaRPr/>
          </a:p>
        </p:txBody>
      </p:sp>
      <p:grpSp>
        <p:nvGrpSpPr>
          <p:cNvPr id="12" name="Google Shape;12;p2"/>
          <p:cNvGrpSpPr/>
          <p:nvPr/>
        </p:nvGrpSpPr>
        <p:grpSpPr>
          <a:xfrm>
            <a:off x="10703721" y="4922786"/>
            <a:ext cx="2078455" cy="2170588"/>
            <a:chOff x="8027790" y="3692089"/>
            <a:chExt cx="1558841" cy="1627941"/>
          </a:xfrm>
        </p:grpSpPr>
        <p:sp>
          <p:nvSpPr>
            <p:cNvPr id="13" name="Google Shape;13;p2"/>
            <p:cNvSpPr/>
            <p:nvPr/>
          </p:nvSpPr>
          <p:spPr>
            <a:xfrm>
              <a:off x="8371437" y="3770109"/>
              <a:ext cx="3576" cy="3091"/>
            </a:xfrm>
            <a:custGeom>
              <a:avLst/>
              <a:gdLst/>
              <a:ahLst/>
              <a:cxnLst/>
              <a:rect l="l" t="t" r="r" b="b"/>
              <a:pathLst>
                <a:path w="59" h="51" extrusionOk="0">
                  <a:moveTo>
                    <a:pt x="0" y="1"/>
                  </a:moveTo>
                  <a:cubicBezTo>
                    <a:pt x="0" y="9"/>
                    <a:pt x="8" y="26"/>
                    <a:pt x="17" y="34"/>
                  </a:cubicBezTo>
                  <a:lnTo>
                    <a:pt x="17" y="26"/>
                  </a:lnTo>
                  <a:lnTo>
                    <a:pt x="59" y="51"/>
                  </a:lnTo>
                  <a:lnTo>
                    <a:pt x="59" y="51"/>
                  </a:lnTo>
                  <a:lnTo>
                    <a:pt x="33" y="26"/>
                  </a:lnTo>
                  <a:lnTo>
                    <a:pt x="0" y="1"/>
                  </a:lnTo>
                  <a:close/>
                </a:path>
              </a:pathLst>
            </a:custGeom>
            <a:solidFill>
              <a:srgbClr val="211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rot="1515489">
              <a:off x="8212885" y="4109292"/>
              <a:ext cx="1219014" cy="998389"/>
              <a:chOff x="431982" y="2910018"/>
              <a:chExt cx="1219007" cy="998383"/>
            </a:xfrm>
          </p:grpSpPr>
          <p:sp>
            <p:nvSpPr>
              <p:cNvPr id="15" name="Google Shape;15;p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431982" y="2910018"/>
                <a:ext cx="442274" cy="159445"/>
                <a:chOff x="431982" y="2910018"/>
                <a:chExt cx="442274" cy="159445"/>
              </a:xfrm>
            </p:grpSpPr>
            <p:sp>
              <p:nvSpPr>
                <p:cNvPr id="20" name="Google Shape;20;p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 name="Google Shape;25;p2"/>
            <p:cNvGrpSpPr/>
            <p:nvPr/>
          </p:nvGrpSpPr>
          <p:grpSpPr>
            <a:xfrm>
              <a:off x="8027790" y="4690977"/>
              <a:ext cx="386060" cy="360087"/>
              <a:chOff x="9460636" y="2071442"/>
              <a:chExt cx="1221710" cy="1139515"/>
            </a:xfrm>
          </p:grpSpPr>
          <p:sp>
            <p:nvSpPr>
              <p:cNvPr id="26" name="Google Shape;26;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8062583" y="4303201"/>
              <a:ext cx="139466" cy="159114"/>
              <a:chOff x="11250843" y="1932532"/>
              <a:chExt cx="402616" cy="459335"/>
            </a:xfrm>
          </p:grpSpPr>
          <p:sp>
            <p:nvSpPr>
              <p:cNvPr id="38" name="Google Shape;38;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a:off x="8698971" y="3692089"/>
              <a:ext cx="139466" cy="159114"/>
              <a:chOff x="11250843" y="1932532"/>
              <a:chExt cx="402616" cy="459335"/>
            </a:xfrm>
          </p:grpSpPr>
          <p:sp>
            <p:nvSpPr>
              <p:cNvPr id="42" name="Google Shape;42;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 name="Google Shape;45;p2"/>
          <p:cNvGrpSpPr/>
          <p:nvPr/>
        </p:nvGrpSpPr>
        <p:grpSpPr>
          <a:xfrm>
            <a:off x="-168259" y="-303948"/>
            <a:ext cx="1876275" cy="2503765"/>
            <a:chOff x="-126194" y="-227961"/>
            <a:chExt cx="1407206" cy="1877824"/>
          </a:xfrm>
        </p:grpSpPr>
        <p:grpSp>
          <p:nvGrpSpPr>
            <p:cNvPr id="46" name="Google Shape;46;p2"/>
            <p:cNvGrpSpPr/>
            <p:nvPr/>
          </p:nvGrpSpPr>
          <p:grpSpPr>
            <a:xfrm rot="5400000" flipH="1">
              <a:off x="-236506" y="-117649"/>
              <a:ext cx="1219007" cy="998383"/>
              <a:chOff x="431982" y="2910018"/>
              <a:chExt cx="1219007" cy="998383"/>
            </a:xfrm>
          </p:grpSpPr>
          <p:sp>
            <p:nvSpPr>
              <p:cNvPr id="47" name="Google Shape;47;p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 name="Google Shape;51;p2"/>
              <p:cNvGrpSpPr/>
              <p:nvPr/>
            </p:nvGrpSpPr>
            <p:grpSpPr>
              <a:xfrm>
                <a:off x="431982" y="2910018"/>
                <a:ext cx="442274" cy="159445"/>
                <a:chOff x="431982" y="2910018"/>
                <a:chExt cx="442274" cy="159445"/>
              </a:xfrm>
            </p:grpSpPr>
            <p:sp>
              <p:nvSpPr>
                <p:cNvPr id="52" name="Google Shape;52;p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7" name="Google Shape;57;p2"/>
            <p:cNvGrpSpPr/>
            <p:nvPr/>
          </p:nvGrpSpPr>
          <p:grpSpPr>
            <a:xfrm>
              <a:off x="1141546" y="363414"/>
              <a:ext cx="139466" cy="159114"/>
              <a:chOff x="11250843" y="1932532"/>
              <a:chExt cx="402616" cy="459335"/>
            </a:xfrm>
          </p:grpSpPr>
          <p:sp>
            <p:nvSpPr>
              <p:cNvPr id="58" name="Google Shape;58;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2"/>
            <p:cNvGrpSpPr/>
            <p:nvPr/>
          </p:nvGrpSpPr>
          <p:grpSpPr>
            <a:xfrm>
              <a:off x="89240" y="1289776"/>
              <a:ext cx="386060" cy="360087"/>
              <a:chOff x="9460636" y="2071442"/>
              <a:chExt cx="1221710" cy="1139515"/>
            </a:xfrm>
          </p:grpSpPr>
          <p:sp>
            <p:nvSpPr>
              <p:cNvPr id="62" name="Google Shape;62;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02083" y="1009263"/>
              <a:ext cx="139466" cy="159114"/>
              <a:chOff x="11250843" y="1932532"/>
              <a:chExt cx="402616" cy="459335"/>
            </a:xfrm>
          </p:grpSpPr>
          <p:sp>
            <p:nvSpPr>
              <p:cNvPr id="74" name="Google Shape;74;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77;p2"/>
          <p:cNvGrpSpPr/>
          <p:nvPr/>
        </p:nvGrpSpPr>
        <p:grpSpPr>
          <a:xfrm>
            <a:off x="10174262" y="807203"/>
            <a:ext cx="2298663" cy="2894959"/>
            <a:chOff x="7630696" y="605402"/>
            <a:chExt cx="1723997" cy="2171219"/>
          </a:xfrm>
        </p:grpSpPr>
        <p:grpSp>
          <p:nvGrpSpPr>
            <p:cNvPr id="78" name="Google Shape;78;p2"/>
            <p:cNvGrpSpPr/>
            <p:nvPr/>
          </p:nvGrpSpPr>
          <p:grpSpPr>
            <a:xfrm>
              <a:off x="8487178" y="824251"/>
              <a:ext cx="386060" cy="360087"/>
              <a:chOff x="9460636" y="2071442"/>
              <a:chExt cx="1221710" cy="1139515"/>
            </a:xfrm>
          </p:grpSpPr>
          <p:sp>
            <p:nvSpPr>
              <p:cNvPr id="79" name="Google Shape;79;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2"/>
            <p:cNvGrpSpPr/>
            <p:nvPr/>
          </p:nvGrpSpPr>
          <p:grpSpPr>
            <a:xfrm>
              <a:off x="8661033" y="2461326"/>
              <a:ext cx="139466" cy="159114"/>
              <a:chOff x="11250843" y="1932532"/>
              <a:chExt cx="402616" cy="459335"/>
            </a:xfrm>
          </p:grpSpPr>
          <p:sp>
            <p:nvSpPr>
              <p:cNvPr id="91" name="Google Shape;91;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2"/>
            <p:cNvGrpSpPr/>
            <p:nvPr/>
          </p:nvGrpSpPr>
          <p:grpSpPr>
            <a:xfrm rot="-4273543">
              <a:off x="7718337" y="1187950"/>
              <a:ext cx="1548715" cy="1294429"/>
              <a:chOff x="457474" y="3580802"/>
              <a:chExt cx="1408022" cy="1176837"/>
            </a:xfrm>
          </p:grpSpPr>
          <p:sp>
            <p:nvSpPr>
              <p:cNvPr id="95" name="Google Shape;95;p2"/>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a:off x="660396" y="3746459"/>
                <a:ext cx="1205100" cy="947215"/>
                <a:chOff x="660396" y="3746459"/>
                <a:chExt cx="1205100" cy="947215"/>
              </a:xfrm>
            </p:grpSpPr>
            <p:sp>
              <p:nvSpPr>
                <p:cNvPr id="114" name="Google Shape;114;p2"/>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9" name="Google Shape;119;p2"/>
            <p:cNvGrpSpPr/>
            <p:nvPr/>
          </p:nvGrpSpPr>
          <p:grpSpPr>
            <a:xfrm>
              <a:off x="8157796" y="605402"/>
              <a:ext cx="139466" cy="159114"/>
              <a:chOff x="11250843" y="1932532"/>
              <a:chExt cx="402616" cy="459335"/>
            </a:xfrm>
          </p:grpSpPr>
          <p:sp>
            <p:nvSpPr>
              <p:cNvPr id="120" name="Google Shape;120;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3" name="Google Shape;123;p2"/>
          <p:cNvGrpSpPr/>
          <p:nvPr/>
        </p:nvGrpSpPr>
        <p:grpSpPr>
          <a:xfrm>
            <a:off x="-1641375" y="2403100"/>
            <a:ext cx="3768288" cy="3131120"/>
            <a:chOff x="-1231031" y="1802325"/>
            <a:chExt cx="2826216" cy="2348340"/>
          </a:xfrm>
        </p:grpSpPr>
        <p:grpSp>
          <p:nvGrpSpPr>
            <p:cNvPr id="124" name="Google Shape;124;p2"/>
            <p:cNvGrpSpPr/>
            <p:nvPr/>
          </p:nvGrpSpPr>
          <p:grpSpPr>
            <a:xfrm>
              <a:off x="573771" y="2511814"/>
              <a:ext cx="139466" cy="159114"/>
              <a:chOff x="11250843" y="1932532"/>
              <a:chExt cx="402616" cy="459335"/>
            </a:xfrm>
          </p:grpSpPr>
          <p:sp>
            <p:nvSpPr>
              <p:cNvPr id="125" name="Google Shape;125;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rot="7003547" flipH="1">
              <a:off x="-511838" y="1743762"/>
              <a:ext cx="1387831" cy="2465468"/>
              <a:chOff x="593002" y="2042708"/>
              <a:chExt cx="1261647" cy="2241302"/>
            </a:xfrm>
          </p:grpSpPr>
          <p:grpSp>
            <p:nvGrpSpPr>
              <p:cNvPr id="129" name="Google Shape;129;p2"/>
              <p:cNvGrpSpPr/>
              <p:nvPr/>
            </p:nvGrpSpPr>
            <p:grpSpPr>
              <a:xfrm>
                <a:off x="903827" y="2042708"/>
                <a:ext cx="823828" cy="968444"/>
                <a:chOff x="903827" y="2042708"/>
                <a:chExt cx="823828" cy="968444"/>
              </a:xfrm>
            </p:grpSpPr>
            <p:sp>
              <p:nvSpPr>
                <p:cNvPr id="130" name="Google Shape;130;p2"/>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2"/>
              <p:cNvGrpSpPr/>
              <p:nvPr/>
            </p:nvGrpSpPr>
            <p:grpSpPr>
              <a:xfrm>
                <a:off x="593002" y="2212351"/>
                <a:ext cx="1261647" cy="2071660"/>
                <a:chOff x="593002" y="2212351"/>
                <a:chExt cx="1261647" cy="2071660"/>
              </a:xfrm>
            </p:grpSpPr>
            <p:sp>
              <p:nvSpPr>
                <p:cNvPr id="138" name="Google Shape;138;p2"/>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2" name="Google Shape;142;p2"/>
          <p:cNvGrpSpPr/>
          <p:nvPr/>
        </p:nvGrpSpPr>
        <p:grpSpPr>
          <a:xfrm>
            <a:off x="693587" y="4935770"/>
            <a:ext cx="514747" cy="480116"/>
            <a:chOff x="9460636" y="2071442"/>
            <a:chExt cx="1221710" cy="1139515"/>
          </a:xfrm>
        </p:grpSpPr>
        <p:sp>
          <p:nvSpPr>
            <p:cNvPr id="143" name="Google Shape;143;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2"/>
          <p:cNvGrpSpPr/>
          <p:nvPr/>
        </p:nvGrpSpPr>
        <p:grpSpPr>
          <a:xfrm>
            <a:off x="507644" y="5581784"/>
            <a:ext cx="185955" cy="212152"/>
            <a:chOff x="11250843" y="1932532"/>
            <a:chExt cx="402616" cy="459335"/>
          </a:xfrm>
        </p:grpSpPr>
        <p:sp>
          <p:nvSpPr>
            <p:cNvPr id="155" name="Google Shape;155;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28716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61"/>
        <p:cNvGrpSpPr/>
        <p:nvPr/>
      </p:nvGrpSpPr>
      <p:grpSpPr>
        <a:xfrm>
          <a:off x="0" y="0"/>
          <a:ext cx="0" cy="0"/>
          <a:chOff x="0" y="0"/>
          <a:chExt cx="0" cy="0"/>
        </a:xfrm>
      </p:grpSpPr>
      <p:sp>
        <p:nvSpPr>
          <p:cNvPr id="662" name="Google Shape;662;p7"/>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7"/>
          <p:cNvSpPr txBox="1">
            <a:spLocks noGrp="1"/>
          </p:cNvSpPr>
          <p:nvPr>
            <p:ph type="title"/>
          </p:nvPr>
        </p:nvSpPr>
        <p:spPr>
          <a:xfrm>
            <a:off x="950967" y="790515"/>
            <a:ext cx="7051600" cy="1336000"/>
          </a:xfrm>
          <a:prstGeom prst="rect">
            <a:avLst/>
          </a:prstGeom>
        </p:spPr>
        <p:txBody>
          <a:bodyPr spcFirstLastPara="1" wrap="square" lIns="91425" tIns="0" rIns="91425" bIns="91425" anchor="t" anchorCtr="0">
            <a:noAutofit/>
          </a:bodyPr>
          <a:lstStyle>
            <a:lvl1pPr lvl="0" rtl="0">
              <a:lnSpc>
                <a:spcPct val="80000"/>
              </a:lnSpc>
              <a:spcBef>
                <a:spcPts val="0"/>
              </a:spcBef>
              <a:spcAft>
                <a:spcPts val="0"/>
              </a:spcAft>
              <a:buSzPts val="4100"/>
              <a:buNone/>
              <a:defRPr sz="5467"/>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grpSp>
        <p:nvGrpSpPr>
          <p:cNvPr id="664" name="Google Shape;664;p7"/>
          <p:cNvGrpSpPr/>
          <p:nvPr/>
        </p:nvGrpSpPr>
        <p:grpSpPr>
          <a:xfrm rot="-771151">
            <a:off x="-93456" y="4229252"/>
            <a:ext cx="1850519"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4" name="Google Shape;684;p7"/>
          <p:cNvGrpSpPr/>
          <p:nvPr/>
        </p:nvGrpSpPr>
        <p:grpSpPr>
          <a:xfrm>
            <a:off x="265687" y="174737"/>
            <a:ext cx="942647"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7" name="Google Shape;717;p7"/>
          <p:cNvGrpSpPr/>
          <p:nvPr/>
        </p:nvGrpSpPr>
        <p:grpSpPr>
          <a:xfrm>
            <a:off x="11004181" y="-243025"/>
            <a:ext cx="1823316"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49" name="Google Shape;749;p7"/>
          <p:cNvSpPr txBox="1">
            <a:spLocks noGrp="1"/>
          </p:cNvSpPr>
          <p:nvPr>
            <p:ph type="body" idx="1"/>
          </p:nvPr>
        </p:nvSpPr>
        <p:spPr>
          <a:xfrm>
            <a:off x="1623200" y="2495033"/>
            <a:ext cx="5004000" cy="3649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7156137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362"/>
        <p:cNvGrpSpPr/>
        <p:nvPr/>
      </p:nvGrpSpPr>
      <p:grpSpPr>
        <a:xfrm>
          <a:off x="0" y="0"/>
          <a:ext cx="0" cy="0"/>
          <a:chOff x="0" y="0"/>
          <a:chExt cx="0" cy="0"/>
        </a:xfrm>
      </p:grpSpPr>
    </p:spTree>
    <p:extLst>
      <p:ext uri="{BB962C8B-B14F-4D97-AF65-F5344CB8AC3E}">
        <p14:creationId xmlns:p14="http://schemas.microsoft.com/office/powerpoint/2010/main" val="28532948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44"/>
        <p:cNvGrpSpPr/>
        <p:nvPr/>
      </p:nvGrpSpPr>
      <p:grpSpPr>
        <a:xfrm>
          <a:off x="0" y="0"/>
          <a:ext cx="0" cy="0"/>
          <a:chOff x="0" y="0"/>
          <a:chExt cx="0" cy="0"/>
        </a:xfrm>
      </p:grpSpPr>
      <p:sp>
        <p:nvSpPr>
          <p:cNvPr id="1545" name="Google Shape;1545;p14"/>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6" name="Google Shape;1546;p14"/>
          <p:cNvSpPr txBox="1">
            <a:spLocks noGrp="1"/>
          </p:cNvSpPr>
          <p:nvPr>
            <p:ph type="title"/>
          </p:nvPr>
        </p:nvSpPr>
        <p:spPr>
          <a:xfrm>
            <a:off x="1387067" y="4835313"/>
            <a:ext cx="4227600" cy="642000"/>
          </a:xfrm>
          <a:prstGeom prst="rect">
            <a:avLst/>
          </a:prstGeom>
        </p:spPr>
        <p:txBody>
          <a:bodyPr spcFirstLastPara="1" wrap="square" lIns="91425" tIns="0" rIns="91425" bIns="91425" anchor="b" anchorCtr="0">
            <a:noAutofit/>
          </a:bodyPr>
          <a:lstStyle>
            <a:lvl1pPr lvl="0" rtl="0">
              <a:spcBef>
                <a:spcPts val="0"/>
              </a:spcBef>
              <a:spcAft>
                <a:spcPts val="0"/>
              </a:spcAft>
              <a:buSzPts val="1400"/>
              <a:buNone/>
              <a:defRPr sz="30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47" name="Google Shape;1547;p14"/>
          <p:cNvSpPr txBox="1">
            <a:spLocks noGrp="1"/>
          </p:cNvSpPr>
          <p:nvPr>
            <p:ph type="subTitle" idx="1"/>
          </p:nvPr>
        </p:nvSpPr>
        <p:spPr>
          <a:xfrm>
            <a:off x="1387067" y="1565812"/>
            <a:ext cx="6981200" cy="32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8" name="Google Shape;1548;p14"/>
          <p:cNvSpPr/>
          <p:nvPr/>
        </p:nvSpPr>
        <p:spPr>
          <a:xfrm>
            <a:off x="-98900" y="3603200"/>
            <a:ext cx="2133" cy="2133"/>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96799" y="3603201"/>
            <a:ext cx="33" cy="33"/>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0" name="Google Shape;1550;p14"/>
          <p:cNvGrpSpPr/>
          <p:nvPr/>
        </p:nvGrpSpPr>
        <p:grpSpPr>
          <a:xfrm>
            <a:off x="-703393" y="4249807"/>
            <a:ext cx="2681924" cy="3669156"/>
            <a:chOff x="-292495" y="2868905"/>
            <a:chExt cx="2011443" cy="2751867"/>
          </a:xfrm>
        </p:grpSpPr>
        <p:grpSp>
          <p:nvGrpSpPr>
            <p:cNvPr id="1551" name="Google Shape;1551;p14"/>
            <p:cNvGrpSpPr/>
            <p:nvPr/>
          </p:nvGrpSpPr>
          <p:grpSpPr>
            <a:xfrm rot="956037" flipH="1">
              <a:off x="19279" y="3012049"/>
              <a:ext cx="1387895" cy="2465580"/>
              <a:chOff x="593002" y="2042708"/>
              <a:chExt cx="1261647" cy="2241302"/>
            </a:xfrm>
          </p:grpSpPr>
          <p:grpSp>
            <p:nvGrpSpPr>
              <p:cNvPr id="1552" name="Google Shape;1552;p14"/>
              <p:cNvGrpSpPr/>
              <p:nvPr/>
            </p:nvGrpSpPr>
            <p:grpSpPr>
              <a:xfrm>
                <a:off x="895855" y="2042708"/>
                <a:ext cx="831800" cy="1661755"/>
                <a:chOff x="895855" y="2042708"/>
                <a:chExt cx="831800" cy="1661755"/>
              </a:xfrm>
            </p:grpSpPr>
            <p:sp>
              <p:nvSpPr>
                <p:cNvPr id="1553" name="Google Shape;1553;p14"/>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4" name="Google Shape;1564;p14"/>
              <p:cNvGrpSpPr/>
              <p:nvPr/>
            </p:nvGrpSpPr>
            <p:grpSpPr>
              <a:xfrm>
                <a:off x="593002" y="2212351"/>
                <a:ext cx="1261647" cy="2071660"/>
                <a:chOff x="593002" y="2212351"/>
                <a:chExt cx="1261647" cy="2071660"/>
              </a:xfrm>
            </p:grpSpPr>
            <p:sp>
              <p:nvSpPr>
                <p:cNvPr id="1565" name="Google Shape;1565;p14"/>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71" name="Google Shape;1571;p14"/>
            <p:cNvGrpSpPr/>
            <p:nvPr/>
          </p:nvGrpSpPr>
          <p:grpSpPr>
            <a:xfrm rot="1289470">
              <a:off x="268797" y="3002136"/>
              <a:ext cx="139459" cy="159106"/>
              <a:chOff x="11250843" y="1932532"/>
              <a:chExt cx="402616" cy="459335"/>
            </a:xfrm>
          </p:grpSpPr>
          <p:sp>
            <p:nvSpPr>
              <p:cNvPr id="1572" name="Google Shape;1572;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5" name="Google Shape;1575;p14"/>
            <p:cNvGrpSpPr/>
            <p:nvPr/>
          </p:nvGrpSpPr>
          <p:grpSpPr>
            <a:xfrm flipH="1">
              <a:off x="1056047" y="4428526"/>
              <a:ext cx="386060" cy="360087"/>
              <a:chOff x="9460636" y="2071442"/>
              <a:chExt cx="1221710" cy="1139515"/>
            </a:xfrm>
          </p:grpSpPr>
          <p:sp>
            <p:nvSpPr>
              <p:cNvPr id="1576" name="Google Shape;1576;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87" name="Google Shape;1587;p14"/>
          <p:cNvGrpSpPr/>
          <p:nvPr/>
        </p:nvGrpSpPr>
        <p:grpSpPr>
          <a:xfrm>
            <a:off x="9105647" y="74154"/>
            <a:ext cx="3433416" cy="2407933"/>
            <a:chOff x="6813685" y="55615"/>
            <a:chExt cx="2575062" cy="1805950"/>
          </a:xfrm>
        </p:grpSpPr>
        <p:grpSp>
          <p:nvGrpSpPr>
            <p:cNvPr id="1588" name="Google Shape;1588;p14"/>
            <p:cNvGrpSpPr/>
            <p:nvPr/>
          </p:nvGrpSpPr>
          <p:grpSpPr>
            <a:xfrm rot="-5694123">
              <a:off x="7407295" y="-380404"/>
              <a:ext cx="1387842" cy="2465486"/>
              <a:chOff x="593002" y="2042708"/>
              <a:chExt cx="1261647" cy="2241302"/>
            </a:xfrm>
          </p:grpSpPr>
          <p:grpSp>
            <p:nvGrpSpPr>
              <p:cNvPr id="1589" name="Google Shape;1589;p14"/>
              <p:cNvGrpSpPr/>
              <p:nvPr/>
            </p:nvGrpSpPr>
            <p:grpSpPr>
              <a:xfrm>
                <a:off x="895855" y="2042708"/>
                <a:ext cx="831800" cy="1661755"/>
                <a:chOff x="895855" y="2042708"/>
                <a:chExt cx="831800" cy="1661755"/>
              </a:xfrm>
            </p:grpSpPr>
            <p:sp>
              <p:nvSpPr>
                <p:cNvPr id="1590" name="Google Shape;1590;p14"/>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4"/>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4"/>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4"/>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4"/>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4"/>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4"/>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4"/>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4"/>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4"/>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4"/>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4"/>
              <p:cNvGrpSpPr/>
              <p:nvPr/>
            </p:nvGrpSpPr>
            <p:grpSpPr>
              <a:xfrm>
                <a:off x="593002" y="2212351"/>
                <a:ext cx="1261647" cy="2071660"/>
                <a:chOff x="593002" y="2212351"/>
                <a:chExt cx="1261647" cy="2071660"/>
              </a:xfrm>
            </p:grpSpPr>
            <p:sp>
              <p:nvSpPr>
                <p:cNvPr id="1602" name="Google Shape;1602;p14"/>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4"/>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4"/>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4"/>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4"/>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4"/>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08" name="Google Shape;1608;p14"/>
            <p:cNvGrpSpPr/>
            <p:nvPr/>
          </p:nvGrpSpPr>
          <p:grpSpPr>
            <a:xfrm>
              <a:off x="8673546" y="1133927"/>
              <a:ext cx="139466" cy="159114"/>
              <a:chOff x="11250843" y="1932532"/>
              <a:chExt cx="402616" cy="459335"/>
            </a:xfrm>
          </p:grpSpPr>
          <p:sp>
            <p:nvSpPr>
              <p:cNvPr id="1609" name="Google Shape;1609;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2" name="Google Shape;1612;p14"/>
            <p:cNvGrpSpPr/>
            <p:nvPr/>
          </p:nvGrpSpPr>
          <p:grpSpPr>
            <a:xfrm flipH="1">
              <a:off x="7999322" y="1321051"/>
              <a:ext cx="386060" cy="360087"/>
              <a:chOff x="9460636" y="2071442"/>
              <a:chExt cx="1221710" cy="1139515"/>
            </a:xfrm>
          </p:grpSpPr>
          <p:sp>
            <p:nvSpPr>
              <p:cNvPr id="1613" name="Google Shape;1613;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4" name="Google Shape;1624;p14"/>
            <p:cNvGrpSpPr/>
            <p:nvPr/>
          </p:nvGrpSpPr>
          <p:grpSpPr>
            <a:xfrm flipH="1">
              <a:off x="7635679" y="272201"/>
              <a:ext cx="139466" cy="159114"/>
              <a:chOff x="11250843" y="1932532"/>
              <a:chExt cx="402616" cy="459335"/>
            </a:xfrm>
          </p:grpSpPr>
          <p:sp>
            <p:nvSpPr>
              <p:cNvPr id="1625" name="Google Shape;1625;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8" name="Google Shape;1628;p14"/>
            <p:cNvGrpSpPr/>
            <p:nvPr/>
          </p:nvGrpSpPr>
          <p:grpSpPr>
            <a:xfrm flipH="1">
              <a:off x="8695954" y="1702451"/>
              <a:ext cx="139466" cy="159114"/>
              <a:chOff x="11250843" y="1932532"/>
              <a:chExt cx="402616" cy="459335"/>
            </a:xfrm>
          </p:grpSpPr>
          <p:sp>
            <p:nvSpPr>
              <p:cNvPr id="1629" name="Google Shape;1629;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32" name="Google Shape;1632;p14"/>
          <p:cNvGrpSpPr/>
          <p:nvPr/>
        </p:nvGrpSpPr>
        <p:grpSpPr>
          <a:xfrm>
            <a:off x="-369264" y="-581703"/>
            <a:ext cx="2292056" cy="2448276"/>
            <a:chOff x="-276948" y="-207678"/>
            <a:chExt cx="1719042" cy="1836207"/>
          </a:xfrm>
        </p:grpSpPr>
        <p:grpSp>
          <p:nvGrpSpPr>
            <p:cNvPr id="1633" name="Google Shape;1633;p14"/>
            <p:cNvGrpSpPr/>
            <p:nvPr/>
          </p:nvGrpSpPr>
          <p:grpSpPr>
            <a:xfrm rot="4479293" flipH="1">
              <a:off x="-222239" y="63155"/>
              <a:ext cx="1548847" cy="1294539"/>
              <a:chOff x="457474" y="3580802"/>
              <a:chExt cx="1408022" cy="1176837"/>
            </a:xfrm>
          </p:grpSpPr>
          <p:sp>
            <p:nvSpPr>
              <p:cNvPr id="1634" name="Google Shape;1634;p14"/>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4"/>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4"/>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4"/>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4"/>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4"/>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4"/>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4"/>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4"/>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4"/>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4"/>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4"/>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4"/>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4"/>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4"/>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4"/>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4"/>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4"/>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2" name="Google Shape;1652;p14"/>
              <p:cNvGrpSpPr/>
              <p:nvPr/>
            </p:nvGrpSpPr>
            <p:grpSpPr>
              <a:xfrm>
                <a:off x="660396" y="3746459"/>
                <a:ext cx="1205100" cy="947215"/>
                <a:chOff x="660396" y="3746459"/>
                <a:chExt cx="1205100" cy="947215"/>
              </a:xfrm>
            </p:grpSpPr>
            <p:sp>
              <p:nvSpPr>
                <p:cNvPr id="1653" name="Google Shape;1653;p14"/>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4"/>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4"/>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4"/>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4"/>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58" name="Google Shape;1658;p14"/>
            <p:cNvGrpSpPr/>
            <p:nvPr/>
          </p:nvGrpSpPr>
          <p:grpSpPr>
            <a:xfrm rot="-2406580" flipH="1">
              <a:off x="673638" y="220939"/>
              <a:ext cx="386091" cy="360115"/>
              <a:chOff x="9460636" y="2071442"/>
              <a:chExt cx="1221710" cy="1139515"/>
            </a:xfrm>
          </p:grpSpPr>
          <p:sp>
            <p:nvSpPr>
              <p:cNvPr id="1659" name="Google Shape;1659;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0" name="Google Shape;1670;p14"/>
            <p:cNvGrpSpPr/>
            <p:nvPr/>
          </p:nvGrpSpPr>
          <p:grpSpPr>
            <a:xfrm rot="-2407013" flipH="1">
              <a:off x="1267774" y="514942"/>
              <a:ext cx="139464" cy="159112"/>
              <a:chOff x="11250843" y="1932532"/>
              <a:chExt cx="402616" cy="459335"/>
            </a:xfrm>
          </p:grpSpPr>
          <p:sp>
            <p:nvSpPr>
              <p:cNvPr id="1671" name="Google Shape;1671;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166962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87"/>
        <p:cNvGrpSpPr/>
        <p:nvPr/>
      </p:nvGrpSpPr>
      <p:grpSpPr>
        <a:xfrm>
          <a:off x="0" y="0"/>
          <a:ext cx="0" cy="0"/>
          <a:chOff x="0" y="0"/>
          <a:chExt cx="0" cy="0"/>
        </a:xfrm>
      </p:grpSpPr>
      <p:sp>
        <p:nvSpPr>
          <p:cNvPr id="2188" name="Google Shape;2188;p19"/>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9" name="Google Shape;2189;p19"/>
          <p:cNvSpPr txBox="1">
            <a:spLocks noGrp="1"/>
          </p:cNvSpPr>
          <p:nvPr>
            <p:ph type="ctrTitle"/>
          </p:nvPr>
        </p:nvSpPr>
        <p:spPr>
          <a:xfrm>
            <a:off x="953133" y="657627"/>
            <a:ext cx="10285600"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67"/>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grpSp>
        <p:nvGrpSpPr>
          <p:cNvPr id="2190" name="Google Shape;2190;p19"/>
          <p:cNvGrpSpPr/>
          <p:nvPr/>
        </p:nvGrpSpPr>
        <p:grpSpPr>
          <a:xfrm rot="-5400000">
            <a:off x="10999109" y="516218"/>
            <a:ext cx="1625343" cy="1331177"/>
            <a:chOff x="431982" y="2910018"/>
            <a:chExt cx="1219007" cy="998383"/>
          </a:xfrm>
        </p:grpSpPr>
        <p:sp>
          <p:nvSpPr>
            <p:cNvPr id="2191" name="Google Shape;2191;p19"/>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9"/>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9"/>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9"/>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95" name="Google Shape;2195;p19"/>
            <p:cNvGrpSpPr/>
            <p:nvPr/>
          </p:nvGrpSpPr>
          <p:grpSpPr>
            <a:xfrm>
              <a:off x="431982" y="2910018"/>
              <a:ext cx="442274" cy="159445"/>
              <a:chOff x="431982" y="2910018"/>
              <a:chExt cx="442274" cy="159445"/>
            </a:xfrm>
          </p:grpSpPr>
          <p:sp>
            <p:nvSpPr>
              <p:cNvPr id="2196" name="Google Shape;2196;p19"/>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9"/>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9"/>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9"/>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9"/>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01" name="Google Shape;2201;p19"/>
          <p:cNvGrpSpPr/>
          <p:nvPr/>
        </p:nvGrpSpPr>
        <p:grpSpPr>
          <a:xfrm>
            <a:off x="10960261" y="5335586"/>
            <a:ext cx="1821665" cy="1910313"/>
            <a:chOff x="8220195" y="4001689"/>
            <a:chExt cx="1366249" cy="1432735"/>
          </a:xfrm>
        </p:grpSpPr>
        <p:grpSp>
          <p:nvGrpSpPr>
            <p:cNvPr id="2202" name="Google Shape;2202;p19"/>
            <p:cNvGrpSpPr/>
            <p:nvPr/>
          </p:nvGrpSpPr>
          <p:grpSpPr>
            <a:xfrm>
              <a:off x="8245415" y="4336104"/>
              <a:ext cx="1341029" cy="1098321"/>
              <a:chOff x="431982" y="2910018"/>
              <a:chExt cx="1219007" cy="998383"/>
            </a:xfrm>
          </p:grpSpPr>
          <p:sp>
            <p:nvSpPr>
              <p:cNvPr id="2203" name="Google Shape;2203;p19"/>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9"/>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9"/>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9"/>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07" name="Google Shape;2207;p19"/>
              <p:cNvGrpSpPr/>
              <p:nvPr/>
            </p:nvGrpSpPr>
            <p:grpSpPr>
              <a:xfrm>
                <a:off x="431982" y="2910018"/>
                <a:ext cx="442274" cy="159445"/>
                <a:chOff x="431982" y="2910018"/>
                <a:chExt cx="442274" cy="159445"/>
              </a:xfrm>
            </p:grpSpPr>
            <p:sp>
              <p:nvSpPr>
                <p:cNvPr id="2208" name="Google Shape;2208;p19"/>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9"/>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9"/>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9"/>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9"/>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13" name="Google Shape;2213;p19"/>
            <p:cNvGrpSpPr/>
            <p:nvPr/>
          </p:nvGrpSpPr>
          <p:grpSpPr>
            <a:xfrm flipH="1">
              <a:off x="8634370" y="4001689"/>
              <a:ext cx="139466" cy="159114"/>
              <a:chOff x="11250843" y="1932532"/>
              <a:chExt cx="402616" cy="459335"/>
            </a:xfrm>
          </p:grpSpPr>
          <p:sp>
            <p:nvSpPr>
              <p:cNvPr id="2214" name="Google Shape;2214;p19"/>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9"/>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9"/>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7" name="Google Shape;2217;p19"/>
            <p:cNvGrpSpPr/>
            <p:nvPr/>
          </p:nvGrpSpPr>
          <p:grpSpPr>
            <a:xfrm flipH="1">
              <a:off x="8220195" y="4755164"/>
              <a:ext cx="139466" cy="159114"/>
              <a:chOff x="11250843" y="1932532"/>
              <a:chExt cx="402616" cy="459335"/>
            </a:xfrm>
          </p:grpSpPr>
          <p:sp>
            <p:nvSpPr>
              <p:cNvPr id="2218" name="Google Shape;2218;p19"/>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9"/>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9"/>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526650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474"/>
        <p:cNvGrpSpPr/>
        <p:nvPr/>
      </p:nvGrpSpPr>
      <p:grpSpPr>
        <a:xfrm>
          <a:off x="0" y="0"/>
          <a:ext cx="0" cy="0"/>
          <a:chOff x="0" y="0"/>
          <a:chExt cx="0" cy="0"/>
        </a:xfrm>
      </p:grpSpPr>
      <p:sp>
        <p:nvSpPr>
          <p:cNvPr id="2475" name="Google Shape;2475;p22"/>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6" name="Google Shape;2476;p22"/>
          <p:cNvSpPr txBox="1">
            <a:spLocks noGrp="1"/>
          </p:cNvSpPr>
          <p:nvPr>
            <p:ph type="ctrTitle"/>
          </p:nvPr>
        </p:nvSpPr>
        <p:spPr>
          <a:xfrm>
            <a:off x="953200" y="658024"/>
            <a:ext cx="10285600"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67"/>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grpSp>
        <p:nvGrpSpPr>
          <p:cNvPr id="2501" name="Google Shape;2501;p22"/>
          <p:cNvGrpSpPr/>
          <p:nvPr/>
        </p:nvGrpSpPr>
        <p:grpSpPr>
          <a:xfrm>
            <a:off x="-947817" y="4839434"/>
            <a:ext cx="3124033" cy="2554665"/>
            <a:chOff x="-710863" y="3629575"/>
            <a:chExt cx="2343025" cy="1915999"/>
          </a:xfrm>
        </p:grpSpPr>
        <p:grpSp>
          <p:nvGrpSpPr>
            <p:cNvPr id="2502" name="Google Shape;2502;p22"/>
            <p:cNvGrpSpPr/>
            <p:nvPr/>
          </p:nvGrpSpPr>
          <p:grpSpPr>
            <a:xfrm>
              <a:off x="-710863" y="3629575"/>
              <a:ext cx="2018404" cy="1915999"/>
              <a:chOff x="-634663" y="3629575"/>
              <a:chExt cx="2018404" cy="1915999"/>
            </a:xfrm>
          </p:grpSpPr>
          <p:grpSp>
            <p:nvGrpSpPr>
              <p:cNvPr id="2503" name="Google Shape;2503;p22"/>
              <p:cNvGrpSpPr/>
              <p:nvPr/>
            </p:nvGrpSpPr>
            <p:grpSpPr>
              <a:xfrm flipH="1">
                <a:off x="42713" y="4447254"/>
                <a:ext cx="1341029" cy="1098321"/>
                <a:chOff x="431982" y="2910018"/>
                <a:chExt cx="1219007" cy="998383"/>
              </a:xfrm>
            </p:grpSpPr>
            <p:sp>
              <p:nvSpPr>
                <p:cNvPr id="2504" name="Google Shape;2504;p2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2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2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2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08" name="Google Shape;2508;p22"/>
                <p:cNvGrpSpPr/>
                <p:nvPr/>
              </p:nvGrpSpPr>
              <p:grpSpPr>
                <a:xfrm>
                  <a:off x="431982" y="2910018"/>
                  <a:ext cx="442274" cy="159445"/>
                  <a:chOff x="431982" y="2910018"/>
                  <a:chExt cx="442274" cy="159445"/>
                </a:xfrm>
              </p:grpSpPr>
              <p:sp>
                <p:nvSpPr>
                  <p:cNvPr id="2509" name="Google Shape;2509;p2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2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2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2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2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14" name="Google Shape;2514;p22"/>
              <p:cNvGrpSpPr/>
              <p:nvPr/>
            </p:nvGrpSpPr>
            <p:grpSpPr>
              <a:xfrm rot="-709424" flipH="1">
                <a:off x="-518465" y="3774526"/>
                <a:ext cx="1548880" cy="1294567"/>
                <a:chOff x="457474" y="3580802"/>
                <a:chExt cx="1408022" cy="1176837"/>
              </a:xfrm>
            </p:grpSpPr>
            <p:sp>
              <p:nvSpPr>
                <p:cNvPr id="2515" name="Google Shape;2515;p22"/>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2"/>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2"/>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2"/>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2"/>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2"/>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2"/>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2"/>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2"/>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2"/>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2"/>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2"/>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2"/>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2"/>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2"/>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2"/>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2"/>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2"/>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33" name="Google Shape;2533;p22"/>
                <p:cNvGrpSpPr/>
                <p:nvPr/>
              </p:nvGrpSpPr>
              <p:grpSpPr>
                <a:xfrm>
                  <a:off x="660396" y="3746459"/>
                  <a:ext cx="1205100" cy="947215"/>
                  <a:chOff x="660396" y="3746459"/>
                  <a:chExt cx="1205100" cy="947215"/>
                </a:xfrm>
              </p:grpSpPr>
              <p:sp>
                <p:nvSpPr>
                  <p:cNvPr id="2534" name="Google Shape;2534;p22"/>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2"/>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2"/>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2"/>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2"/>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539" name="Google Shape;2539;p22"/>
            <p:cNvGrpSpPr/>
            <p:nvPr/>
          </p:nvGrpSpPr>
          <p:grpSpPr>
            <a:xfrm>
              <a:off x="1492696" y="4628689"/>
              <a:ext cx="139466" cy="159114"/>
              <a:chOff x="11250843" y="1932532"/>
              <a:chExt cx="402616" cy="459335"/>
            </a:xfrm>
          </p:grpSpPr>
          <p:sp>
            <p:nvSpPr>
              <p:cNvPr id="2540" name="Google Shape;2540;p2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43" name="Google Shape;2543;p22"/>
          <p:cNvGrpSpPr/>
          <p:nvPr/>
        </p:nvGrpSpPr>
        <p:grpSpPr>
          <a:xfrm>
            <a:off x="-1080367" y="-1921609"/>
            <a:ext cx="3632792" cy="4292912"/>
            <a:chOff x="-810275" y="-1441207"/>
            <a:chExt cx="2724594" cy="3219684"/>
          </a:xfrm>
        </p:grpSpPr>
        <p:grpSp>
          <p:nvGrpSpPr>
            <p:cNvPr id="2544" name="Google Shape;2544;p22"/>
            <p:cNvGrpSpPr/>
            <p:nvPr/>
          </p:nvGrpSpPr>
          <p:grpSpPr>
            <a:xfrm>
              <a:off x="423683" y="1619363"/>
              <a:ext cx="139466" cy="159114"/>
              <a:chOff x="11250843" y="1932532"/>
              <a:chExt cx="402616" cy="459335"/>
            </a:xfrm>
          </p:grpSpPr>
          <p:sp>
            <p:nvSpPr>
              <p:cNvPr id="2545" name="Google Shape;2545;p2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2"/>
            <p:cNvGrpSpPr/>
            <p:nvPr/>
          </p:nvGrpSpPr>
          <p:grpSpPr>
            <a:xfrm>
              <a:off x="-810275" y="-1441207"/>
              <a:ext cx="2724594" cy="2949183"/>
              <a:chOff x="-810275" y="-1441207"/>
              <a:chExt cx="2724594" cy="2949183"/>
            </a:xfrm>
          </p:grpSpPr>
          <p:grpSp>
            <p:nvGrpSpPr>
              <p:cNvPr id="2549" name="Google Shape;2549;p22"/>
              <p:cNvGrpSpPr/>
              <p:nvPr/>
            </p:nvGrpSpPr>
            <p:grpSpPr>
              <a:xfrm rot="5400000" flipH="1">
                <a:off x="-353531" y="-23124"/>
                <a:ext cx="1219007" cy="998383"/>
                <a:chOff x="431982" y="2910018"/>
                <a:chExt cx="1219007" cy="998383"/>
              </a:xfrm>
            </p:grpSpPr>
            <p:sp>
              <p:nvSpPr>
                <p:cNvPr id="2550" name="Google Shape;2550;p2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54" name="Google Shape;2554;p22"/>
                <p:cNvGrpSpPr/>
                <p:nvPr/>
              </p:nvGrpSpPr>
              <p:grpSpPr>
                <a:xfrm>
                  <a:off x="431982" y="2910018"/>
                  <a:ext cx="442274" cy="159445"/>
                  <a:chOff x="431982" y="2910018"/>
                  <a:chExt cx="442274" cy="159445"/>
                </a:xfrm>
              </p:grpSpPr>
              <p:sp>
                <p:nvSpPr>
                  <p:cNvPr id="2555" name="Google Shape;2555;p2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60" name="Google Shape;2560;p22"/>
              <p:cNvGrpSpPr/>
              <p:nvPr/>
            </p:nvGrpSpPr>
            <p:grpSpPr>
              <a:xfrm>
                <a:off x="309315" y="1147889"/>
                <a:ext cx="386060" cy="360087"/>
                <a:chOff x="9460636" y="2071442"/>
                <a:chExt cx="1221710" cy="1139515"/>
              </a:xfrm>
            </p:grpSpPr>
            <p:sp>
              <p:nvSpPr>
                <p:cNvPr id="2561" name="Google Shape;2561;p2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2"/>
              <p:cNvGrpSpPr/>
              <p:nvPr/>
            </p:nvGrpSpPr>
            <p:grpSpPr>
              <a:xfrm rot="8100000" flipH="1">
                <a:off x="-141869" y="-1311599"/>
                <a:ext cx="1387781" cy="2465377"/>
                <a:chOff x="593002" y="2042708"/>
                <a:chExt cx="1261647" cy="2241302"/>
              </a:xfrm>
            </p:grpSpPr>
            <p:grpSp>
              <p:nvGrpSpPr>
                <p:cNvPr id="2573" name="Google Shape;2573;p22"/>
                <p:cNvGrpSpPr/>
                <p:nvPr/>
              </p:nvGrpSpPr>
              <p:grpSpPr>
                <a:xfrm>
                  <a:off x="903827" y="2042708"/>
                  <a:ext cx="823828" cy="968444"/>
                  <a:chOff x="903827" y="2042708"/>
                  <a:chExt cx="823828" cy="968444"/>
                </a:xfrm>
              </p:grpSpPr>
              <p:sp>
                <p:nvSpPr>
                  <p:cNvPr id="2574" name="Google Shape;2574;p22"/>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2"/>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2"/>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2"/>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2"/>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2"/>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2"/>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1" name="Google Shape;2581;p22"/>
                <p:cNvGrpSpPr/>
                <p:nvPr/>
              </p:nvGrpSpPr>
              <p:grpSpPr>
                <a:xfrm>
                  <a:off x="593002" y="2212351"/>
                  <a:ext cx="1261647" cy="2071660"/>
                  <a:chOff x="593002" y="2212351"/>
                  <a:chExt cx="1261647" cy="2071660"/>
                </a:xfrm>
              </p:grpSpPr>
              <p:sp>
                <p:nvSpPr>
                  <p:cNvPr id="2582" name="Google Shape;2582;p22"/>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2"/>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2"/>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2"/>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2586" name="Google Shape;2586;p22"/>
          <p:cNvGrpSpPr/>
          <p:nvPr/>
        </p:nvGrpSpPr>
        <p:grpSpPr>
          <a:xfrm>
            <a:off x="9990625" y="5519953"/>
            <a:ext cx="2292105" cy="2188795"/>
            <a:chOff x="7492968" y="4139965"/>
            <a:chExt cx="1719079" cy="1641596"/>
          </a:xfrm>
        </p:grpSpPr>
        <p:grpSp>
          <p:nvGrpSpPr>
            <p:cNvPr id="2587" name="Google Shape;2587;p22"/>
            <p:cNvGrpSpPr/>
            <p:nvPr/>
          </p:nvGrpSpPr>
          <p:grpSpPr>
            <a:xfrm rot="-1917209">
              <a:off x="7682001" y="4411609"/>
              <a:ext cx="1341014" cy="1098308"/>
              <a:chOff x="431982" y="2910018"/>
              <a:chExt cx="1219007" cy="998383"/>
            </a:xfrm>
          </p:grpSpPr>
          <p:sp>
            <p:nvSpPr>
              <p:cNvPr id="2588" name="Google Shape;2588;p2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2" name="Google Shape;2592;p22"/>
              <p:cNvGrpSpPr/>
              <p:nvPr/>
            </p:nvGrpSpPr>
            <p:grpSpPr>
              <a:xfrm>
                <a:off x="431982" y="2910018"/>
                <a:ext cx="442274" cy="159445"/>
                <a:chOff x="431982" y="2910018"/>
                <a:chExt cx="442274" cy="159445"/>
              </a:xfrm>
            </p:grpSpPr>
            <p:sp>
              <p:nvSpPr>
                <p:cNvPr id="2593" name="Google Shape;2593;p2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98" name="Google Shape;2598;p22"/>
            <p:cNvGrpSpPr/>
            <p:nvPr/>
          </p:nvGrpSpPr>
          <p:grpSpPr>
            <a:xfrm>
              <a:off x="8472308" y="4241613"/>
              <a:ext cx="139466" cy="159114"/>
              <a:chOff x="11250843" y="1932532"/>
              <a:chExt cx="402616" cy="459335"/>
            </a:xfrm>
          </p:grpSpPr>
          <p:sp>
            <p:nvSpPr>
              <p:cNvPr id="2599" name="Google Shape;2599;p2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2" name="Google Shape;2602;p22"/>
            <p:cNvGrpSpPr/>
            <p:nvPr/>
          </p:nvGrpSpPr>
          <p:grpSpPr>
            <a:xfrm>
              <a:off x="8430815" y="4540214"/>
              <a:ext cx="386060" cy="360087"/>
              <a:chOff x="9460636" y="2071442"/>
              <a:chExt cx="1221710" cy="1139515"/>
            </a:xfrm>
          </p:grpSpPr>
          <p:sp>
            <p:nvSpPr>
              <p:cNvPr id="2603" name="Google Shape;2603;p2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 name="Picture 1">
            <a:extLst>
              <a:ext uri="{FF2B5EF4-FFF2-40B4-BE49-F238E27FC236}">
                <a16:creationId xmlns:a16="http://schemas.microsoft.com/office/drawing/2014/main" id="{7A7556D0-7F66-FF83-C292-23D8E8586AB9}"/>
              </a:ext>
            </a:extLst>
          </p:cNvPr>
          <p:cNvPicPr>
            <a:picLocks noChangeAspect="1"/>
          </p:cNvPicPr>
          <p:nvPr userDrawn="1"/>
        </p:nvPicPr>
        <p:blipFill rotWithShape="1">
          <a:blip r:embed="rId2">
            <a:clrChange>
              <a:clrFrom>
                <a:srgbClr val="FFFFFF"/>
              </a:clrFrom>
              <a:clrTo>
                <a:srgbClr val="FFFFFF">
                  <a:alpha val="0"/>
                </a:srgbClr>
              </a:clrTo>
            </a:clrChange>
          </a:blip>
          <a:srcRect l="67317" t="7075" r="10262" b="63264"/>
          <a:stretch/>
        </p:blipFill>
        <p:spPr>
          <a:xfrm>
            <a:off x="10464007" y="-247657"/>
            <a:ext cx="1911791" cy="1421957"/>
          </a:xfrm>
          <a:prstGeom prst="rect">
            <a:avLst/>
          </a:prstGeom>
        </p:spPr>
      </p:pic>
    </p:spTree>
    <p:extLst>
      <p:ext uri="{BB962C8B-B14F-4D97-AF65-F5344CB8AC3E}">
        <p14:creationId xmlns:p14="http://schemas.microsoft.com/office/powerpoint/2010/main" val="4130960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740"/>
        <p:cNvGrpSpPr/>
        <p:nvPr/>
      </p:nvGrpSpPr>
      <p:grpSpPr>
        <a:xfrm>
          <a:off x="0" y="0"/>
          <a:ext cx="0" cy="0"/>
          <a:chOff x="0" y="0"/>
          <a:chExt cx="0" cy="0"/>
        </a:xfrm>
      </p:grpSpPr>
      <p:sp>
        <p:nvSpPr>
          <p:cNvPr id="2741" name="Google Shape;2741;p24"/>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2" name="Google Shape;2742;p24"/>
          <p:cNvSpPr txBox="1">
            <a:spLocks noGrp="1"/>
          </p:cNvSpPr>
          <p:nvPr>
            <p:ph type="title"/>
          </p:nvPr>
        </p:nvSpPr>
        <p:spPr>
          <a:xfrm>
            <a:off x="5414200" y="2682267"/>
            <a:ext cx="6128000" cy="1579600"/>
          </a:xfrm>
          <a:prstGeom prst="rect">
            <a:avLst/>
          </a:prstGeom>
        </p:spPr>
        <p:txBody>
          <a:bodyPr spcFirstLastPara="1" wrap="square" lIns="91425" tIns="0" rIns="91425" bIns="91425" anchor="t" anchorCtr="0">
            <a:noAutofit/>
          </a:bodyPr>
          <a:lstStyle>
            <a:lvl1pPr lvl="0" algn="ctr" rtl="0">
              <a:lnSpc>
                <a:spcPct val="115000"/>
              </a:lnSpc>
              <a:spcBef>
                <a:spcPts val="0"/>
              </a:spcBef>
              <a:spcAft>
                <a:spcPts val="0"/>
              </a:spcAft>
              <a:buSzPts val="3600"/>
              <a:buNone/>
              <a:defRPr sz="10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43" name="Google Shape;2743;p24"/>
          <p:cNvSpPr txBox="1">
            <a:spLocks noGrp="1"/>
          </p:cNvSpPr>
          <p:nvPr>
            <p:ph type="title" idx="2" hasCustomPrompt="1"/>
          </p:nvPr>
        </p:nvSpPr>
        <p:spPr>
          <a:xfrm>
            <a:off x="7369251" y="459141"/>
            <a:ext cx="2218000" cy="1885200"/>
          </a:xfrm>
          <a:prstGeom prst="rect">
            <a:avLst/>
          </a:prstGeom>
        </p:spPr>
        <p:txBody>
          <a:bodyPr spcFirstLastPara="1" wrap="square" lIns="91425" tIns="0" rIns="91425" bIns="91425" anchor="t" anchorCtr="0">
            <a:noAutofit/>
          </a:bodyPr>
          <a:lstStyle>
            <a:lvl1pPr lvl="0" algn="ctr" rtl="0">
              <a:lnSpc>
                <a:spcPct val="115000"/>
              </a:lnSpc>
              <a:spcBef>
                <a:spcPts val="0"/>
              </a:spcBef>
              <a:spcAft>
                <a:spcPts val="0"/>
              </a:spcAft>
              <a:buSzPts val="12000"/>
              <a:buNone/>
              <a:defRPr sz="128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4" name="Google Shape;2744;p24"/>
          <p:cNvSpPr txBox="1">
            <a:spLocks noGrp="1"/>
          </p:cNvSpPr>
          <p:nvPr>
            <p:ph type="subTitle" idx="1"/>
          </p:nvPr>
        </p:nvSpPr>
        <p:spPr>
          <a:xfrm>
            <a:off x="6671251" y="4473900"/>
            <a:ext cx="3614000" cy="8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745" name="Google Shape;2745;p24"/>
          <p:cNvGrpSpPr/>
          <p:nvPr/>
        </p:nvGrpSpPr>
        <p:grpSpPr>
          <a:xfrm>
            <a:off x="10670923" y="-784748"/>
            <a:ext cx="1894708" cy="2333349"/>
            <a:chOff x="8003192" y="-588561"/>
            <a:chExt cx="1421031" cy="1750012"/>
          </a:xfrm>
        </p:grpSpPr>
        <p:grpSp>
          <p:nvGrpSpPr>
            <p:cNvPr id="2746" name="Google Shape;2746;p24"/>
            <p:cNvGrpSpPr/>
            <p:nvPr/>
          </p:nvGrpSpPr>
          <p:grpSpPr>
            <a:xfrm rot="-5400000">
              <a:off x="8315529" y="-478249"/>
              <a:ext cx="1219007" cy="998383"/>
              <a:chOff x="431982" y="2910018"/>
              <a:chExt cx="1219007" cy="998383"/>
            </a:xfrm>
          </p:grpSpPr>
          <p:sp>
            <p:nvSpPr>
              <p:cNvPr id="2747" name="Google Shape;2747;p24"/>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4"/>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4"/>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4"/>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51" name="Google Shape;2751;p24"/>
              <p:cNvGrpSpPr/>
              <p:nvPr/>
            </p:nvGrpSpPr>
            <p:grpSpPr>
              <a:xfrm>
                <a:off x="431982" y="2910018"/>
                <a:ext cx="442274" cy="159445"/>
                <a:chOff x="431982" y="2910018"/>
                <a:chExt cx="442274" cy="159445"/>
              </a:xfrm>
            </p:grpSpPr>
            <p:sp>
              <p:nvSpPr>
                <p:cNvPr id="2752" name="Google Shape;2752;p24"/>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4"/>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4"/>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4"/>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4"/>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57" name="Google Shape;2757;p24"/>
            <p:cNvGrpSpPr/>
            <p:nvPr/>
          </p:nvGrpSpPr>
          <p:grpSpPr>
            <a:xfrm flipH="1">
              <a:off x="8003192" y="289139"/>
              <a:ext cx="139466" cy="159114"/>
              <a:chOff x="11250843" y="1932532"/>
              <a:chExt cx="402616" cy="459335"/>
            </a:xfrm>
          </p:grpSpPr>
          <p:sp>
            <p:nvSpPr>
              <p:cNvPr id="2758" name="Google Shape;2758;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1" name="Google Shape;2761;p24"/>
            <p:cNvGrpSpPr/>
            <p:nvPr/>
          </p:nvGrpSpPr>
          <p:grpSpPr>
            <a:xfrm flipH="1">
              <a:off x="8560303" y="801364"/>
              <a:ext cx="386060" cy="360087"/>
              <a:chOff x="9460636" y="2071442"/>
              <a:chExt cx="1221710" cy="1139515"/>
            </a:xfrm>
          </p:grpSpPr>
          <p:sp>
            <p:nvSpPr>
              <p:cNvPr id="2762" name="Google Shape;2762;p2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3" name="Google Shape;2773;p24"/>
            <p:cNvGrpSpPr/>
            <p:nvPr/>
          </p:nvGrpSpPr>
          <p:grpSpPr>
            <a:xfrm flipH="1">
              <a:off x="8286355" y="679713"/>
              <a:ext cx="139466" cy="159114"/>
              <a:chOff x="11250843" y="1932532"/>
              <a:chExt cx="402616" cy="459335"/>
            </a:xfrm>
          </p:grpSpPr>
          <p:sp>
            <p:nvSpPr>
              <p:cNvPr id="2774" name="Google Shape;2774;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77" name="Google Shape;2777;p24"/>
          <p:cNvGrpSpPr/>
          <p:nvPr/>
        </p:nvGrpSpPr>
        <p:grpSpPr>
          <a:xfrm>
            <a:off x="9606065" y="5510035"/>
            <a:ext cx="2235121" cy="2069373"/>
            <a:chOff x="7204548" y="4132526"/>
            <a:chExt cx="1676341" cy="1552030"/>
          </a:xfrm>
        </p:grpSpPr>
        <p:grpSp>
          <p:nvGrpSpPr>
            <p:cNvPr id="2778" name="Google Shape;2778;p24"/>
            <p:cNvGrpSpPr/>
            <p:nvPr/>
          </p:nvGrpSpPr>
          <p:grpSpPr>
            <a:xfrm rot="-1515489" flipH="1">
              <a:off x="7359281" y="4473817"/>
              <a:ext cx="1219014" cy="998389"/>
              <a:chOff x="431982" y="2910018"/>
              <a:chExt cx="1219007" cy="998383"/>
            </a:xfrm>
          </p:grpSpPr>
          <p:sp>
            <p:nvSpPr>
              <p:cNvPr id="2779" name="Google Shape;2779;p24"/>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4"/>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4"/>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4"/>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83" name="Google Shape;2783;p24"/>
              <p:cNvGrpSpPr/>
              <p:nvPr/>
            </p:nvGrpSpPr>
            <p:grpSpPr>
              <a:xfrm>
                <a:off x="431982" y="2910018"/>
                <a:ext cx="442274" cy="159445"/>
                <a:chOff x="431982" y="2910018"/>
                <a:chExt cx="442274" cy="159445"/>
              </a:xfrm>
            </p:grpSpPr>
            <p:sp>
              <p:nvSpPr>
                <p:cNvPr id="2784" name="Google Shape;2784;p24"/>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4"/>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4"/>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4"/>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4"/>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89" name="Google Shape;2789;p24"/>
            <p:cNvGrpSpPr/>
            <p:nvPr/>
          </p:nvGrpSpPr>
          <p:grpSpPr>
            <a:xfrm flipH="1">
              <a:off x="8494828" y="4459702"/>
              <a:ext cx="386060" cy="360087"/>
              <a:chOff x="9460636" y="2071442"/>
              <a:chExt cx="1221710" cy="1139515"/>
            </a:xfrm>
          </p:grpSpPr>
          <p:sp>
            <p:nvSpPr>
              <p:cNvPr id="2790" name="Google Shape;2790;p2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2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1" name="Google Shape;2801;p24"/>
            <p:cNvGrpSpPr/>
            <p:nvPr/>
          </p:nvGrpSpPr>
          <p:grpSpPr>
            <a:xfrm flipH="1">
              <a:off x="8560305" y="4132526"/>
              <a:ext cx="139466" cy="159114"/>
              <a:chOff x="11250843" y="1932532"/>
              <a:chExt cx="402616" cy="459335"/>
            </a:xfrm>
          </p:grpSpPr>
          <p:sp>
            <p:nvSpPr>
              <p:cNvPr id="2802" name="Google Shape;2802;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05" name="Google Shape;2805;p24"/>
          <p:cNvGrpSpPr/>
          <p:nvPr/>
        </p:nvGrpSpPr>
        <p:grpSpPr>
          <a:xfrm>
            <a:off x="-464592" y="-523339"/>
            <a:ext cx="2629231" cy="2485341"/>
            <a:chOff x="-348444" y="-392504"/>
            <a:chExt cx="1971923" cy="1864006"/>
          </a:xfrm>
        </p:grpSpPr>
        <p:grpSp>
          <p:nvGrpSpPr>
            <p:cNvPr id="2806" name="Google Shape;2806;p24"/>
            <p:cNvGrpSpPr/>
            <p:nvPr/>
          </p:nvGrpSpPr>
          <p:grpSpPr>
            <a:xfrm rot="9147675">
              <a:off x="-136920" y="-107782"/>
              <a:ext cx="1548874" cy="1294563"/>
              <a:chOff x="457474" y="3580802"/>
              <a:chExt cx="1408022" cy="1176837"/>
            </a:xfrm>
          </p:grpSpPr>
          <p:sp>
            <p:nvSpPr>
              <p:cNvPr id="2807" name="Google Shape;2807;p24"/>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4"/>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4"/>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4"/>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4"/>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24"/>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24"/>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24"/>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24"/>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24"/>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24"/>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24"/>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24"/>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24"/>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24"/>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24"/>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24"/>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24"/>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25" name="Google Shape;2825;p24"/>
              <p:cNvGrpSpPr/>
              <p:nvPr/>
            </p:nvGrpSpPr>
            <p:grpSpPr>
              <a:xfrm>
                <a:off x="660396" y="3746459"/>
                <a:ext cx="1205100" cy="947215"/>
                <a:chOff x="660396" y="3746459"/>
                <a:chExt cx="1205100" cy="947215"/>
              </a:xfrm>
            </p:grpSpPr>
            <p:sp>
              <p:nvSpPr>
                <p:cNvPr id="2826" name="Google Shape;2826;p24"/>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24"/>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4"/>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4"/>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4"/>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31" name="Google Shape;2831;p24"/>
            <p:cNvGrpSpPr/>
            <p:nvPr/>
          </p:nvGrpSpPr>
          <p:grpSpPr>
            <a:xfrm flipH="1">
              <a:off x="457817" y="1019889"/>
              <a:ext cx="139466" cy="159114"/>
              <a:chOff x="11250843" y="1932532"/>
              <a:chExt cx="402616" cy="459335"/>
            </a:xfrm>
          </p:grpSpPr>
          <p:sp>
            <p:nvSpPr>
              <p:cNvPr id="2832" name="Google Shape;2832;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5" name="Google Shape;2835;p24"/>
            <p:cNvGrpSpPr/>
            <p:nvPr/>
          </p:nvGrpSpPr>
          <p:grpSpPr>
            <a:xfrm flipH="1">
              <a:off x="1484005" y="249239"/>
              <a:ext cx="139466" cy="159114"/>
              <a:chOff x="11250843" y="1932532"/>
              <a:chExt cx="402616" cy="459335"/>
            </a:xfrm>
          </p:grpSpPr>
          <p:sp>
            <p:nvSpPr>
              <p:cNvPr id="2836" name="Google Shape;2836;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37379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577"/>
        <p:cNvGrpSpPr/>
        <p:nvPr/>
      </p:nvGrpSpPr>
      <p:grpSpPr>
        <a:xfrm>
          <a:off x="0" y="0"/>
          <a:ext cx="0" cy="0"/>
          <a:chOff x="0" y="0"/>
          <a:chExt cx="0" cy="0"/>
        </a:xfrm>
      </p:grpSpPr>
      <p:sp>
        <p:nvSpPr>
          <p:cNvPr id="4578" name="Google Shape;4578;p40"/>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79" name="Google Shape;4579;p40"/>
          <p:cNvGrpSpPr/>
          <p:nvPr/>
        </p:nvGrpSpPr>
        <p:grpSpPr>
          <a:xfrm rot="207418" flipH="1">
            <a:off x="10201074" y="5708007"/>
            <a:ext cx="1625375" cy="1331203"/>
            <a:chOff x="431982" y="2910018"/>
            <a:chExt cx="1219007" cy="998383"/>
          </a:xfrm>
        </p:grpSpPr>
        <p:sp>
          <p:nvSpPr>
            <p:cNvPr id="4580" name="Google Shape;4580;p40"/>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40"/>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40"/>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40"/>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84" name="Google Shape;4584;p40"/>
            <p:cNvGrpSpPr/>
            <p:nvPr/>
          </p:nvGrpSpPr>
          <p:grpSpPr>
            <a:xfrm>
              <a:off x="431982" y="2910018"/>
              <a:ext cx="442274" cy="159445"/>
              <a:chOff x="431982" y="2910018"/>
              <a:chExt cx="442274" cy="159445"/>
            </a:xfrm>
          </p:grpSpPr>
          <p:sp>
            <p:nvSpPr>
              <p:cNvPr id="4585" name="Google Shape;4585;p40"/>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40"/>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40"/>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40"/>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40"/>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90" name="Google Shape;4590;p40"/>
          <p:cNvGrpSpPr/>
          <p:nvPr/>
        </p:nvGrpSpPr>
        <p:grpSpPr>
          <a:xfrm>
            <a:off x="265178" y="127562"/>
            <a:ext cx="973503" cy="1027076"/>
            <a:chOff x="198883" y="95671"/>
            <a:chExt cx="730127" cy="770307"/>
          </a:xfrm>
        </p:grpSpPr>
        <p:grpSp>
          <p:nvGrpSpPr>
            <p:cNvPr id="4591" name="Google Shape;4591;p40"/>
            <p:cNvGrpSpPr/>
            <p:nvPr/>
          </p:nvGrpSpPr>
          <p:grpSpPr>
            <a:xfrm flipH="1">
              <a:off x="307203" y="706864"/>
              <a:ext cx="139466" cy="159114"/>
              <a:chOff x="11250843" y="1932532"/>
              <a:chExt cx="402616" cy="459335"/>
            </a:xfrm>
          </p:grpSpPr>
          <p:sp>
            <p:nvSpPr>
              <p:cNvPr id="4592" name="Google Shape;4592;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5" name="Google Shape;4595;p40"/>
            <p:cNvGrpSpPr/>
            <p:nvPr/>
          </p:nvGrpSpPr>
          <p:grpSpPr>
            <a:xfrm>
              <a:off x="789544" y="230601"/>
              <a:ext cx="139466" cy="159114"/>
              <a:chOff x="11250843" y="1932532"/>
              <a:chExt cx="402616" cy="459335"/>
            </a:xfrm>
          </p:grpSpPr>
          <p:sp>
            <p:nvSpPr>
              <p:cNvPr id="4596" name="Google Shape;4596;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9" name="Google Shape;4599;p40"/>
            <p:cNvGrpSpPr/>
            <p:nvPr/>
          </p:nvGrpSpPr>
          <p:grpSpPr>
            <a:xfrm rot="2700000">
              <a:off x="269641" y="179413"/>
              <a:ext cx="385981" cy="360013"/>
              <a:chOff x="9460636" y="2071442"/>
              <a:chExt cx="1221710" cy="1139515"/>
            </a:xfrm>
          </p:grpSpPr>
          <p:sp>
            <p:nvSpPr>
              <p:cNvPr id="4600" name="Google Shape;4600;p40"/>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40"/>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40"/>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40"/>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40"/>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40"/>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40"/>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40"/>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40"/>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40"/>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40"/>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11" name="Google Shape;4611;p40"/>
          <p:cNvGrpSpPr/>
          <p:nvPr/>
        </p:nvGrpSpPr>
        <p:grpSpPr>
          <a:xfrm>
            <a:off x="-840159" y="3057961"/>
            <a:ext cx="2681924" cy="4556736"/>
            <a:chOff x="-630120" y="2293471"/>
            <a:chExt cx="2011443" cy="3417552"/>
          </a:xfrm>
        </p:grpSpPr>
        <p:grpSp>
          <p:nvGrpSpPr>
            <p:cNvPr id="4612" name="Google Shape;4612;p40"/>
            <p:cNvGrpSpPr/>
            <p:nvPr/>
          </p:nvGrpSpPr>
          <p:grpSpPr>
            <a:xfrm rot="1289470">
              <a:off x="211797" y="2313486"/>
              <a:ext cx="139459" cy="159106"/>
              <a:chOff x="11250843" y="1932532"/>
              <a:chExt cx="402616" cy="459335"/>
            </a:xfrm>
          </p:grpSpPr>
          <p:sp>
            <p:nvSpPr>
              <p:cNvPr id="4613" name="Google Shape;4613;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6" name="Google Shape;4616;p40"/>
            <p:cNvGrpSpPr/>
            <p:nvPr/>
          </p:nvGrpSpPr>
          <p:grpSpPr>
            <a:xfrm>
              <a:off x="-630120" y="2959155"/>
              <a:ext cx="2011443" cy="2751867"/>
              <a:chOff x="-630120" y="2959155"/>
              <a:chExt cx="2011443" cy="2751867"/>
            </a:xfrm>
          </p:grpSpPr>
          <p:grpSp>
            <p:nvGrpSpPr>
              <p:cNvPr id="4617" name="Google Shape;4617;p40"/>
              <p:cNvGrpSpPr/>
              <p:nvPr/>
            </p:nvGrpSpPr>
            <p:grpSpPr>
              <a:xfrm rot="956037" flipH="1">
                <a:off x="-318346" y="3102299"/>
                <a:ext cx="1387895" cy="2465580"/>
                <a:chOff x="593002" y="2042708"/>
                <a:chExt cx="1261647" cy="2241302"/>
              </a:xfrm>
            </p:grpSpPr>
            <p:grpSp>
              <p:nvGrpSpPr>
                <p:cNvPr id="4618" name="Google Shape;4618;p40"/>
                <p:cNvGrpSpPr/>
                <p:nvPr/>
              </p:nvGrpSpPr>
              <p:grpSpPr>
                <a:xfrm>
                  <a:off x="895855" y="2042708"/>
                  <a:ext cx="831800" cy="1661755"/>
                  <a:chOff x="895855" y="2042708"/>
                  <a:chExt cx="831800" cy="1661755"/>
                </a:xfrm>
              </p:grpSpPr>
              <p:sp>
                <p:nvSpPr>
                  <p:cNvPr id="4619" name="Google Shape;4619;p40"/>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40"/>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40"/>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40"/>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40"/>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40"/>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40"/>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40"/>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40"/>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40"/>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40"/>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0" name="Google Shape;4630;p40"/>
                <p:cNvGrpSpPr/>
                <p:nvPr/>
              </p:nvGrpSpPr>
              <p:grpSpPr>
                <a:xfrm>
                  <a:off x="593002" y="2212351"/>
                  <a:ext cx="1261647" cy="2071660"/>
                  <a:chOff x="593002" y="2212351"/>
                  <a:chExt cx="1261647" cy="2071660"/>
                </a:xfrm>
              </p:grpSpPr>
              <p:sp>
                <p:nvSpPr>
                  <p:cNvPr id="4631" name="Google Shape;4631;p40"/>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40"/>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40"/>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40"/>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40"/>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40"/>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37" name="Google Shape;4637;p40"/>
              <p:cNvGrpSpPr/>
              <p:nvPr/>
            </p:nvGrpSpPr>
            <p:grpSpPr>
              <a:xfrm flipH="1">
                <a:off x="846872" y="4575751"/>
                <a:ext cx="386060" cy="360087"/>
                <a:chOff x="9460636" y="2071442"/>
                <a:chExt cx="1221710" cy="1139515"/>
              </a:xfrm>
            </p:grpSpPr>
            <p:sp>
              <p:nvSpPr>
                <p:cNvPr id="4638" name="Google Shape;4638;p40"/>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40"/>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40"/>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40"/>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40"/>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40"/>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40"/>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40"/>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40"/>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40"/>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40"/>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649" name="Google Shape;4649;p40"/>
          <p:cNvGrpSpPr/>
          <p:nvPr/>
        </p:nvGrpSpPr>
        <p:grpSpPr>
          <a:xfrm>
            <a:off x="10180906" y="362935"/>
            <a:ext cx="1635977" cy="1451419"/>
            <a:chOff x="7635679" y="272201"/>
            <a:chExt cx="1226983" cy="1088564"/>
          </a:xfrm>
        </p:grpSpPr>
        <p:grpSp>
          <p:nvGrpSpPr>
            <p:cNvPr id="4650" name="Google Shape;4650;p40"/>
            <p:cNvGrpSpPr/>
            <p:nvPr/>
          </p:nvGrpSpPr>
          <p:grpSpPr>
            <a:xfrm>
              <a:off x="8723196" y="560539"/>
              <a:ext cx="139466" cy="159114"/>
              <a:chOff x="11250843" y="1932532"/>
              <a:chExt cx="402616" cy="459335"/>
            </a:xfrm>
          </p:grpSpPr>
          <p:sp>
            <p:nvSpPr>
              <p:cNvPr id="4651" name="Google Shape;4651;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4" name="Google Shape;4654;p40"/>
            <p:cNvGrpSpPr/>
            <p:nvPr/>
          </p:nvGrpSpPr>
          <p:grpSpPr>
            <a:xfrm flipH="1">
              <a:off x="7635679" y="272201"/>
              <a:ext cx="139466" cy="159114"/>
              <a:chOff x="11250843" y="1932532"/>
              <a:chExt cx="402616" cy="459335"/>
            </a:xfrm>
          </p:grpSpPr>
          <p:sp>
            <p:nvSpPr>
              <p:cNvPr id="4655" name="Google Shape;4655;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8" name="Google Shape;4658;p40"/>
            <p:cNvGrpSpPr/>
            <p:nvPr/>
          </p:nvGrpSpPr>
          <p:grpSpPr>
            <a:xfrm flipH="1">
              <a:off x="8452329" y="1201651"/>
              <a:ext cx="139466" cy="159114"/>
              <a:chOff x="11250843" y="1932532"/>
              <a:chExt cx="402616" cy="459335"/>
            </a:xfrm>
          </p:grpSpPr>
          <p:sp>
            <p:nvSpPr>
              <p:cNvPr id="4659" name="Google Shape;4659;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565777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62"/>
        <p:cNvGrpSpPr/>
        <p:nvPr/>
      </p:nvGrpSpPr>
      <p:grpSpPr>
        <a:xfrm>
          <a:off x="0" y="0"/>
          <a:ext cx="0" cy="0"/>
          <a:chOff x="0" y="0"/>
          <a:chExt cx="0" cy="0"/>
        </a:xfrm>
      </p:grpSpPr>
      <p:sp>
        <p:nvSpPr>
          <p:cNvPr id="4663" name="Google Shape;4663;p41"/>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64" name="Google Shape;4664;p41"/>
          <p:cNvGrpSpPr/>
          <p:nvPr/>
        </p:nvGrpSpPr>
        <p:grpSpPr>
          <a:xfrm rot="10800000" flipH="1">
            <a:off x="-369259" y="-784903"/>
            <a:ext cx="2681924" cy="3669156"/>
            <a:chOff x="-292495" y="2868905"/>
            <a:chExt cx="2011443" cy="2751867"/>
          </a:xfrm>
        </p:grpSpPr>
        <p:grpSp>
          <p:nvGrpSpPr>
            <p:cNvPr id="4665" name="Google Shape;4665;p41"/>
            <p:cNvGrpSpPr/>
            <p:nvPr/>
          </p:nvGrpSpPr>
          <p:grpSpPr>
            <a:xfrm rot="956037" flipH="1">
              <a:off x="19279" y="3012049"/>
              <a:ext cx="1387895" cy="2465580"/>
              <a:chOff x="593002" y="2042708"/>
              <a:chExt cx="1261647" cy="2241302"/>
            </a:xfrm>
          </p:grpSpPr>
          <p:grpSp>
            <p:nvGrpSpPr>
              <p:cNvPr id="4666" name="Google Shape;4666;p41"/>
              <p:cNvGrpSpPr/>
              <p:nvPr/>
            </p:nvGrpSpPr>
            <p:grpSpPr>
              <a:xfrm>
                <a:off x="895855" y="2042708"/>
                <a:ext cx="831800" cy="1661755"/>
                <a:chOff x="895855" y="2042708"/>
                <a:chExt cx="831800" cy="1661755"/>
              </a:xfrm>
            </p:grpSpPr>
            <p:sp>
              <p:nvSpPr>
                <p:cNvPr id="4667" name="Google Shape;4667;p41"/>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41"/>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41"/>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41"/>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41"/>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41"/>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41"/>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41"/>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41"/>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41"/>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41"/>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8" name="Google Shape;4678;p41"/>
              <p:cNvGrpSpPr/>
              <p:nvPr/>
            </p:nvGrpSpPr>
            <p:grpSpPr>
              <a:xfrm>
                <a:off x="593002" y="2212351"/>
                <a:ext cx="1261647" cy="2071660"/>
                <a:chOff x="593002" y="2212351"/>
                <a:chExt cx="1261647" cy="2071660"/>
              </a:xfrm>
            </p:grpSpPr>
            <p:sp>
              <p:nvSpPr>
                <p:cNvPr id="4679" name="Google Shape;4679;p41"/>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41"/>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41"/>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41"/>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41"/>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41"/>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85" name="Google Shape;4685;p41"/>
            <p:cNvGrpSpPr/>
            <p:nvPr/>
          </p:nvGrpSpPr>
          <p:grpSpPr>
            <a:xfrm rot="1289470">
              <a:off x="268797" y="3002136"/>
              <a:ext cx="139459" cy="159106"/>
              <a:chOff x="11250843" y="1932532"/>
              <a:chExt cx="402616" cy="459335"/>
            </a:xfrm>
          </p:grpSpPr>
          <p:sp>
            <p:nvSpPr>
              <p:cNvPr id="4686" name="Google Shape;4686;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9" name="Google Shape;4689;p41"/>
            <p:cNvGrpSpPr/>
            <p:nvPr/>
          </p:nvGrpSpPr>
          <p:grpSpPr>
            <a:xfrm flipH="1">
              <a:off x="1056047" y="4428526"/>
              <a:ext cx="386060" cy="360087"/>
              <a:chOff x="9460636" y="2071442"/>
              <a:chExt cx="1221710" cy="1139515"/>
            </a:xfrm>
          </p:grpSpPr>
          <p:sp>
            <p:nvSpPr>
              <p:cNvPr id="4690" name="Google Shape;4690;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01" name="Google Shape;4701;p41"/>
          <p:cNvGrpSpPr/>
          <p:nvPr/>
        </p:nvGrpSpPr>
        <p:grpSpPr>
          <a:xfrm rot="10800000" flipH="1">
            <a:off x="10450732" y="179790"/>
            <a:ext cx="2671901" cy="2322143"/>
            <a:chOff x="7822499" y="3155645"/>
            <a:chExt cx="2003926" cy="1741607"/>
          </a:xfrm>
        </p:grpSpPr>
        <p:grpSp>
          <p:nvGrpSpPr>
            <p:cNvPr id="4702" name="Google Shape;4702;p41"/>
            <p:cNvGrpSpPr/>
            <p:nvPr/>
          </p:nvGrpSpPr>
          <p:grpSpPr>
            <a:xfrm rot="-3084384">
              <a:off x="8446538" y="3444231"/>
              <a:ext cx="1219022" cy="998395"/>
              <a:chOff x="431982" y="2910018"/>
              <a:chExt cx="1219007" cy="998383"/>
            </a:xfrm>
          </p:grpSpPr>
          <p:sp>
            <p:nvSpPr>
              <p:cNvPr id="4703" name="Google Shape;4703;p41"/>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41"/>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41"/>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41"/>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07" name="Google Shape;4707;p41"/>
              <p:cNvGrpSpPr/>
              <p:nvPr/>
            </p:nvGrpSpPr>
            <p:grpSpPr>
              <a:xfrm>
                <a:off x="431982" y="2910018"/>
                <a:ext cx="442274" cy="159445"/>
                <a:chOff x="431982" y="2910018"/>
                <a:chExt cx="442274" cy="159445"/>
              </a:xfrm>
            </p:grpSpPr>
            <p:sp>
              <p:nvSpPr>
                <p:cNvPr id="4708" name="Google Shape;4708;p41"/>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41"/>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41"/>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41"/>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41"/>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13" name="Google Shape;4713;p41"/>
            <p:cNvGrpSpPr/>
            <p:nvPr/>
          </p:nvGrpSpPr>
          <p:grpSpPr>
            <a:xfrm flipH="1">
              <a:off x="7822499" y="4608564"/>
              <a:ext cx="139466" cy="159114"/>
              <a:chOff x="11250843" y="1932532"/>
              <a:chExt cx="402616" cy="459335"/>
            </a:xfrm>
          </p:grpSpPr>
          <p:sp>
            <p:nvSpPr>
              <p:cNvPr id="4714" name="Google Shape;4714;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7" name="Google Shape;4717;p41"/>
            <p:cNvGrpSpPr/>
            <p:nvPr/>
          </p:nvGrpSpPr>
          <p:grpSpPr>
            <a:xfrm rot="-2406580" flipH="1">
              <a:off x="8180738" y="4455114"/>
              <a:ext cx="386091" cy="360115"/>
              <a:chOff x="9460636" y="2071442"/>
              <a:chExt cx="1221710" cy="1139515"/>
            </a:xfrm>
          </p:grpSpPr>
          <p:sp>
            <p:nvSpPr>
              <p:cNvPr id="4718" name="Google Shape;4718;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29" name="Google Shape;4729;p41"/>
          <p:cNvGrpSpPr/>
          <p:nvPr/>
        </p:nvGrpSpPr>
        <p:grpSpPr>
          <a:xfrm rot="10800000" flipH="1">
            <a:off x="9105647" y="4227374"/>
            <a:ext cx="3433416" cy="2407933"/>
            <a:chOff x="6813685" y="55615"/>
            <a:chExt cx="2575062" cy="1805950"/>
          </a:xfrm>
        </p:grpSpPr>
        <p:grpSp>
          <p:nvGrpSpPr>
            <p:cNvPr id="4730" name="Google Shape;4730;p41"/>
            <p:cNvGrpSpPr/>
            <p:nvPr/>
          </p:nvGrpSpPr>
          <p:grpSpPr>
            <a:xfrm rot="-5694123">
              <a:off x="7407295" y="-380404"/>
              <a:ext cx="1387842" cy="2465486"/>
              <a:chOff x="593002" y="2042708"/>
              <a:chExt cx="1261647" cy="2241302"/>
            </a:xfrm>
          </p:grpSpPr>
          <p:grpSp>
            <p:nvGrpSpPr>
              <p:cNvPr id="4731" name="Google Shape;4731;p41"/>
              <p:cNvGrpSpPr/>
              <p:nvPr/>
            </p:nvGrpSpPr>
            <p:grpSpPr>
              <a:xfrm>
                <a:off x="895855" y="2042708"/>
                <a:ext cx="831800" cy="1661755"/>
                <a:chOff x="895855" y="2042708"/>
                <a:chExt cx="831800" cy="1661755"/>
              </a:xfrm>
            </p:grpSpPr>
            <p:sp>
              <p:nvSpPr>
                <p:cNvPr id="4732" name="Google Shape;4732;p41"/>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41"/>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41"/>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41"/>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41"/>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41"/>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41"/>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41"/>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41"/>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41"/>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41"/>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41"/>
              <p:cNvGrpSpPr/>
              <p:nvPr/>
            </p:nvGrpSpPr>
            <p:grpSpPr>
              <a:xfrm>
                <a:off x="593002" y="2212351"/>
                <a:ext cx="1261647" cy="2071660"/>
                <a:chOff x="593002" y="2212351"/>
                <a:chExt cx="1261647" cy="2071660"/>
              </a:xfrm>
            </p:grpSpPr>
            <p:sp>
              <p:nvSpPr>
                <p:cNvPr id="4744" name="Google Shape;4744;p41"/>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41"/>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41"/>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41"/>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41"/>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41"/>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50" name="Google Shape;4750;p41"/>
            <p:cNvGrpSpPr/>
            <p:nvPr/>
          </p:nvGrpSpPr>
          <p:grpSpPr>
            <a:xfrm>
              <a:off x="8673546" y="1133927"/>
              <a:ext cx="139466" cy="159114"/>
              <a:chOff x="11250843" y="1932532"/>
              <a:chExt cx="402616" cy="459335"/>
            </a:xfrm>
          </p:grpSpPr>
          <p:sp>
            <p:nvSpPr>
              <p:cNvPr id="4751" name="Google Shape;4751;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4" name="Google Shape;4754;p41"/>
            <p:cNvGrpSpPr/>
            <p:nvPr/>
          </p:nvGrpSpPr>
          <p:grpSpPr>
            <a:xfrm flipH="1">
              <a:off x="7999322" y="1321051"/>
              <a:ext cx="386060" cy="360087"/>
              <a:chOff x="9460636" y="2071442"/>
              <a:chExt cx="1221710" cy="1139515"/>
            </a:xfrm>
          </p:grpSpPr>
          <p:sp>
            <p:nvSpPr>
              <p:cNvPr id="4755" name="Google Shape;4755;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6" name="Google Shape;4766;p41"/>
            <p:cNvGrpSpPr/>
            <p:nvPr/>
          </p:nvGrpSpPr>
          <p:grpSpPr>
            <a:xfrm flipH="1">
              <a:off x="7635679" y="272201"/>
              <a:ext cx="139466" cy="159114"/>
              <a:chOff x="11250843" y="1932532"/>
              <a:chExt cx="402616" cy="459335"/>
            </a:xfrm>
          </p:grpSpPr>
          <p:sp>
            <p:nvSpPr>
              <p:cNvPr id="4767" name="Google Shape;4767;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0" name="Google Shape;4770;p41"/>
            <p:cNvGrpSpPr/>
            <p:nvPr/>
          </p:nvGrpSpPr>
          <p:grpSpPr>
            <a:xfrm flipH="1">
              <a:off x="8695954" y="1702451"/>
              <a:ext cx="139466" cy="159114"/>
              <a:chOff x="11250843" y="1932532"/>
              <a:chExt cx="402616" cy="459335"/>
            </a:xfrm>
          </p:grpSpPr>
          <p:sp>
            <p:nvSpPr>
              <p:cNvPr id="4771" name="Google Shape;4771;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74" name="Google Shape;4774;p41"/>
          <p:cNvGrpSpPr/>
          <p:nvPr/>
        </p:nvGrpSpPr>
        <p:grpSpPr>
          <a:xfrm rot="10800000" flipH="1">
            <a:off x="-369264" y="4538089"/>
            <a:ext cx="2292056" cy="2448276"/>
            <a:chOff x="-276948" y="-207678"/>
            <a:chExt cx="1719042" cy="1836207"/>
          </a:xfrm>
        </p:grpSpPr>
        <p:grpSp>
          <p:nvGrpSpPr>
            <p:cNvPr id="4775" name="Google Shape;4775;p41"/>
            <p:cNvGrpSpPr/>
            <p:nvPr/>
          </p:nvGrpSpPr>
          <p:grpSpPr>
            <a:xfrm rot="4479293" flipH="1">
              <a:off x="-222239" y="63155"/>
              <a:ext cx="1548847" cy="1294539"/>
              <a:chOff x="457474" y="3580802"/>
              <a:chExt cx="1408022" cy="1176837"/>
            </a:xfrm>
          </p:grpSpPr>
          <p:sp>
            <p:nvSpPr>
              <p:cNvPr id="4776" name="Google Shape;4776;p41"/>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41"/>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41"/>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41"/>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41"/>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41"/>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41"/>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41"/>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41"/>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41"/>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41"/>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41"/>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41"/>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41"/>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41"/>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41"/>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41"/>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41"/>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94" name="Google Shape;4794;p41"/>
              <p:cNvGrpSpPr/>
              <p:nvPr/>
            </p:nvGrpSpPr>
            <p:grpSpPr>
              <a:xfrm>
                <a:off x="660396" y="3746459"/>
                <a:ext cx="1205100" cy="947215"/>
                <a:chOff x="660396" y="3746459"/>
                <a:chExt cx="1205100" cy="947215"/>
              </a:xfrm>
            </p:grpSpPr>
            <p:sp>
              <p:nvSpPr>
                <p:cNvPr id="4795" name="Google Shape;4795;p41"/>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41"/>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41"/>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41"/>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41"/>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800" name="Google Shape;4800;p41"/>
            <p:cNvGrpSpPr/>
            <p:nvPr/>
          </p:nvGrpSpPr>
          <p:grpSpPr>
            <a:xfrm rot="-2406580" flipH="1">
              <a:off x="673638" y="220939"/>
              <a:ext cx="386091" cy="360115"/>
              <a:chOff x="9460636" y="2071442"/>
              <a:chExt cx="1221710" cy="1139515"/>
            </a:xfrm>
          </p:grpSpPr>
          <p:sp>
            <p:nvSpPr>
              <p:cNvPr id="4801" name="Google Shape;4801;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2" name="Google Shape;4812;p41"/>
            <p:cNvGrpSpPr/>
            <p:nvPr/>
          </p:nvGrpSpPr>
          <p:grpSpPr>
            <a:xfrm rot="-2407013" flipH="1">
              <a:off x="1267774" y="514942"/>
              <a:ext cx="139464" cy="159112"/>
              <a:chOff x="11250843" y="1932532"/>
              <a:chExt cx="402616" cy="459335"/>
            </a:xfrm>
          </p:grpSpPr>
          <p:sp>
            <p:nvSpPr>
              <p:cNvPr id="4813" name="Google Shape;4813;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354565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descr="800ae4156d75e0747f3877aecefe8eda"/>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23950" y="436563"/>
            <a:ext cx="9723438"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descr="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1600" y="760413"/>
            <a:ext cx="223043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1"/>
          <p:cNvSpPr>
            <a:spLocks noGrp="1"/>
          </p:cNvSpPr>
          <p:nvPr>
            <p:ph type="dt" sz="half" idx="10"/>
          </p:nvPr>
        </p:nvSpPr>
        <p:spPr/>
        <p:txBody>
          <a:bodyPr/>
          <a:lstStyle>
            <a:lvl1pPr>
              <a:defRPr dirty="0"/>
            </a:lvl1pPr>
          </a:lstStyle>
          <a:p>
            <a:pPr>
              <a:defRPr/>
            </a:pPr>
            <a:endParaRPr lang="en-US" altLang="zh-CN"/>
          </a:p>
        </p:txBody>
      </p:sp>
      <p:sp>
        <p:nvSpPr>
          <p:cNvPr id="5" name="页脚占位符 2"/>
          <p:cNvSpPr>
            <a:spLocks noGrp="1"/>
          </p:cNvSpPr>
          <p:nvPr>
            <p:ph type="ftr" sz="quarter" idx="11"/>
          </p:nvPr>
        </p:nvSpPr>
        <p:spPr/>
        <p:txBody>
          <a:bodyPr/>
          <a:lstStyle>
            <a:lvl1pPr>
              <a:defRPr dirty="0"/>
            </a:lvl1pPr>
          </a:lstStyle>
          <a:p>
            <a:pPr>
              <a:defRPr/>
            </a:pPr>
            <a:endParaRPr lang="en-US" altLang="zh-CN"/>
          </a:p>
        </p:txBody>
      </p:sp>
      <p:sp>
        <p:nvSpPr>
          <p:cNvPr id="6" name="灯片编号占位符 3"/>
          <p:cNvSpPr>
            <a:spLocks noGrp="1"/>
          </p:cNvSpPr>
          <p:nvPr>
            <p:ph type="sldNum" sz="quarter" idx="12"/>
          </p:nvPr>
        </p:nvSpPr>
        <p:spPr/>
        <p:txBody>
          <a:bodyPr/>
          <a:lstStyle>
            <a:lvl1pPr>
              <a:defRPr/>
            </a:lvl1pPr>
          </a:lstStyle>
          <a:p>
            <a:fld id="{56A056D5-E705-4DB0-B6D6-7711DADB98F7}" type="slidenum">
              <a:rPr lang="en-US" altLang="zh-CN"/>
              <a:pPr/>
              <a:t>‹#›</a:t>
            </a:fld>
            <a:endParaRPr lang="en-US" altLang="zh-CN"/>
          </a:p>
        </p:txBody>
      </p:sp>
    </p:spTree>
    <p:extLst>
      <p:ext uri="{BB962C8B-B14F-4D97-AF65-F5344CB8AC3E}">
        <p14:creationId xmlns:p14="http://schemas.microsoft.com/office/powerpoint/2010/main" val="17548558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34A5C-78A3-4F40-91B2-AFCD1FA4206A}"/>
              </a:ext>
            </a:extLst>
          </p:cNvPr>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a:extLst>
              <a:ext uri="{FF2B5EF4-FFF2-40B4-BE49-F238E27FC236}">
                <a16:creationId xmlns:a16="http://schemas.microsoft.com/office/drawing/2014/main" id="{B2A1E7A0-5F48-4212-8AD5-D1BC827EF6CA}"/>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2B20D6-0DBE-409B-AC4F-E478CC318F46}"/>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0A9D77F2-418B-422C-9F45-EB0557F0D7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5E0CA6-208E-45B6-A0C0-306281FABA0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6327050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049951-5BA0-4403-84A5-7ADE656D6A0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82DDEC-E583-4096-8C6E-695D7D1FBC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0F06244-2185-41D1-AADD-19E4D7EE9FD1}"/>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8A21AFCF-09DB-4EA0-8301-05FE9FF20E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F8E959-5F7F-4393-8EEB-CFE844F628C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6497521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EB9DC3-D091-4CCF-9C6B-963425C274CF}"/>
              </a:ext>
            </a:extLst>
          </p:cNvPr>
          <p:cNvSpPr>
            <a:spLocks noGrp="1"/>
          </p:cNvSpPr>
          <p:nvPr>
            <p:ph type="title"/>
          </p:nvPr>
        </p:nvSpPr>
        <p:spPr>
          <a:xfrm>
            <a:off x="831851" y="1709738"/>
            <a:ext cx="10515600" cy="2852737"/>
          </a:xfrm>
        </p:spPr>
        <p:txBody>
          <a:bodyPr anchor="b"/>
          <a:lstStyle>
            <a:lvl1pPr>
              <a:defRPr sz="5998"/>
            </a:lvl1pPr>
          </a:lstStyle>
          <a:p>
            <a:r>
              <a:rPr lang="zh-CN" altLang="en-US"/>
              <a:t>单击此处编辑母版标题样式</a:t>
            </a:r>
          </a:p>
        </p:txBody>
      </p:sp>
      <p:sp>
        <p:nvSpPr>
          <p:cNvPr id="3" name="文本占位符 2">
            <a:extLst>
              <a:ext uri="{FF2B5EF4-FFF2-40B4-BE49-F238E27FC236}">
                <a16:creationId xmlns:a16="http://schemas.microsoft.com/office/drawing/2014/main" id="{41BE6253-2AAB-42D3-9CD1-E21C958761E4}"/>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1B2D4F-17A4-45A8-AEE7-C0C226F70CC1}"/>
              </a:ext>
            </a:extLst>
          </p:cNvPr>
          <p:cNvSpPr>
            <a:spLocks noGrp="1"/>
          </p:cNvSpPr>
          <p:nvPr>
            <p:ph type="dt" sz="half" idx="10"/>
          </p:nvPr>
        </p:nvSpPr>
        <p:spPr/>
        <p:txBody>
          <a:bodyPr/>
          <a:lstStyle/>
          <a:p>
            <a:fld id="{825DC134-2E5F-4DE6-9CD6-997CEE97EFDC}"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D8E3AB50-22A7-41EC-BDC3-007A391AC5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362DF4-6257-45D9-BCBC-AB18C9030884}"/>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6391295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6.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theme" Target="../theme/theme7.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34758698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tx2"/>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dt" sz="half" idx="2"/>
          </p:nvPr>
        </p:nvSpPr>
        <p:spPr bwMode="auto">
          <a:xfrm>
            <a:off x="406400" y="6324600"/>
            <a:ext cx="2540000" cy="381000"/>
          </a:xfrm>
          <a:prstGeom prst="rect">
            <a:avLst/>
          </a:prstGeom>
          <a:noFill/>
          <a:ln w="9525">
            <a:noFill/>
            <a:miter lim="800000"/>
          </a:ln>
          <a:effectLst/>
        </p:spPr>
        <p:txBody>
          <a:bodyPr vert="horz" wrap="square" lIns="91440" tIns="45720" rIns="91440" bIns="45720" numCol="1" anchor="t" anchorCtr="0" compatLnSpc="1"/>
          <a:lstStyle>
            <a:lvl1pPr>
              <a:buFontTx/>
              <a:buNone/>
              <a:defRPr sz="1200" b="1" dirty="0">
                <a:latin typeface="Arial" panose="020B0604020202020204" pitchFamily="34" charset="0"/>
                <a:ea typeface="+mn-ea"/>
              </a:defRPr>
            </a:lvl1pPr>
          </a:lstStyle>
          <a:p>
            <a:pPr>
              <a:defRPr/>
            </a:pPr>
            <a:endParaRPr lang="en-US" altLang="zh-CN"/>
          </a:p>
        </p:txBody>
      </p:sp>
      <p:sp>
        <p:nvSpPr>
          <p:cNvPr id="41989" name="Rectangle 5"/>
          <p:cNvSpPr>
            <a:spLocks noGrp="1" noChangeArrowheads="1"/>
          </p:cNvSpPr>
          <p:nvPr>
            <p:ph type="ftr" sz="quarter" idx="3"/>
          </p:nvPr>
        </p:nvSpPr>
        <p:spPr bwMode="auto">
          <a:xfrm>
            <a:off x="4267200" y="6324600"/>
            <a:ext cx="3860800" cy="381000"/>
          </a:xfrm>
          <a:prstGeom prst="rect">
            <a:avLst/>
          </a:prstGeom>
          <a:noFill/>
          <a:ln w="9525">
            <a:noFill/>
            <a:miter lim="800000"/>
          </a:ln>
          <a:effectLst/>
        </p:spPr>
        <p:txBody>
          <a:bodyPr vert="horz" wrap="square" lIns="91440" tIns="45720" rIns="91440" bIns="45720" numCol="1" anchor="t" anchorCtr="0" compatLnSpc="1"/>
          <a:lstStyle>
            <a:lvl1pPr algn="ctr">
              <a:buFontTx/>
              <a:buNone/>
              <a:defRPr sz="1200" b="1" dirty="0">
                <a:latin typeface="Arial" panose="020B0604020202020204" pitchFamily="34" charset="0"/>
                <a:ea typeface="+mn-ea"/>
              </a:defRPr>
            </a:lvl1pPr>
          </a:lstStyle>
          <a:p>
            <a:pPr>
              <a:defRPr/>
            </a:pPr>
            <a:endParaRPr lang="en-US" altLang="zh-CN"/>
          </a:p>
        </p:txBody>
      </p:sp>
      <p:sp>
        <p:nvSpPr>
          <p:cNvPr id="41990" name="Rectangle 6"/>
          <p:cNvSpPr>
            <a:spLocks noGrp="1" noChangeArrowheads="1"/>
          </p:cNvSpPr>
          <p:nvPr>
            <p:ph type="sldNum" sz="quarter" idx="4"/>
          </p:nvPr>
        </p:nvSpPr>
        <p:spPr bwMode="auto">
          <a:xfrm>
            <a:off x="9347200" y="6324600"/>
            <a:ext cx="2540000" cy="381000"/>
          </a:xfrm>
          <a:prstGeom prst="rect">
            <a:avLst/>
          </a:prstGeom>
          <a:noFill/>
          <a:ln w="9525">
            <a:noFill/>
            <a:miter lim="800000"/>
          </a:ln>
          <a:effectLst/>
        </p:spPr>
        <p:txBody>
          <a:bodyPr vert="horz" wrap="square" lIns="91440" tIns="45720" rIns="91440" bIns="45720" numCol="1" anchor="t" anchorCtr="0" compatLnSpc="1"/>
          <a:lstStyle>
            <a:lvl1pPr algn="r">
              <a:defRPr sz="1200" b="1" noProof="1" dirty="0"/>
            </a:lvl1pPr>
          </a:lstStyle>
          <a:p>
            <a:fld id="{92C786F9-12B4-4634-8EDE-9D7C772A00E3}" type="slidenum">
              <a:rPr lang="en-US" altLang="zh-CN"/>
              <a:pPr/>
              <a:t>‹#›</a:t>
            </a:fld>
            <a:endParaRPr lang="en-US" altLang="zh-CN"/>
          </a:p>
        </p:txBody>
      </p:sp>
      <p:pic>
        <p:nvPicPr>
          <p:cNvPr id="1029" name="图片 1" descr="3"/>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238125" y="-39688"/>
            <a:ext cx="12553950" cy="711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50406"/>
      </p:ext>
    </p:extLst>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2pPr>
      <a:lvl3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3pPr>
      <a:lvl4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4pPr>
      <a:lvl5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5pPr>
      <a:lvl6pPr marL="4572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6pPr>
      <a:lvl7pPr marL="9144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7pPr>
      <a:lvl8pPr marL="13716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8pPr>
      <a:lvl9pPr marL="18288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panose="05000000000000000000" pitchFamily="2" charset="2"/>
        <a:buChar char="ü"/>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7878AD-67ED-4A08-B289-BE84EB280969}"/>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1617F3-D917-449B-9C61-5A4D58C3F698}"/>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9A88D8-80F7-433A-AE61-EF4FE761A289}"/>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DC134-2E5F-4DE6-9CD6-997CEE97EFDC}"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A8C9EDC4-C2E1-4E89-AB2C-D025E2AF5987}"/>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751A5E8-A525-4322-9F6F-3302D52E7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6105995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05021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2024/2/25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430097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658368"/>
            <a:ext cx="10290000" cy="780400"/>
          </a:xfrm>
          <a:prstGeom prst="rect">
            <a:avLst/>
          </a:prstGeom>
          <a:noFill/>
          <a:ln>
            <a:noFill/>
          </a:ln>
        </p:spPr>
        <p:txBody>
          <a:bodyPr spcFirstLastPara="1" wrap="square" lIns="91425" tIns="0" rIns="91425" bIns="91425" anchor="t" anchorCtr="0">
            <a:noAutofit/>
          </a:bodyPr>
          <a:lstStyle>
            <a:lvl1pPr lvl="0">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1pPr>
            <a:lvl2pPr lvl="1">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2pPr>
            <a:lvl3pPr lvl="2">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3pPr>
            <a:lvl4pPr lvl="3">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4pPr>
            <a:lvl5pPr lvl="4">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5pPr>
            <a:lvl6pPr lvl="5">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6pPr>
            <a:lvl7pPr lvl="6">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7pPr>
            <a:lvl8pPr lvl="7">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8pPr>
            <a:lvl9pPr lvl="8">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9pPr>
          </a:lstStyle>
          <a:p>
            <a:endParaRPr/>
          </a:p>
        </p:txBody>
      </p:sp>
      <p:sp>
        <p:nvSpPr>
          <p:cNvPr id="7" name="Google Shape;7;p1"/>
          <p:cNvSpPr txBox="1">
            <a:spLocks noGrp="1"/>
          </p:cNvSpPr>
          <p:nvPr>
            <p:ph type="body" idx="1"/>
          </p:nvPr>
        </p:nvSpPr>
        <p:spPr>
          <a:xfrm>
            <a:off x="950967" y="1841432"/>
            <a:ext cx="10290000" cy="4303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1pPr>
            <a:lvl2pPr marL="914400" lvl="1"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a:endParaRPr/>
          </a:p>
        </p:txBody>
      </p:sp>
    </p:spTree>
    <p:extLst>
      <p:ext uri="{BB962C8B-B14F-4D97-AF65-F5344CB8AC3E}">
        <p14:creationId xmlns:p14="http://schemas.microsoft.com/office/powerpoint/2010/main" val="1590612665"/>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658368"/>
            <a:ext cx="10290000" cy="780400"/>
          </a:xfrm>
          <a:prstGeom prst="rect">
            <a:avLst/>
          </a:prstGeom>
          <a:noFill/>
          <a:ln>
            <a:noFill/>
          </a:ln>
        </p:spPr>
        <p:txBody>
          <a:bodyPr spcFirstLastPara="1" wrap="square" lIns="91425" tIns="0" rIns="91425" bIns="91425" anchor="t" anchorCtr="0">
            <a:noAutofit/>
          </a:bodyPr>
          <a:lstStyle>
            <a:lvl1pPr lvl="0">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1pPr>
            <a:lvl2pPr lvl="1">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2pPr>
            <a:lvl3pPr lvl="2">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3pPr>
            <a:lvl4pPr lvl="3">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4pPr>
            <a:lvl5pPr lvl="4">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5pPr>
            <a:lvl6pPr lvl="5">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6pPr>
            <a:lvl7pPr lvl="6">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7pPr>
            <a:lvl8pPr lvl="7">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8pPr>
            <a:lvl9pPr lvl="8">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9pPr>
          </a:lstStyle>
          <a:p>
            <a:endParaRPr/>
          </a:p>
        </p:txBody>
      </p:sp>
      <p:sp>
        <p:nvSpPr>
          <p:cNvPr id="7" name="Google Shape;7;p1"/>
          <p:cNvSpPr txBox="1">
            <a:spLocks noGrp="1"/>
          </p:cNvSpPr>
          <p:nvPr>
            <p:ph type="body" idx="1"/>
          </p:nvPr>
        </p:nvSpPr>
        <p:spPr>
          <a:xfrm>
            <a:off x="950967" y="1841432"/>
            <a:ext cx="10290000" cy="4303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1pPr>
            <a:lvl2pPr marL="914400" lvl="1"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a:endParaRPr/>
          </a:p>
        </p:txBody>
      </p:sp>
    </p:spTree>
    <p:extLst>
      <p:ext uri="{BB962C8B-B14F-4D97-AF65-F5344CB8AC3E}">
        <p14:creationId xmlns:p14="http://schemas.microsoft.com/office/powerpoint/2010/main" val="416296674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8.xml"/><Relationship Id="rId7" Type="http://schemas.openxmlformats.org/officeDocument/2006/relationships/image" Target="../media/image20.png"/><Relationship Id="rId12" Type="http://schemas.openxmlformats.org/officeDocument/2006/relationships/image" Target="../media/image4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png"/><Relationship Id="rId11" Type="http://schemas.openxmlformats.org/officeDocument/2006/relationships/image" Target="../media/image42.png"/><Relationship Id="rId5" Type="http://schemas.openxmlformats.org/officeDocument/2006/relationships/image" Target="../media/image18.png"/><Relationship Id="rId10" Type="http://schemas.openxmlformats.org/officeDocument/2006/relationships/image" Target="../media/image41.png"/><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4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5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55.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39.png"/><Relationship Id="rId5" Type="http://schemas.openxmlformats.org/officeDocument/2006/relationships/image" Target="../media/image21.png"/><Relationship Id="rId10" Type="http://schemas.openxmlformats.org/officeDocument/2006/relationships/image" Target="../media/image38.png"/><Relationship Id="rId4" Type="http://schemas.openxmlformats.org/officeDocument/2006/relationships/image" Target="../media/image20.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2DA1F492-7757-5F16-8977-CBE39A304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pic>
        <p:nvPicPr>
          <p:cNvPr id="3" name="图片 2">
            <a:extLst>
              <a:ext uri="{FF2B5EF4-FFF2-40B4-BE49-F238E27FC236}">
                <a16:creationId xmlns:a16="http://schemas.microsoft.com/office/drawing/2014/main" id="{75153121-5205-4127-1DFB-75E07C4B077F}"/>
              </a:ext>
            </a:extLst>
          </p:cNvPr>
          <p:cNvPicPr>
            <a:picLocks noChangeAspect="1"/>
          </p:cNvPicPr>
          <p:nvPr/>
        </p:nvPicPr>
        <p:blipFill>
          <a:blip r:embed="rId3">
            <a:extLst>
              <a:ext uri="{28A0092B-C50C-407E-A947-70E740481C1C}">
                <a14:useLocalDpi xmlns:a14="http://schemas.microsoft.com/office/drawing/2010/main" val="0"/>
              </a:ext>
            </a:extLst>
          </a:blip>
          <a:srcRect r="67982"/>
          <a:stretch>
            <a:fillRect/>
          </a:stretch>
        </p:blipFill>
        <p:spPr>
          <a:xfrm>
            <a:off x="0" y="0"/>
            <a:ext cx="3513221" cy="6858000"/>
          </a:xfrm>
          <a:prstGeom prst="rect">
            <a:avLst/>
          </a:prstGeom>
        </p:spPr>
      </p:pic>
      <p:pic>
        <p:nvPicPr>
          <p:cNvPr id="4" name="图片 3">
            <a:extLst>
              <a:ext uri="{FF2B5EF4-FFF2-40B4-BE49-F238E27FC236}">
                <a16:creationId xmlns:a16="http://schemas.microsoft.com/office/drawing/2014/main" id="{5C2DEFBE-A7D5-3E01-706C-0377B9FF602E}"/>
              </a:ext>
            </a:extLst>
          </p:cNvPr>
          <p:cNvPicPr>
            <a:picLocks noChangeAspect="1"/>
          </p:cNvPicPr>
          <p:nvPr/>
        </p:nvPicPr>
        <p:blipFill rotWithShape="1">
          <a:blip r:embed="rId3">
            <a:extLst>
              <a:ext uri="{28A0092B-C50C-407E-A947-70E740481C1C}">
                <a14:useLocalDpi xmlns:a14="http://schemas.microsoft.com/office/drawing/2010/main" val="0"/>
              </a:ext>
            </a:extLst>
          </a:blip>
          <a:srcRect l="67981" t="281" r="1" b="55417"/>
          <a:stretch/>
        </p:blipFill>
        <p:spPr>
          <a:xfrm>
            <a:off x="8823159" y="0"/>
            <a:ext cx="3513221" cy="3038211"/>
          </a:xfrm>
          <a:prstGeom prst="rect">
            <a:avLst/>
          </a:prstGeom>
        </p:spPr>
      </p:pic>
      <p:pic>
        <p:nvPicPr>
          <p:cNvPr id="5" name="图片 8" descr="图片包含 日历&#10;&#10;描述已自动生成">
            <a:extLst>
              <a:ext uri="{FF2B5EF4-FFF2-40B4-BE49-F238E27FC236}">
                <a16:creationId xmlns:a16="http://schemas.microsoft.com/office/drawing/2014/main" id="{853AEC95-0C0F-B030-903A-88D288763995}"/>
              </a:ext>
            </a:extLst>
          </p:cNvPr>
          <p:cNvPicPr>
            <a:picLocks noChangeAspect="1"/>
          </p:cNvPicPr>
          <p:nvPr/>
        </p:nvPicPr>
        <p:blipFill>
          <a:blip r:embed="rId4">
            <a:extLst>
              <a:ext uri="{28A0092B-C50C-407E-A947-70E740481C1C}">
                <a14:useLocalDpi xmlns:a14="http://schemas.microsoft.com/office/drawing/2010/main" val="0"/>
              </a:ext>
            </a:extLst>
          </a:blip>
          <a:srcRect l="48401" r="4352" b="66224"/>
          <a:stretch>
            <a:fillRect/>
          </a:stretch>
        </p:blipFill>
        <p:spPr>
          <a:xfrm>
            <a:off x="-420882" y="2989723"/>
            <a:ext cx="4317489" cy="4126404"/>
          </a:xfrm>
          <a:prstGeom prst="rect">
            <a:avLst/>
          </a:prstGeom>
        </p:spPr>
      </p:pic>
      <p:pic>
        <p:nvPicPr>
          <p:cNvPr id="6" name="图片 22" descr="图片包含 日历&#10;&#10;描述已自动生成">
            <a:extLst>
              <a:ext uri="{FF2B5EF4-FFF2-40B4-BE49-F238E27FC236}">
                <a16:creationId xmlns:a16="http://schemas.microsoft.com/office/drawing/2014/main" id="{06CDF612-3BF1-A70C-90C0-054A869C3948}"/>
              </a:ext>
            </a:extLst>
          </p:cNvPr>
          <p:cNvPicPr>
            <a:picLocks noChangeAspect="1"/>
          </p:cNvPicPr>
          <p:nvPr/>
        </p:nvPicPr>
        <p:blipFill>
          <a:blip r:embed="rId4">
            <a:extLst>
              <a:ext uri="{28A0092B-C50C-407E-A947-70E740481C1C}">
                <a14:useLocalDpi xmlns:a14="http://schemas.microsoft.com/office/drawing/2010/main" val="0"/>
              </a:ext>
            </a:extLst>
          </a:blip>
          <a:srcRect t="33533" r="53836" b="37148"/>
          <a:stretch>
            <a:fillRect/>
          </a:stretch>
        </p:blipFill>
        <p:spPr>
          <a:xfrm>
            <a:off x="8146783" y="3740293"/>
            <a:ext cx="4204543" cy="3570032"/>
          </a:xfrm>
          <a:prstGeom prst="rect">
            <a:avLst/>
          </a:prstGeom>
        </p:spPr>
      </p:pic>
      <p:pic>
        <p:nvPicPr>
          <p:cNvPr id="9" name="Picture 8">
            <a:extLst>
              <a:ext uri="{FF2B5EF4-FFF2-40B4-BE49-F238E27FC236}">
                <a16:creationId xmlns:a16="http://schemas.microsoft.com/office/drawing/2014/main" id="{627D8B52-006C-FB21-A10F-9ACE510A4C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1484" y="1706880"/>
            <a:ext cx="10169031" cy="5720080"/>
          </a:xfrm>
          <a:prstGeom prst="rect">
            <a:avLst/>
          </a:prstGeom>
        </p:spPr>
      </p:pic>
      <p:sp>
        <p:nvSpPr>
          <p:cNvPr id="8" name="Rectangle 7"/>
          <p:cNvSpPr/>
          <p:nvPr/>
        </p:nvSpPr>
        <p:spPr>
          <a:xfrm>
            <a:off x="3477629" y="4878978"/>
            <a:ext cx="5764508" cy="646331"/>
          </a:xfrm>
          <a:prstGeom prst="rect">
            <a:avLst/>
          </a:prstGeom>
          <a:solidFill>
            <a:srgbClr val="EAEFF7"/>
          </a:solidFill>
        </p:spPr>
        <p:txBody>
          <a:bodyPr wrap="square">
            <a:spAutoFit/>
          </a:bodyPr>
          <a:lstStyle/>
          <a:p>
            <a:r>
              <a:rPr lang="en-US" sz="3600" i="1" dirty="0" err="1" smtClean="0">
                <a:solidFill>
                  <a:srgbClr val="FF0000"/>
                </a:solidFill>
              </a:rPr>
              <a:t>Giáo</a:t>
            </a:r>
            <a:r>
              <a:rPr lang="en-US" sz="3600" i="1" dirty="0" smtClean="0">
                <a:solidFill>
                  <a:srgbClr val="FF0000"/>
                </a:solidFill>
              </a:rPr>
              <a:t> </a:t>
            </a:r>
            <a:r>
              <a:rPr lang="en-US" sz="3600" i="1" dirty="0" err="1" smtClean="0">
                <a:solidFill>
                  <a:srgbClr val="FF0000"/>
                </a:solidFill>
              </a:rPr>
              <a:t>Viên</a:t>
            </a:r>
            <a:r>
              <a:rPr lang="en-US" sz="3600" i="1" dirty="0" smtClean="0">
                <a:solidFill>
                  <a:srgbClr val="FF0000"/>
                </a:solidFill>
              </a:rPr>
              <a:t>: </a:t>
            </a:r>
            <a:r>
              <a:rPr lang="en-US" sz="3600" i="1" dirty="0" err="1" smtClean="0">
                <a:solidFill>
                  <a:srgbClr val="FF0000"/>
                </a:solidFill>
              </a:rPr>
              <a:t>Nguyễn</a:t>
            </a:r>
            <a:r>
              <a:rPr lang="en-US" sz="3600" i="1" dirty="0" smtClean="0">
                <a:solidFill>
                  <a:srgbClr val="FF0000"/>
                </a:solidFill>
              </a:rPr>
              <a:t> </a:t>
            </a:r>
            <a:r>
              <a:rPr lang="en-US" sz="3600" i="1" dirty="0" err="1" smtClean="0">
                <a:solidFill>
                  <a:srgbClr val="FF0000"/>
                </a:solidFill>
              </a:rPr>
              <a:t>Nhâm</a:t>
            </a:r>
            <a:endParaRPr lang="en-US" sz="3600" dirty="0">
              <a:solidFill>
                <a:srgbClr val="FF0000"/>
              </a:solidFill>
            </a:endParaRPr>
          </a:p>
        </p:txBody>
      </p:sp>
    </p:spTree>
    <p:extLst>
      <p:ext uri="{BB962C8B-B14F-4D97-AF65-F5344CB8AC3E}">
        <p14:creationId xmlns:p14="http://schemas.microsoft.com/office/powerpoint/2010/main" val="29401800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655006" y="2886161"/>
            <a:ext cx="65983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Câu</a:t>
            </a:r>
            <a:r>
              <a:rPr kumimoji="0" lang="en-US" altLang="zh-CN" sz="6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2</a:t>
            </a:r>
            <a:endParaRPr kumimoji="0" lang="zh-CN" altLang="en-US" sz="6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102" name="Rectangle 101"/>
          <p:cNvSpPr/>
          <p:nvPr/>
        </p:nvSpPr>
        <p:spPr>
          <a:xfrm>
            <a:off x="0" y="2247825"/>
            <a:ext cx="25942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Nhâm</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1full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1400" b="0" i="0" u="none" strike="noStrike" kern="1200" cap="none" spc="0" normalizeH="0" baseline="0" noProof="0" dirty="0">
              <a:ln>
                <a:noFill/>
              </a:ln>
              <a:solidFill>
                <a:prstClr val="white">
                  <a:lumMod val="95000"/>
                </a:prst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0981713891- 0366.698.459</a:t>
            </a:r>
            <a:r>
              <a:rPr kumimoji="0" 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7153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44" y="4802083"/>
            <a:ext cx="1329209" cy="2097799"/>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Câu</a:t>
            </a:r>
            <a:r>
              <a:rPr kumimoji="0" lang="en-US" altLang="zh-CN" sz="40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2</a:t>
            </a:r>
            <a:endParaRPr kumimoji="0" lang="zh-CN" altLang="en-US"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660505" y="233478"/>
            <a:ext cx="1091028" cy="1231736"/>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 name="Picture 2">
            <a:extLst>
              <a:ext uri="{FF2B5EF4-FFF2-40B4-BE49-F238E27FC236}">
                <a16:creationId xmlns:a16="http://schemas.microsoft.com/office/drawing/2014/main" id="{3BD46816-FB06-F214-9359-786987902F24}"/>
              </a:ext>
            </a:extLst>
          </p:cNvPr>
          <p:cNvPicPr>
            <a:picLocks noChangeAspect="1"/>
          </p:cNvPicPr>
          <p:nvPr/>
        </p:nvPicPr>
        <p:blipFill>
          <a:blip r:embed="rId10"/>
          <a:stretch>
            <a:fillRect/>
          </a:stretch>
        </p:blipFill>
        <p:spPr>
          <a:xfrm>
            <a:off x="7760134" y="1878768"/>
            <a:ext cx="3566469" cy="4566300"/>
          </a:xfrm>
          <a:prstGeom prst="rect">
            <a:avLst/>
          </a:prstGeom>
        </p:spPr>
      </p:pic>
      <p:pic>
        <p:nvPicPr>
          <p:cNvPr id="11" name="PA_图片 3">
            <a:extLst>
              <a:ext uri="{FF2B5EF4-FFF2-40B4-BE49-F238E27FC236}">
                <a16:creationId xmlns:a16="http://schemas.microsoft.com/office/drawing/2014/main" id="{A8EBB419-5E71-A6B9-7F50-E3C8AAEDE0FA}"/>
              </a:ext>
            </a:extLst>
          </p:cNvPr>
          <p:cNvPicPr>
            <a:picLocks noChangeAspect="1"/>
          </p:cNvPicPr>
          <p:nvPr>
            <p:custDataLst>
              <p:tags r:id="rId1"/>
            </p:custDataLst>
          </p:nvPr>
        </p:nvPicPr>
        <p:blipFill>
          <a:blip r:embed="rId11" cstate="screen">
            <a:extLst>
              <a:ext uri="{28A0092B-C50C-407E-A947-70E740481C1C}">
                <a14:useLocalDpi xmlns:a14="http://schemas.microsoft.com/office/drawing/2010/main"/>
              </a:ext>
            </a:extLst>
          </a:blip>
          <a:stretch>
            <a:fillRect/>
          </a:stretch>
        </p:blipFill>
        <p:spPr>
          <a:xfrm>
            <a:off x="1330601" y="1905986"/>
            <a:ext cx="5109955" cy="4049642"/>
          </a:xfrm>
          <a:prstGeom prst="rect">
            <a:avLst/>
          </a:prstGeom>
        </p:spPr>
      </p:pic>
      <p:pic>
        <p:nvPicPr>
          <p:cNvPr id="12" name="PA_图片 11">
            <a:extLst>
              <a:ext uri="{FF2B5EF4-FFF2-40B4-BE49-F238E27FC236}">
                <a16:creationId xmlns:a16="http://schemas.microsoft.com/office/drawing/2014/main" id="{8ACA2F56-3769-DA22-8522-4A84BE111F51}"/>
              </a:ext>
            </a:extLst>
          </p:cNvPr>
          <p:cNvPicPr>
            <a:picLocks noChangeAspect="1"/>
          </p:cNvPicPr>
          <p:nvPr>
            <p:custDataLst>
              <p:tags r:id="rId2"/>
            </p:custDataLst>
          </p:nvPr>
        </p:nvPicPr>
        <p:blipFill>
          <a:blip r:embed="rId12" cstate="screen">
            <a:extLst>
              <a:ext uri="{28A0092B-C50C-407E-A947-70E740481C1C}">
                <a14:useLocalDpi xmlns:a14="http://schemas.microsoft.com/office/drawing/2010/main"/>
              </a:ext>
            </a:extLst>
          </a:blip>
          <a:stretch>
            <a:fillRect/>
          </a:stretch>
        </p:blipFill>
        <p:spPr>
          <a:xfrm>
            <a:off x="541055" y="1318646"/>
            <a:ext cx="1996979" cy="1996979"/>
          </a:xfrm>
          <a:prstGeom prst="rect">
            <a:avLst/>
          </a:prstGeom>
        </p:spPr>
      </p:pic>
      <p:sp>
        <p:nvSpPr>
          <p:cNvPr id="13" name="TextBox 12">
            <a:extLst>
              <a:ext uri="{FF2B5EF4-FFF2-40B4-BE49-F238E27FC236}">
                <a16:creationId xmlns:a16="http://schemas.microsoft.com/office/drawing/2014/main" id="{1C90659D-DD8D-7E52-7DC7-5CD57A913240}"/>
              </a:ext>
            </a:extLst>
          </p:cNvPr>
          <p:cNvSpPr txBox="1"/>
          <p:nvPr/>
        </p:nvSpPr>
        <p:spPr>
          <a:xfrm>
            <a:off x="1765650" y="2880140"/>
            <a:ext cx="4323424" cy="2677656"/>
          </a:xfrm>
          <a:prstGeom prst="rect">
            <a:avLst/>
          </a:prstGeom>
          <a:noFill/>
        </p:spPr>
        <p:txBody>
          <a:bodyPr wrap="square">
            <a:spAutoFit/>
          </a:bodyPr>
          <a:lstStyle/>
          <a:p>
            <a:pPr algn="just"/>
            <a:r>
              <a:rPr lang="vi-VN" sz="2800" dirty="0">
                <a:latin typeface="+mj-lt"/>
              </a:rPr>
              <a:t>Từ hai văn bản Nhà thơ của quê hương làng cảnh Việt Nam và Đọc văn – cuộc chơi tìm ý nghĩa, hãy rút ra đặc điểm cơ bản của văn bản nghị luận văn học.</a:t>
            </a:r>
            <a:endParaRPr lang="en-SG" sz="2800" dirty="0">
              <a:latin typeface="+mj-lt"/>
            </a:endParaRPr>
          </a:p>
        </p:txBody>
      </p:sp>
    </p:spTree>
    <p:extLst>
      <p:ext uri="{BB962C8B-B14F-4D97-AF65-F5344CB8AC3E}">
        <p14:creationId xmlns:p14="http://schemas.microsoft.com/office/powerpoint/2010/main" val="22869708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Câu</a:t>
            </a:r>
            <a:r>
              <a:rPr kumimoji="0" lang="en-US" altLang="zh-CN" sz="40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2</a:t>
            </a:r>
            <a:endParaRPr kumimoji="0" lang="zh-CN" altLang="en-US"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2" name="图片 22">
            <a:extLst>
              <a:ext uri="{FF2B5EF4-FFF2-40B4-BE49-F238E27FC236}">
                <a16:creationId xmlns:a16="http://schemas.microsoft.com/office/drawing/2014/main" id="{D6AAE943-D67B-7FDB-79A3-471A7BBECE9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86940" y="5940085"/>
            <a:ext cx="1097196" cy="917915"/>
          </a:xfrm>
          <a:prstGeom prst="rect">
            <a:avLst/>
          </a:prstGeom>
        </p:spPr>
      </p:pic>
      <p:sp>
        <p:nvSpPr>
          <p:cNvPr id="10" name="Google Shape;2239;p65">
            <a:extLst>
              <a:ext uri="{FF2B5EF4-FFF2-40B4-BE49-F238E27FC236}">
                <a16:creationId xmlns:a16="http://schemas.microsoft.com/office/drawing/2014/main" id="{E0CE65CD-0872-B3BE-1A7D-983343845B8D}"/>
              </a:ext>
            </a:extLst>
          </p:cNvPr>
          <p:cNvSpPr/>
          <p:nvPr/>
        </p:nvSpPr>
        <p:spPr>
          <a:xfrm rot="10336670">
            <a:off x="4791711" y="4385245"/>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2240;p65">
            <a:extLst>
              <a:ext uri="{FF2B5EF4-FFF2-40B4-BE49-F238E27FC236}">
                <a16:creationId xmlns:a16="http://schemas.microsoft.com/office/drawing/2014/main" id="{7A88EEC6-9D7E-A756-54AD-1AEAE7C7B410}"/>
              </a:ext>
            </a:extLst>
          </p:cNvPr>
          <p:cNvSpPr/>
          <p:nvPr/>
        </p:nvSpPr>
        <p:spPr>
          <a:xfrm rot="21095791">
            <a:off x="5042393" y="2047092"/>
            <a:ext cx="975060" cy="91550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2339;p65">
            <a:extLst>
              <a:ext uri="{FF2B5EF4-FFF2-40B4-BE49-F238E27FC236}">
                <a16:creationId xmlns:a16="http://schemas.microsoft.com/office/drawing/2014/main" id="{7DCB562B-F1C7-30D1-5F03-8C23DD7CDCF3}"/>
              </a:ext>
            </a:extLst>
          </p:cNvPr>
          <p:cNvSpPr txBox="1">
            <a:spLocks/>
          </p:cNvSpPr>
          <p:nvPr/>
        </p:nvSpPr>
        <p:spPr>
          <a:xfrm>
            <a:off x="5006361" y="2068817"/>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16" name="Google Shape;2340;p65">
            <a:extLst>
              <a:ext uri="{FF2B5EF4-FFF2-40B4-BE49-F238E27FC236}">
                <a16:creationId xmlns:a16="http://schemas.microsoft.com/office/drawing/2014/main" id="{877C15F1-261F-C715-42A8-FD7923CA2C4F}"/>
              </a:ext>
            </a:extLst>
          </p:cNvPr>
          <p:cNvSpPr txBox="1">
            <a:spLocks/>
          </p:cNvSpPr>
          <p:nvPr/>
        </p:nvSpPr>
        <p:spPr>
          <a:xfrm rot="21220410">
            <a:off x="4760762" y="4439599"/>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02</a:t>
            </a:r>
          </a:p>
        </p:txBody>
      </p:sp>
      <p:sp>
        <p:nvSpPr>
          <p:cNvPr id="17" name="TextBox 10">
            <a:extLst>
              <a:ext uri="{FF2B5EF4-FFF2-40B4-BE49-F238E27FC236}">
                <a16:creationId xmlns:a16="http://schemas.microsoft.com/office/drawing/2014/main" id="{43880F04-1AB9-2345-2B67-465235401C11}"/>
              </a:ext>
            </a:extLst>
          </p:cNvPr>
          <p:cNvSpPr txBox="1"/>
          <p:nvPr/>
        </p:nvSpPr>
        <p:spPr>
          <a:xfrm>
            <a:off x="6149506" y="1178282"/>
            <a:ext cx="5877097" cy="206210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vi-VN" sz="3200" dirty="0">
                <a:latin typeface="+mj-lt"/>
              </a:rPr>
              <a:t>Đều dùng lý lẽ để đánh giá, phân tích, bàn bạc về vấn đề thuộc lĩnh vực văn học để khám phá thế giới nội tâm của tác giả,</a:t>
            </a:r>
            <a:endParaRPr kumimoji="0" lang="en-SG" sz="59500" b="0" i="0" u="none" strike="noStrike" kern="120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
        <p:nvSpPr>
          <p:cNvPr id="18" name="TextBox 11">
            <a:extLst>
              <a:ext uri="{FF2B5EF4-FFF2-40B4-BE49-F238E27FC236}">
                <a16:creationId xmlns:a16="http://schemas.microsoft.com/office/drawing/2014/main" id="{008B079F-5F82-D46E-78CD-4ACA1CD2C877}"/>
              </a:ext>
            </a:extLst>
          </p:cNvPr>
          <p:cNvSpPr txBox="1"/>
          <p:nvPr/>
        </p:nvSpPr>
        <p:spPr>
          <a:xfrm>
            <a:off x="6225930" y="4004253"/>
            <a:ext cx="5525603" cy="206210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200" dirty="0">
                <a:latin typeface="+mj-lt"/>
              </a:rPr>
              <a:t>đồng thời tìm ra những giá trị thuyết phục người khác nghe theo quan điểm, ý kiến cá nhân của mình</a:t>
            </a:r>
            <a:endParaRPr lang="en-SG" sz="23900" dirty="0">
              <a:latin typeface="+mj-lt"/>
              <a:cs typeface="Times New Roman" panose="02020603050405020304" pitchFamily="18" charset="0"/>
            </a:endParaRPr>
          </a:p>
        </p:txBody>
      </p:sp>
      <p:pic>
        <p:nvPicPr>
          <p:cNvPr id="19" name="图片 67591" descr="PPT素材-04">
            <a:extLst>
              <a:ext uri="{FF2B5EF4-FFF2-40B4-BE49-F238E27FC236}">
                <a16:creationId xmlns:a16="http://schemas.microsoft.com/office/drawing/2014/main" id="{84F4A960-364B-1B1F-8583-4DC0D4ADFDA8}"/>
              </a:ext>
            </a:extLst>
          </p:cNvPr>
          <p:cNvPicPr>
            <a:picLocks noChangeAspect="1"/>
          </p:cNvPicPr>
          <p:nvPr/>
        </p:nvPicPr>
        <p:blipFill>
          <a:blip r:embed="rId6"/>
          <a:stretch>
            <a:fillRect/>
          </a:stretch>
        </p:blipFill>
        <p:spPr>
          <a:xfrm>
            <a:off x="318021" y="674598"/>
            <a:ext cx="4444412" cy="5652922"/>
          </a:xfrm>
          <a:prstGeom prst="rect">
            <a:avLst/>
          </a:prstGeom>
          <a:noFill/>
          <a:ln w="9525">
            <a:noFill/>
          </a:ln>
        </p:spPr>
      </p:pic>
      <p:sp>
        <p:nvSpPr>
          <p:cNvPr id="20" name="TextBox 19">
            <a:extLst>
              <a:ext uri="{FF2B5EF4-FFF2-40B4-BE49-F238E27FC236}">
                <a16:creationId xmlns:a16="http://schemas.microsoft.com/office/drawing/2014/main" id="{69595F51-BCBD-48DB-A01B-30D35DCBBDF7}"/>
              </a:ext>
            </a:extLst>
          </p:cNvPr>
          <p:cNvSpPr txBox="1"/>
          <p:nvPr/>
        </p:nvSpPr>
        <p:spPr>
          <a:xfrm>
            <a:off x="988374" y="4165851"/>
            <a:ext cx="3218051" cy="1569660"/>
          </a:xfrm>
          <a:prstGeom prst="rect">
            <a:avLst/>
          </a:prstGeom>
          <a:noFill/>
        </p:spPr>
        <p:txBody>
          <a:bodyPr wrap="square">
            <a:spAutoFit/>
          </a:bodyPr>
          <a:lstStyle/>
          <a:p>
            <a:pPr lvl="0" algn="ctr">
              <a:defRPr/>
            </a:pPr>
            <a:r>
              <a:rPr lang="vi-VN" sz="3200" b="1" dirty="0">
                <a:latin typeface="+mj-lt"/>
              </a:rPr>
              <a:t>Đặc điểm cơ bản của văn bản nghị luận văn học</a:t>
            </a:r>
            <a:endParaRPr kumimoji="0" lang="en-SG" sz="13800" b="1"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755360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p:bldP spid="16" grpId="0"/>
      <p:bldP spid="17"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655006" y="2886161"/>
            <a:ext cx="65983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Câu</a:t>
            </a:r>
            <a:r>
              <a:rPr kumimoji="0" lang="en-US" altLang="zh-CN" sz="6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3</a:t>
            </a:r>
            <a:endParaRPr kumimoji="0" lang="zh-CN" altLang="en-US" sz="6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102" name="Rectangle 101"/>
          <p:cNvSpPr/>
          <p:nvPr/>
        </p:nvSpPr>
        <p:spPr>
          <a:xfrm>
            <a:off x="0" y="2247825"/>
            <a:ext cx="25942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Nhâm</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1full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1400" b="0" i="0" u="none" strike="noStrike" kern="1200" cap="none" spc="0" normalizeH="0" baseline="0" noProof="0" dirty="0">
              <a:ln>
                <a:noFill/>
              </a:ln>
              <a:solidFill>
                <a:prstClr val="white">
                  <a:lumMod val="95000"/>
                </a:prst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0981713891- 0366.698.459</a:t>
            </a:r>
            <a:r>
              <a:rPr kumimoji="0" 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7271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4" y="4802083"/>
            <a:ext cx="1329209" cy="2097799"/>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Câu</a:t>
            </a:r>
            <a:r>
              <a:rPr kumimoji="0" lang="en-US" altLang="zh-CN" sz="4000" b="1" i="0" u="sng"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3</a:t>
            </a:r>
            <a:endParaRPr kumimoji="0" lang="zh-CN" altLang="en-US"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2" name="Group 1">
            <a:extLst>
              <a:ext uri="{FF2B5EF4-FFF2-40B4-BE49-F238E27FC236}">
                <a16:creationId xmlns:a16="http://schemas.microsoft.com/office/drawing/2014/main" id="{82F3064E-4558-84A9-9D74-6A2FF1A3C2D8}"/>
              </a:ext>
            </a:extLst>
          </p:cNvPr>
          <p:cNvGrpSpPr/>
          <p:nvPr/>
        </p:nvGrpSpPr>
        <p:grpSpPr>
          <a:xfrm>
            <a:off x="996921" y="3026229"/>
            <a:ext cx="3629507" cy="3711482"/>
            <a:chOff x="-37212" y="3241040"/>
            <a:chExt cx="3503160" cy="3390947"/>
          </a:xfrm>
        </p:grpSpPr>
        <p:pic>
          <p:nvPicPr>
            <p:cNvPr id="10" name="图片 54">
              <a:extLst>
                <a:ext uri="{FF2B5EF4-FFF2-40B4-BE49-F238E27FC236}">
                  <a16:creationId xmlns:a16="http://schemas.microsoft.com/office/drawing/2014/main" id="{63F2196D-1D3B-8090-A1FC-191298392C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14" y="6197396"/>
              <a:ext cx="3425934" cy="344840"/>
            </a:xfrm>
            <a:prstGeom prst="rect">
              <a:avLst/>
            </a:prstGeom>
          </p:spPr>
        </p:pic>
        <p:pic>
          <p:nvPicPr>
            <p:cNvPr id="14" name="图片 43">
              <a:extLst>
                <a:ext uri="{FF2B5EF4-FFF2-40B4-BE49-F238E27FC236}">
                  <a16:creationId xmlns:a16="http://schemas.microsoft.com/office/drawing/2014/main" id="{70FE5B8E-3FA1-D71E-7C5C-8A7D711D4F8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212" y="3241040"/>
              <a:ext cx="3202987" cy="3390947"/>
            </a:xfrm>
            <a:prstGeom prst="rect">
              <a:avLst/>
            </a:prstGeom>
          </p:spPr>
        </p:pic>
      </p:grpSp>
      <p:pic>
        <p:nvPicPr>
          <p:cNvPr id="15" name="图片 12">
            <a:extLst>
              <a:ext uri="{FF2B5EF4-FFF2-40B4-BE49-F238E27FC236}">
                <a16:creationId xmlns:a16="http://schemas.microsoft.com/office/drawing/2014/main" id="{392F8BB9-B153-3E89-DE00-7CB94F8AD41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1035"/>
          <a:stretch>
            <a:fillRect/>
          </a:stretch>
        </p:blipFill>
        <p:spPr>
          <a:xfrm>
            <a:off x="4563924" y="886643"/>
            <a:ext cx="6474520" cy="5084713"/>
          </a:xfrm>
          <a:prstGeom prst="rect">
            <a:avLst/>
          </a:prstGeom>
        </p:spPr>
      </p:pic>
      <p:pic>
        <p:nvPicPr>
          <p:cNvPr id="16" name="图片 20">
            <a:extLst>
              <a:ext uri="{FF2B5EF4-FFF2-40B4-BE49-F238E27FC236}">
                <a16:creationId xmlns:a16="http://schemas.microsoft.com/office/drawing/2014/main" id="{DE5087CF-F162-3D35-C755-1BDB0B310D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90718" y="1407588"/>
            <a:ext cx="1679309" cy="1471279"/>
          </a:xfrm>
          <a:prstGeom prst="rect">
            <a:avLst/>
          </a:prstGeom>
        </p:spPr>
      </p:pic>
      <p:sp>
        <p:nvSpPr>
          <p:cNvPr id="17" name="TextBox 16">
            <a:extLst>
              <a:ext uri="{FF2B5EF4-FFF2-40B4-BE49-F238E27FC236}">
                <a16:creationId xmlns:a16="http://schemas.microsoft.com/office/drawing/2014/main" id="{C895430D-DA95-495F-1DAC-29C77DC6DF39}"/>
              </a:ext>
            </a:extLst>
          </p:cNvPr>
          <p:cNvSpPr txBox="1"/>
          <p:nvPr/>
        </p:nvSpPr>
        <p:spPr>
          <a:xfrm>
            <a:off x="5044893" y="2773462"/>
            <a:ext cx="5191001" cy="2308324"/>
          </a:xfrm>
          <a:prstGeom prst="rect">
            <a:avLst/>
          </a:prstGeom>
          <a:noFill/>
        </p:spPr>
        <p:txBody>
          <a:bodyPr wrap="square">
            <a:spAutoFit/>
          </a:bodyPr>
          <a:lstStyle/>
          <a:p>
            <a:pPr algn="ctr"/>
            <a:r>
              <a:rPr lang="vi-VN" sz="3600" dirty="0">
                <a:latin typeface="+mj-lt"/>
              </a:rPr>
              <a:t>Chỉ ra sự tương đồng và khác biệt giữa văn bản nghị luận xã hội và văn bản nghị luận văn học.</a:t>
            </a:r>
            <a:endParaRPr lang="en-SG" sz="3600" dirty="0">
              <a:latin typeface="+mj-lt"/>
            </a:endParaRPr>
          </a:p>
        </p:txBody>
      </p:sp>
    </p:spTree>
    <p:extLst>
      <p:ext uri="{BB962C8B-B14F-4D97-AF65-F5344CB8AC3E}">
        <p14:creationId xmlns:p14="http://schemas.microsoft.com/office/powerpoint/2010/main" val="38191646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stretch>
            <a:fillRect/>
          </a:stretch>
        </p:blipFill>
        <p:spPr>
          <a:xfrm>
            <a:off x="-157611" y="33134"/>
            <a:ext cx="2068658" cy="1379105"/>
          </a:xfrm>
          <a:prstGeom prst="rect">
            <a:avLst/>
          </a:prstGeom>
        </p:spPr>
      </p:pic>
      <p:sp>
        <p:nvSpPr>
          <p:cNvPr id="19" name="矩形 7">
            <a:extLst>
              <a:ext uri="{FF2B5EF4-FFF2-40B4-BE49-F238E27FC236}">
                <a16:creationId xmlns:a16="http://schemas.microsoft.com/office/drawing/2014/main" id="{1965845C-C708-AEE1-0A7D-9607D63CDEEB}"/>
              </a:ext>
            </a:extLst>
          </p:cNvPr>
          <p:cNvSpPr/>
          <p:nvPr/>
        </p:nvSpPr>
        <p:spPr>
          <a:xfrm>
            <a:off x="4621729" y="125833"/>
            <a:ext cx="3159560" cy="432967"/>
          </a:xfrm>
          <a:prstGeom prst="rect">
            <a:avLst/>
          </a:prstGeom>
          <a:solidFill>
            <a:srgbClr val="96C775"/>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a:endParaRPr>
          </a:p>
        </p:txBody>
      </p:sp>
      <p:sp>
        <p:nvSpPr>
          <p:cNvPr id="20" name="矩形 9">
            <a:extLst>
              <a:ext uri="{FF2B5EF4-FFF2-40B4-BE49-F238E27FC236}">
                <a16:creationId xmlns:a16="http://schemas.microsoft.com/office/drawing/2014/main" id="{73603844-4F88-B9B6-EC77-C20D3B9B6BB3}"/>
              </a:ext>
            </a:extLst>
          </p:cNvPr>
          <p:cNvSpPr/>
          <p:nvPr/>
        </p:nvSpPr>
        <p:spPr>
          <a:xfrm>
            <a:off x="4972150" y="80706"/>
            <a:ext cx="2809139" cy="52322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Arial"/>
                <a:sym typeface="Arial"/>
              </a:rPr>
              <a:t>PHT số .....</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Arial"/>
              <a:sym typeface="Arial"/>
            </a:endParaRPr>
          </a:p>
        </p:txBody>
      </p:sp>
      <p:pic>
        <p:nvPicPr>
          <p:cNvPr id="18" name="图片 3">
            <a:extLst>
              <a:ext uri="{FF2B5EF4-FFF2-40B4-BE49-F238E27FC236}">
                <a16:creationId xmlns:a16="http://schemas.microsoft.com/office/drawing/2014/main" id="{E28E06D8-013A-C500-96BC-BCD5D87560C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a:fillRect/>
          </a:stretch>
        </p:blipFill>
        <p:spPr>
          <a:xfrm>
            <a:off x="10210799" y="5854973"/>
            <a:ext cx="2263045" cy="1308304"/>
          </a:xfrm>
          <a:prstGeom prst="rect">
            <a:avLst/>
          </a:prstGeom>
        </p:spPr>
      </p:pic>
      <p:graphicFrame>
        <p:nvGraphicFramePr>
          <p:cNvPr id="2" name="Table 1">
            <a:extLst>
              <a:ext uri="{FF2B5EF4-FFF2-40B4-BE49-F238E27FC236}">
                <a16:creationId xmlns:a16="http://schemas.microsoft.com/office/drawing/2014/main" id="{6CD4D6CF-BE57-B7DE-475E-4118D11DD23C}"/>
              </a:ext>
            </a:extLst>
          </p:cNvPr>
          <p:cNvGraphicFramePr>
            <a:graphicFrameLocks noGrp="1"/>
          </p:cNvGraphicFramePr>
          <p:nvPr>
            <p:extLst>
              <p:ext uri="{D42A27DB-BD31-4B8C-83A1-F6EECF244321}">
                <p14:modId xmlns:p14="http://schemas.microsoft.com/office/powerpoint/2010/main" val="2315265412"/>
              </p:ext>
            </p:extLst>
          </p:nvPr>
        </p:nvGraphicFramePr>
        <p:xfrm>
          <a:off x="281325" y="894080"/>
          <a:ext cx="11629350" cy="5724796"/>
        </p:xfrm>
        <a:graphic>
          <a:graphicData uri="http://schemas.openxmlformats.org/drawingml/2006/table">
            <a:tbl>
              <a:tblPr firstRow="1" firstCol="1" bandRow="1">
                <a:tableStyleId>{5C22544A-7EE6-4342-B048-85BDC9FD1C3A}</a:tableStyleId>
              </a:tblPr>
              <a:tblGrid>
                <a:gridCol w="1113749">
                  <a:extLst>
                    <a:ext uri="{9D8B030D-6E8A-4147-A177-3AD203B41FA5}">
                      <a16:colId xmlns:a16="http://schemas.microsoft.com/office/drawing/2014/main" val="3980821208"/>
                    </a:ext>
                  </a:extLst>
                </a:gridCol>
                <a:gridCol w="5100320">
                  <a:extLst>
                    <a:ext uri="{9D8B030D-6E8A-4147-A177-3AD203B41FA5}">
                      <a16:colId xmlns:a16="http://schemas.microsoft.com/office/drawing/2014/main" val="770069049"/>
                    </a:ext>
                  </a:extLst>
                </a:gridCol>
                <a:gridCol w="5415281">
                  <a:extLst>
                    <a:ext uri="{9D8B030D-6E8A-4147-A177-3AD203B41FA5}">
                      <a16:colId xmlns:a16="http://schemas.microsoft.com/office/drawing/2014/main" val="3296845873"/>
                    </a:ext>
                  </a:extLst>
                </a:gridCol>
              </a:tblGrid>
              <a:tr h="569003">
                <a:tc>
                  <a:txBody>
                    <a:bodyPr/>
                    <a:lstStyle/>
                    <a:p>
                      <a:pPr algn="ctr">
                        <a:lnSpc>
                          <a:spcPct val="100000"/>
                        </a:lnSpc>
                        <a:spcAft>
                          <a:spcPts val="800"/>
                        </a:spcAft>
                      </a:pPr>
                      <a:r>
                        <a:rPr lang="vi-VN" sz="24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lnSpc>
                          <a:spcPct val="100000"/>
                        </a:lnSpc>
                        <a:spcAft>
                          <a:spcPts val="800"/>
                        </a:spcAft>
                      </a:pPr>
                      <a:r>
                        <a:rPr lang="vi-VN" sz="2400" dirty="0">
                          <a:effectLst/>
                          <a:latin typeface="+mj-lt"/>
                        </a:rPr>
                        <a:t>Văn bản nghị luận xã hội</a:t>
                      </a:r>
                      <a:endParaRPr lang="en-SG" sz="2000" dirty="0">
                        <a:effectLst/>
                        <a:latin typeface="+mj-lt"/>
                        <a:ea typeface="Calibri" panose="020F0502020204030204" pitchFamily="34" charset="0"/>
                        <a:cs typeface="Times New Roman" panose="02020603050405020304" pitchFamily="18" charset="0"/>
                      </a:endParaRPr>
                    </a:p>
                  </a:txBody>
                  <a:tcPr marL="24989" marR="2498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lnSpc>
                          <a:spcPct val="100000"/>
                        </a:lnSpc>
                        <a:spcAft>
                          <a:spcPts val="800"/>
                        </a:spcAft>
                      </a:pPr>
                      <a:r>
                        <a:rPr lang="vi-VN" sz="2400" dirty="0">
                          <a:effectLst/>
                          <a:latin typeface="+mj-lt"/>
                        </a:rPr>
                        <a:t>Văn bản nghị luận văn học</a:t>
                      </a:r>
                      <a:endParaRPr lang="en-SG" sz="2000" dirty="0">
                        <a:effectLst/>
                        <a:latin typeface="+mj-lt"/>
                        <a:ea typeface="Calibri" panose="020F0502020204030204" pitchFamily="34" charset="0"/>
                        <a:cs typeface="Times New Roman" panose="02020603050405020304" pitchFamily="18" charset="0"/>
                      </a:endParaRPr>
                    </a:p>
                  </a:txBody>
                  <a:tcPr marL="24989" marR="2498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10234723"/>
                  </a:ext>
                </a:extLst>
              </a:tr>
              <a:tr h="1873292">
                <a:tc>
                  <a:txBody>
                    <a:bodyPr/>
                    <a:lstStyle/>
                    <a:p>
                      <a:pPr algn="ctr">
                        <a:lnSpc>
                          <a:spcPct val="100000"/>
                        </a:lnSpc>
                        <a:spcAft>
                          <a:spcPts val="800"/>
                        </a:spcAft>
                      </a:pPr>
                      <a:r>
                        <a:rPr lang="vi-VN" sz="2400" dirty="0">
                          <a:effectLst/>
                          <a:latin typeface="+mj-lt"/>
                        </a:rPr>
                        <a:t>Điểm tương đồng</a:t>
                      </a:r>
                      <a:endParaRPr lang="en-SG" sz="2000" dirty="0">
                        <a:effectLst/>
                        <a:latin typeface="+mj-lt"/>
                        <a:ea typeface="Calibri" panose="020F0502020204030204" pitchFamily="34" charset="0"/>
                        <a:cs typeface="Times New Roman" panose="02020603050405020304" pitchFamily="18" charset="0"/>
                      </a:endParaRPr>
                    </a:p>
                  </a:txBody>
                  <a:tcPr marL="24989" marR="2498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gridSpan="2">
                  <a:txBody>
                    <a:bodyPr/>
                    <a:lstStyle/>
                    <a:p>
                      <a:pPr algn="just">
                        <a:lnSpc>
                          <a:spcPct val="100000"/>
                        </a:lnSpc>
                        <a:spcAft>
                          <a:spcPts val="800"/>
                        </a:spcAft>
                      </a:pPr>
                      <a:endParaRPr lang="en-SG" sz="2000" dirty="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1386006786"/>
                  </a:ext>
                </a:extLst>
              </a:tr>
              <a:tr h="3282501">
                <a:tc>
                  <a:txBody>
                    <a:bodyPr/>
                    <a:lstStyle/>
                    <a:p>
                      <a:pPr algn="ctr">
                        <a:lnSpc>
                          <a:spcPct val="100000"/>
                        </a:lnSpc>
                        <a:spcAft>
                          <a:spcPts val="800"/>
                        </a:spcAft>
                      </a:pPr>
                      <a:r>
                        <a:rPr lang="vi-VN" sz="2400" dirty="0">
                          <a:effectLst/>
                          <a:latin typeface="+mj-lt"/>
                        </a:rPr>
                        <a:t>Điểm khác biệt</a:t>
                      </a:r>
                      <a:endParaRPr lang="en-SG" sz="2000" dirty="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just">
                        <a:lnSpc>
                          <a:spcPct val="100000"/>
                        </a:lnSpc>
                        <a:spcAft>
                          <a:spcPts val="800"/>
                        </a:spcAft>
                      </a:pPr>
                      <a:endParaRPr lang="en-SG" sz="2000" dirty="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just">
                        <a:lnSpc>
                          <a:spcPct val="100000"/>
                        </a:lnSpc>
                        <a:spcAft>
                          <a:spcPts val="800"/>
                        </a:spcAft>
                      </a:pPr>
                      <a:endParaRPr lang="en-SG" sz="2000" dirty="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09478062"/>
                  </a:ext>
                </a:extLst>
              </a:tr>
            </a:tbl>
          </a:graphicData>
        </a:graphic>
      </p:graphicFrame>
      <p:pic>
        <p:nvPicPr>
          <p:cNvPr id="17" name="图片 5" descr="D:\APPT制作\高一期中家长会\素材\元素\图片\51miz-E1200442-E8A5A671.png51miz-E1200442-E8A5A671">
            <a:extLst>
              <a:ext uri="{FF2B5EF4-FFF2-40B4-BE49-F238E27FC236}">
                <a16:creationId xmlns:a16="http://schemas.microsoft.com/office/drawing/2014/main" id="{76A16929-2A9C-62AD-7318-E5D37D3BD77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662366" y="-117395"/>
            <a:ext cx="1529634" cy="1529634"/>
          </a:xfrm>
          <a:prstGeom prst="rect">
            <a:avLst/>
          </a:prstGeom>
        </p:spPr>
      </p:pic>
      <p:pic>
        <p:nvPicPr>
          <p:cNvPr id="3" name="图片 6">
            <a:extLst>
              <a:ext uri="{FF2B5EF4-FFF2-40B4-BE49-F238E27FC236}">
                <a16:creationId xmlns:a16="http://schemas.microsoft.com/office/drawing/2014/main" id="{10AE5FC1-071D-5827-57F4-891F55D4991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88098" y="4950642"/>
            <a:ext cx="2161297" cy="2026556"/>
          </a:xfrm>
          <a:prstGeom prst="rect">
            <a:avLst/>
          </a:prstGeom>
        </p:spPr>
      </p:pic>
    </p:spTree>
    <p:extLst>
      <p:ext uri="{BB962C8B-B14F-4D97-AF65-F5344CB8AC3E}">
        <p14:creationId xmlns:p14="http://schemas.microsoft.com/office/powerpoint/2010/main" val="245709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email"/>
          <a:stretch>
            <a:fillRect/>
          </a:stretch>
        </p:blipFill>
        <p:spPr>
          <a:xfrm>
            <a:off x="-157611" y="33134"/>
            <a:ext cx="2068658" cy="1379105"/>
          </a:xfrm>
          <a:prstGeom prst="rect">
            <a:avLst/>
          </a:prstGeom>
        </p:spPr>
      </p:pic>
      <p:sp>
        <p:nvSpPr>
          <p:cNvPr id="19" name="矩形 7">
            <a:extLst>
              <a:ext uri="{FF2B5EF4-FFF2-40B4-BE49-F238E27FC236}">
                <a16:creationId xmlns:a16="http://schemas.microsoft.com/office/drawing/2014/main" id="{1965845C-C708-AEE1-0A7D-9607D63CDEEB}"/>
              </a:ext>
            </a:extLst>
          </p:cNvPr>
          <p:cNvSpPr/>
          <p:nvPr/>
        </p:nvSpPr>
        <p:spPr>
          <a:xfrm>
            <a:off x="4621729" y="125833"/>
            <a:ext cx="3159560" cy="432967"/>
          </a:xfrm>
          <a:prstGeom prst="rect">
            <a:avLst/>
          </a:prstGeom>
          <a:solidFill>
            <a:srgbClr val="96C775"/>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a:endParaRPr>
          </a:p>
        </p:txBody>
      </p:sp>
      <p:sp>
        <p:nvSpPr>
          <p:cNvPr id="20" name="矩形 9">
            <a:extLst>
              <a:ext uri="{FF2B5EF4-FFF2-40B4-BE49-F238E27FC236}">
                <a16:creationId xmlns:a16="http://schemas.microsoft.com/office/drawing/2014/main" id="{73603844-4F88-B9B6-EC77-C20D3B9B6BB3}"/>
              </a:ext>
            </a:extLst>
          </p:cNvPr>
          <p:cNvSpPr/>
          <p:nvPr/>
        </p:nvSpPr>
        <p:spPr>
          <a:xfrm>
            <a:off x="4972150" y="80706"/>
            <a:ext cx="2809139" cy="52322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Arial"/>
                <a:sym typeface="Arial"/>
              </a:rPr>
              <a:t>PHT số .....</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Arial"/>
              <a:sym typeface="Arial"/>
            </a:endParaRPr>
          </a:p>
        </p:txBody>
      </p:sp>
      <p:pic>
        <p:nvPicPr>
          <p:cNvPr id="18" name="图片 3">
            <a:extLst>
              <a:ext uri="{FF2B5EF4-FFF2-40B4-BE49-F238E27FC236}">
                <a16:creationId xmlns:a16="http://schemas.microsoft.com/office/drawing/2014/main" id="{E28E06D8-013A-C500-96BC-BCD5D87560C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a:fillRect/>
          </a:stretch>
        </p:blipFill>
        <p:spPr>
          <a:xfrm>
            <a:off x="10210799" y="5854973"/>
            <a:ext cx="2263045" cy="1308304"/>
          </a:xfrm>
          <a:prstGeom prst="rect">
            <a:avLst/>
          </a:prstGeom>
        </p:spPr>
      </p:pic>
      <p:graphicFrame>
        <p:nvGraphicFramePr>
          <p:cNvPr id="2" name="Table 1">
            <a:extLst>
              <a:ext uri="{FF2B5EF4-FFF2-40B4-BE49-F238E27FC236}">
                <a16:creationId xmlns:a16="http://schemas.microsoft.com/office/drawing/2014/main" id="{6CD4D6CF-BE57-B7DE-475E-4118D11DD23C}"/>
              </a:ext>
            </a:extLst>
          </p:cNvPr>
          <p:cNvGraphicFramePr>
            <a:graphicFrameLocks noGrp="1"/>
          </p:cNvGraphicFramePr>
          <p:nvPr/>
        </p:nvGraphicFramePr>
        <p:xfrm>
          <a:off x="281325" y="894080"/>
          <a:ext cx="11629350" cy="5724796"/>
        </p:xfrm>
        <a:graphic>
          <a:graphicData uri="http://schemas.openxmlformats.org/drawingml/2006/table">
            <a:tbl>
              <a:tblPr firstRow="1" firstCol="1" bandRow="1">
                <a:tableStyleId>{5C22544A-7EE6-4342-B048-85BDC9FD1C3A}</a:tableStyleId>
              </a:tblPr>
              <a:tblGrid>
                <a:gridCol w="1113749">
                  <a:extLst>
                    <a:ext uri="{9D8B030D-6E8A-4147-A177-3AD203B41FA5}">
                      <a16:colId xmlns:a16="http://schemas.microsoft.com/office/drawing/2014/main" val="3980821208"/>
                    </a:ext>
                  </a:extLst>
                </a:gridCol>
                <a:gridCol w="5100320">
                  <a:extLst>
                    <a:ext uri="{9D8B030D-6E8A-4147-A177-3AD203B41FA5}">
                      <a16:colId xmlns:a16="http://schemas.microsoft.com/office/drawing/2014/main" val="770069049"/>
                    </a:ext>
                  </a:extLst>
                </a:gridCol>
                <a:gridCol w="5415281">
                  <a:extLst>
                    <a:ext uri="{9D8B030D-6E8A-4147-A177-3AD203B41FA5}">
                      <a16:colId xmlns:a16="http://schemas.microsoft.com/office/drawing/2014/main" val="3296845873"/>
                    </a:ext>
                  </a:extLst>
                </a:gridCol>
              </a:tblGrid>
              <a:tr h="569003">
                <a:tc>
                  <a:txBody>
                    <a:bodyPr/>
                    <a:lstStyle/>
                    <a:p>
                      <a:pPr algn="ctr">
                        <a:lnSpc>
                          <a:spcPct val="100000"/>
                        </a:lnSpc>
                        <a:spcAft>
                          <a:spcPts val="800"/>
                        </a:spcAft>
                      </a:pPr>
                      <a:r>
                        <a:rPr lang="vi-VN" sz="24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lnSpc>
                          <a:spcPct val="100000"/>
                        </a:lnSpc>
                        <a:spcAft>
                          <a:spcPts val="800"/>
                        </a:spcAft>
                      </a:pPr>
                      <a:r>
                        <a:rPr lang="vi-VN" sz="2400" dirty="0">
                          <a:effectLst/>
                          <a:latin typeface="+mj-lt"/>
                        </a:rPr>
                        <a:t>Văn bản nghị luận xã hội</a:t>
                      </a:r>
                      <a:endParaRPr lang="en-SG" sz="2000" dirty="0">
                        <a:effectLst/>
                        <a:latin typeface="+mj-lt"/>
                        <a:ea typeface="Calibri" panose="020F0502020204030204" pitchFamily="34" charset="0"/>
                        <a:cs typeface="Times New Roman" panose="02020603050405020304" pitchFamily="18" charset="0"/>
                      </a:endParaRPr>
                    </a:p>
                  </a:txBody>
                  <a:tcPr marL="24989" marR="2498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lnSpc>
                          <a:spcPct val="100000"/>
                        </a:lnSpc>
                        <a:spcAft>
                          <a:spcPts val="800"/>
                        </a:spcAft>
                      </a:pPr>
                      <a:r>
                        <a:rPr lang="vi-VN" sz="2400" dirty="0">
                          <a:effectLst/>
                          <a:latin typeface="+mj-lt"/>
                        </a:rPr>
                        <a:t>Văn bản nghị luận văn học</a:t>
                      </a:r>
                      <a:endParaRPr lang="en-SG" sz="2000" dirty="0">
                        <a:effectLst/>
                        <a:latin typeface="+mj-lt"/>
                        <a:ea typeface="Calibri" panose="020F0502020204030204" pitchFamily="34" charset="0"/>
                        <a:cs typeface="Times New Roman" panose="02020603050405020304" pitchFamily="18" charset="0"/>
                      </a:endParaRPr>
                    </a:p>
                  </a:txBody>
                  <a:tcPr marL="24989" marR="2498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10234723"/>
                  </a:ext>
                </a:extLst>
              </a:tr>
              <a:tr h="1873292">
                <a:tc>
                  <a:txBody>
                    <a:bodyPr/>
                    <a:lstStyle/>
                    <a:p>
                      <a:pPr algn="ctr">
                        <a:lnSpc>
                          <a:spcPct val="100000"/>
                        </a:lnSpc>
                        <a:spcAft>
                          <a:spcPts val="800"/>
                        </a:spcAft>
                      </a:pPr>
                      <a:r>
                        <a:rPr lang="vi-VN" sz="2400" dirty="0">
                          <a:effectLst/>
                          <a:latin typeface="+mj-lt"/>
                        </a:rPr>
                        <a:t>Điểm tương đồng</a:t>
                      </a:r>
                      <a:endParaRPr lang="en-SG" sz="2000" dirty="0">
                        <a:effectLst/>
                        <a:latin typeface="+mj-lt"/>
                        <a:ea typeface="Calibri" panose="020F0502020204030204" pitchFamily="34" charset="0"/>
                        <a:cs typeface="Times New Roman" panose="02020603050405020304" pitchFamily="18" charset="0"/>
                      </a:endParaRPr>
                    </a:p>
                  </a:txBody>
                  <a:tcPr marL="24989" marR="2498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gridSpan="2">
                  <a:txBody>
                    <a:bodyPr/>
                    <a:lstStyle/>
                    <a:p>
                      <a:pPr algn="just">
                        <a:lnSpc>
                          <a:spcPct val="100000"/>
                        </a:lnSpc>
                        <a:spcAft>
                          <a:spcPts val="800"/>
                        </a:spcAft>
                      </a:pPr>
                      <a:endParaRPr lang="en-SG" sz="2000" dirty="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1386006786"/>
                  </a:ext>
                </a:extLst>
              </a:tr>
              <a:tr h="3282501">
                <a:tc>
                  <a:txBody>
                    <a:bodyPr/>
                    <a:lstStyle/>
                    <a:p>
                      <a:pPr algn="ctr">
                        <a:lnSpc>
                          <a:spcPct val="100000"/>
                        </a:lnSpc>
                        <a:spcAft>
                          <a:spcPts val="800"/>
                        </a:spcAft>
                      </a:pPr>
                      <a:r>
                        <a:rPr lang="vi-VN" sz="2400" dirty="0">
                          <a:effectLst/>
                          <a:latin typeface="+mj-lt"/>
                        </a:rPr>
                        <a:t>Điểm khác biệt</a:t>
                      </a:r>
                      <a:endParaRPr lang="en-SG" sz="2000" dirty="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just">
                        <a:lnSpc>
                          <a:spcPct val="100000"/>
                        </a:lnSpc>
                        <a:spcAft>
                          <a:spcPts val="800"/>
                        </a:spcAft>
                      </a:pPr>
                      <a:endParaRPr lang="en-SG" sz="2000" dirty="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just">
                        <a:lnSpc>
                          <a:spcPct val="100000"/>
                        </a:lnSpc>
                        <a:spcAft>
                          <a:spcPts val="800"/>
                        </a:spcAft>
                      </a:pPr>
                      <a:endParaRPr lang="en-SG" sz="2000" dirty="0">
                        <a:effectLst/>
                        <a:latin typeface="+mj-lt"/>
                        <a:ea typeface="Calibri" panose="020F0502020204030204" pitchFamily="34" charset="0"/>
                        <a:cs typeface="Times New Roman" panose="02020603050405020304" pitchFamily="18" charset="0"/>
                      </a:endParaRPr>
                    </a:p>
                  </a:txBody>
                  <a:tcPr marL="24989" marR="24989"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09478062"/>
                  </a:ext>
                </a:extLst>
              </a:tr>
            </a:tbl>
          </a:graphicData>
        </a:graphic>
      </p:graphicFrame>
      <p:pic>
        <p:nvPicPr>
          <p:cNvPr id="17" name="图片 5" descr="D:\APPT制作\高一期中家长会\素材\元素\图片\51miz-E1200442-E8A5A671.png51miz-E1200442-E8A5A671">
            <a:extLst>
              <a:ext uri="{FF2B5EF4-FFF2-40B4-BE49-F238E27FC236}">
                <a16:creationId xmlns:a16="http://schemas.microsoft.com/office/drawing/2014/main" id="{76A16929-2A9C-62AD-7318-E5D37D3BD77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662366" y="-117395"/>
            <a:ext cx="1529634" cy="1529634"/>
          </a:xfrm>
          <a:prstGeom prst="rect">
            <a:avLst/>
          </a:prstGeom>
        </p:spPr>
      </p:pic>
      <p:pic>
        <p:nvPicPr>
          <p:cNvPr id="3" name="图片 6">
            <a:extLst>
              <a:ext uri="{FF2B5EF4-FFF2-40B4-BE49-F238E27FC236}">
                <a16:creationId xmlns:a16="http://schemas.microsoft.com/office/drawing/2014/main" id="{10AE5FC1-071D-5827-57F4-891F55D4991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88098" y="4950642"/>
            <a:ext cx="2161297" cy="2026556"/>
          </a:xfrm>
          <a:prstGeom prst="rect">
            <a:avLst/>
          </a:prstGeom>
        </p:spPr>
      </p:pic>
      <p:sp>
        <p:nvSpPr>
          <p:cNvPr id="7" name="TextBox 6">
            <a:extLst>
              <a:ext uri="{FF2B5EF4-FFF2-40B4-BE49-F238E27FC236}">
                <a16:creationId xmlns:a16="http://schemas.microsoft.com/office/drawing/2014/main" id="{1571CE3C-1FC0-6806-2287-7AFCC179E42F}"/>
              </a:ext>
            </a:extLst>
          </p:cNvPr>
          <p:cNvSpPr txBox="1"/>
          <p:nvPr/>
        </p:nvSpPr>
        <p:spPr>
          <a:xfrm>
            <a:off x="1473198" y="1498006"/>
            <a:ext cx="10281921" cy="1672253"/>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Thuộc thể văn nghị luận, viết nhằm thuyết phục người đọc về ý kiến, quan điểm của người viết.</a:t>
            </a:r>
            <a:endParaRPr kumimoji="0" lang="en-SG" sz="20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Có yếu tố cơ bản là ý kiến, lí lẽ, bằng chứng. Lí lẽ và bằng chứng cần thuyết phục, làm sáng tỏ ý kiến; cần được sắp xếp theo trình tự hợp lí.</a:t>
            </a:r>
            <a:endParaRPr kumimoji="0" lang="en-SG" sz="20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9A370BA-EC52-30BD-6095-31A9DAE3A808}"/>
              </a:ext>
            </a:extLst>
          </p:cNvPr>
          <p:cNvSpPr txBox="1"/>
          <p:nvPr/>
        </p:nvSpPr>
        <p:spPr>
          <a:xfrm>
            <a:off x="1472127" y="3429000"/>
            <a:ext cx="4867713" cy="2780248"/>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Đề tài về lĩnh vực đời sống: hiện tượng đời sống, tư tưởng đạo lí</a:t>
            </a:r>
            <a:endParaRPr kumimoji="0" lang="en-SG" sz="20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Ý kiến, lí lẽ, bằng chứng xoay quanh vấn đề đời sống. Lí lẽ là những kiến giải của người viết về vấn đề đời sống. Bằng chứng có thể là nhân vật, sự kiện, số liệu,.. từ đời sống.</a:t>
            </a:r>
            <a:endParaRPr kumimoji="0" lang="en-SG" sz="20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5EBBB36-8783-2FB9-4A1C-A48D8EE67229}"/>
              </a:ext>
            </a:extLst>
          </p:cNvPr>
          <p:cNvSpPr txBox="1"/>
          <p:nvPr/>
        </p:nvSpPr>
        <p:spPr>
          <a:xfrm>
            <a:off x="6517797" y="3429000"/>
            <a:ext cx="5392878" cy="3149580"/>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Đề tài về văn học: là một khía cạnh về nội dung và hình thức của  tác phẩm văn học.</a:t>
            </a:r>
            <a:endParaRPr kumimoji="0" lang="en-SG" sz="20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Ý kiến, lí lẽ, bằng chứng xoay quanh các tác phẩm văn học cần phân tích. Lí lẽ là những phân tích, lý giải về tác phẩm. Bằng chứng là những từ ngữ, chi tiết, trích dẫn,..từ tác phẩm để làm sáng tỏ lí lẽ.</a:t>
            </a:r>
            <a:endParaRPr kumimoji="0" lang="en-SG" sz="2000" b="0" i="0" u="none" strike="noStrike" kern="1200" cap="none" spc="0" normalizeH="0" baseline="0" noProof="0" dirty="0">
              <a:ln>
                <a:noFill/>
              </a:ln>
              <a:solidFill>
                <a:prstClr val="black"/>
              </a:solidFill>
              <a:effectLst/>
              <a:uLnTx/>
              <a:uFillTx/>
              <a:latin typeface="Calibri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254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1000"/>
                                        <p:tgtEl>
                                          <p:spTgt spid="9">
                                            <p:txEl>
                                              <p:pRg st="1" end="1"/>
                                            </p:txEl>
                                          </p:spTgt>
                                        </p:tgtEl>
                                      </p:cBhvr>
                                    </p:animEffect>
                                    <p:anim calcmode="lin" valueType="num">
                                      <p:cBhvr>
                                        <p:cTn id="2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anim calcmode="lin" valueType="num">
                                      <p:cBhvr>
                                        <p:cTn id="3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fade">
                                      <p:cBhvr>
                                        <p:cTn id="37" dur="1000"/>
                                        <p:tgtEl>
                                          <p:spTgt spid="11">
                                            <p:txEl>
                                              <p:pRg st="1" end="1"/>
                                            </p:txEl>
                                          </p:spTgt>
                                        </p:tgtEl>
                                      </p:cBhvr>
                                    </p:animEffect>
                                    <p:anim calcmode="lin" valueType="num">
                                      <p:cBhvr>
                                        <p:cTn id="3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655006" y="2886161"/>
            <a:ext cx="65983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Câu</a:t>
            </a:r>
            <a:r>
              <a:rPr kumimoji="0" lang="en-US" altLang="zh-CN" sz="6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4</a:t>
            </a:r>
            <a:endParaRPr kumimoji="0" lang="zh-CN" altLang="en-US" sz="6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102" name="Rectangle 101"/>
          <p:cNvSpPr/>
          <p:nvPr/>
        </p:nvSpPr>
        <p:spPr>
          <a:xfrm>
            <a:off x="0" y="2247825"/>
            <a:ext cx="25942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Nhâm</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1full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1400" b="0" i="0" u="none" strike="noStrike" kern="1200" cap="none" spc="0" normalizeH="0" baseline="0" noProof="0" dirty="0">
              <a:ln>
                <a:noFill/>
              </a:ln>
              <a:solidFill>
                <a:prstClr val="white">
                  <a:lumMod val="95000"/>
                </a:prst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0981713891- 0366.698.459</a:t>
            </a:r>
            <a:r>
              <a:rPr kumimoji="0" 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62591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descr="D:\APPT制作\高一期中家长会\素材\元素\图片\51miz-E1200442-E8A5A671.png51miz-E1200442-E8A5A671">
            <a:extLst>
              <a:ext uri="{FF2B5EF4-FFF2-40B4-BE49-F238E27FC236}">
                <a16:creationId xmlns:a16="http://schemas.microsoft.com/office/drawing/2014/main" id="{76A16929-2A9C-62AD-7318-E5D37D3BD77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662366" y="-42131"/>
            <a:ext cx="1529634" cy="1529634"/>
          </a:xfrm>
          <a:prstGeom prst="rect">
            <a:avLst/>
          </a:prstGeom>
        </p:spPr>
      </p:pic>
      <p:pic>
        <p:nvPicPr>
          <p:cNvPr id="6" name="图片 5"/>
          <p:cNvPicPr>
            <a:picLocks noChangeAspect="1"/>
          </p:cNvPicPr>
          <p:nvPr/>
        </p:nvPicPr>
        <p:blipFill>
          <a:blip r:embed="rId4" cstate="email"/>
          <a:stretch>
            <a:fillRect/>
          </a:stretch>
        </p:blipFill>
        <p:spPr>
          <a:xfrm>
            <a:off x="-157611" y="33134"/>
            <a:ext cx="2068658" cy="1379105"/>
          </a:xfrm>
          <a:prstGeom prst="rect">
            <a:avLst/>
          </a:prstGeom>
        </p:spPr>
      </p:pic>
      <p:sp>
        <p:nvSpPr>
          <p:cNvPr id="19" name="矩形 7">
            <a:extLst>
              <a:ext uri="{FF2B5EF4-FFF2-40B4-BE49-F238E27FC236}">
                <a16:creationId xmlns:a16="http://schemas.microsoft.com/office/drawing/2014/main" id="{1965845C-C708-AEE1-0A7D-9607D63CDEEB}"/>
              </a:ext>
            </a:extLst>
          </p:cNvPr>
          <p:cNvSpPr/>
          <p:nvPr/>
        </p:nvSpPr>
        <p:spPr>
          <a:xfrm>
            <a:off x="4621729" y="125833"/>
            <a:ext cx="3159560" cy="432967"/>
          </a:xfrm>
          <a:prstGeom prst="rect">
            <a:avLst/>
          </a:prstGeom>
          <a:solidFill>
            <a:srgbClr val="96C775"/>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a:endParaRPr>
          </a:p>
        </p:txBody>
      </p:sp>
      <p:sp>
        <p:nvSpPr>
          <p:cNvPr id="20" name="矩形 9">
            <a:extLst>
              <a:ext uri="{FF2B5EF4-FFF2-40B4-BE49-F238E27FC236}">
                <a16:creationId xmlns:a16="http://schemas.microsoft.com/office/drawing/2014/main" id="{73603844-4F88-B9B6-EC77-C20D3B9B6BB3}"/>
              </a:ext>
            </a:extLst>
          </p:cNvPr>
          <p:cNvSpPr/>
          <p:nvPr/>
        </p:nvSpPr>
        <p:spPr>
          <a:xfrm>
            <a:off x="4972150" y="80706"/>
            <a:ext cx="2809139" cy="52322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Arial"/>
                <a:sym typeface="Arial"/>
              </a:rPr>
              <a:t>Tham</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Arial"/>
                <a:sym typeface="Arial"/>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Arial"/>
                <a:sym typeface="Arial"/>
              </a:rPr>
              <a:t>khảo</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Arial"/>
              <a:sym typeface="Arial"/>
            </a:endParaRPr>
          </a:p>
        </p:txBody>
      </p:sp>
      <p:pic>
        <p:nvPicPr>
          <p:cNvPr id="18" name="图片 3">
            <a:extLst>
              <a:ext uri="{FF2B5EF4-FFF2-40B4-BE49-F238E27FC236}">
                <a16:creationId xmlns:a16="http://schemas.microsoft.com/office/drawing/2014/main" id="{E28E06D8-013A-C500-96BC-BCD5D87560C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a:fillRect/>
          </a:stretch>
        </p:blipFill>
        <p:spPr>
          <a:xfrm>
            <a:off x="10210799" y="5854973"/>
            <a:ext cx="2263045" cy="1308304"/>
          </a:xfrm>
          <a:prstGeom prst="rect">
            <a:avLst/>
          </a:prstGeom>
        </p:spPr>
      </p:pic>
      <p:sp>
        <p:nvSpPr>
          <p:cNvPr id="5" name="TextBox 4">
            <a:extLst>
              <a:ext uri="{FF2B5EF4-FFF2-40B4-BE49-F238E27FC236}">
                <a16:creationId xmlns:a16="http://schemas.microsoft.com/office/drawing/2014/main" id="{07486A5B-DF01-59D0-326C-9DB047BA7756}"/>
              </a:ext>
            </a:extLst>
          </p:cNvPr>
          <p:cNvSpPr txBox="1"/>
          <p:nvPr/>
        </p:nvSpPr>
        <p:spPr>
          <a:xfrm>
            <a:off x="701040" y="876814"/>
            <a:ext cx="10922000" cy="5632311"/>
          </a:xfrm>
          <a:custGeom>
            <a:avLst/>
            <a:gdLst>
              <a:gd name="connsiteX0" fmla="*/ 0 w 10922000"/>
              <a:gd name="connsiteY0" fmla="*/ 0 h 5632311"/>
              <a:gd name="connsiteX1" fmla="*/ 574842 w 10922000"/>
              <a:gd name="connsiteY1" fmla="*/ 0 h 5632311"/>
              <a:gd name="connsiteX2" fmla="*/ 1368124 w 10922000"/>
              <a:gd name="connsiteY2" fmla="*/ 0 h 5632311"/>
              <a:gd name="connsiteX3" fmla="*/ 1724526 w 10922000"/>
              <a:gd name="connsiteY3" fmla="*/ 0 h 5632311"/>
              <a:gd name="connsiteX4" fmla="*/ 2080928 w 10922000"/>
              <a:gd name="connsiteY4" fmla="*/ 0 h 5632311"/>
              <a:gd name="connsiteX5" fmla="*/ 2546551 w 10922000"/>
              <a:gd name="connsiteY5" fmla="*/ 0 h 5632311"/>
              <a:gd name="connsiteX6" fmla="*/ 3339833 w 10922000"/>
              <a:gd name="connsiteY6" fmla="*/ 0 h 5632311"/>
              <a:gd name="connsiteX7" fmla="*/ 4133115 w 10922000"/>
              <a:gd name="connsiteY7" fmla="*/ 0 h 5632311"/>
              <a:gd name="connsiteX8" fmla="*/ 4598737 w 10922000"/>
              <a:gd name="connsiteY8" fmla="*/ 0 h 5632311"/>
              <a:gd name="connsiteX9" fmla="*/ 5282799 w 10922000"/>
              <a:gd name="connsiteY9" fmla="*/ 0 h 5632311"/>
              <a:gd name="connsiteX10" fmla="*/ 6076081 w 10922000"/>
              <a:gd name="connsiteY10" fmla="*/ 0 h 5632311"/>
              <a:gd name="connsiteX11" fmla="*/ 6541703 w 10922000"/>
              <a:gd name="connsiteY11" fmla="*/ 0 h 5632311"/>
              <a:gd name="connsiteX12" fmla="*/ 7007325 w 10922000"/>
              <a:gd name="connsiteY12" fmla="*/ 0 h 5632311"/>
              <a:gd name="connsiteX13" fmla="*/ 7254507 w 10922000"/>
              <a:gd name="connsiteY13" fmla="*/ 0 h 5632311"/>
              <a:gd name="connsiteX14" fmla="*/ 7720129 w 10922000"/>
              <a:gd name="connsiteY14" fmla="*/ 0 h 5632311"/>
              <a:gd name="connsiteX15" fmla="*/ 8294972 w 10922000"/>
              <a:gd name="connsiteY15" fmla="*/ 0 h 5632311"/>
              <a:gd name="connsiteX16" fmla="*/ 8542154 w 10922000"/>
              <a:gd name="connsiteY16" fmla="*/ 0 h 5632311"/>
              <a:gd name="connsiteX17" fmla="*/ 9335436 w 10922000"/>
              <a:gd name="connsiteY17" fmla="*/ 0 h 5632311"/>
              <a:gd name="connsiteX18" fmla="*/ 9801058 w 10922000"/>
              <a:gd name="connsiteY18" fmla="*/ 0 h 5632311"/>
              <a:gd name="connsiteX19" fmla="*/ 10922000 w 10922000"/>
              <a:gd name="connsiteY19" fmla="*/ 0 h 5632311"/>
              <a:gd name="connsiteX20" fmla="*/ 10922000 w 10922000"/>
              <a:gd name="connsiteY20" fmla="*/ 506908 h 5632311"/>
              <a:gd name="connsiteX21" fmla="*/ 10922000 w 10922000"/>
              <a:gd name="connsiteY21" fmla="*/ 1182785 h 5632311"/>
              <a:gd name="connsiteX22" fmla="*/ 10922000 w 10922000"/>
              <a:gd name="connsiteY22" fmla="*/ 1689693 h 5632311"/>
              <a:gd name="connsiteX23" fmla="*/ 10922000 w 10922000"/>
              <a:gd name="connsiteY23" fmla="*/ 2252924 h 5632311"/>
              <a:gd name="connsiteX24" fmla="*/ 10922000 w 10922000"/>
              <a:gd name="connsiteY24" fmla="*/ 2759832 h 5632311"/>
              <a:gd name="connsiteX25" fmla="*/ 10922000 w 10922000"/>
              <a:gd name="connsiteY25" fmla="*/ 3266740 h 5632311"/>
              <a:gd name="connsiteX26" fmla="*/ 10922000 w 10922000"/>
              <a:gd name="connsiteY26" fmla="*/ 3886295 h 5632311"/>
              <a:gd name="connsiteX27" fmla="*/ 10922000 w 10922000"/>
              <a:gd name="connsiteY27" fmla="*/ 4280556 h 5632311"/>
              <a:gd name="connsiteX28" fmla="*/ 10922000 w 10922000"/>
              <a:gd name="connsiteY28" fmla="*/ 4674818 h 5632311"/>
              <a:gd name="connsiteX29" fmla="*/ 10922000 w 10922000"/>
              <a:gd name="connsiteY29" fmla="*/ 5125403 h 5632311"/>
              <a:gd name="connsiteX30" fmla="*/ 10922000 w 10922000"/>
              <a:gd name="connsiteY30" fmla="*/ 5632311 h 5632311"/>
              <a:gd name="connsiteX31" fmla="*/ 10674818 w 10922000"/>
              <a:gd name="connsiteY31" fmla="*/ 5632311 h 5632311"/>
              <a:gd name="connsiteX32" fmla="*/ 9990756 w 10922000"/>
              <a:gd name="connsiteY32" fmla="*/ 5632311 h 5632311"/>
              <a:gd name="connsiteX33" fmla="*/ 9306694 w 10922000"/>
              <a:gd name="connsiteY33" fmla="*/ 5632311 h 5632311"/>
              <a:gd name="connsiteX34" fmla="*/ 9059512 w 10922000"/>
              <a:gd name="connsiteY34" fmla="*/ 5632311 h 5632311"/>
              <a:gd name="connsiteX35" fmla="*/ 8266229 w 10922000"/>
              <a:gd name="connsiteY35" fmla="*/ 5632311 h 5632311"/>
              <a:gd name="connsiteX36" fmla="*/ 7800607 w 10922000"/>
              <a:gd name="connsiteY36" fmla="*/ 5632311 h 5632311"/>
              <a:gd name="connsiteX37" fmla="*/ 7444205 w 10922000"/>
              <a:gd name="connsiteY37" fmla="*/ 5632311 h 5632311"/>
              <a:gd name="connsiteX38" fmla="*/ 7087803 w 10922000"/>
              <a:gd name="connsiteY38" fmla="*/ 5632311 h 5632311"/>
              <a:gd name="connsiteX39" fmla="*/ 6731401 w 10922000"/>
              <a:gd name="connsiteY39" fmla="*/ 5632311 h 5632311"/>
              <a:gd name="connsiteX40" fmla="*/ 6047339 w 10922000"/>
              <a:gd name="connsiteY40" fmla="*/ 5632311 h 5632311"/>
              <a:gd name="connsiteX41" fmla="*/ 5800157 w 10922000"/>
              <a:gd name="connsiteY41" fmla="*/ 5632311 h 5632311"/>
              <a:gd name="connsiteX42" fmla="*/ 5334535 w 10922000"/>
              <a:gd name="connsiteY42" fmla="*/ 5632311 h 5632311"/>
              <a:gd name="connsiteX43" fmla="*/ 4759693 w 10922000"/>
              <a:gd name="connsiteY43" fmla="*/ 5632311 h 5632311"/>
              <a:gd name="connsiteX44" fmla="*/ 4184851 w 10922000"/>
              <a:gd name="connsiteY44" fmla="*/ 5632311 h 5632311"/>
              <a:gd name="connsiteX45" fmla="*/ 3937668 w 10922000"/>
              <a:gd name="connsiteY45" fmla="*/ 5632311 h 5632311"/>
              <a:gd name="connsiteX46" fmla="*/ 3253606 w 10922000"/>
              <a:gd name="connsiteY46" fmla="*/ 5632311 h 5632311"/>
              <a:gd name="connsiteX47" fmla="*/ 2678764 w 10922000"/>
              <a:gd name="connsiteY47" fmla="*/ 5632311 h 5632311"/>
              <a:gd name="connsiteX48" fmla="*/ 1885482 w 10922000"/>
              <a:gd name="connsiteY48" fmla="*/ 5632311 h 5632311"/>
              <a:gd name="connsiteX49" fmla="*/ 1638300 w 10922000"/>
              <a:gd name="connsiteY49" fmla="*/ 5632311 h 5632311"/>
              <a:gd name="connsiteX50" fmla="*/ 1063458 w 10922000"/>
              <a:gd name="connsiteY50" fmla="*/ 5632311 h 5632311"/>
              <a:gd name="connsiteX51" fmla="*/ 597836 w 10922000"/>
              <a:gd name="connsiteY51" fmla="*/ 5632311 h 5632311"/>
              <a:gd name="connsiteX52" fmla="*/ 0 w 10922000"/>
              <a:gd name="connsiteY52" fmla="*/ 5632311 h 5632311"/>
              <a:gd name="connsiteX53" fmla="*/ 0 w 10922000"/>
              <a:gd name="connsiteY53" fmla="*/ 5181726 h 5632311"/>
              <a:gd name="connsiteX54" fmla="*/ 0 w 10922000"/>
              <a:gd name="connsiteY54" fmla="*/ 4618495 h 5632311"/>
              <a:gd name="connsiteX55" fmla="*/ 0 w 10922000"/>
              <a:gd name="connsiteY55" fmla="*/ 4055264 h 5632311"/>
              <a:gd name="connsiteX56" fmla="*/ 0 w 10922000"/>
              <a:gd name="connsiteY56" fmla="*/ 3435710 h 5632311"/>
              <a:gd name="connsiteX57" fmla="*/ 0 w 10922000"/>
              <a:gd name="connsiteY57" fmla="*/ 2759832 h 5632311"/>
              <a:gd name="connsiteX58" fmla="*/ 0 w 10922000"/>
              <a:gd name="connsiteY58" fmla="*/ 2083955 h 5632311"/>
              <a:gd name="connsiteX59" fmla="*/ 0 w 10922000"/>
              <a:gd name="connsiteY59" fmla="*/ 1689693 h 5632311"/>
              <a:gd name="connsiteX60" fmla="*/ 0 w 10922000"/>
              <a:gd name="connsiteY60" fmla="*/ 1013816 h 5632311"/>
              <a:gd name="connsiteX61" fmla="*/ 0 w 10922000"/>
              <a:gd name="connsiteY61" fmla="*/ 0 h 563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922000" h="5632311" fill="none" extrusionOk="0">
                <a:moveTo>
                  <a:pt x="0" y="0"/>
                </a:moveTo>
                <a:cubicBezTo>
                  <a:pt x="159388" y="-29841"/>
                  <a:pt x="389827" y="55456"/>
                  <a:pt x="574842" y="0"/>
                </a:cubicBezTo>
                <a:cubicBezTo>
                  <a:pt x="759857" y="-55456"/>
                  <a:pt x="1140252" y="12621"/>
                  <a:pt x="1368124" y="0"/>
                </a:cubicBezTo>
                <a:cubicBezTo>
                  <a:pt x="1595996" y="-12621"/>
                  <a:pt x="1632708" y="1905"/>
                  <a:pt x="1724526" y="0"/>
                </a:cubicBezTo>
                <a:cubicBezTo>
                  <a:pt x="1816344" y="-1905"/>
                  <a:pt x="1987031" y="32786"/>
                  <a:pt x="2080928" y="0"/>
                </a:cubicBezTo>
                <a:cubicBezTo>
                  <a:pt x="2174825" y="-32786"/>
                  <a:pt x="2364269" y="14227"/>
                  <a:pt x="2546551" y="0"/>
                </a:cubicBezTo>
                <a:cubicBezTo>
                  <a:pt x="2728833" y="-14227"/>
                  <a:pt x="3052426" y="70321"/>
                  <a:pt x="3339833" y="0"/>
                </a:cubicBezTo>
                <a:cubicBezTo>
                  <a:pt x="3627240" y="-70321"/>
                  <a:pt x="3759557" y="92581"/>
                  <a:pt x="4133115" y="0"/>
                </a:cubicBezTo>
                <a:cubicBezTo>
                  <a:pt x="4506673" y="-92581"/>
                  <a:pt x="4478650" y="42771"/>
                  <a:pt x="4598737" y="0"/>
                </a:cubicBezTo>
                <a:cubicBezTo>
                  <a:pt x="4718824" y="-42771"/>
                  <a:pt x="4988525" y="78400"/>
                  <a:pt x="5282799" y="0"/>
                </a:cubicBezTo>
                <a:cubicBezTo>
                  <a:pt x="5577073" y="-78400"/>
                  <a:pt x="5799873" y="70620"/>
                  <a:pt x="6076081" y="0"/>
                </a:cubicBezTo>
                <a:cubicBezTo>
                  <a:pt x="6352289" y="-70620"/>
                  <a:pt x="6390563" y="35864"/>
                  <a:pt x="6541703" y="0"/>
                </a:cubicBezTo>
                <a:cubicBezTo>
                  <a:pt x="6692843" y="-35864"/>
                  <a:pt x="6910206" y="43227"/>
                  <a:pt x="7007325" y="0"/>
                </a:cubicBezTo>
                <a:cubicBezTo>
                  <a:pt x="7104444" y="-43227"/>
                  <a:pt x="7133955" y="11531"/>
                  <a:pt x="7254507" y="0"/>
                </a:cubicBezTo>
                <a:cubicBezTo>
                  <a:pt x="7375059" y="-11531"/>
                  <a:pt x="7515251" y="52031"/>
                  <a:pt x="7720129" y="0"/>
                </a:cubicBezTo>
                <a:cubicBezTo>
                  <a:pt x="7925007" y="-52031"/>
                  <a:pt x="8055426" y="36603"/>
                  <a:pt x="8294972" y="0"/>
                </a:cubicBezTo>
                <a:cubicBezTo>
                  <a:pt x="8534518" y="-36603"/>
                  <a:pt x="8453546" y="15767"/>
                  <a:pt x="8542154" y="0"/>
                </a:cubicBezTo>
                <a:cubicBezTo>
                  <a:pt x="8630762" y="-15767"/>
                  <a:pt x="9088794" y="54079"/>
                  <a:pt x="9335436" y="0"/>
                </a:cubicBezTo>
                <a:cubicBezTo>
                  <a:pt x="9582078" y="-54079"/>
                  <a:pt x="9664626" y="40230"/>
                  <a:pt x="9801058" y="0"/>
                </a:cubicBezTo>
                <a:cubicBezTo>
                  <a:pt x="9937490" y="-40230"/>
                  <a:pt x="10487945" y="51200"/>
                  <a:pt x="10922000" y="0"/>
                </a:cubicBezTo>
                <a:cubicBezTo>
                  <a:pt x="10977160" y="143871"/>
                  <a:pt x="10904078" y="313109"/>
                  <a:pt x="10922000" y="506908"/>
                </a:cubicBezTo>
                <a:cubicBezTo>
                  <a:pt x="10939922" y="700707"/>
                  <a:pt x="10879730" y="871876"/>
                  <a:pt x="10922000" y="1182785"/>
                </a:cubicBezTo>
                <a:cubicBezTo>
                  <a:pt x="10964270" y="1493694"/>
                  <a:pt x="10911186" y="1492326"/>
                  <a:pt x="10922000" y="1689693"/>
                </a:cubicBezTo>
                <a:cubicBezTo>
                  <a:pt x="10932814" y="1887060"/>
                  <a:pt x="10879255" y="2118132"/>
                  <a:pt x="10922000" y="2252924"/>
                </a:cubicBezTo>
                <a:cubicBezTo>
                  <a:pt x="10964745" y="2387716"/>
                  <a:pt x="10865830" y="2643392"/>
                  <a:pt x="10922000" y="2759832"/>
                </a:cubicBezTo>
                <a:cubicBezTo>
                  <a:pt x="10978170" y="2876272"/>
                  <a:pt x="10891167" y="3163624"/>
                  <a:pt x="10922000" y="3266740"/>
                </a:cubicBezTo>
                <a:cubicBezTo>
                  <a:pt x="10952833" y="3369856"/>
                  <a:pt x="10921413" y="3718847"/>
                  <a:pt x="10922000" y="3886295"/>
                </a:cubicBezTo>
                <a:cubicBezTo>
                  <a:pt x="10922587" y="4053743"/>
                  <a:pt x="10906082" y="4115364"/>
                  <a:pt x="10922000" y="4280556"/>
                </a:cubicBezTo>
                <a:cubicBezTo>
                  <a:pt x="10937918" y="4445748"/>
                  <a:pt x="10885677" y="4527975"/>
                  <a:pt x="10922000" y="4674818"/>
                </a:cubicBezTo>
                <a:cubicBezTo>
                  <a:pt x="10958323" y="4821661"/>
                  <a:pt x="10873911" y="5023643"/>
                  <a:pt x="10922000" y="5125403"/>
                </a:cubicBezTo>
                <a:cubicBezTo>
                  <a:pt x="10970089" y="5227164"/>
                  <a:pt x="10909584" y="5505886"/>
                  <a:pt x="10922000" y="5632311"/>
                </a:cubicBezTo>
                <a:cubicBezTo>
                  <a:pt x="10804751" y="5641058"/>
                  <a:pt x="10793000" y="5617874"/>
                  <a:pt x="10674818" y="5632311"/>
                </a:cubicBezTo>
                <a:cubicBezTo>
                  <a:pt x="10556636" y="5646748"/>
                  <a:pt x="10221122" y="5585082"/>
                  <a:pt x="9990756" y="5632311"/>
                </a:cubicBezTo>
                <a:cubicBezTo>
                  <a:pt x="9760390" y="5679540"/>
                  <a:pt x="9445993" y="5618948"/>
                  <a:pt x="9306694" y="5632311"/>
                </a:cubicBezTo>
                <a:cubicBezTo>
                  <a:pt x="9167395" y="5645674"/>
                  <a:pt x="9181665" y="5613142"/>
                  <a:pt x="9059512" y="5632311"/>
                </a:cubicBezTo>
                <a:cubicBezTo>
                  <a:pt x="8937359" y="5651480"/>
                  <a:pt x="8662687" y="5548149"/>
                  <a:pt x="8266229" y="5632311"/>
                </a:cubicBezTo>
                <a:cubicBezTo>
                  <a:pt x="7869771" y="5716473"/>
                  <a:pt x="7978650" y="5618338"/>
                  <a:pt x="7800607" y="5632311"/>
                </a:cubicBezTo>
                <a:cubicBezTo>
                  <a:pt x="7622564" y="5646284"/>
                  <a:pt x="7618304" y="5598539"/>
                  <a:pt x="7444205" y="5632311"/>
                </a:cubicBezTo>
                <a:cubicBezTo>
                  <a:pt x="7270106" y="5666083"/>
                  <a:pt x="7215733" y="5598225"/>
                  <a:pt x="7087803" y="5632311"/>
                </a:cubicBezTo>
                <a:cubicBezTo>
                  <a:pt x="6959873" y="5666397"/>
                  <a:pt x="6809996" y="5631472"/>
                  <a:pt x="6731401" y="5632311"/>
                </a:cubicBezTo>
                <a:cubicBezTo>
                  <a:pt x="6652806" y="5633150"/>
                  <a:pt x="6213015" y="5572673"/>
                  <a:pt x="6047339" y="5632311"/>
                </a:cubicBezTo>
                <a:cubicBezTo>
                  <a:pt x="5881663" y="5691949"/>
                  <a:pt x="5857112" y="5619053"/>
                  <a:pt x="5800157" y="5632311"/>
                </a:cubicBezTo>
                <a:cubicBezTo>
                  <a:pt x="5743202" y="5645569"/>
                  <a:pt x="5442851" y="5577218"/>
                  <a:pt x="5334535" y="5632311"/>
                </a:cubicBezTo>
                <a:cubicBezTo>
                  <a:pt x="5226219" y="5687404"/>
                  <a:pt x="4880679" y="5600542"/>
                  <a:pt x="4759693" y="5632311"/>
                </a:cubicBezTo>
                <a:cubicBezTo>
                  <a:pt x="4638707" y="5664080"/>
                  <a:pt x="4428215" y="5610169"/>
                  <a:pt x="4184851" y="5632311"/>
                </a:cubicBezTo>
                <a:cubicBezTo>
                  <a:pt x="3941487" y="5654453"/>
                  <a:pt x="3990696" y="5616082"/>
                  <a:pt x="3937668" y="5632311"/>
                </a:cubicBezTo>
                <a:cubicBezTo>
                  <a:pt x="3884640" y="5648540"/>
                  <a:pt x="3488482" y="5599132"/>
                  <a:pt x="3253606" y="5632311"/>
                </a:cubicBezTo>
                <a:cubicBezTo>
                  <a:pt x="3018730" y="5665490"/>
                  <a:pt x="2843344" y="5624788"/>
                  <a:pt x="2678764" y="5632311"/>
                </a:cubicBezTo>
                <a:cubicBezTo>
                  <a:pt x="2514184" y="5639834"/>
                  <a:pt x="2106299" y="5570075"/>
                  <a:pt x="1885482" y="5632311"/>
                </a:cubicBezTo>
                <a:cubicBezTo>
                  <a:pt x="1664665" y="5694547"/>
                  <a:pt x="1690186" y="5608950"/>
                  <a:pt x="1638300" y="5632311"/>
                </a:cubicBezTo>
                <a:cubicBezTo>
                  <a:pt x="1586414" y="5655672"/>
                  <a:pt x="1224037" y="5593309"/>
                  <a:pt x="1063458" y="5632311"/>
                </a:cubicBezTo>
                <a:cubicBezTo>
                  <a:pt x="902879" y="5671313"/>
                  <a:pt x="809236" y="5607102"/>
                  <a:pt x="597836" y="5632311"/>
                </a:cubicBezTo>
                <a:cubicBezTo>
                  <a:pt x="386436" y="5657520"/>
                  <a:pt x="134302" y="5630453"/>
                  <a:pt x="0" y="5632311"/>
                </a:cubicBezTo>
                <a:cubicBezTo>
                  <a:pt x="-23559" y="5508023"/>
                  <a:pt x="34937" y="5304690"/>
                  <a:pt x="0" y="5181726"/>
                </a:cubicBezTo>
                <a:cubicBezTo>
                  <a:pt x="-34937" y="5058763"/>
                  <a:pt x="61899" y="4832088"/>
                  <a:pt x="0" y="4618495"/>
                </a:cubicBezTo>
                <a:cubicBezTo>
                  <a:pt x="-61899" y="4404902"/>
                  <a:pt x="4493" y="4231912"/>
                  <a:pt x="0" y="4055264"/>
                </a:cubicBezTo>
                <a:cubicBezTo>
                  <a:pt x="-4493" y="3878616"/>
                  <a:pt x="19624" y="3594494"/>
                  <a:pt x="0" y="3435710"/>
                </a:cubicBezTo>
                <a:cubicBezTo>
                  <a:pt x="-19624" y="3276926"/>
                  <a:pt x="30944" y="2939536"/>
                  <a:pt x="0" y="2759832"/>
                </a:cubicBezTo>
                <a:cubicBezTo>
                  <a:pt x="-30944" y="2580128"/>
                  <a:pt x="60519" y="2390531"/>
                  <a:pt x="0" y="2083955"/>
                </a:cubicBezTo>
                <a:cubicBezTo>
                  <a:pt x="-60519" y="1777379"/>
                  <a:pt x="38411" y="1790440"/>
                  <a:pt x="0" y="1689693"/>
                </a:cubicBezTo>
                <a:cubicBezTo>
                  <a:pt x="-38411" y="1588946"/>
                  <a:pt x="44306" y="1259199"/>
                  <a:pt x="0" y="1013816"/>
                </a:cubicBezTo>
                <a:cubicBezTo>
                  <a:pt x="-44306" y="768433"/>
                  <a:pt x="27053" y="342634"/>
                  <a:pt x="0" y="0"/>
                </a:cubicBezTo>
                <a:close/>
              </a:path>
              <a:path w="10922000" h="5632311" stroke="0" extrusionOk="0">
                <a:moveTo>
                  <a:pt x="0" y="0"/>
                </a:moveTo>
                <a:cubicBezTo>
                  <a:pt x="198094" y="-6582"/>
                  <a:pt x="241533" y="46080"/>
                  <a:pt x="465622" y="0"/>
                </a:cubicBezTo>
                <a:cubicBezTo>
                  <a:pt x="689711" y="-46080"/>
                  <a:pt x="1059538" y="17631"/>
                  <a:pt x="1258904" y="0"/>
                </a:cubicBezTo>
                <a:cubicBezTo>
                  <a:pt x="1458270" y="-17631"/>
                  <a:pt x="1748614" y="6243"/>
                  <a:pt x="2052186" y="0"/>
                </a:cubicBezTo>
                <a:cubicBezTo>
                  <a:pt x="2355758" y="-6243"/>
                  <a:pt x="2368606" y="56621"/>
                  <a:pt x="2627028" y="0"/>
                </a:cubicBezTo>
                <a:cubicBezTo>
                  <a:pt x="2885450" y="-56621"/>
                  <a:pt x="2964216" y="24363"/>
                  <a:pt x="3092651" y="0"/>
                </a:cubicBezTo>
                <a:cubicBezTo>
                  <a:pt x="3221086" y="-24363"/>
                  <a:pt x="3545853" y="35773"/>
                  <a:pt x="3776713" y="0"/>
                </a:cubicBezTo>
                <a:cubicBezTo>
                  <a:pt x="4007573" y="-35773"/>
                  <a:pt x="4030263" y="34293"/>
                  <a:pt x="4133115" y="0"/>
                </a:cubicBezTo>
                <a:cubicBezTo>
                  <a:pt x="4235967" y="-34293"/>
                  <a:pt x="4286599" y="18925"/>
                  <a:pt x="4380297" y="0"/>
                </a:cubicBezTo>
                <a:cubicBezTo>
                  <a:pt x="4473995" y="-18925"/>
                  <a:pt x="4550471" y="1172"/>
                  <a:pt x="4627479" y="0"/>
                </a:cubicBezTo>
                <a:cubicBezTo>
                  <a:pt x="4704487" y="-1172"/>
                  <a:pt x="5063570" y="37893"/>
                  <a:pt x="5420761" y="0"/>
                </a:cubicBezTo>
                <a:cubicBezTo>
                  <a:pt x="5777952" y="-37893"/>
                  <a:pt x="5583800" y="3380"/>
                  <a:pt x="5667943" y="0"/>
                </a:cubicBezTo>
                <a:cubicBezTo>
                  <a:pt x="5752086" y="-3380"/>
                  <a:pt x="6126363" y="45637"/>
                  <a:pt x="6242785" y="0"/>
                </a:cubicBezTo>
                <a:cubicBezTo>
                  <a:pt x="6359207" y="-45637"/>
                  <a:pt x="6511465" y="14507"/>
                  <a:pt x="6599187" y="0"/>
                </a:cubicBezTo>
                <a:cubicBezTo>
                  <a:pt x="6686909" y="-14507"/>
                  <a:pt x="7070862" y="2686"/>
                  <a:pt x="7392469" y="0"/>
                </a:cubicBezTo>
                <a:cubicBezTo>
                  <a:pt x="7714076" y="-2686"/>
                  <a:pt x="7832494" y="4102"/>
                  <a:pt x="8185752" y="0"/>
                </a:cubicBezTo>
                <a:cubicBezTo>
                  <a:pt x="8539010" y="-4102"/>
                  <a:pt x="8792558" y="25120"/>
                  <a:pt x="8979034" y="0"/>
                </a:cubicBezTo>
                <a:cubicBezTo>
                  <a:pt x="9165510" y="-25120"/>
                  <a:pt x="9288217" y="39264"/>
                  <a:pt x="9444656" y="0"/>
                </a:cubicBezTo>
                <a:cubicBezTo>
                  <a:pt x="9601095" y="-39264"/>
                  <a:pt x="9715038" y="22559"/>
                  <a:pt x="9801058" y="0"/>
                </a:cubicBezTo>
                <a:cubicBezTo>
                  <a:pt x="9887078" y="-22559"/>
                  <a:pt x="10011050" y="20884"/>
                  <a:pt x="10157460" y="0"/>
                </a:cubicBezTo>
                <a:cubicBezTo>
                  <a:pt x="10303870" y="-20884"/>
                  <a:pt x="10352822" y="15854"/>
                  <a:pt x="10404642" y="0"/>
                </a:cubicBezTo>
                <a:cubicBezTo>
                  <a:pt x="10456462" y="-15854"/>
                  <a:pt x="10763648" y="5288"/>
                  <a:pt x="10922000" y="0"/>
                </a:cubicBezTo>
                <a:cubicBezTo>
                  <a:pt x="10983189" y="188292"/>
                  <a:pt x="10848671" y="436333"/>
                  <a:pt x="10922000" y="675877"/>
                </a:cubicBezTo>
                <a:cubicBezTo>
                  <a:pt x="10995329" y="915421"/>
                  <a:pt x="10902983" y="1000506"/>
                  <a:pt x="10922000" y="1295432"/>
                </a:cubicBezTo>
                <a:cubicBezTo>
                  <a:pt x="10941017" y="1590358"/>
                  <a:pt x="10920571" y="1509873"/>
                  <a:pt x="10922000" y="1689693"/>
                </a:cubicBezTo>
                <a:cubicBezTo>
                  <a:pt x="10923429" y="1869513"/>
                  <a:pt x="10902552" y="2044231"/>
                  <a:pt x="10922000" y="2252924"/>
                </a:cubicBezTo>
                <a:cubicBezTo>
                  <a:pt x="10941448" y="2461617"/>
                  <a:pt x="10886831" y="2505014"/>
                  <a:pt x="10922000" y="2647186"/>
                </a:cubicBezTo>
                <a:cubicBezTo>
                  <a:pt x="10957169" y="2789358"/>
                  <a:pt x="10902595" y="3049306"/>
                  <a:pt x="10922000" y="3210417"/>
                </a:cubicBezTo>
                <a:cubicBezTo>
                  <a:pt x="10941405" y="3371528"/>
                  <a:pt x="10870931" y="3497799"/>
                  <a:pt x="10922000" y="3661002"/>
                </a:cubicBezTo>
                <a:cubicBezTo>
                  <a:pt x="10973069" y="3824206"/>
                  <a:pt x="10914892" y="3958608"/>
                  <a:pt x="10922000" y="4055264"/>
                </a:cubicBezTo>
                <a:cubicBezTo>
                  <a:pt x="10929108" y="4151920"/>
                  <a:pt x="10905646" y="4433172"/>
                  <a:pt x="10922000" y="4618495"/>
                </a:cubicBezTo>
                <a:cubicBezTo>
                  <a:pt x="10938354" y="4803818"/>
                  <a:pt x="10910436" y="4881903"/>
                  <a:pt x="10922000" y="5012757"/>
                </a:cubicBezTo>
                <a:cubicBezTo>
                  <a:pt x="10933564" y="5143611"/>
                  <a:pt x="10867368" y="5417659"/>
                  <a:pt x="10922000" y="5632311"/>
                </a:cubicBezTo>
                <a:cubicBezTo>
                  <a:pt x="10815331" y="5648260"/>
                  <a:pt x="10748175" y="5616759"/>
                  <a:pt x="10674818" y="5632311"/>
                </a:cubicBezTo>
                <a:cubicBezTo>
                  <a:pt x="10601461" y="5647863"/>
                  <a:pt x="10222996" y="5590403"/>
                  <a:pt x="10099976" y="5632311"/>
                </a:cubicBezTo>
                <a:cubicBezTo>
                  <a:pt x="9976956" y="5674219"/>
                  <a:pt x="9702165" y="5631066"/>
                  <a:pt x="9415914" y="5632311"/>
                </a:cubicBezTo>
                <a:cubicBezTo>
                  <a:pt x="9129663" y="5633556"/>
                  <a:pt x="9252301" y="5612210"/>
                  <a:pt x="9168732" y="5632311"/>
                </a:cubicBezTo>
                <a:cubicBezTo>
                  <a:pt x="9085163" y="5652412"/>
                  <a:pt x="8898245" y="5614750"/>
                  <a:pt x="8812329" y="5632311"/>
                </a:cubicBezTo>
                <a:cubicBezTo>
                  <a:pt x="8726413" y="5649872"/>
                  <a:pt x="8553836" y="5628589"/>
                  <a:pt x="8346707" y="5632311"/>
                </a:cubicBezTo>
                <a:cubicBezTo>
                  <a:pt x="8139578" y="5636033"/>
                  <a:pt x="8113021" y="5610888"/>
                  <a:pt x="7990305" y="5632311"/>
                </a:cubicBezTo>
                <a:cubicBezTo>
                  <a:pt x="7867589" y="5653734"/>
                  <a:pt x="7825041" y="5616342"/>
                  <a:pt x="7743123" y="5632311"/>
                </a:cubicBezTo>
                <a:cubicBezTo>
                  <a:pt x="7661205" y="5648280"/>
                  <a:pt x="7286315" y="5610358"/>
                  <a:pt x="7168281" y="5632311"/>
                </a:cubicBezTo>
                <a:cubicBezTo>
                  <a:pt x="7050247" y="5654264"/>
                  <a:pt x="6789754" y="5614611"/>
                  <a:pt x="6593439" y="5632311"/>
                </a:cubicBezTo>
                <a:cubicBezTo>
                  <a:pt x="6397124" y="5650011"/>
                  <a:pt x="6079336" y="5545403"/>
                  <a:pt x="5800157" y="5632311"/>
                </a:cubicBezTo>
                <a:cubicBezTo>
                  <a:pt x="5520978" y="5719219"/>
                  <a:pt x="5560976" y="5610534"/>
                  <a:pt x="5334535" y="5632311"/>
                </a:cubicBezTo>
                <a:cubicBezTo>
                  <a:pt x="5108094" y="5654088"/>
                  <a:pt x="5154984" y="5611267"/>
                  <a:pt x="4978133" y="5632311"/>
                </a:cubicBezTo>
                <a:cubicBezTo>
                  <a:pt x="4801282" y="5653355"/>
                  <a:pt x="4757199" y="5620257"/>
                  <a:pt x="4621731" y="5632311"/>
                </a:cubicBezTo>
                <a:cubicBezTo>
                  <a:pt x="4486263" y="5644365"/>
                  <a:pt x="4175416" y="5586893"/>
                  <a:pt x="3937668" y="5632311"/>
                </a:cubicBezTo>
                <a:cubicBezTo>
                  <a:pt x="3699920" y="5677729"/>
                  <a:pt x="3404462" y="5580187"/>
                  <a:pt x="3253606" y="5632311"/>
                </a:cubicBezTo>
                <a:cubicBezTo>
                  <a:pt x="3102750" y="5684435"/>
                  <a:pt x="3000383" y="5606105"/>
                  <a:pt x="2787984" y="5632311"/>
                </a:cubicBezTo>
                <a:cubicBezTo>
                  <a:pt x="2575585" y="5658517"/>
                  <a:pt x="2456239" y="5604288"/>
                  <a:pt x="2322362" y="5632311"/>
                </a:cubicBezTo>
                <a:cubicBezTo>
                  <a:pt x="2188485" y="5660334"/>
                  <a:pt x="2177576" y="5625582"/>
                  <a:pt x="2075180" y="5632311"/>
                </a:cubicBezTo>
                <a:cubicBezTo>
                  <a:pt x="1972784" y="5639040"/>
                  <a:pt x="1777853" y="5610454"/>
                  <a:pt x="1609558" y="5632311"/>
                </a:cubicBezTo>
                <a:cubicBezTo>
                  <a:pt x="1441263" y="5654168"/>
                  <a:pt x="1461903" y="5602815"/>
                  <a:pt x="1362376" y="5632311"/>
                </a:cubicBezTo>
                <a:cubicBezTo>
                  <a:pt x="1262849" y="5661807"/>
                  <a:pt x="1112678" y="5606033"/>
                  <a:pt x="1005974" y="5632311"/>
                </a:cubicBezTo>
                <a:cubicBezTo>
                  <a:pt x="899270" y="5658589"/>
                  <a:pt x="748942" y="5600848"/>
                  <a:pt x="649572" y="5632311"/>
                </a:cubicBezTo>
                <a:cubicBezTo>
                  <a:pt x="550202" y="5663774"/>
                  <a:pt x="173279" y="5616568"/>
                  <a:pt x="0" y="5632311"/>
                </a:cubicBezTo>
                <a:cubicBezTo>
                  <a:pt x="-34268" y="5544540"/>
                  <a:pt x="15246" y="5418595"/>
                  <a:pt x="0" y="5238049"/>
                </a:cubicBezTo>
                <a:cubicBezTo>
                  <a:pt x="-15246" y="5057503"/>
                  <a:pt x="34133" y="4918690"/>
                  <a:pt x="0" y="4618495"/>
                </a:cubicBezTo>
                <a:cubicBezTo>
                  <a:pt x="-34133" y="4318300"/>
                  <a:pt x="60305" y="4212586"/>
                  <a:pt x="0" y="4055264"/>
                </a:cubicBezTo>
                <a:cubicBezTo>
                  <a:pt x="-60305" y="3897942"/>
                  <a:pt x="49783" y="3737388"/>
                  <a:pt x="0" y="3548356"/>
                </a:cubicBezTo>
                <a:cubicBezTo>
                  <a:pt x="-49783" y="3359324"/>
                  <a:pt x="13424" y="3161989"/>
                  <a:pt x="0" y="2928802"/>
                </a:cubicBezTo>
                <a:cubicBezTo>
                  <a:pt x="-13424" y="2695615"/>
                  <a:pt x="3797" y="2605311"/>
                  <a:pt x="0" y="2421894"/>
                </a:cubicBezTo>
                <a:cubicBezTo>
                  <a:pt x="-3797" y="2238477"/>
                  <a:pt x="7894" y="2180122"/>
                  <a:pt x="0" y="2027632"/>
                </a:cubicBezTo>
                <a:cubicBezTo>
                  <a:pt x="-7894" y="1875142"/>
                  <a:pt x="1305" y="1559004"/>
                  <a:pt x="0" y="1408078"/>
                </a:cubicBezTo>
                <a:cubicBezTo>
                  <a:pt x="-1305" y="1257152"/>
                  <a:pt x="58760" y="1076672"/>
                  <a:pt x="0" y="901170"/>
                </a:cubicBezTo>
                <a:cubicBezTo>
                  <a:pt x="-58760" y="725668"/>
                  <a:pt x="9632" y="701205"/>
                  <a:pt x="0" y="506908"/>
                </a:cubicBezTo>
                <a:cubicBezTo>
                  <a:pt x="-9632" y="312611"/>
                  <a:pt x="60550" y="120710"/>
                  <a:pt x="0" y="0"/>
                </a:cubicBezTo>
                <a:close/>
              </a:path>
            </a:pathLst>
          </a:custGeom>
          <a:solidFill>
            <a:schemeClr val="accent5">
              <a:lumMod val="20000"/>
              <a:lumOff val="80000"/>
            </a:schemeClr>
          </a:solidFill>
          <a:ln w="28575">
            <a:solidFill>
              <a:schemeClr val="tx1"/>
            </a:solidFill>
            <a:extLst>
              <a:ext uri="{C807C97D-BFC1-408E-A445-0C87EB9F89A2}">
                <ask:lineSketchStyleProps xmlns="" xmlns:ask="http://schemas.microsoft.com/office/drawing/2018/sketchyshapes" sd="3224186516">
                  <a:prstGeom prst="rect">
                    <a:avLst/>
                  </a:prstGeom>
                  <ask:type>
                    <ask:lineSketchScribble/>
                  </ask:type>
                </ask:lineSketchStyleProps>
              </a:ext>
            </a:extLst>
          </a:ln>
        </p:spPr>
        <p:txBody>
          <a:bodyPr wrap="square">
            <a:spAutoFit/>
          </a:bodyPr>
          <a:lstStyle/>
          <a:p>
            <a:pPr algn="just"/>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Mỗi người đọc với sự khác biệt về lứa tuổi, nhận thức, trải nghiệm,… sẽ có những cách cảm nhận, đánh giá khác nhau về tác phẩm văn học. Nếu bạn đã từng đọc một tác phẩm trên hai lần, chắc hẳn, lần sau sẽ có những cảm nhận về tác phẩm khác hơn so với lần đọc trước. Lý do là bởi khi đó nhận thức và trải nghiệm của chúng ta đã có sự tích lũy tăng dần, góc nhìn cuộc sống và quan niệm và thế giới ít nhiều đã biến chuyển. Một bạn học sinh tiểu học khi đọc Dế Mèn phiêu lưu ký có thể sẽ thích thú với thế giới loài vật trong truyện và chưa suy ngẫm nhiều về các bài học nhân sinh cũng như góc nhìn đời sống. Nhưng khi câu chuyện được đọc và cảm bởi một học sinh trung học phổ thông thì cách nhìn nhận và đánh giá lại khác đi. Vẫn thấy được thế giới loài vật sống động, nhưng lúc này, bạn học sinh lớn kia đã có đủ nhận thức và trải nghiệm để suy tư về những bài học trên hành trình trưởng thành của Dế Mèn, từ đó đúc rút kinh nghiệm cho chính bản thân mình. Tất cả những điều ấy khiến chúng ta phải thốt lên: Ôi, văn học mới kỳ diệu làm sao! Chỉ thông qua một tác phẩm thôi mà chúng ta đã cảm nhận và học hỏi được thêm bao nhiêu là điều, thế giới của mỗi tác phẩm dường như mở ra không giới hạn để người đọc thỏa sức khám phá và liên hệ với chính cuộc đời mình.</a:t>
            </a:r>
            <a:endParaRPr lang="en-SG" sz="2400" dirty="0"/>
          </a:p>
        </p:txBody>
      </p:sp>
    </p:spTree>
    <p:extLst>
      <p:ext uri="{BB962C8B-B14F-4D97-AF65-F5344CB8AC3E}">
        <p14:creationId xmlns:p14="http://schemas.microsoft.com/office/powerpoint/2010/main" val="4000825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0426"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1968629" y="3003647"/>
            <a:ext cx="61194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dirty="0" err="1">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Thực</a:t>
            </a:r>
            <a:r>
              <a:rPr kumimoji="0" lang="en-US" altLang="zh-CN"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a:t>
            </a:r>
            <a:r>
              <a:rPr kumimoji="0" lang="en-US" altLang="zh-CN" sz="7200" b="1" i="0" u="none" strike="noStrike" kern="1200" cap="none" spc="0" normalizeH="0" baseline="0" noProof="0" dirty="0" err="1">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hành</a:t>
            </a:r>
            <a:r>
              <a:rPr kumimoji="0" lang="en-US" altLang="zh-CN" sz="7200" b="1" i="0" u="none" strike="noStrike" kern="1200" cap="none" spc="0" normalizeH="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a:t>
            </a:r>
            <a:r>
              <a:rPr kumimoji="0" lang="en-US" altLang="zh-CN" sz="7200" b="1" i="0" u="none" strike="noStrike" kern="1200" cap="none" spc="0" normalizeH="0" noProof="0" dirty="0" err="1">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đọc</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428107"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892638" y="1656521"/>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0457" y="159794"/>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733746" y="-19452"/>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6">
            <a:extLst>
              <a:ext uri="{FF2B5EF4-FFF2-40B4-BE49-F238E27FC236}">
                <a16:creationId xmlns:a16="http://schemas.microsoft.com/office/drawing/2014/main" id="{89ABA803-5083-B2F9-3E6F-3C8BEE14F01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44021" y="3603812"/>
            <a:ext cx="4565463" cy="32541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198511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par>
                                <p:cTn id="43" presetID="16" presetClass="entr" presetSubtype="21"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6200" y="51322"/>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114403" y="2611206"/>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zh-CN"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zh-CN"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mở đầu</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573881" y="3922712"/>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5902876" y="2149523"/>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385788" y="131529"/>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6">
            <a:extLst>
              <a:ext uri="{FF2B5EF4-FFF2-40B4-BE49-F238E27FC236}">
                <a16:creationId xmlns:a16="http://schemas.microsoft.com/office/drawing/2014/main" id="{7B87BD1C-BE5F-379C-CCAA-E49AE14D952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44021" y="3603812"/>
            <a:ext cx="4565463" cy="32541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121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par>
                                <p:cTn id="43" presetID="16" presetClass="entr" presetSubtype="21"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68"/>
        <p:cNvGrpSpPr/>
        <p:nvPr/>
      </p:nvGrpSpPr>
      <p:grpSpPr>
        <a:xfrm>
          <a:off x="0" y="0"/>
          <a:ext cx="0" cy="0"/>
          <a:chOff x="0" y="0"/>
          <a:chExt cx="0" cy="0"/>
        </a:xfrm>
      </p:grpSpPr>
      <p:sp>
        <p:nvSpPr>
          <p:cNvPr id="3" name="Google Shape;4927;p45">
            <a:extLst>
              <a:ext uri="{FF2B5EF4-FFF2-40B4-BE49-F238E27FC236}">
                <a16:creationId xmlns:a16="http://schemas.microsoft.com/office/drawing/2014/main" id="{5057B977-C25A-23AC-E29B-F470EFE233B7}"/>
              </a:ext>
            </a:extLst>
          </p:cNvPr>
          <p:cNvSpPr/>
          <p:nvPr/>
        </p:nvSpPr>
        <p:spPr>
          <a:xfrm rot="66">
            <a:off x="2205232" y="281242"/>
            <a:ext cx="7900905" cy="780325"/>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573" name="Google Shape;6573;p68"/>
          <p:cNvSpPr txBox="1">
            <a:spLocks noGrp="1"/>
          </p:cNvSpPr>
          <p:nvPr>
            <p:ph type="ctrTitle"/>
          </p:nvPr>
        </p:nvSpPr>
        <p:spPr>
          <a:xfrm>
            <a:off x="1012884" y="320671"/>
            <a:ext cx="10285600" cy="780400"/>
          </a:xfrm>
          <a:prstGeom prst="rect">
            <a:avLst/>
          </a:prstGeom>
        </p:spPr>
        <p:txBody>
          <a:bodyPr spcFirstLastPara="1" wrap="square" lIns="121900" tIns="0" rIns="121900" bIns="121900" anchor="t" anchorCtr="0">
            <a:noAutofit/>
          </a:bodyPr>
          <a:lstStyle/>
          <a:p>
            <a:r>
              <a:rPr lang="en" sz="4400" b="1" dirty="0">
                <a:latin typeface="Times New Roman" panose="02020603050405020304" pitchFamily="18" charset="0"/>
                <a:cs typeface="Times New Roman" panose="02020603050405020304" pitchFamily="18" charset="0"/>
              </a:rPr>
              <a:t>1. </a:t>
            </a:r>
            <a:r>
              <a:rPr lang="en-SG" sz="4400" b="1" dirty="0" err="1">
                <a:latin typeface="Times New Roman" panose="02020603050405020304" pitchFamily="18" charset="0"/>
                <a:cs typeface="Times New Roman" panose="02020603050405020304" pitchFamily="18" charset="0"/>
              </a:rPr>
              <a:t>Luận</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đề</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của</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văn</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bản</a:t>
            </a:r>
            <a:endParaRPr sz="4400" b="1" dirty="0">
              <a:latin typeface="Times New Roman" panose="02020603050405020304" pitchFamily="18" charset="0"/>
              <a:cs typeface="Times New Roman" panose="02020603050405020304" pitchFamily="18" charset="0"/>
            </a:endParaRPr>
          </a:p>
        </p:txBody>
      </p:sp>
      <p:pic>
        <p:nvPicPr>
          <p:cNvPr id="6" name="图片 8">
            <a:extLst>
              <a:ext uri="{FF2B5EF4-FFF2-40B4-BE49-F238E27FC236}">
                <a16:creationId xmlns:a16="http://schemas.microsoft.com/office/drawing/2014/main" id="{3E9715D8-5F31-6A19-FAAF-1745B1023FE8}"/>
              </a:ext>
            </a:extLst>
          </p:cNvPr>
          <p:cNvPicPr>
            <a:picLocks noChangeAspect="1"/>
          </p:cNvPicPr>
          <p:nvPr/>
        </p:nvPicPr>
        <p:blipFill>
          <a:blip r:embed="rId3"/>
          <a:stretch>
            <a:fillRect/>
          </a:stretch>
        </p:blipFill>
        <p:spPr>
          <a:xfrm>
            <a:off x="893517" y="943435"/>
            <a:ext cx="6010500" cy="5587574"/>
          </a:xfrm>
          <a:prstGeom prst="rect">
            <a:avLst/>
          </a:prstGeom>
        </p:spPr>
      </p:pic>
      <p:sp>
        <p:nvSpPr>
          <p:cNvPr id="7" name="Rectangle 6">
            <a:extLst>
              <a:ext uri="{FF2B5EF4-FFF2-40B4-BE49-F238E27FC236}">
                <a16:creationId xmlns:a16="http://schemas.microsoft.com/office/drawing/2014/main" id="{8AAE11B4-1B1B-4CE6-47EF-4E0B0936CDBF}"/>
              </a:ext>
            </a:extLst>
          </p:cNvPr>
          <p:cNvSpPr/>
          <p:nvPr/>
        </p:nvSpPr>
        <p:spPr>
          <a:xfrm>
            <a:off x="2205224" y="3367851"/>
            <a:ext cx="3491495" cy="132343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vi-VN" sz="4000" i="1" dirty="0">
                <a:latin typeface="+mj-lt"/>
              </a:rPr>
              <a:t>Xác định luận đề của văn bản</a:t>
            </a:r>
            <a:endParaRPr lang="en-US" sz="6000" dirty="0">
              <a:solidFill>
                <a:srgbClr val="212121"/>
              </a:solidFill>
              <a:latin typeface="+mj-lt"/>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789D8CC4-BB34-210E-52D6-A89DD09E5580}"/>
              </a:ext>
            </a:extLst>
          </p:cNvPr>
          <p:cNvSpPr/>
          <p:nvPr/>
        </p:nvSpPr>
        <p:spPr>
          <a:xfrm>
            <a:off x="2539864" y="1763299"/>
            <a:ext cx="2717805"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3200" b="1" dirty="0" err="1">
                <a:solidFill>
                  <a:sysClr val="window" lastClr="FFFFFF"/>
                </a:solidFill>
                <a:latin typeface="Times New Roman" panose="02020603050405020304" pitchFamily="18" charset="0"/>
                <a:ea typeface="Times New Roman" panose="02020603050405020304" pitchFamily="18" charset="0"/>
                <a:sym typeface="Arial"/>
              </a:rPr>
              <a:t>Nhiệm</a:t>
            </a:r>
            <a:r>
              <a:rPr lang="en-US" sz="3200" b="1" dirty="0">
                <a:solidFill>
                  <a:sysClr val="window" lastClr="FFFFFF"/>
                </a:solidFill>
                <a:latin typeface="Times New Roman" panose="02020603050405020304" pitchFamily="18" charset="0"/>
                <a:ea typeface="Times New Roman" panose="02020603050405020304" pitchFamily="18" charset="0"/>
                <a:sym typeface="Arial"/>
              </a:rPr>
              <a:t> </a:t>
            </a:r>
            <a:r>
              <a:rPr lang="en-US" sz="3200" b="1" dirty="0" err="1">
                <a:solidFill>
                  <a:sysClr val="window" lastClr="FFFFFF"/>
                </a:solidFill>
                <a:latin typeface="Times New Roman" panose="02020603050405020304" pitchFamily="18" charset="0"/>
                <a:ea typeface="Times New Roman" panose="02020603050405020304" pitchFamily="18" charset="0"/>
                <a:sym typeface="Arial"/>
              </a:rPr>
              <a:t>vụ</a:t>
            </a:r>
            <a:endParaRPr lang="en-US" sz="3200" b="1" dirty="0">
              <a:solidFill>
                <a:sysClr val="window" lastClr="FFFFFF"/>
              </a:solidFill>
              <a:latin typeface="Times New Roman" panose="02020603050405020304" pitchFamily="18" charset="0"/>
              <a:ea typeface="Times New Roman" panose="02020603050405020304" pitchFamily="18" charset="0"/>
              <a:sym typeface="Arial"/>
            </a:endParaRPr>
          </a:p>
        </p:txBody>
      </p:sp>
      <p:pic>
        <p:nvPicPr>
          <p:cNvPr id="9" name="Picture 8">
            <a:extLst>
              <a:ext uri="{FF2B5EF4-FFF2-40B4-BE49-F238E27FC236}">
                <a16:creationId xmlns:a16="http://schemas.microsoft.com/office/drawing/2014/main" id="{A79F7E78-F2C4-D1DC-A15D-2F3F3312B09D}"/>
              </a:ext>
            </a:extLst>
          </p:cNvPr>
          <p:cNvPicPr>
            <a:picLocks noChangeAspect="1"/>
          </p:cNvPicPr>
          <p:nvPr/>
        </p:nvPicPr>
        <p:blipFill rotWithShape="1">
          <a:blip r:embed="rId4"/>
          <a:srcRect l="27983" t="-5664" r="32067"/>
          <a:stretch/>
        </p:blipFill>
        <p:spPr>
          <a:xfrm>
            <a:off x="7243841" y="2471423"/>
            <a:ext cx="4283468" cy="5664690"/>
          </a:xfrm>
          <a:prstGeom prst="rect">
            <a:avLst/>
          </a:prstGeom>
        </p:spPr>
      </p:pic>
    </p:spTree>
    <p:extLst>
      <p:ext uri="{BB962C8B-B14F-4D97-AF65-F5344CB8AC3E}">
        <p14:creationId xmlns:p14="http://schemas.microsoft.com/office/powerpoint/2010/main" val="30044411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68"/>
        <p:cNvGrpSpPr/>
        <p:nvPr/>
      </p:nvGrpSpPr>
      <p:grpSpPr>
        <a:xfrm>
          <a:off x="0" y="0"/>
          <a:ext cx="0" cy="0"/>
          <a:chOff x="0" y="0"/>
          <a:chExt cx="0" cy="0"/>
        </a:xfrm>
      </p:grpSpPr>
      <p:sp>
        <p:nvSpPr>
          <p:cNvPr id="3" name="Google Shape;4927;p45">
            <a:extLst>
              <a:ext uri="{FF2B5EF4-FFF2-40B4-BE49-F238E27FC236}">
                <a16:creationId xmlns:a16="http://schemas.microsoft.com/office/drawing/2014/main" id="{5057B977-C25A-23AC-E29B-F470EFE233B7}"/>
              </a:ext>
            </a:extLst>
          </p:cNvPr>
          <p:cNvSpPr/>
          <p:nvPr/>
        </p:nvSpPr>
        <p:spPr>
          <a:xfrm rot="66">
            <a:off x="2205232" y="281242"/>
            <a:ext cx="7900905" cy="780325"/>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573" name="Google Shape;6573;p68"/>
          <p:cNvSpPr txBox="1">
            <a:spLocks noGrp="1"/>
          </p:cNvSpPr>
          <p:nvPr>
            <p:ph type="ctrTitle"/>
          </p:nvPr>
        </p:nvSpPr>
        <p:spPr>
          <a:xfrm>
            <a:off x="1012884" y="320671"/>
            <a:ext cx="10285600" cy="780400"/>
          </a:xfrm>
          <a:prstGeom prst="rect">
            <a:avLst/>
          </a:prstGeom>
        </p:spPr>
        <p:txBody>
          <a:bodyPr spcFirstLastPara="1" wrap="square" lIns="121900" tIns="0" rIns="121900" bIns="121900" anchor="t" anchorCtr="0">
            <a:noAutofit/>
          </a:bodyPr>
          <a:lstStyle/>
          <a:p>
            <a:r>
              <a:rPr lang="en" sz="4400" b="1" dirty="0">
                <a:latin typeface="Times New Roman" panose="02020603050405020304" pitchFamily="18" charset="0"/>
                <a:cs typeface="Times New Roman" panose="02020603050405020304" pitchFamily="18" charset="0"/>
              </a:rPr>
              <a:t>1. </a:t>
            </a:r>
            <a:r>
              <a:rPr lang="en-SG" sz="4400" b="1" dirty="0" err="1">
                <a:latin typeface="Times New Roman" panose="02020603050405020304" pitchFamily="18" charset="0"/>
                <a:cs typeface="Times New Roman" panose="02020603050405020304" pitchFamily="18" charset="0"/>
              </a:rPr>
              <a:t>Luận</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đề</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của</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văn</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bản</a:t>
            </a:r>
            <a:endParaRPr sz="4400" b="1" dirty="0">
              <a:latin typeface="Times New Roman" panose="02020603050405020304" pitchFamily="18" charset="0"/>
              <a:cs typeface="Times New Roman" panose="02020603050405020304" pitchFamily="18" charset="0"/>
            </a:endParaRPr>
          </a:p>
        </p:txBody>
      </p:sp>
      <p:pic>
        <p:nvPicPr>
          <p:cNvPr id="6529" name="Picture 6528">
            <a:extLst>
              <a:ext uri="{FF2B5EF4-FFF2-40B4-BE49-F238E27FC236}">
                <a16:creationId xmlns:a16="http://schemas.microsoft.com/office/drawing/2014/main" id="{F759951A-BE7E-9511-ADD1-5BE7B18833EA}"/>
              </a:ext>
            </a:extLst>
          </p:cNvPr>
          <p:cNvPicPr>
            <a:picLocks noChangeAspect="1"/>
          </p:cNvPicPr>
          <p:nvPr/>
        </p:nvPicPr>
        <p:blipFill>
          <a:blip r:embed="rId5"/>
          <a:stretch>
            <a:fillRect/>
          </a:stretch>
        </p:blipFill>
        <p:spPr>
          <a:xfrm>
            <a:off x="-896044" y="1877963"/>
            <a:ext cx="5723899" cy="5723899"/>
          </a:xfrm>
          <a:prstGeom prst="rect">
            <a:avLst/>
          </a:prstGeom>
        </p:spPr>
      </p:pic>
      <p:pic>
        <p:nvPicPr>
          <p:cNvPr id="2" name="PA_图片 3">
            <a:extLst>
              <a:ext uri="{FF2B5EF4-FFF2-40B4-BE49-F238E27FC236}">
                <a16:creationId xmlns:a16="http://schemas.microsoft.com/office/drawing/2014/main" id="{08FB394E-116E-F3A9-43F8-AA43AE42442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6053679" y="1563868"/>
            <a:ext cx="5536275" cy="4387500"/>
          </a:xfrm>
          <a:prstGeom prst="rect">
            <a:avLst/>
          </a:prstGeom>
        </p:spPr>
      </p:pic>
      <p:pic>
        <p:nvPicPr>
          <p:cNvPr id="4" name="PA_图片 11">
            <a:extLst>
              <a:ext uri="{FF2B5EF4-FFF2-40B4-BE49-F238E27FC236}">
                <a16:creationId xmlns:a16="http://schemas.microsoft.com/office/drawing/2014/main" id="{B51E5811-5E42-A755-80F2-982A45694271}"/>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4541555" y="1488799"/>
            <a:ext cx="1996979" cy="1996979"/>
          </a:xfrm>
          <a:prstGeom prst="rect">
            <a:avLst/>
          </a:prstGeom>
        </p:spPr>
      </p:pic>
      <p:sp>
        <p:nvSpPr>
          <p:cNvPr id="5" name="TextBox 4">
            <a:extLst>
              <a:ext uri="{FF2B5EF4-FFF2-40B4-BE49-F238E27FC236}">
                <a16:creationId xmlns:a16="http://schemas.microsoft.com/office/drawing/2014/main" id="{CB159434-0D42-12DB-88BA-0199A70B53D7}"/>
              </a:ext>
            </a:extLst>
          </p:cNvPr>
          <p:cNvSpPr txBox="1"/>
          <p:nvPr/>
        </p:nvSpPr>
        <p:spPr>
          <a:xfrm>
            <a:off x="6456558" y="2582191"/>
            <a:ext cx="4646418" cy="2800767"/>
          </a:xfrm>
          <a:prstGeom prst="rect">
            <a:avLst/>
          </a:prstGeom>
          <a:noFill/>
        </p:spPr>
        <p:txBody>
          <a:bodyPr wrap="square">
            <a:spAutoFit/>
          </a:bodyPr>
          <a:lstStyle/>
          <a:p>
            <a:pPr algn="ctr"/>
            <a:r>
              <a:rPr lang="vi-VN" sz="4400" dirty="0">
                <a:latin typeface="+mj-lt"/>
              </a:rPr>
              <a:t>Chi tiết nắng mới trong bài thơ </a:t>
            </a:r>
            <a:r>
              <a:rPr lang="en-US" sz="4400" dirty="0">
                <a:latin typeface="+mj-lt"/>
              </a:rPr>
              <a:t/>
            </a:r>
            <a:br>
              <a:rPr lang="en-US" sz="4400" dirty="0">
                <a:latin typeface="+mj-lt"/>
              </a:rPr>
            </a:br>
            <a:r>
              <a:rPr lang="vi-VN" sz="4400" b="1" dirty="0">
                <a:latin typeface="+mj-lt"/>
              </a:rPr>
              <a:t>Nắng mới </a:t>
            </a:r>
            <a:r>
              <a:rPr lang="vi-VN" sz="4400" dirty="0">
                <a:latin typeface="+mj-lt"/>
              </a:rPr>
              <a:t>của </a:t>
            </a:r>
            <a:endParaRPr lang="en-US" sz="4400" dirty="0">
              <a:latin typeface="+mj-lt"/>
            </a:endParaRPr>
          </a:p>
          <a:p>
            <a:pPr algn="ctr"/>
            <a:r>
              <a:rPr lang="vi-VN" sz="4400" dirty="0">
                <a:latin typeface="+mj-lt"/>
              </a:rPr>
              <a:t>Lưu Trọng Lư.</a:t>
            </a:r>
            <a:endParaRPr lang="en-SG" sz="4400" dirty="0">
              <a:latin typeface="+mj-lt"/>
            </a:endParaRPr>
          </a:p>
        </p:txBody>
      </p:sp>
    </p:spTree>
    <p:extLst>
      <p:ext uri="{BB962C8B-B14F-4D97-AF65-F5344CB8AC3E}">
        <p14:creationId xmlns:p14="http://schemas.microsoft.com/office/powerpoint/2010/main" val="21649609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68"/>
        <p:cNvGrpSpPr/>
        <p:nvPr/>
      </p:nvGrpSpPr>
      <p:grpSpPr>
        <a:xfrm>
          <a:off x="0" y="0"/>
          <a:ext cx="0" cy="0"/>
          <a:chOff x="0" y="0"/>
          <a:chExt cx="0" cy="0"/>
        </a:xfrm>
      </p:grpSpPr>
      <p:sp>
        <p:nvSpPr>
          <p:cNvPr id="3" name="Google Shape;4927;p45">
            <a:extLst>
              <a:ext uri="{FF2B5EF4-FFF2-40B4-BE49-F238E27FC236}">
                <a16:creationId xmlns:a16="http://schemas.microsoft.com/office/drawing/2014/main" id="{5057B977-C25A-23AC-E29B-F470EFE233B7}"/>
              </a:ext>
            </a:extLst>
          </p:cNvPr>
          <p:cNvSpPr/>
          <p:nvPr/>
        </p:nvSpPr>
        <p:spPr>
          <a:xfrm rot="66">
            <a:off x="2205233" y="423072"/>
            <a:ext cx="7900905" cy="780325"/>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121900" tIns="121900" rIns="121900" bIns="121900" anchor="ctr" anchorCtr="0">
            <a:noAutofit/>
          </a:bodyPr>
          <a:lstStyle/>
          <a:p>
            <a:pPr defTabSz="1219170">
              <a:buClr>
                <a:srgbClr val="000000"/>
              </a:buClr>
            </a:pPr>
            <a:endParaRPr sz="2400" b="1" i="1" kern="0">
              <a:solidFill>
                <a:srgbClr val="000000"/>
              </a:solidFill>
              <a:latin typeface="Times New Roman" panose="02020603050405020304" pitchFamily="18" charset="0"/>
              <a:cs typeface="Times New Roman" panose="02020603050405020304" pitchFamily="18" charset="0"/>
              <a:sym typeface="Arial"/>
            </a:endParaRPr>
          </a:p>
        </p:txBody>
      </p:sp>
      <p:sp>
        <p:nvSpPr>
          <p:cNvPr id="6573" name="Google Shape;6573;p68"/>
          <p:cNvSpPr txBox="1">
            <a:spLocks noGrp="1"/>
          </p:cNvSpPr>
          <p:nvPr>
            <p:ph type="ctrTitle"/>
          </p:nvPr>
        </p:nvSpPr>
        <p:spPr>
          <a:xfrm>
            <a:off x="1012885" y="547750"/>
            <a:ext cx="10285600" cy="780400"/>
          </a:xfrm>
          <a:prstGeom prst="rect">
            <a:avLst/>
          </a:prstGeom>
        </p:spPr>
        <p:txBody>
          <a:bodyPr spcFirstLastPara="1" wrap="square" lIns="121900" tIns="0" rIns="121900" bIns="121900" anchor="t" anchorCtr="0">
            <a:noAutofit/>
          </a:bodyPr>
          <a:lstStyle/>
          <a:p>
            <a:r>
              <a:rPr lang="en" sz="3600" b="1" dirty="0">
                <a:latin typeface="Times New Roman" panose="02020603050405020304" pitchFamily="18" charset="0"/>
                <a:cs typeface="Times New Roman" panose="02020603050405020304" pitchFamily="18" charset="0"/>
              </a:rPr>
              <a:t>2. Cách triển khai luận đề</a:t>
            </a:r>
            <a:endParaRPr sz="36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605D7F5-F166-62DC-8EFD-24DD9B372F2D}"/>
              </a:ext>
            </a:extLst>
          </p:cNvPr>
          <p:cNvPicPr>
            <a:picLocks noChangeAspect="1"/>
          </p:cNvPicPr>
          <p:nvPr/>
        </p:nvPicPr>
        <p:blipFill>
          <a:blip r:embed="rId3"/>
          <a:stretch>
            <a:fillRect/>
          </a:stretch>
        </p:blipFill>
        <p:spPr>
          <a:xfrm>
            <a:off x="7026442" y="2658376"/>
            <a:ext cx="4329119" cy="4015139"/>
          </a:xfrm>
          <a:prstGeom prst="rect">
            <a:avLst/>
          </a:prstGeom>
        </p:spPr>
      </p:pic>
      <p:sp>
        <p:nvSpPr>
          <p:cNvPr id="5" name="Freeform 2">
            <a:extLst>
              <a:ext uri="{FF2B5EF4-FFF2-40B4-BE49-F238E27FC236}">
                <a16:creationId xmlns:a16="http://schemas.microsoft.com/office/drawing/2014/main" id="{39722F49-C515-90C2-FF97-1C3E2C9CA3CD}"/>
              </a:ext>
            </a:extLst>
          </p:cNvPr>
          <p:cNvSpPr/>
          <p:nvPr/>
        </p:nvSpPr>
        <p:spPr>
          <a:xfrm>
            <a:off x="909182" y="1661342"/>
            <a:ext cx="5689004" cy="3289029"/>
          </a:xfrm>
          <a:custGeom>
            <a:avLst/>
            <a:gdLst/>
            <a:ahLst/>
            <a:cxnLst/>
            <a:rect l="l" t="t" r="r" b="b"/>
            <a:pathLst>
              <a:path w="12751145" h="8782351">
                <a:moveTo>
                  <a:pt x="0" y="0"/>
                </a:moveTo>
                <a:lnTo>
                  <a:pt x="12751145" y="0"/>
                </a:lnTo>
                <a:lnTo>
                  <a:pt x="12751145" y="8782352"/>
                </a:lnTo>
                <a:lnTo>
                  <a:pt x="0" y="87823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SG"/>
          </a:p>
        </p:txBody>
      </p:sp>
      <p:sp>
        <p:nvSpPr>
          <p:cNvPr id="6" name="文本框 7">
            <a:extLst>
              <a:ext uri="{FF2B5EF4-FFF2-40B4-BE49-F238E27FC236}">
                <a16:creationId xmlns:a16="http://schemas.microsoft.com/office/drawing/2014/main" id="{1FBC6B8A-0448-B5D3-FA1C-47CB61058BB3}"/>
              </a:ext>
            </a:extLst>
          </p:cNvPr>
          <p:cNvSpPr txBox="1"/>
          <p:nvPr/>
        </p:nvSpPr>
        <p:spPr>
          <a:xfrm rot="21449363">
            <a:off x="1681259" y="2151728"/>
            <a:ext cx="3952404" cy="255454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000" i="1" dirty="0">
                <a:latin typeface="+mj-lt"/>
              </a:rPr>
              <a:t>Tác giả đã triển khai những luận đề đó bằng những luận điểm nào?</a:t>
            </a:r>
            <a:endParaRPr lang="en-SG" sz="4000" dirty="0">
              <a:latin typeface="+mj-lt"/>
            </a:endParaRPr>
          </a:p>
        </p:txBody>
      </p:sp>
    </p:spTree>
    <p:extLst>
      <p:ext uri="{BB962C8B-B14F-4D97-AF65-F5344CB8AC3E}">
        <p14:creationId xmlns:p14="http://schemas.microsoft.com/office/powerpoint/2010/main" val="4135495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68"/>
        <p:cNvGrpSpPr/>
        <p:nvPr/>
      </p:nvGrpSpPr>
      <p:grpSpPr>
        <a:xfrm>
          <a:off x="0" y="0"/>
          <a:ext cx="0" cy="0"/>
          <a:chOff x="0" y="0"/>
          <a:chExt cx="0" cy="0"/>
        </a:xfrm>
      </p:grpSpPr>
      <p:sp>
        <p:nvSpPr>
          <p:cNvPr id="3" name="Google Shape;4927;p45">
            <a:extLst>
              <a:ext uri="{FF2B5EF4-FFF2-40B4-BE49-F238E27FC236}">
                <a16:creationId xmlns:a16="http://schemas.microsoft.com/office/drawing/2014/main" id="{5057B977-C25A-23AC-E29B-F470EFE233B7}"/>
              </a:ext>
            </a:extLst>
          </p:cNvPr>
          <p:cNvSpPr/>
          <p:nvPr/>
        </p:nvSpPr>
        <p:spPr>
          <a:xfrm rot="66">
            <a:off x="2205233" y="423072"/>
            <a:ext cx="7900905" cy="780325"/>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121900" tIns="121900" rIns="121900" bIns="121900" anchor="ctr" anchorCtr="0">
            <a:noAutofit/>
          </a:bodyPr>
          <a:lstStyle/>
          <a:p>
            <a:pPr defTabSz="1219170">
              <a:buClr>
                <a:srgbClr val="000000"/>
              </a:buClr>
            </a:pPr>
            <a:endParaRPr sz="2400" b="1" i="1" kern="0">
              <a:solidFill>
                <a:srgbClr val="000000"/>
              </a:solidFill>
              <a:latin typeface="Times New Roman" panose="02020603050405020304" pitchFamily="18" charset="0"/>
              <a:cs typeface="Times New Roman" panose="02020603050405020304" pitchFamily="18" charset="0"/>
              <a:sym typeface="Arial"/>
            </a:endParaRPr>
          </a:p>
        </p:txBody>
      </p:sp>
      <p:sp>
        <p:nvSpPr>
          <p:cNvPr id="6573" name="Google Shape;6573;p68"/>
          <p:cNvSpPr txBox="1">
            <a:spLocks noGrp="1"/>
          </p:cNvSpPr>
          <p:nvPr>
            <p:ph type="ctrTitle"/>
          </p:nvPr>
        </p:nvSpPr>
        <p:spPr>
          <a:xfrm>
            <a:off x="1012885" y="547750"/>
            <a:ext cx="10285600" cy="780400"/>
          </a:xfrm>
          <a:prstGeom prst="rect">
            <a:avLst/>
          </a:prstGeom>
        </p:spPr>
        <p:txBody>
          <a:bodyPr spcFirstLastPara="1" wrap="square" lIns="121900" tIns="0" rIns="121900" bIns="121900" anchor="t" anchorCtr="0">
            <a:noAutofit/>
          </a:bodyPr>
          <a:lstStyle/>
          <a:p>
            <a:r>
              <a:rPr lang="en" sz="3600" b="1" dirty="0">
                <a:latin typeface="Times New Roman" panose="02020603050405020304" pitchFamily="18" charset="0"/>
                <a:cs typeface="Times New Roman" panose="02020603050405020304" pitchFamily="18" charset="0"/>
              </a:rPr>
              <a:t>2. Cách triển khai luận đề</a:t>
            </a:r>
            <a:endParaRPr sz="3600" b="1" dirty="0">
              <a:latin typeface="Times New Roman" panose="02020603050405020304" pitchFamily="18" charset="0"/>
              <a:cs typeface="Times New Roman" panose="02020603050405020304" pitchFamily="18" charset="0"/>
            </a:endParaRPr>
          </a:p>
        </p:txBody>
      </p:sp>
      <p:pic>
        <p:nvPicPr>
          <p:cNvPr id="4" name="图片 67591" descr="PPT素材-04">
            <a:extLst>
              <a:ext uri="{FF2B5EF4-FFF2-40B4-BE49-F238E27FC236}">
                <a16:creationId xmlns:a16="http://schemas.microsoft.com/office/drawing/2014/main" id="{D4654E6D-C1DB-CC09-0CD8-E2ED9F36A7DD}"/>
              </a:ext>
            </a:extLst>
          </p:cNvPr>
          <p:cNvPicPr>
            <a:picLocks noChangeAspect="1"/>
          </p:cNvPicPr>
          <p:nvPr/>
        </p:nvPicPr>
        <p:blipFill>
          <a:blip r:embed="rId3"/>
          <a:stretch>
            <a:fillRect/>
          </a:stretch>
        </p:blipFill>
        <p:spPr>
          <a:xfrm>
            <a:off x="-165056" y="280651"/>
            <a:ext cx="4740561" cy="6029599"/>
          </a:xfrm>
          <a:prstGeom prst="rect">
            <a:avLst/>
          </a:prstGeom>
          <a:noFill/>
          <a:ln w="9525">
            <a:noFill/>
          </a:ln>
        </p:spPr>
      </p:pic>
      <p:sp>
        <p:nvSpPr>
          <p:cNvPr id="7" name="TextBox 6">
            <a:extLst>
              <a:ext uri="{FF2B5EF4-FFF2-40B4-BE49-F238E27FC236}">
                <a16:creationId xmlns:a16="http://schemas.microsoft.com/office/drawing/2014/main" id="{86633318-FE79-098A-6C55-65DBC267CA38}"/>
              </a:ext>
            </a:extLst>
          </p:cNvPr>
          <p:cNvSpPr txBox="1"/>
          <p:nvPr/>
        </p:nvSpPr>
        <p:spPr>
          <a:xfrm>
            <a:off x="529655" y="4139518"/>
            <a:ext cx="3074085" cy="1754326"/>
          </a:xfrm>
          <a:prstGeom prst="rect">
            <a:avLst/>
          </a:prstGeom>
          <a:noFill/>
        </p:spPr>
        <p:txBody>
          <a:bodyPr wrap="square">
            <a:spAutoFit/>
          </a:bodyPr>
          <a:lstStyle/>
          <a:p>
            <a:pPr lvl="0" algn="ctr">
              <a:defRPr/>
            </a:pPr>
            <a:r>
              <a:rPr lang="vi-VN" sz="3600" b="1" dirty="0">
                <a:latin typeface="+mj-lt"/>
              </a:rPr>
              <a:t>Các luận điểm triển khai luận đề</a:t>
            </a:r>
            <a:endParaRPr kumimoji="0" lang="en-SG" sz="13800" b="1"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p:txBody>
      </p:sp>
      <p:sp>
        <p:nvSpPr>
          <p:cNvPr id="8" name="矩形 18">
            <a:extLst>
              <a:ext uri="{FF2B5EF4-FFF2-40B4-BE49-F238E27FC236}">
                <a16:creationId xmlns:a16="http://schemas.microsoft.com/office/drawing/2014/main" id="{F8436329-E0F6-73C5-8578-28BA99AE733D}"/>
              </a:ext>
            </a:extLst>
          </p:cNvPr>
          <p:cNvSpPr/>
          <p:nvPr/>
        </p:nvSpPr>
        <p:spPr>
          <a:xfrm>
            <a:off x="5618921" y="1405062"/>
            <a:ext cx="5879531" cy="1518633"/>
          </a:xfrm>
          <a:prstGeom prst="rect">
            <a:avLst/>
          </a:prstGeom>
        </p:spPr>
        <p:txBody>
          <a:bodyPr vert="horz"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dirty="0">
                <a:latin typeface="+mj-lt"/>
              </a:rPr>
              <a:t>Nắng mới đã hội tụ được những vẻ đẹp nơi tâm hồn thơ Lưu Trọng Lư: thành thực phiêu lưu trong cõi mộng, cứ để lòng mình tràn lan trên mặt giấy.</a:t>
            </a:r>
            <a:endParaRPr lang="en-SG" sz="2800" dirty="0">
              <a:latin typeface="+mj-lt"/>
            </a:endParaRPr>
          </a:p>
        </p:txBody>
      </p:sp>
      <p:pic>
        <p:nvPicPr>
          <p:cNvPr id="9" name="图片 22">
            <a:extLst>
              <a:ext uri="{FF2B5EF4-FFF2-40B4-BE49-F238E27FC236}">
                <a16:creationId xmlns:a16="http://schemas.microsoft.com/office/drawing/2014/main" id="{ADF91717-F646-6AF8-78D5-00A2126115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35704" y="1803186"/>
            <a:ext cx="1097196" cy="917915"/>
          </a:xfrm>
          <a:prstGeom prst="rect">
            <a:avLst/>
          </a:prstGeom>
        </p:spPr>
      </p:pic>
      <p:sp>
        <p:nvSpPr>
          <p:cNvPr id="10" name="矩形 18">
            <a:extLst>
              <a:ext uri="{FF2B5EF4-FFF2-40B4-BE49-F238E27FC236}">
                <a16:creationId xmlns:a16="http://schemas.microsoft.com/office/drawing/2014/main" id="{C2845404-12B2-E38C-636B-0E3F6C147A2B}"/>
              </a:ext>
            </a:extLst>
          </p:cNvPr>
          <p:cNvSpPr/>
          <p:nvPr/>
        </p:nvSpPr>
        <p:spPr>
          <a:xfrm>
            <a:off x="6186275" y="3285336"/>
            <a:ext cx="5802421" cy="2189873"/>
          </a:xfrm>
          <a:prstGeom prst="rect">
            <a:avLst/>
          </a:prstGeom>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dirty="0">
                <a:latin typeface="+mj-lt"/>
              </a:rPr>
              <a:t>Hai chữ "nắng mới" vừa ghi nhận một thời điểm đặc biệt trên dòng chảy thời gian vừa diễn tả không gian.</a:t>
            </a:r>
            <a:endParaRPr lang="en-SG" sz="2800" dirty="0">
              <a:latin typeface="+mj-lt"/>
            </a:endParaRPr>
          </a:p>
        </p:txBody>
      </p:sp>
      <p:pic>
        <p:nvPicPr>
          <p:cNvPr id="11" name="图片 22">
            <a:extLst>
              <a:ext uri="{FF2B5EF4-FFF2-40B4-BE49-F238E27FC236}">
                <a16:creationId xmlns:a16="http://schemas.microsoft.com/office/drawing/2014/main" id="{6EEE6D40-D117-2829-E195-0520306BD1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04929" y="3513601"/>
            <a:ext cx="1097196" cy="917915"/>
          </a:xfrm>
          <a:prstGeom prst="rect">
            <a:avLst/>
          </a:prstGeom>
        </p:spPr>
      </p:pic>
      <p:sp>
        <p:nvSpPr>
          <p:cNvPr id="12" name="矩形 18">
            <a:extLst>
              <a:ext uri="{FF2B5EF4-FFF2-40B4-BE49-F238E27FC236}">
                <a16:creationId xmlns:a16="http://schemas.microsoft.com/office/drawing/2014/main" id="{E24298AE-81D7-5591-5828-309151ACE33C}"/>
              </a:ext>
            </a:extLst>
          </p:cNvPr>
          <p:cNvSpPr/>
          <p:nvPr/>
        </p:nvSpPr>
        <p:spPr>
          <a:xfrm>
            <a:off x="5706060" y="4960883"/>
            <a:ext cx="6282636" cy="1768823"/>
          </a:xfrm>
          <a:prstGeom prst="rect">
            <a:avLst/>
          </a:prstGeom>
        </p:spPr>
        <p:txBody>
          <a:bodyPr vert="horz"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dirty="0">
                <a:latin typeface="+mj-lt"/>
              </a:rPr>
              <a:t>Mẹ là tâm điểm của nỗi nhớ về tuổi thơ trong nắng mới, là nét son trong "những ngày không" đi suốt cuộc đời với nhà thơ.</a:t>
            </a:r>
            <a:endParaRPr lang="en-SG" sz="2800" dirty="0">
              <a:latin typeface="+mj-lt"/>
            </a:endParaRPr>
          </a:p>
        </p:txBody>
      </p:sp>
      <p:pic>
        <p:nvPicPr>
          <p:cNvPr id="13" name="图片 22">
            <a:extLst>
              <a:ext uri="{FF2B5EF4-FFF2-40B4-BE49-F238E27FC236}">
                <a16:creationId xmlns:a16="http://schemas.microsoft.com/office/drawing/2014/main" id="{FC7CC315-42CF-E5DF-F6B9-5543A0868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61841" y="5074828"/>
            <a:ext cx="1097196" cy="917915"/>
          </a:xfrm>
          <a:prstGeom prst="rect">
            <a:avLst/>
          </a:prstGeom>
        </p:spPr>
      </p:pic>
    </p:spTree>
    <p:extLst>
      <p:ext uri="{BB962C8B-B14F-4D97-AF65-F5344CB8AC3E}">
        <p14:creationId xmlns:p14="http://schemas.microsoft.com/office/powerpoint/2010/main" val="23917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10"/>
        <p:cNvGrpSpPr/>
        <p:nvPr/>
      </p:nvGrpSpPr>
      <p:grpSpPr>
        <a:xfrm>
          <a:off x="0" y="0"/>
          <a:ext cx="0" cy="0"/>
          <a:chOff x="0" y="0"/>
          <a:chExt cx="0" cy="0"/>
        </a:xfrm>
      </p:grpSpPr>
      <p:grpSp>
        <p:nvGrpSpPr>
          <p:cNvPr id="6114" name="Google Shape;6114;p66"/>
          <p:cNvGrpSpPr/>
          <p:nvPr/>
        </p:nvGrpSpPr>
        <p:grpSpPr>
          <a:xfrm>
            <a:off x="-621834" y="-903454"/>
            <a:ext cx="2499451" cy="3076635"/>
            <a:chOff x="-313975" y="-677590"/>
            <a:chExt cx="1874588" cy="2307476"/>
          </a:xfrm>
        </p:grpSpPr>
        <p:grpSp>
          <p:nvGrpSpPr>
            <p:cNvPr id="6115" name="Google Shape;6115;p66"/>
            <p:cNvGrpSpPr/>
            <p:nvPr/>
          </p:nvGrpSpPr>
          <p:grpSpPr>
            <a:xfrm rot="6148474" flipH="1">
              <a:off x="-289131" y="86729"/>
              <a:ext cx="1548779" cy="1294483"/>
              <a:chOff x="457474" y="3580802"/>
              <a:chExt cx="1408022" cy="1176837"/>
            </a:xfrm>
          </p:grpSpPr>
          <p:sp>
            <p:nvSpPr>
              <p:cNvPr id="6116" name="Google Shape;6116;p66"/>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66"/>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66"/>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66"/>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66"/>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66"/>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66"/>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66"/>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66"/>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66"/>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6" name="Google Shape;6126;p66"/>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7" name="Google Shape;6127;p66"/>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66"/>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66"/>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66"/>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66"/>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66"/>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66"/>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34" name="Google Shape;6134;p66"/>
              <p:cNvGrpSpPr/>
              <p:nvPr/>
            </p:nvGrpSpPr>
            <p:grpSpPr>
              <a:xfrm>
                <a:off x="660396" y="3746459"/>
                <a:ext cx="1205100" cy="947215"/>
                <a:chOff x="660396" y="3746459"/>
                <a:chExt cx="1205100" cy="947215"/>
              </a:xfrm>
            </p:grpSpPr>
            <p:sp>
              <p:nvSpPr>
                <p:cNvPr id="6135" name="Google Shape;6135;p66"/>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66"/>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66"/>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8" name="Google Shape;6138;p66"/>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9" name="Google Shape;6139;p66"/>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140" name="Google Shape;6140;p66"/>
            <p:cNvGrpSpPr/>
            <p:nvPr/>
          </p:nvGrpSpPr>
          <p:grpSpPr>
            <a:xfrm rot="4664230" flipH="1">
              <a:off x="333831" y="-475154"/>
              <a:ext cx="1219027" cy="998399"/>
              <a:chOff x="431982" y="2910018"/>
              <a:chExt cx="1219007" cy="998383"/>
            </a:xfrm>
          </p:grpSpPr>
          <p:sp>
            <p:nvSpPr>
              <p:cNvPr id="6141" name="Google Shape;6141;p66"/>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2" name="Google Shape;6142;p66"/>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3" name="Google Shape;6143;p66"/>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4" name="Google Shape;6144;p66"/>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45" name="Google Shape;6145;p66"/>
              <p:cNvGrpSpPr/>
              <p:nvPr/>
            </p:nvGrpSpPr>
            <p:grpSpPr>
              <a:xfrm>
                <a:off x="431982" y="2910018"/>
                <a:ext cx="442274" cy="159445"/>
                <a:chOff x="431982" y="2910018"/>
                <a:chExt cx="442274" cy="159445"/>
              </a:xfrm>
            </p:grpSpPr>
            <p:sp>
              <p:nvSpPr>
                <p:cNvPr id="6146" name="Google Shape;6146;p66"/>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7" name="Google Shape;6147;p66"/>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8" name="Google Shape;6148;p66"/>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9" name="Google Shape;6149;p66"/>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0" name="Google Shape;6150;p66"/>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151" name="Google Shape;6151;p66"/>
            <p:cNvGrpSpPr/>
            <p:nvPr/>
          </p:nvGrpSpPr>
          <p:grpSpPr>
            <a:xfrm flipH="1">
              <a:off x="714857" y="566564"/>
              <a:ext cx="139466" cy="159114"/>
              <a:chOff x="11250843" y="1932532"/>
              <a:chExt cx="402616" cy="459335"/>
            </a:xfrm>
          </p:grpSpPr>
          <p:sp>
            <p:nvSpPr>
              <p:cNvPr id="6152" name="Google Shape;6152;p6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3" name="Google Shape;6153;p6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4" name="Google Shape;6154;p6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159" name="Google Shape;6159;p66"/>
          <p:cNvGrpSpPr/>
          <p:nvPr/>
        </p:nvGrpSpPr>
        <p:grpSpPr>
          <a:xfrm>
            <a:off x="52776" y="5394851"/>
            <a:ext cx="1029497" cy="1230016"/>
            <a:chOff x="39581" y="4046138"/>
            <a:chExt cx="772123" cy="922512"/>
          </a:xfrm>
        </p:grpSpPr>
        <p:grpSp>
          <p:nvGrpSpPr>
            <p:cNvPr id="6160" name="Google Shape;6160;p66"/>
            <p:cNvGrpSpPr/>
            <p:nvPr/>
          </p:nvGrpSpPr>
          <p:grpSpPr>
            <a:xfrm flipH="1">
              <a:off x="425643" y="4608564"/>
              <a:ext cx="386060" cy="360087"/>
              <a:chOff x="9460636" y="2071442"/>
              <a:chExt cx="1221710" cy="1139515"/>
            </a:xfrm>
          </p:grpSpPr>
          <p:sp>
            <p:nvSpPr>
              <p:cNvPr id="6161" name="Google Shape;6161;p6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2" name="Google Shape;6162;p6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3" name="Google Shape;6163;p6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4" name="Google Shape;6164;p6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5" name="Google Shape;6165;p6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6" name="Google Shape;6166;p6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7" name="Google Shape;6167;p6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8" name="Google Shape;6168;p6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9" name="Google Shape;6169;p6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0" name="Google Shape;6170;p6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1" name="Google Shape;6171;p6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72" name="Google Shape;6172;p66"/>
            <p:cNvGrpSpPr/>
            <p:nvPr/>
          </p:nvGrpSpPr>
          <p:grpSpPr>
            <a:xfrm flipH="1">
              <a:off x="39581" y="4241627"/>
              <a:ext cx="386060" cy="360087"/>
              <a:chOff x="9460636" y="2071442"/>
              <a:chExt cx="1221710" cy="1139515"/>
            </a:xfrm>
          </p:grpSpPr>
          <p:sp>
            <p:nvSpPr>
              <p:cNvPr id="6173" name="Google Shape;6173;p6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4" name="Google Shape;6174;p6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5" name="Google Shape;6175;p6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6" name="Google Shape;6176;p6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7" name="Google Shape;6177;p6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8" name="Google Shape;6178;p6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9" name="Google Shape;6179;p6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0" name="Google Shape;6180;p6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1" name="Google Shape;6181;p6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2" name="Google Shape;6182;p6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3" name="Google Shape;6183;p6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84" name="Google Shape;6184;p66"/>
            <p:cNvGrpSpPr/>
            <p:nvPr/>
          </p:nvGrpSpPr>
          <p:grpSpPr>
            <a:xfrm flipH="1">
              <a:off x="451282" y="4046138"/>
              <a:ext cx="139466" cy="159114"/>
              <a:chOff x="11250843" y="1932532"/>
              <a:chExt cx="402616" cy="459335"/>
            </a:xfrm>
          </p:grpSpPr>
          <p:sp>
            <p:nvSpPr>
              <p:cNvPr id="6185" name="Google Shape;6185;p6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6" name="Google Shape;6186;p6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7" name="Google Shape;6187;p6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188" name="Google Shape;6188;p66"/>
          <p:cNvGrpSpPr/>
          <p:nvPr/>
        </p:nvGrpSpPr>
        <p:grpSpPr>
          <a:xfrm rot="-8100000">
            <a:off x="10744527" y="-1279565"/>
            <a:ext cx="1850375" cy="3287169"/>
            <a:chOff x="593002" y="2042708"/>
            <a:chExt cx="1261647" cy="2241302"/>
          </a:xfrm>
        </p:grpSpPr>
        <p:grpSp>
          <p:nvGrpSpPr>
            <p:cNvPr id="6189" name="Google Shape;6189;p66"/>
            <p:cNvGrpSpPr/>
            <p:nvPr/>
          </p:nvGrpSpPr>
          <p:grpSpPr>
            <a:xfrm>
              <a:off x="903827" y="2042708"/>
              <a:ext cx="823828" cy="968444"/>
              <a:chOff x="903827" y="2042708"/>
              <a:chExt cx="823828" cy="968444"/>
            </a:xfrm>
          </p:grpSpPr>
          <p:sp>
            <p:nvSpPr>
              <p:cNvPr id="6190" name="Google Shape;6190;p66"/>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1" name="Google Shape;6191;p66"/>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2" name="Google Shape;6192;p66"/>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3" name="Google Shape;6193;p66"/>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4" name="Google Shape;6194;p66"/>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5" name="Google Shape;6195;p66"/>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6" name="Google Shape;6196;p66"/>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97" name="Google Shape;6197;p66"/>
            <p:cNvGrpSpPr/>
            <p:nvPr/>
          </p:nvGrpSpPr>
          <p:grpSpPr>
            <a:xfrm>
              <a:off x="593002" y="2212351"/>
              <a:ext cx="1261647" cy="2071660"/>
              <a:chOff x="593002" y="2212351"/>
              <a:chExt cx="1261647" cy="2071660"/>
            </a:xfrm>
          </p:grpSpPr>
          <p:sp>
            <p:nvSpPr>
              <p:cNvPr id="6198" name="Google Shape;6198;p66"/>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9" name="Google Shape;6199;p66"/>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0" name="Google Shape;6200;p66"/>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1" name="Google Shape;6201;p66"/>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466" name="Google Shape;4927;p45">
            <a:extLst>
              <a:ext uri="{FF2B5EF4-FFF2-40B4-BE49-F238E27FC236}">
                <a16:creationId xmlns:a16="http://schemas.microsoft.com/office/drawing/2014/main" id="{3373B28E-D216-EEC1-A717-A0E47E85502A}"/>
              </a:ext>
            </a:extLst>
          </p:cNvPr>
          <p:cNvSpPr/>
          <p:nvPr/>
        </p:nvSpPr>
        <p:spPr>
          <a:xfrm rot="66">
            <a:off x="2205234" y="423073"/>
            <a:ext cx="7900905" cy="623572"/>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467" name="Google Shape;6573;p68">
            <a:extLst>
              <a:ext uri="{FF2B5EF4-FFF2-40B4-BE49-F238E27FC236}">
                <a16:creationId xmlns:a16="http://schemas.microsoft.com/office/drawing/2014/main" id="{8AC7A4F5-AEF9-4882-5340-BD7C2D548708}"/>
              </a:ext>
            </a:extLst>
          </p:cNvPr>
          <p:cNvSpPr txBox="1">
            <a:spLocks noGrp="1"/>
          </p:cNvSpPr>
          <p:nvPr>
            <p:ph type="ctrTitle"/>
          </p:nvPr>
        </p:nvSpPr>
        <p:spPr>
          <a:xfrm>
            <a:off x="953200" y="453539"/>
            <a:ext cx="10285600" cy="780400"/>
          </a:xfrm>
          <a:prstGeom prst="rect">
            <a:avLst/>
          </a:prstGeom>
        </p:spPr>
        <p:txBody>
          <a:bodyPr spcFirstLastPara="1" wrap="square" lIns="121900" tIns="0" rIns="121900" bIns="121900" anchor="t" anchorCtr="0">
            <a:noAutofit/>
          </a:bodyPr>
          <a:lstStyle/>
          <a:p>
            <a:r>
              <a:rPr lang="en-US" sz="2800" b="1" dirty="0">
                <a:effectLst/>
                <a:latin typeface="Times New Roman" panose="02020603050405020304" pitchFamily="18" charset="0"/>
                <a:ea typeface="Calibri" panose="020F0502020204030204" pitchFamily="34" charset="0"/>
              </a:rPr>
              <a:t>3. </a:t>
            </a:r>
            <a:r>
              <a:rPr lang="vi-VN" sz="2800" b="1" dirty="0">
                <a:effectLst/>
                <a:latin typeface="Times New Roman" panose="02020603050405020304" pitchFamily="18" charset="0"/>
                <a:ea typeface="Calibri" panose="020F0502020204030204" pitchFamily="34" charset="0"/>
              </a:rPr>
              <a:t>Cách nêu lí lẽ, bằng chứng để làm sáng tỏ luận điểm</a:t>
            </a:r>
            <a:endParaRPr sz="5400" b="1" dirty="0">
              <a:latin typeface="Times New Roman" panose="02020603050405020304" pitchFamily="18" charset="0"/>
              <a:cs typeface="Times New Roman" panose="02020603050405020304" pitchFamily="18" charset="0"/>
            </a:endParaRPr>
          </a:p>
        </p:txBody>
      </p:sp>
      <p:grpSp>
        <p:nvGrpSpPr>
          <p:cNvPr id="2" name="组合 2">
            <a:extLst>
              <a:ext uri="{FF2B5EF4-FFF2-40B4-BE49-F238E27FC236}">
                <a16:creationId xmlns:a16="http://schemas.microsoft.com/office/drawing/2014/main" id="{3384CEA7-D1D0-A896-B7DB-91AE258FF43D}"/>
              </a:ext>
            </a:extLst>
          </p:cNvPr>
          <p:cNvGrpSpPr/>
          <p:nvPr/>
        </p:nvGrpSpPr>
        <p:grpSpPr>
          <a:xfrm flipH="1">
            <a:off x="5594329" y="1530793"/>
            <a:ext cx="5473977" cy="4331521"/>
            <a:chOff x="-558688" y="0"/>
            <a:chExt cx="9107943" cy="6858000"/>
          </a:xfrm>
        </p:grpSpPr>
        <p:pic>
          <p:nvPicPr>
            <p:cNvPr id="3" name="图片 3">
              <a:extLst>
                <a:ext uri="{FF2B5EF4-FFF2-40B4-BE49-F238E27FC236}">
                  <a16:creationId xmlns:a16="http://schemas.microsoft.com/office/drawing/2014/main" id="{0AF284F6-0253-F569-AE9A-21D1F9ADF65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4" name="图片 4">
              <a:extLst>
                <a:ext uri="{FF2B5EF4-FFF2-40B4-BE49-F238E27FC236}">
                  <a16:creationId xmlns:a16="http://schemas.microsoft.com/office/drawing/2014/main" id="{6D361B7D-57EF-8158-CC26-056AC2749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5" name="TextBox 4">
            <a:extLst>
              <a:ext uri="{FF2B5EF4-FFF2-40B4-BE49-F238E27FC236}">
                <a16:creationId xmlns:a16="http://schemas.microsoft.com/office/drawing/2014/main" id="{21A47412-04E0-1146-736A-24E690B934B4}"/>
              </a:ext>
            </a:extLst>
          </p:cNvPr>
          <p:cNvSpPr txBox="1"/>
          <p:nvPr/>
        </p:nvSpPr>
        <p:spPr>
          <a:xfrm>
            <a:off x="6423802" y="2660485"/>
            <a:ext cx="3899923" cy="230832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i="1" dirty="0">
                <a:latin typeface="+mj-lt"/>
              </a:rPr>
              <a:t>Nhận xét về cách nêu lí lẽ, bằng chứng để làm sáng tỏ luận điểm</a:t>
            </a:r>
            <a:endParaRPr lang="en-SG" sz="3600" dirty="0">
              <a:latin typeface="+mj-lt"/>
            </a:endParaRPr>
          </a:p>
        </p:txBody>
      </p:sp>
      <p:pic>
        <p:nvPicPr>
          <p:cNvPr id="6" name="Picture 5">
            <a:extLst>
              <a:ext uri="{FF2B5EF4-FFF2-40B4-BE49-F238E27FC236}">
                <a16:creationId xmlns:a16="http://schemas.microsoft.com/office/drawing/2014/main" id="{47C49B2E-9825-07E7-0416-2332E33C3C02}"/>
              </a:ext>
            </a:extLst>
          </p:cNvPr>
          <p:cNvPicPr>
            <a:picLocks noChangeAspect="1"/>
          </p:cNvPicPr>
          <p:nvPr/>
        </p:nvPicPr>
        <p:blipFill>
          <a:blip r:embed="rId6"/>
          <a:stretch>
            <a:fillRect/>
          </a:stretch>
        </p:blipFill>
        <p:spPr>
          <a:xfrm>
            <a:off x="1191290" y="2581025"/>
            <a:ext cx="4155616" cy="4550681"/>
          </a:xfrm>
          <a:prstGeom prst="rect">
            <a:avLst/>
          </a:prstGeom>
        </p:spPr>
      </p:pic>
    </p:spTree>
    <p:extLst>
      <p:ext uri="{BB962C8B-B14F-4D97-AF65-F5344CB8AC3E}">
        <p14:creationId xmlns:p14="http://schemas.microsoft.com/office/powerpoint/2010/main" val="40728335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10"/>
        <p:cNvGrpSpPr/>
        <p:nvPr/>
      </p:nvGrpSpPr>
      <p:grpSpPr>
        <a:xfrm>
          <a:off x="0" y="0"/>
          <a:ext cx="0" cy="0"/>
          <a:chOff x="0" y="0"/>
          <a:chExt cx="0" cy="0"/>
        </a:xfrm>
      </p:grpSpPr>
      <p:grpSp>
        <p:nvGrpSpPr>
          <p:cNvPr id="6114" name="Google Shape;6114;p66"/>
          <p:cNvGrpSpPr/>
          <p:nvPr/>
        </p:nvGrpSpPr>
        <p:grpSpPr>
          <a:xfrm>
            <a:off x="-621834" y="-903454"/>
            <a:ext cx="2499451" cy="3076635"/>
            <a:chOff x="-313975" y="-677590"/>
            <a:chExt cx="1874588" cy="2307476"/>
          </a:xfrm>
        </p:grpSpPr>
        <p:grpSp>
          <p:nvGrpSpPr>
            <p:cNvPr id="6115" name="Google Shape;6115;p66"/>
            <p:cNvGrpSpPr/>
            <p:nvPr/>
          </p:nvGrpSpPr>
          <p:grpSpPr>
            <a:xfrm rot="6148474" flipH="1">
              <a:off x="-289131" y="86729"/>
              <a:ext cx="1548779" cy="1294483"/>
              <a:chOff x="457474" y="3580802"/>
              <a:chExt cx="1408022" cy="1176837"/>
            </a:xfrm>
          </p:grpSpPr>
          <p:sp>
            <p:nvSpPr>
              <p:cNvPr id="6116" name="Google Shape;6116;p66"/>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66"/>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66"/>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66"/>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66"/>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66"/>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66"/>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66"/>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66"/>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66"/>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6" name="Google Shape;6126;p66"/>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7" name="Google Shape;6127;p66"/>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66"/>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66"/>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66"/>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66"/>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66"/>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66"/>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34" name="Google Shape;6134;p66"/>
              <p:cNvGrpSpPr/>
              <p:nvPr/>
            </p:nvGrpSpPr>
            <p:grpSpPr>
              <a:xfrm>
                <a:off x="660396" y="3746459"/>
                <a:ext cx="1205100" cy="947215"/>
                <a:chOff x="660396" y="3746459"/>
                <a:chExt cx="1205100" cy="947215"/>
              </a:xfrm>
            </p:grpSpPr>
            <p:sp>
              <p:nvSpPr>
                <p:cNvPr id="6135" name="Google Shape;6135;p66"/>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66"/>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66"/>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8" name="Google Shape;6138;p66"/>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9" name="Google Shape;6139;p66"/>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140" name="Google Shape;6140;p66"/>
            <p:cNvGrpSpPr/>
            <p:nvPr/>
          </p:nvGrpSpPr>
          <p:grpSpPr>
            <a:xfrm rot="4664230" flipH="1">
              <a:off x="333831" y="-475154"/>
              <a:ext cx="1219027" cy="998399"/>
              <a:chOff x="431982" y="2910018"/>
              <a:chExt cx="1219007" cy="998383"/>
            </a:xfrm>
          </p:grpSpPr>
          <p:sp>
            <p:nvSpPr>
              <p:cNvPr id="6141" name="Google Shape;6141;p66"/>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2" name="Google Shape;6142;p66"/>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3" name="Google Shape;6143;p66"/>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4" name="Google Shape;6144;p66"/>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45" name="Google Shape;6145;p66"/>
              <p:cNvGrpSpPr/>
              <p:nvPr/>
            </p:nvGrpSpPr>
            <p:grpSpPr>
              <a:xfrm>
                <a:off x="431982" y="2910018"/>
                <a:ext cx="442274" cy="159445"/>
                <a:chOff x="431982" y="2910018"/>
                <a:chExt cx="442274" cy="159445"/>
              </a:xfrm>
            </p:grpSpPr>
            <p:sp>
              <p:nvSpPr>
                <p:cNvPr id="6146" name="Google Shape;6146;p66"/>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7" name="Google Shape;6147;p66"/>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8" name="Google Shape;6148;p66"/>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9" name="Google Shape;6149;p66"/>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0" name="Google Shape;6150;p66"/>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151" name="Google Shape;6151;p66"/>
            <p:cNvGrpSpPr/>
            <p:nvPr/>
          </p:nvGrpSpPr>
          <p:grpSpPr>
            <a:xfrm flipH="1">
              <a:off x="714857" y="566564"/>
              <a:ext cx="139466" cy="159114"/>
              <a:chOff x="11250843" y="1932532"/>
              <a:chExt cx="402616" cy="459335"/>
            </a:xfrm>
          </p:grpSpPr>
          <p:sp>
            <p:nvSpPr>
              <p:cNvPr id="6152" name="Google Shape;6152;p6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3" name="Google Shape;6153;p6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4" name="Google Shape;6154;p6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159" name="Google Shape;6159;p66"/>
          <p:cNvGrpSpPr/>
          <p:nvPr/>
        </p:nvGrpSpPr>
        <p:grpSpPr>
          <a:xfrm>
            <a:off x="52776" y="5394851"/>
            <a:ext cx="1029497" cy="1230016"/>
            <a:chOff x="39581" y="4046138"/>
            <a:chExt cx="772123" cy="922512"/>
          </a:xfrm>
        </p:grpSpPr>
        <p:grpSp>
          <p:nvGrpSpPr>
            <p:cNvPr id="6160" name="Google Shape;6160;p66"/>
            <p:cNvGrpSpPr/>
            <p:nvPr/>
          </p:nvGrpSpPr>
          <p:grpSpPr>
            <a:xfrm flipH="1">
              <a:off x="425643" y="4608564"/>
              <a:ext cx="386060" cy="360087"/>
              <a:chOff x="9460636" y="2071442"/>
              <a:chExt cx="1221710" cy="1139515"/>
            </a:xfrm>
          </p:grpSpPr>
          <p:sp>
            <p:nvSpPr>
              <p:cNvPr id="6161" name="Google Shape;6161;p6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2" name="Google Shape;6162;p6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3" name="Google Shape;6163;p6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4" name="Google Shape;6164;p6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5" name="Google Shape;6165;p6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6" name="Google Shape;6166;p6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7" name="Google Shape;6167;p6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8" name="Google Shape;6168;p6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9" name="Google Shape;6169;p6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0" name="Google Shape;6170;p6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1" name="Google Shape;6171;p6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72" name="Google Shape;6172;p66"/>
            <p:cNvGrpSpPr/>
            <p:nvPr/>
          </p:nvGrpSpPr>
          <p:grpSpPr>
            <a:xfrm flipH="1">
              <a:off x="39581" y="4241627"/>
              <a:ext cx="386060" cy="360087"/>
              <a:chOff x="9460636" y="2071442"/>
              <a:chExt cx="1221710" cy="1139515"/>
            </a:xfrm>
          </p:grpSpPr>
          <p:sp>
            <p:nvSpPr>
              <p:cNvPr id="6173" name="Google Shape;6173;p66"/>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4" name="Google Shape;6174;p66"/>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5" name="Google Shape;6175;p66"/>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6" name="Google Shape;6176;p66"/>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7" name="Google Shape;6177;p66"/>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8" name="Google Shape;6178;p66"/>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9" name="Google Shape;6179;p66"/>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0" name="Google Shape;6180;p66"/>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1" name="Google Shape;6181;p66"/>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2" name="Google Shape;6182;p66"/>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3" name="Google Shape;6183;p66"/>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84" name="Google Shape;6184;p66"/>
            <p:cNvGrpSpPr/>
            <p:nvPr/>
          </p:nvGrpSpPr>
          <p:grpSpPr>
            <a:xfrm flipH="1">
              <a:off x="451282" y="4046138"/>
              <a:ext cx="139466" cy="159114"/>
              <a:chOff x="11250843" y="1932532"/>
              <a:chExt cx="402616" cy="459335"/>
            </a:xfrm>
          </p:grpSpPr>
          <p:sp>
            <p:nvSpPr>
              <p:cNvPr id="6185" name="Google Shape;6185;p66"/>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6" name="Google Shape;6186;p66"/>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7" name="Google Shape;6187;p66"/>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188" name="Google Shape;6188;p66"/>
          <p:cNvGrpSpPr/>
          <p:nvPr/>
        </p:nvGrpSpPr>
        <p:grpSpPr>
          <a:xfrm rot="-8100000">
            <a:off x="10744527" y="-1279565"/>
            <a:ext cx="1850375" cy="3287169"/>
            <a:chOff x="593002" y="2042708"/>
            <a:chExt cx="1261647" cy="2241302"/>
          </a:xfrm>
        </p:grpSpPr>
        <p:grpSp>
          <p:nvGrpSpPr>
            <p:cNvPr id="6189" name="Google Shape;6189;p66"/>
            <p:cNvGrpSpPr/>
            <p:nvPr/>
          </p:nvGrpSpPr>
          <p:grpSpPr>
            <a:xfrm>
              <a:off x="903827" y="2042708"/>
              <a:ext cx="823828" cy="968444"/>
              <a:chOff x="903827" y="2042708"/>
              <a:chExt cx="823828" cy="968444"/>
            </a:xfrm>
          </p:grpSpPr>
          <p:sp>
            <p:nvSpPr>
              <p:cNvPr id="6190" name="Google Shape;6190;p66"/>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1" name="Google Shape;6191;p66"/>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2" name="Google Shape;6192;p66"/>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3" name="Google Shape;6193;p66"/>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4" name="Google Shape;6194;p66"/>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5" name="Google Shape;6195;p66"/>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6" name="Google Shape;6196;p66"/>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97" name="Google Shape;6197;p66"/>
            <p:cNvGrpSpPr/>
            <p:nvPr/>
          </p:nvGrpSpPr>
          <p:grpSpPr>
            <a:xfrm>
              <a:off x="593002" y="2212351"/>
              <a:ext cx="1261647" cy="2071660"/>
              <a:chOff x="593002" y="2212351"/>
              <a:chExt cx="1261647" cy="2071660"/>
            </a:xfrm>
          </p:grpSpPr>
          <p:sp>
            <p:nvSpPr>
              <p:cNvPr id="6198" name="Google Shape;6198;p66"/>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9" name="Google Shape;6199;p66"/>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0" name="Google Shape;6200;p66"/>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1" name="Google Shape;6201;p66"/>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466" name="Google Shape;4927;p45">
            <a:extLst>
              <a:ext uri="{FF2B5EF4-FFF2-40B4-BE49-F238E27FC236}">
                <a16:creationId xmlns:a16="http://schemas.microsoft.com/office/drawing/2014/main" id="{3373B28E-D216-EEC1-A717-A0E47E85502A}"/>
              </a:ext>
            </a:extLst>
          </p:cNvPr>
          <p:cNvSpPr/>
          <p:nvPr/>
        </p:nvSpPr>
        <p:spPr>
          <a:xfrm rot="66">
            <a:off x="2205234" y="423073"/>
            <a:ext cx="7900905" cy="623572"/>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467" name="Google Shape;6573;p68">
            <a:extLst>
              <a:ext uri="{FF2B5EF4-FFF2-40B4-BE49-F238E27FC236}">
                <a16:creationId xmlns:a16="http://schemas.microsoft.com/office/drawing/2014/main" id="{8AC7A4F5-AEF9-4882-5340-BD7C2D548708}"/>
              </a:ext>
            </a:extLst>
          </p:cNvPr>
          <p:cNvSpPr txBox="1">
            <a:spLocks noGrp="1"/>
          </p:cNvSpPr>
          <p:nvPr>
            <p:ph type="ctrTitle"/>
          </p:nvPr>
        </p:nvSpPr>
        <p:spPr>
          <a:xfrm>
            <a:off x="953200" y="453539"/>
            <a:ext cx="10285600" cy="780400"/>
          </a:xfrm>
          <a:prstGeom prst="rect">
            <a:avLst/>
          </a:prstGeom>
        </p:spPr>
        <p:txBody>
          <a:bodyPr spcFirstLastPara="1" wrap="square" lIns="121900" tIns="0" rIns="121900" bIns="121900" anchor="t" anchorCtr="0">
            <a:noAutofit/>
          </a:bodyPr>
          <a:lstStyle/>
          <a:p>
            <a:r>
              <a:rPr lang="en-US" sz="2800" b="1" dirty="0">
                <a:effectLst/>
                <a:latin typeface="Times New Roman" panose="02020603050405020304" pitchFamily="18" charset="0"/>
                <a:ea typeface="Calibri" panose="020F0502020204030204" pitchFamily="34" charset="0"/>
              </a:rPr>
              <a:t>3. </a:t>
            </a:r>
            <a:r>
              <a:rPr lang="vi-VN" sz="2800" b="1" dirty="0">
                <a:effectLst/>
                <a:latin typeface="Times New Roman" panose="02020603050405020304" pitchFamily="18" charset="0"/>
                <a:ea typeface="Calibri" panose="020F0502020204030204" pitchFamily="34" charset="0"/>
              </a:rPr>
              <a:t>Cách nêu lí lẽ, bằng chứng để làm sáng tỏ luận điểm</a:t>
            </a:r>
            <a:endParaRPr sz="54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CDDE9AD-077A-B74F-7B40-731C29FF3343}"/>
              </a:ext>
            </a:extLst>
          </p:cNvPr>
          <p:cNvPicPr>
            <a:picLocks noChangeAspect="1"/>
          </p:cNvPicPr>
          <p:nvPr/>
        </p:nvPicPr>
        <p:blipFill rotWithShape="1">
          <a:blip r:embed="rId3"/>
          <a:srcRect l="6302" t="34094"/>
          <a:stretch/>
        </p:blipFill>
        <p:spPr>
          <a:xfrm>
            <a:off x="-1386442" y="2319899"/>
            <a:ext cx="5208031" cy="5431140"/>
          </a:xfrm>
          <a:prstGeom prst="rect">
            <a:avLst/>
          </a:prstGeom>
        </p:spPr>
      </p:pic>
      <p:sp>
        <p:nvSpPr>
          <p:cNvPr id="38" name="矩形 18">
            <a:extLst>
              <a:ext uri="{FF2B5EF4-FFF2-40B4-BE49-F238E27FC236}">
                <a16:creationId xmlns:a16="http://schemas.microsoft.com/office/drawing/2014/main" id="{946045C6-F734-C2BC-B2CE-4DF269ED8D14}"/>
              </a:ext>
            </a:extLst>
          </p:cNvPr>
          <p:cNvSpPr/>
          <p:nvPr/>
        </p:nvSpPr>
        <p:spPr>
          <a:xfrm>
            <a:off x="5702816" y="1536725"/>
            <a:ext cx="5879531" cy="1518633"/>
          </a:xfrm>
          <a:prstGeom prst="rect">
            <a:avLst/>
          </a:prstGeom>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dirty="0">
                <a:latin typeface="+mj-lt"/>
              </a:rPr>
              <a:t>Bài chia làm các luận điểm cụ thể, lí lẽ, dẫn chứng đầy đủ giúp người đọc dễ dàng theo dõi.</a:t>
            </a:r>
            <a:endParaRPr lang="en-SG" sz="2800" dirty="0">
              <a:latin typeface="+mj-lt"/>
            </a:endParaRPr>
          </a:p>
        </p:txBody>
      </p:sp>
      <p:pic>
        <p:nvPicPr>
          <p:cNvPr id="39" name="图片 16">
            <a:extLst>
              <a:ext uri="{FF2B5EF4-FFF2-40B4-BE49-F238E27FC236}">
                <a16:creationId xmlns:a16="http://schemas.microsoft.com/office/drawing/2014/main" id="{BD724F9B-36CC-A298-5B1E-B353409585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48703" y="1619055"/>
            <a:ext cx="1316081" cy="997961"/>
          </a:xfrm>
          <a:prstGeom prst="rect">
            <a:avLst/>
          </a:prstGeom>
        </p:spPr>
      </p:pic>
      <p:sp>
        <p:nvSpPr>
          <p:cNvPr id="40" name="矩形 18">
            <a:extLst>
              <a:ext uri="{FF2B5EF4-FFF2-40B4-BE49-F238E27FC236}">
                <a16:creationId xmlns:a16="http://schemas.microsoft.com/office/drawing/2014/main" id="{102A264E-ABB9-0779-1DFB-F29D04617511}"/>
              </a:ext>
            </a:extLst>
          </p:cNvPr>
          <p:cNvSpPr/>
          <p:nvPr/>
        </p:nvSpPr>
        <p:spPr>
          <a:xfrm>
            <a:off x="5905457" y="3139856"/>
            <a:ext cx="5879531" cy="1518633"/>
          </a:xfrm>
          <a:prstGeom prst="rect">
            <a:avLst/>
          </a:prstGeom>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dirty="0">
                <a:latin typeface="+mj-lt"/>
              </a:rPr>
              <a:t>Ở mỗi luận điểm, tác giả đều trích dẫn các câu thơ cụ thể và phân tích cúng nhằm làm sáng tỏ luận điểm. </a:t>
            </a:r>
            <a:endParaRPr lang="en-US" altLang="en-US" sz="3600" dirty="0">
              <a:solidFill>
                <a:schemeClr val="tx1">
                  <a:lumMod val="85000"/>
                  <a:lumOff val="15000"/>
                </a:schemeClr>
              </a:solidFill>
              <a:latin typeface="+mj-lt"/>
              <a:ea typeface="思源黑体 CN Medium" panose="020B0600000000000000" pitchFamily="34" charset="-122"/>
              <a:sym typeface="思源黑体 CN Medium" panose="020B0600000000000000" pitchFamily="34" charset="-122"/>
            </a:endParaRPr>
          </a:p>
        </p:txBody>
      </p:sp>
      <p:pic>
        <p:nvPicPr>
          <p:cNvPr id="41" name="图片 16">
            <a:extLst>
              <a:ext uri="{FF2B5EF4-FFF2-40B4-BE49-F238E27FC236}">
                <a16:creationId xmlns:a16="http://schemas.microsoft.com/office/drawing/2014/main" id="{2E916583-42DC-33C8-D534-FA658E3676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1344" y="3222186"/>
            <a:ext cx="1316081" cy="997961"/>
          </a:xfrm>
          <a:prstGeom prst="rect">
            <a:avLst/>
          </a:prstGeom>
        </p:spPr>
      </p:pic>
      <p:sp>
        <p:nvSpPr>
          <p:cNvPr id="42" name="矩形 18">
            <a:extLst>
              <a:ext uri="{FF2B5EF4-FFF2-40B4-BE49-F238E27FC236}">
                <a16:creationId xmlns:a16="http://schemas.microsoft.com/office/drawing/2014/main" id="{23E5FF81-D7C6-AEC1-4AD6-BD4913D5513B}"/>
              </a:ext>
            </a:extLst>
          </p:cNvPr>
          <p:cNvSpPr/>
          <p:nvPr/>
        </p:nvSpPr>
        <p:spPr>
          <a:xfrm>
            <a:off x="6108098" y="4847686"/>
            <a:ext cx="5879531" cy="1518633"/>
          </a:xfrm>
          <a:prstGeom prst="rect">
            <a:avLst/>
          </a:prstGeom>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dirty="0">
                <a:latin typeface="+mj-lt"/>
              </a:rPr>
              <a:t>Có so sánh, liên hệ, mở rộng với tác giả khác viết về cùng đề tài để nhấn mạnh giá trị của tác phẩm.</a:t>
            </a:r>
            <a:endParaRPr lang="en-SG" sz="2800" dirty="0">
              <a:latin typeface="+mj-lt"/>
            </a:endParaRPr>
          </a:p>
        </p:txBody>
      </p:sp>
      <p:pic>
        <p:nvPicPr>
          <p:cNvPr id="43" name="图片 16">
            <a:extLst>
              <a:ext uri="{FF2B5EF4-FFF2-40B4-BE49-F238E27FC236}">
                <a16:creationId xmlns:a16="http://schemas.microsoft.com/office/drawing/2014/main" id="{6A76A11F-E732-C763-626C-168F0A697A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3985" y="4930016"/>
            <a:ext cx="1316081" cy="997961"/>
          </a:xfrm>
          <a:prstGeom prst="rect">
            <a:avLst/>
          </a:prstGeom>
        </p:spPr>
      </p:pic>
    </p:spTree>
    <p:extLst>
      <p:ext uri="{BB962C8B-B14F-4D97-AF65-F5344CB8AC3E}">
        <p14:creationId xmlns:p14="http://schemas.microsoft.com/office/powerpoint/2010/main" val="20063952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68"/>
        <p:cNvGrpSpPr/>
        <p:nvPr/>
      </p:nvGrpSpPr>
      <p:grpSpPr>
        <a:xfrm>
          <a:off x="0" y="0"/>
          <a:ext cx="0" cy="0"/>
          <a:chOff x="0" y="0"/>
          <a:chExt cx="0" cy="0"/>
        </a:xfrm>
      </p:grpSpPr>
      <p:sp>
        <p:nvSpPr>
          <p:cNvPr id="3" name="Google Shape;4927;p45">
            <a:extLst>
              <a:ext uri="{FF2B5EF4-FFF2-40B4-BE49-F238E27FC236}">
                <a16:creationId xmlns:a16="http://schemas.microsoft.com/office/drawing/2014/main" id="{5057B977-C25A-23AC-E29B-F470EFE233B7}"/>
              </a:ext>
            </a:extLst>
          </p:cNvPr>
          <p:cNvSpPr/>
          <p:nvPr/>
        </p:nvSpPr>
        <p:spPr>
          <a:xfrm rot="66">
            <a:off x="1376849" y="423068"/>
            <a:ext cx="9144005" cy="701539"/>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573" name="Google Shape;6573;p68"/>
          <p:cNvSpPr txBox="1">
            <a:spLocks noGrp="1"/>
          </p:cNvSpPr>
          <p:nvPr>
            <p:ph type="ctrTitle"/>
          </p:nvPr>
        </p:nvSpPr>
        <p:spPr>
          <a:xfrm>
            <a:off x="2422821" y="357372"/>
            <a:ext cx="7052060" cy="780400"/>
          </a:xfrm>
          <a:prstGeom prst="rect">
            <a:avLst/>
          </a:prstGeom>
        </p:spPr>
        <p:txBody>
          <a:bodyPr spcFirstLastPara="1" wrap="square" lIns="121900" tIns="0" rIns="121900" bIns="121900" anchor="t" anchorCtr="0">
            <a:noAutofit/>
          </a:bodyPr>
          <a:lstStyle/>
          <a:p>
            <a:pP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4. Bằng chứng khách quan và ý kiến đánh giá chủ quan của người viết.</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402528E-997F-AE9F-3534-CE782135942C}"/>
              </a:ext>
            </a:extLst>
          </p:cNvPr>
          <p:cNvPicPr>
            <a:picLocks noChangeAspect="1"/>
          </p:cNvPicPr>
          <p:nvPr/>
        </p:nvPicPr>
        <p:blipFill>
          <a:blip r:embed="rId3"/>
          <a:stretch>
            <a:fillRect/>
          </a:stretch>
        </p:blipFill>
        <p:spPr>
          <a:xfrm>
            <a:off x="-372935" y="979844"/>
            <a:ext cx="6309843" cy="8490133"/>
          </a:xfrm>
          <a:prstGeom prst="rect">
            <a:avLst/>
          </a:prstGeom>
        </p:spPr>
      </p:pic>
      <p:pic>
        <p:nvPicPr>
          <p:cNvPr id="2" name="图片 4" descr="2">
            <a:extLst>
              <a:ext uri="{FF2B5EF4-FFF2-40B4-BE49-F238E27FC236}">
                <a16:creationId xmlns:a16="http://schemas.microsoft.com/office/drawing/2014/main" id="{44B19189-AB00-AB8B-5A27-52D3AAE331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6198" y="357372"/>
            <a:ext cx="7659270" cy="693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内容占位符 2">
            <a:extLst>
              <a:ext uri="{FF2B5EF4-FFF2-40B4-BE49-F238E27FC236}">
                <a16:creationId xmlns:a16="http://schemas.microsoft.com/office/drawing/2014/main" id="{E9DC7BF2-4365-C468-ED5C-6DD60B546A4A}"/>
              </a:ext>
            </a:extLst>
          </p:cNvPr>
          <p:cNvSpPr txBox="1">
            <a:spLocks noChangeArrowheads="1"/>
          </p:cNvSpPr>
          <p:nvPr/>
        </p:nvSpPr>
        <p:spPr bwMode="auto">
          <a:xfrm>
            <a:off x="6463393" y="2223243"/>
            <a:ext cx="4944879"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4000" i="1" dirty="0">
                <a:latin typeface="+mj-lt"/>
              </a:rPr>
              <a:t>Em hãy chỉ ra những bằng chứng khách quan và ý kiến đánh giá chủ quan của người viết</a:t>
            </a:r>
            <a:endParaRPr lang="en-SG" sz="4000" dirty="0">
              <a:latin typeface="+mj-lt"/>
            </a:endParaRPr>
          </a:p>
        </p:txBody>
      </p:sp>
      <p:sp>
        <p:nvSpPr>
          <p:cNvPr id="7" name="Rectangle 6"/>
          <p:cNvSpPr/>
          <p:nvPr/>
        </p:nvSpPr>
        <p:spPr>
          <a:xfrm>
            <a:off x="1442424" y="2038577"/>
            <a:ext cx="1960793" cy="369332"/>
          </a:xfrm>
          <a:prstGeom prst="rect">
            <a:avLst/>
          </a:prstGeom>
        </p:spPr>
        <p:txBody>
          <a:bodyPr wrap="none">
            <a:spAutoFit/>
          </a:bodyPr>
          <a:lstStyle/>
          <a:p>
            <a:r>
              <a:rPr lang="en-US" dirty="0" err="1" smtClean="0">
                <a:solidFill>
                  <a:schemeClr val="bg1"/>
                </a:solidFill>
                <a:latin typeface="Times New Roman" panose="02020603050405020304" pitchFamily="18" charset="0"/>
                <a:cs typeface="Times New Roman" panose="02020603050405020304" pitchFamily="18" charset="0"/>
              </a:rPr>
              <a:t>Nguyễn</a:t>
            </a:r>
            <a:r>
              <a:rPr lang="en-US" dirty="0" smtClean="0">
                <a:solidFill>
                  <a:schemeClr val="bg1"/>
                </a:solidFill>
                <a:latin typeface="Times New Roman" panose="02020603050405020304" pitchFamily="18" charset="0"/>
                <a:cs typeface="Times New Roman" panose="02020603050405020304" pitchFamily="18" charset="0"/>
              </a:rPr>
              <a:t> Nhâm-958</a:t>
            </a:r>
            <a:endParaRPr lang="en-US" dirty="0">
              <a:solidFill>
                <a:schemeClr val="bg1"/>
              </a:solidFill>
            </a:endParaRPr>
          </a:p>
        </p:txBody>
      </p:sp>
    </p:spTree>
    <p:extLst>
      <p:ext uri="{BB962C8B-B14F-4D97-AF65-F5344CB8AC3E}">
        <p14:creationId xmlns:p14="http://schemas.microsoft.com/office/powerpoint/2010/main" val="17775755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68"/>
        <p:cNvGrpSpPr/>
        <p:nvPr/>
      </p:nvGrpSpPr>
      <p:grpSpPr>
        <a:xfrm>
          <a:off x="0" y="0"/>
          <a:ext cx="0" cy="0"/>
          <a:chOff x="0" y="0"/>
          <a:chExt cx="0" cy="0"/>
        </a:xfrm>
      </p:grpSpPr>
      <p:sp>
        <p:nvSpPr>
          <p:cNvPr id="6" name="Google Shape;798;p26">
            <a:extLst>
              <a:ext uri="{FF2B5EF4-FFF2-40B4-BE49-F238E27FC236}">
                <a16:creationId xmlns:a16="http://schemas.microsoft.com/office/drawing/2014/main" id="{9A7AE97F-4496-73BE-4A42-FCA7CA62220A}"/>
              </a:ext>
            </a:extLst>
          </p:cNvPr>
          <p:cNvSpPr/>
          <p:nvPr/>
        </p:nvSpPr>
        <p:spPr>
          <a:xfrm>
            <a:off x="3144532" y="1895807"/>
            <a:ext cx="1802252"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01</a:t>
            </a:r>
            <a:endParaRPr kumimoji="0" sz="32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799;p26">
            <a:extLst>
              <a:ext uri="{FF2B5EF4-FFF2-40B4-BE49-F238E27FC236}">
                <a16:creationId xmlns:a16="http://schemas.microsoft.com/office/drawing/2014/main" id="{7CFA0381-0F39-84C0-B630-6EBDD0A70A3B}"/>
              </a:ext>
            </a:extLst>
          </p:cNvPr>
          <p:cNvSpPr/>
          <p:nvPr/>
        </p:nvSpPr>
        <p:spPr>
          <a:xfrm>
            <a:off x="3414672" y="5299407"/>
            <a:ext cx="1530284"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02</a:t>
            </a:r>
            <a:endParaRPr kumimoji="0" sz="32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9" name="Google Shape;800;p26">
            <a:extLst>
              <a:ext uri="{FF2B5EF4-FFF2-40B4-BE49-F238E27FC236}">
                <a16:creationId xmlns:a16="http://schemas.microsoft.com/office/drawing/2014/main" id="{0A6EC317-6112-FB94-7B23-652AF118B6DD}"/>
              </a:ext>
            </a:extLst>
          </p:cNvPr>
          <p:cNvSpPr/>
          <p:nvPr/>
        </p:nvSpPr>
        <p:spPr>
          <a:xfrm>
            <a:off x="2063651" y="3741854"/>
            <a:ext cx="8457210" cy="774189"/>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a:r>
              <a:rPr lang="vi-VN" sz="3200" b="1" dirty="0">
                <a:latin typeface="+mj-lt"/>
              </a:rPr>
              <a:t>Đoạn văn "Ai từng ở ...ngoài nội" </a:t>
            </a:r>
            <a:endParaRPr lang="en-US" sz="4000" b="1" i="1" dirty="0">
              <a:latin typeface="+mj-lt"/>
            </a:endParaRPr>
          </a:p>
        </p:txBody>
      </p:sp>
      <p:sp>
        <p:nvSpPr>
          <p:cNvPr id="10" name="Google Shape;853;p26">
            <a:extLst>
              <a:ext uri="{FF2B5EF4-FFF2-40B4-BE49-F238E27FC236}">
                <a16:creationId xmlns:a16="http://schemas.microsoft.com/office/drawing/2014/main" id="{CC62A6CE-077F-FBD8-F62D-5E2A24FE1069}"/>
              </a:ext>
            </a:extLst>
          </p:cNvPr>
          <p:cNvSpPr txBox="1"/>
          <p:nvPr/>
        </p:nvSpPr>
        <p:spPr>
          <a:xfrm>
            <a:off x="5448270" y="1808807"/>
            <a:ext cx="6394301" cy="812000"/>
          </a:xfrm>
          <a:prstGeom prst="rect">
            <a:avLst/>
          </a:prstGeom>
          <a:noFill/>
          <a:ln>
            <a:noFill/>
          </a:ln>
        </p:spPr>
        <p:txBody>
          <a:bodyPr spcFirstLastPara="1" wrap="square" lIns="121900" tIns="121900" rIns="121900" bIns="121900" anchor="ctr" anchorCtr="0">
            <a:noAutofit/>
          </a:bodyPr>
          <a:lstStyle/>
          <a:p>
            <a:pPr lvl="0" algn="just"/>
            <a:endParaRPr lang="en-US" sz="2800" dirty="0">
              <a:latin typeface="+mj-lt"/>
            </a:endParaRPr>
          </a:p>
          <a:p>
            <a:pPr lvl="0" algn="just"/>
            <a:r>
              <a:rPr lang="vi-VN" sz="2800" dirty="0">
                <a:latin typeface="+mj-lt"/>
              </a:rPr>
              <a:t>Ở đoạn trích đã phân tích chi tiết khổ thơ "Mỗi lần...những ngày không" làm nổi bật được cái tĩnh lặng của làng quê vào buổi trưa, cái nhịp điệu nhẹ nhàng qua việc phân tích từ ngữ, giọng điệu thơ. </a:t>
            </a:r>
            <a:endParaRPr kumimoji="0" lang="en-US" sz="3600" b="0" i="0" u="none" strike="noStrike" kern="1200" cap="none" spc="0" normalizeH="0" baseline="0" noProof="0" dirty="0">
              <a:ln>
                <a:noFill/>
              </a:ln>
              <a:solidFill>
                <a:srgbClr val="030401"/>
              </a:solidFill>
              <a:effectLst/>
              <a:uLnTx/>
              <a:uFillTx/>
              <a:latin typeface="+mj-lt"/>
            </a:endParaRPr>
          </a:p>
        </p:txBody>
      </p:sp>
      <p:sp>
        <p:nvSpPr>
          <p:cNvPr id="11" name="Google Shape;854;p26">
            <a:extLst>
              <a:ext uri="{FF2B5EF4-FFF2-40B4-BE49-F238E27FC236}">
                <a16:creationId xmlns:a16="http://schemas.microsoft.com/office/drawing/2014/main" id="{26515022-69F9-ECE9-18C5-46FDED37BAE7}"/>
              </a:ext>
            </a:extLst>
          </p:cNvPr>
          <p:cNvSpPr txBox="1"/>
          <p:nvPr/>
        </p:nvSpPr>
        <p:spPr>
          <a:xfrm>
            <a:off x="5448271" y="5212289"/>
            <a:ext cx="6394301" cy="812000"/>
          </a:xfrm>
          <a:prstGeom prst="rect">
            <a:avLst/>
          </a:prstGeom>
          <a:noFill/>
          <a:ln>
            <a:noFill/>
          </a:ln>
        </p:spPr>
        <p:txBody>
          <a:bodyPr spcFirstLastPara="1" wrap="square" lIns="121900" tIns="121900" rIns="121900" bIns="121900" anchor="ctr" anchorCtr="0">
            <a:noAutofit/>
          </a:bodyPr>
          <a:lstStyle/>
          <a:p>
            <a:r>
              <a:rPr lang="vi-VN" sz="2800" dirty="0">
                <a:latin typeface="+mj-lt"/>
              </a:rPr>
              <a:t>Đoạn văn này cũng có sự so sánh, mở rộng với các tác phẩm khác giúp bài phân tích trở nên sinh động, thú vị hơn</a:t>
            </a:r>
            <a:endParaRPr lang="en-US" sz="3600" dirty="0">
              <a:latin typeface="+mj-lt"/>
            </a:endParaRPr>
          </a:p>
        </p:txBody>
      </p:sp>
      <p:cxnSp>
        <p:nvCxnSpPr>
          <p:cNvPr id="12" name="Google Shape;855;p26">
            <a:extLst>
              <a:ext uri="{FF2B5EF4-FFF2-40B4-BE49-F238E27FC236}">
                <a16:creationId xmlns:a16="http://schemas.microsoft.com/office/drawing/2014/main" id="{C149EACB-F973-4CD8-04CE-656099681654}"/>
              </a:ext>
            </a:extLst>
          </p:cNvPr>
          <p:cNvCxnSpPr>
            <a:cxnSpLocks/>
            <a:stCxn id="6" idx="3"/>
            <a:endCxn id="10" idx="1"/>
          </p:cNvCxnSpPr>
          <p:nvPr/>
        </p:nvCxnSpPr>
        <p:spPr>
          <a:xfrm>
            <a:off x="4946784" y="2214807"/>
            <a:ext cx="501486" cy="0"/>
          </a:xfrm>
          <a:prstGeom prst="straightConnector1">
            <a:avLst/>
          </a:prstGeom>
          <a:noFill/>
          <a:ln w="9525" cap="flat" cmpd="sng">
            <a:solidFill>
              <a:srgbClr val="666666"/>
            </a:solidFill>
            <a:prstDash val="solid"/>
            <a:round/>
            <a:headEnd type="none" w="med" len="med"/>
            <a:tailEnd type="oval" w="med" len="med"/>
          </a:ln>
        </p:spPr>
      </p:cxnSp>
      <p:cxnSp>
        <p:nvCxnSpPr>
          <p:cNvPr id="13" name="Google Shape;856;p26">
            <a:extLst>
              <a:ext uri="{FF2B5EF4-FFF2-40B4-BE49-F238E27FC236}">
                <a16:creationId xmlns:a16="http://schemas.microsoft.com/office/drawing/2014/main" id="{ADB1AE04-92C8-BF8C-3FA5-E245452E208C}"/>
              </a:ext>
            </a:extLst>
          </p:cNvPr>
          <p:cNvCxnSpPr>
            <a:cxnSpLocks/>
            <a:stCxn id="7" idx="3"/>
            <a:endCxn id="11" idx="1"/>
          </p:cNvCxnSpPr>
          <p:nvPr/>
        </p:nvCxnSpPr>
        <p:spPr>
          <a:xfrm flipV="1">
            <a:off x="4944956" y="5618289"/>
            <a:ext cx="503315" cy="118"/>
          </a:xfrm>
          <a:prstGeom prst="straightConnector1">
            <a:avLst/>
          </a:prstGeom>
          <a:noFill/>
          <a:ln w="9525" cap="flat" cmpd="sng">
            <a:solidFill>
              <a:srgbClr val="666666"/>
            </a:solidFill>
            <a:prstDash val="solid"/>
            <a:round/>
            <a:headEnd type="none" w="med" len="med"/>
            <a:tailEnd type="oval" w="med" len="med"/>
          </a:ln>
        </p:spPr>
      </p:cxnSp>
      <p:grpSp>
        <p:nvGrpSpPr>
          <p:cNvPr id="14" name="Google Shape;857;p26">
            <a:extLst>
              <a:ext uri="{FF2B5EF4-FFF2-40B4-BE49-F238E27FC236}">
                <a16:creationId xmlns:a16="http://schemas.microsoft.com/office/drawing/2014/main" id="{7C8EA246-9790-88EE-6FE4-71F9BAEF2B68}"/>
              </a:ext>
            </a:extLst>
          </p:cNvPr>
          <p:cNvGrpSpPr/>
          <p:nvPr/>
        </p:nvGrpSpPr>
        <p:grpSpPr>
          <a:xfrm>
            <a:off x="4449059" y="2766983"/>
            <a:ext cx="496828" cy="439180"/>
            <a:chOff x="3199454" y="2306991"/>
            <a:chExt cx="372621" cy="329385"/>
          </a:xfrm>
        </p:grpSpPr>
        <p:sp>
          <p:nvSpPr>
            <p:cNvPr id="15" name="Google Shape;858;p26">
              <a:extLst>
                <a:ext uri="{FF2B5EF4-FFF2-40B4-BE49-F238E27FC236}">
                  <a16:creationId xmlns:a16="http://schemas.microsoft.com/office/drawing/2014/main" id="{C378525E-9A2C-FA59-BF15-7CF0459F9309}"/>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859;p26">
              <a:extLst>
                <a:ext uri="{FF2B5EF4-FFF2-40B4-BE49-F238E27FC236}">
                  <a16:creationId xmlns:a16="http://schemas.microsoft.com/office/drawing/2014/main" id="{7E88E07C-55DA-FAC3-7D4C-185037973BE8}"/>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7" name="Google Shape;860;p26">
            <a:extLst>
              <a:ext uri="{FF2B5EF4-FFF2-40B4-BE49-F238E27FC236}">
                <a16:creationId xmlns:a16="http://schemas.microsoft.com/office/drawing/2014/main" id="{028FA32B-F99B-C992-AC42-D55A4F860119}"/>
              </a:ext>
            </a:extLst>
          </p:cNvPr>
          <p:cNvGrpSpPr/>
          <p:nvPr/>
        </p:nvGrpSpPr>
        <p:grpSpPr>
          <a:xfrm>
            <a:off x="4450319" y="4626911"/>
            <a:ext cx="494637" cy="481583"/>
            <a:chOff x="3204349" y="4054012"/>
            <a:chExt cx="370978" cy="361187"/>
          </a:xfrm>
        </p:grpSpPr>
        <p:sp>
          <p:nvSpPr>
            <p:cNvPr id="18" name="Google Shape;861;p26">
              <a:extLst>
                <a:ext uri="{FF2B5EF4-FFF2-40B4-BE49-F238E27FC236}">
                  <a16:creationId xmlns:a16="http://schemas.microsoft.com/office/drawing/2014/main" id="{80FB6CD3-7B97-4F22-3636-3B0863530D39}"/>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862;p26">
              <a:extLst>
                <a:ext uri="{FF2B5EF4-FFF2-40B4-BE49-F238E27FC236}">
                  <a16:creationId xmlns:a16="http://schemas.microsoft.com/office/drawing/2014/main" id="{0BCC9D08-198B-31D5-4EAC-36A37B9794A6}"/>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863;p26">
              <a:extLst>
                <a:ext uri="{FF2B5EF4-FFF2-40B4-BE49-F238E27FC236}">
                  <a16:creationId xmlns:a16="http://schemas.microsoft.com/office/drawing/2014/main" id="{59AA236B-483B-D100-AF09-887314549889}"/>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864;p26">
              <a:extLst>
                <a:ext uri="{FF2B5EF4-FFF2-40B4-BE49-F238E27FC236}">
                  <a16:creationId xmlns:a16="http://schemas.microsoft.com/office/drawing/2014/main" id="{6B3C5AC8-6E8E-DEF0-6C09-91F153603FFD}"/>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3" name="Google Shape;4927;p45">
            <a:extLst>
              <a:ext uri="{FF2B5EF4-FFF2-40B4-BE49-F238E27FC236}">
                <a16:creationId xmlns:a16="http://schemas.microsoft.com/office/drawing/2014/main" id="{5057B977-C25A-23AC-E29B-F470EFE233B7}"/>
              </a:ext>
            </a:extLst>
          </p:cNvPr>
          <p:cNvSpPr/>
          <p:nvPr/>
        </p:nvSpPr>
        <p:spPr>
          <a:xfrm rot="66">
            <a:off x="1523997" y="351005"/>
            <a:ext cx="9144005" cy="701539"/>
          </a:xfrm>
          <a:custGeom>
            <a:avLst/>
            <a:gdLst/>
            <a:ahLst/>
            <a:cxnLst/>
            <a:rect l="l" t="t" r="r" b="b"/>
            <a:pathLst>
              <a:path w="43976" h="31433" extrusionOk="0">
                <a:moveTo>
                  <a:pt x="32014" y="1"/>
                </a:moveTo>
                <a:cubicBezTo>
                  <a:pt x="27956" y="1"/>
                  <a:pt x="22974" y="2039"/>
                  <a:pt x="17594" y="4390"/>
                </a:cubicBezTo>
                <a:cubicBezTo>
                  <a:pt x="7594" y="8768"/>
                  <a:pt x="0" y="12552"/>
                  <a:pt x="3885" y="21424"/>
                </a:cubicBezTo>
                <a:cubicBezTo>
                  <a:pt x="6650" y="27759"/>
                  <a:pt x="13168" y="31432"/>
                  <a:pt x="20307" y="31432"/>
                </a:cubicBezTo>
                <a:cubicBezTo>
                  <a:pt x="23177" y="31432"/>
                  <a:pt x="26147" y="30839"/>
                  <a:pt x="29014" y="29586"/>
                </a:cubicBezTo>
                <a:cubicBezTo>
                  <a:pt x="39013" y="25217"/>
                  <a:pt x="43976" y="14474"/>
                  <a:pt x="40091" y="5602"/>
                </a:cubicBezTo>
                <a:cubicBezTo>
                  <a:pt x="38301" y="1503"/>
                  <a:pt x="35497" y="1"/>
                  <a:pt x="32014" y="1"/>
                </a:cubicBezTo>
                <a:close/>
              </a:path>
            </a:pathLst>
          </a:custGeom>
          <a:solidFill>
            <a:srgbClr val="E7D35E">
              <a:alpha val="39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573" name="Google Shape;6573;p68"/>
          <p:cNvSpPr txBox="1">
            <a:spLocks noGrp="1"/>
          </p:cNvSpPr>
          <p:nvPr>
            <p:ph type="ctrTitle"/>
          </p:nvPr>
        </p:nvSpPr>
        <p:spPr>
          <a:xfrm>
            <a:off x="2569969" y="285309"/>
            <a:ext cx="7052060" cy="780400"/>
          </a:xfrm>
          <a:prstGeom prst="rect">
            <a:avLst/>
          </a:prstGeom>
        </p:spPr>
        <p:txBody>
          <a:bodyPr spcFirstLastPara="1" wrap="square" lIns="121900" tIns="0" rIns="121900" bIns="121900" anchor="t" anchorCtr="0">
            <a:noAutofit/>
          </a:bodyPr>
          <a:lstStyle/>
          <a:p>
            <a:pP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4. Bằng chứng khách quan và ý kiến đánh giá chủ quan của người viết.</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0FE136B-E35F-DC26-B330-3235182ED7B6}"/>
              </a:ext>
            </a:extLst>
          </p:cNvPr>
          <p:cNvPicPr>
            <a:picLocks noChangeAspect="1"/>
          </p:cNvPicPr>
          <p:nvPr/>
        </p:nvPicPr>
        <p:blipFill>
          <a:blip r:embed="rId3"/>
          <a:stretch>
            <a:fillRect/>
          </a:stretch>
        </p:blipFill>
        <p:spPr>
          <a:xfrm>
            <a:off x="-896044" y="1877963"/>
            <a:ext cx="5723899" cy="5723899"/>
          </a:xfrm>
          <a:prstGeom prst="rect">
            <a:avLst/>
          </a:prstGeom>
        </p:spPr>
      </p:pic>
    </p:spTree>
    <p:extLst>
      <p:ext uri="{BB962C8B-B14F-4D97-AF65-F5344CB8AC3E}">
        <p14:creationId xmlns:p14="http://schemas.microsoft.com/office/powerpoint/2010/main" val="17042327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44" y="4802083"/>
            <a:ext cx="1329209" cy="2097799"/>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altLang="zh-CN" sz="40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 động mở đầu</a:t>
            </a:r>
            <a:endParaRPr kumimoji="0" lang="zh-CN" altLang="en-US"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660505" y="233478"/>
            <a:ext cx="1091028" cy="1231736"/>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2" name="图片 4">
            <a:extLst>
              <a:ext uri="{FF2B5EF4-FFF2-40B4-BE49-F238E27FC236}">
                <a16:creationId xmlns:a16="http://schemas.microsoft.com/office/drawing/2014/main" id="{220DFBF2-5695-7445-522F-43286D7C2D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484167" y="3141165"/>
            <a:ext cx="4014571" cy="3393673"/>
          </a:xfrm>
          <a:prstGeom prst="rect">
            <a:avLst/>
          </a:prstGeom>
        </p:spPr>
      </p:pic>
      <p:pic>
        <p:nvPicPr>
          <p:cNvPr id="10" name="PA_图片 4">
            <a:extLst>
              <a:ext uri="{FF2B5EF4-FFF2-40B4-BE49-F238E27FC236}">
                <a16:creationId xmlns:a16="http://schemas.microsoft.com/office/drawing/2014/main" id="{98CFFC45-BE67-FC17-42B3-FEFC34DF2175}"/>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6400801" y="1341230"/>
            <a:ext cx="5153582" cy="4063890"/>
          </a:xfrm>
          <a:prstGeom prst="rect">
            <a:avLst/>
          </a:prstGeom>
        </p:spPr>
      </p:pic>
      <p:sp>
        <p:nvSpPr>
          <p:cNvPr id="15" name="文本框 5">
            <a:extLst>
              <a:ext uri="{FF2B5EF4-FFF2-40B4-BE49-F238E27FC236}">
                <a16:creationId xmlns:a16="http://schemas.microsoft.com/office/drawing/2014/main" id="{3D9BAD42-9548-5A54-0882-5CFE52EC9D8E}"/>
              </a:ext>
            </a:extLst>
          </p:cNvPr>
          <p:cNvSpPr txBox="1"/>
          <p:nvPr/>
        </p:nvSpPr>
        <p:spPr>
          <a:xfrm>
            <a:off x="6761570" y="2217835"/>
            <a:ext cx="4343310" cy="2554545"/>
          </a:xfrm>
          <a:prstGeom prst="rect">
            <a:avLst/>
          </a:prstGeom>
          <a:noFill/>
        </p:spPr>
        <p:txBody>
          <a:bodyPr wrap="square" rtlCol="0">
            <a:spAutoFit/>
          </a:bodyPr>
          <a:lstStyle/>
          <a:p>
            <a:pPr algn="just"/>
            <a:r>
              <a:rPr lang="vi-VN" sz="4000" dirty="0">
                <a:latin typeface="+mj-lt"/>
              </a:rPr>
              <a:t>Em hãy kể tên và nêu đặc điểm của các yếu tố trong bài nghị luận văn học</a:t>
            </a:r>
            <a:endParaRPr lang="en-SG" sz="4000" dirty="0">
              <a:latin typeface="+mj-lt"/>
            </a:endParaRPr>
          </a:p>
        </p:txBody>
      </p:sp>
    </p:spTree>
    <p:extLst>
      <p:ext uri="{BB962C8B-B14F-4D97-AF65-F5344CB8AC3E}">
        <p14:creationId xmlns:p14="http://schemas.microsoft.com/office/powerpoint/2010/main" val="32992808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altLang="zh-CN" sz="40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 động mở đầu</a:t>
            </a:r>
            <a:endParaRPr kumimoji="0" lang="zh-CN" altLang="en-US"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660505" y="233478"/>
            <a:ext cx="1091028" cy="1231736"/>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3" name="矩形 18">
            <a:extLst>
              <a:ext uri="{FF2B5EF4-FFF2-40B4-BE49-F238E27FC236}">
                <a16:creationId xmlns:a16="http://schemas.microsoft.com/office/drawing/2014/main" id="{54B7E900-2827-BDD4-4FF7-A19CAAF2B6CE}"/>
              </a:ext>
            </a:extLst>
          </p:cNvPr>
          <p:cNvSpPr/>
          <p:nvPr/>
        </p:nvSpPr>
        <p:spPr>
          <a:xfrm>
            <a:off x="6288382" y="1543878"/>
            <a:ext cx="6568784" cy="901036"/>
          </a:xfrm>
          <a:prstGeom prst="rect">
            <a:avLst/>
          </a:prstGeom>
        </p:spPr>
        <p:txBody>
          <a:bodyPr vert="horz" wrap="square">
            <a:noAutofit/>
          </a:bodyPr>
          <a:lstStyle/>
          <a:p>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endParaRPr lang="en-SG" sz="7200" b="1" dirty="0">
              <a:latin typeface="Times New Roman" panose="02020603050405020304" pitchFamily="18" charset="0"/>
              <a:cs typeface="Times New Roman" panose="02020603050405020304" pitchFamily="18" charset="0"/>
            </a:endParaRPr>
          </a:p>
        </p:txBody>
      </p:sp>
      <p:sp>
        <p:nvSpPr>
          <p:cNvPr id="11" name="矩形 21">
            <a:extLst>
              <a:ext uri="{FF2B5EF4-FFF2-40B4-BE49-F238E27FC236}">
                <a16:creationId xmlns:a16="http://schemas.microsoft.com/office/drawing/2014/main" id="{F9C53613-AF9E-FBB7-EB95-E87292839810}"/>
              </a:ext>
            </a:extLst>
          </p:cNvPr>
          <p:cNvSpPr/>
          <p:nvPr/>
        </p:nvSpPr>
        <p:spPr>
          <a:xfrm>
            <a:off x="6912700" y="2684613"/>
            <a:ext cx="6246394" cy="1922455"/>
          </a:xfrm>
          <a:prstGeom prst="rect">
            <a:avLst/>
          </a:prstGeom>
        </p:spPr>
        <p:txBody>
          <a:bodyPr vert="horz" wrap="square">
            <a:normAutofit/>
          </a:bodyPr>
          <a:lstStyle/>
          <a:p>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endParaRPr lang="en-SG" sz="7200" b="1" dirty="0">
              <a:latin typeface="Times New Roman" panose="02020603050405020304" pitchFamily="18" charset="0"/>
              <a:cs typeface="Times New Roman" panose="02020603050405020304" pitchFamily="18" charset="0"/>
            </a:endParaRPr>
          </a:p>
        </p:txBody>
      </p:sp>
      <p:cxnSp>
        <p:nvCxnSpPr>
          <p:cNvPr id="12" name="直接连接符 10">
            <a:extLst>
              <a:ext uri="{FF2B5EF4-FFF2-40B4-BE49-F238E27FC236}">
                <a16:creationId xmlns:a16="http://schemas.microsoft.com/office/drawing/2014/main" id="{B577D591-A32C-AA0E-A2D8-CC469B3460EC}"/>
              </a:ext>
            </a:extLst>
          </p:cNvPr>
          <p:cNvCxnSpPr>
            <a:cxnSpLocks/>
          </p:cNvCxnSpPr>
          <p:nvPr/>
        </p:nvCxnSpPr>
        <p:spPr>
          <a:xfrm flipV="1">
            <a:off x="3565540" y="1982860"/>
            <a:ext cx="1349125" cy="771206"/>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A7316891-E11C-86D5-2A6D-FB919FB8E552}"/>
              </a:ext>
            </a:extLst>
          </p:cNvPr>
          <p:cNvCxnSpPr>
            <a:cxnSpLocks/>
          </p:cNvCxnSpPr>
          <p:nvPr/>
        </p:nvCxnSpPr>
        <p:spPr>
          <a:xfrm>
            <a:off x="3627897" y="3146060"/>
            <a:ext cx="1746743"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1">
            <a:extLst>
              <a:ext uri="{FF2B5EF4-FFF2-40B4-BE49-F238E27FC236}">
                <a16:creationId xmlns:a16="http://schemas.microsoft.com/office/drawing/2014/main" id="{F579DCDB-3056-DE6B-4394-24F957C888E8}"/>
              </a:ext>
            </a:extLst>
          </p:cNvPr>
          <p:cNvCxnSpPr>
            <a:cxnSpLocks/>
          </p:cNvCxnSpPr>
          <p:nvPr/>
        </p:nvCxnSpPr>
        <p:spPr>
          <a:xfrm>
            <a:off x="3633228" y="3777932"/>
            <a:ext cx="1868483" cy="570112"/>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16" name="图片 22">
            <a:extLst>
              <a:ext uri="{FF2B5EF4-FFF2-40B4-BE49-F238E27FC236}">
                <a16:creationId xmlns:a16="http://schemas.microsoft.com/office/drawing/2014/main" id="{DF3D7782-556D-E01D-EC23-B4958FD4005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84315" y="1224433"/>
            <a:ext cx="1097196" cy="917915"/>
          </a:xfrm>
          <a:prstGeom prst="rect">
            <a:avLst/>
          </a:prstGeom>
        </p:spPr>
      </p:pic>
      <p:sp>
        <p:nvSpPr>
          <p:cNvPr id="17" name="椭圆 29">
            <a:extLst>
              <a:ext uri="{FF2B5EF4-FFF2-40B4-BE49-F238E27FC236}">
                <a16:creationId xmlns:a16="http://schemas.microsoft.com/office/drawing/2014/main" id="{0473C336-AC19-1365-FB33-A430FF8E1E58}"/>
              </a:ext>
            </a:extLst>
          </p:cNvPr>
          <p:cNvSpPr/>
          <p:nvPr/>
        </p:nvSpPr>
        <p:spPr>
          <a:xfrm>
            <a:off x="887855" y="2035315"/>
            <a:ext cx="2740042" cy="293606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18" name="图片 30">
            <a:extLst>
              <a:ext uri="{FF2B5EF4-FFF2-40B4-BE49-F238E27FC236}">
                <a16:creationId xmlns:a16="http://schemas.microsoft.com/office/drawing/2014/main" id="{544F3BB5-63E4-98AA-AA49-23A2AD50EDA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388484">
            <a:off x="942284" y="1978332"/>
            <a:ext cx="821219" cy="627302"/>
          </a:xfrm>
          <a:prstGeom prst="rect">
            <a:avLst/>
          </a:prstGeom>
        </p:spPr>
      </p:pic>
      <p:pic>
        <p:nvPicPr>
          <p:cNvPr id="19" name="图片 31">
            <a:extLst>
              <a:ext uri="{FF2B5EF4-FFF2-40B4-BE49-F238E27FC236}">
                <a16:creationId xmlns:a16="http://schemas.microsoft.com/office/drawing/2014/main" id="{0D7DA6A6-50A0-9B5C-97E6-0635831796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02085" y="2435611"/>
            <a:ext cx="1097196" cy="917915"/>
          </a:xfrm>
          <a:prstGeom prst="rect">
            <a:avLst/>
          </a:prstGeom>
        </p:spPr>
      </p:pic>
      <p:pic>
        <p:nvPicPr>
          <p:cNvPr id="20" name="图片 32">
            <a:extLst>
              <a:ext uri="{FF2B5EF4-FFF2-40B4-BE49-F238E27FC236}">
                <a16:creationId xmlns:a16="http://schemas.microsoft.com/office/drawing/2014/main" id="{0F16FEB7-C7BA-2B79-57A5-3DBE5AC649A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36194" y="3890991"/>
            <a:ext cx="1097196" cy="917915"/>
          </a:xfrm>
          <a:prstGeom prst="rect">
            <a:avLst/>
          </a:prstGeom>
        </p:spPr>
      </p:pic>
      <p:sp>
        <p:nvSpPr>
          <p:cNvPr id="21" name="文本框 2">
            <a:extLst>
              <a:ext uri="{FF2B5EF4-FFF2-40B4-BE49-F238E27FC236}">
                <a16:creationId xmlns:a16="http://schemas.microsoft.com/office/drawing/2014/main" id="{C393B355-CD4F-007F-79AF-97427AA4DD05}"/>
              </a:ext>
            </a:extLst>
          </p:cNvPr>
          <p:cNvSpPr txBox="1"/>
          <p:nvPr/>
        </p:nvSpPr>
        <p:spPr>
          <a:xfrm>
            <a:off x="1394547" y="2323891"/>
            <a:ext cx="1706349" cy="2108822"/>
          </a:xfrm>
          <a:prstGeom prst="rect">
            <a:avLst/>
          </a:prstGeom>
          <a:noFill/>
        </p:spPr>
        <p:txBody>
          <a:bodyPr wrap="none" rtlCol="0">
            <a:normAutofit/>
          </a:bodyPr>
          <a:lstStyle/>
          <a:p>
            <a:pPr algn="ctr"/>
            <a:r>
              <a:rPr lang="en-US" sz="3200" b="1" dirty="0">
                <a:latin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cs typeface="Times New Roman" panose="02020603050405020304" pitchFamily="18" charset="0"/>
              </a:rPr>
              <a:t>ác yếu tố</a:t>
            </a:r>
            <a:endParaRPr lang="en-US"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trong bài </a:t>
            </a:r>
            <a:endParaRPr lang="en-US"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nghị luận </a:t>
            </a:r>
            <a:endParaRPr lang="en-US"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văn học</a:t>
            </a:r>
            <a:endParaRPr lang="en-SG" sz="3200" b="1" dirty="0">
              <a:latin typeface="Times New Roman" panose="02020603050405020304" pitchFamily="18" charset="0"/>
              <a:cs typeface="Times New Roman" panose="02020603050405020304" pitchFamily="18" charset="0"/>
            </a:endParaRPr>
          </a:p>
          <a:p>
            <a:pPr algn="ctr"/>
            <a:endParaRPr lang="en-SG" sz="4400" b="1" dirty="0">
              <a:latin typeface="Times New Roman" panose="02020603050405020304" pitchFamily="18" charset="0"/>
              <a:cs typeface="Times New Roman" panose="02020603050405020304" pitchFamily="18" charset="0"/>
            </a:endParaRPr>
          </a:p>
        </p:txBody>
      </p:sp>
      <p:sp>
        <p:nvSpPr>
          <p:cNvPr id="22" name="矩形 23">
            <a:extLst>
              <a:ext uri="{FF2B5EF4-FFF2-40B4-BE49-F238E27FC236}">
                <a16:creationId xmlns:a16="http://schemas.microsoft.com/office/drawing/2014/main" id="{CB43EB8E-6E8D-0B04-3904-6F92EA5160A0}"/>
              </a:ext>
            </a:extLst>
          </p:cNvPr>
          <p:cNvSpPr/>
          <p:nvPr/>
        </p:nvSpPr>
        <p:spPr>
          <a:xfrm>
            <a:off x="6969547" y="4090088"/>
            <a:ext cx="6368857" cy="1922455"/>
          </a:xfrm>
          <a:prstGeom prst="rect">
            <a:avLst/>
          </a:prstGeom>
        </p:spPr>
        <p:txBody>
          <a:bodyPr vert="horz" wrap="square">
            <a:normAutofit/>
          </a:bodyPr>
          <a:lstStyle/>
          <a:p>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lẽ</a:t>
            </a:r>
            <a:endParaRPr lang="en-SG" sz="5400" b="1" dirty="0">
              <a:latin typeface="Times New Roman" panose="02020603050405020304" pitchFamily="18" charset="0"/>
              <a:cs typeface="Times New Roman" panose="02020603050405020304" pitchFamily="18" charset="0"/>
            </a:endParaRPr>
          </a:p>
        </p:txBody>
      </p:sp>
      <p:pic>
        <p:nvPicPr>
          <p:cNvPr id="23" name="图片 7">
            <a:extLst>
              <a:ext uri="{FF2B5EF4-FFF2-40B4-BE49-F238E27FC236}">
                <a16:creationId xmlns:a16="http://schemas.microsoft.com/office/drawing/2014/main" id="{E94BFC75-5568-531A-B876-F6EF99AD14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6380" y="4303870"/>
            <a:ext cx="3038721" cy="2339846"/>
          </a:xfrm>
          <a:prstGeom prst="rect">
            <a:avLst/>
          </a:prstGeom>
        </p:spPr>
      </p:pic>
      <p:cxnSp>
        <p:nvCxnSpPr>
          <p:cNvPr id="24" name="直接连接符 11">
            <a:extLst>
              <a:ext uri="{FF2B5EF4-FFF2-40B4-BE49-F238E27FC236}">
                <a16:creationId xmlns:a16="http://schemas.microsoft.com/office/drawing/2014/main" id="{A4757FC3-56C5-2C2E-3235-79BB6EF596BB}"/>
              </a:ext>
            </a:extLst>
          </p:cNvPr>
          <p:cNvCxnSpPr>
            <a:cxnSpLocks/>
          </p:cNvCxnSpPr>
          <p:nvPr/>
        </p:nvCxnSpPr>
        <p:spPr>
          <a:xfrm>
            <a:off x="3376185" y="4351636"/>
            <a:ext cx="1014829" cy="1019084"/>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25" name="图片 32">
            <a:extLst>
              <a:ext uri="{FF2B5EF4-FFF2-40B4-BE49-F238E27FC236}">
                <a16:creationId xmlns:a16="http://schemas.microsoft.com/office/drawing/2014/main" id="{794CBF73-ECD5-772C-5078-D9AD794F706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04889" y="5152622"/>
            <a:ext cx="1097196" cy="917915"/>
          </a:xfrm>
          <a:prstGeom prst="rect">
            <a:avLst/>
          </a:prstGeom>
        </p:spPr>
      </p:pic>
      <p:sp>
        <p:nvSpPr>
          <p:cNvPr id="29" name="矩形 23">
            <a:extLst>
              <a:ext uri="{FF2B5EF4-FFF2-40B4-BE49-F238E27FC236}">
                <a16:creationId xmlns:a16="http://schemas.microsoft.com/office/drawing/2014/main" id="{487E33B1-064D-6A13-C343-D6E2456009DE}"/>
              </a:ext>
            </a:extLst>
          </p:cNvPr>
          <p:cNvSpPr/>
          <p:nvPr/>
        </p:nvSpPr>
        <p:spPr>
          <a:xfrm>
            <a:off x="5691427" y="5370254"/>
            <a:ext cx="6368857" cy="1922455"/>
          </a:xfrm>
          <a:prstGeom prst="rect">
            <a:avLst/>
          </a:prstGeom>
        </p:spPr>
        <p:txBody>
          <a:bodyPr vert="horz" wrap="square">
            <a:normAutofit/>
          </a:bodyPr>
          <a:lstStyle/>
          <a:p>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chứng</a:t>
            </a:r>
            <a:endParaRPr lang="en-SG"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0377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7" grpId="0" animBg="1"/>
      <p:bldP spid="21" grpId="0"/>
      <p:bldP spid="22"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6784" y="51322"/>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1869254" y="2489248"/>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dirty="0" err="1">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Củng</a:t>
            </a:r>
            <a:r>
              <a:rPr kumimoji="0" lang="en-US" altLang="zh-CN" sz="7200" b="1" i="0" u="none" strike="noStrike" kern="1200" cap="none" spc="0" normalizeH="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a:t>
            </a:r>
            <a:r>
              <a:rPr kumimoji="0" lang="en-US" altLang="zh-CN" sz="7200" b="1" i="0" u="none" strike="noStrike" kern="1200" cap="none" spc="0" normalizeH="0" noProof="0" dirty="0" err="1">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cố</a:t>
            </a:r>
            <a:r>
              <a:rPr kumimoji="0" lang="en-US" altLang="zh-CN" sz="7200" b="1" i="0" u="none" strike="noStrike" kern="1200" cap="none" spc="0" normalizeH="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a:t>
            </a:r>
            <a:r>
              <a:rPr kumimoji="0" lang="en-US" altLang="zh-CN" sz="7200" b="1" i="0" u="none" strike="noStrike" kern="1200" cap="none" spc="0" normalizeH="0" noProof="0" dirty="0" err="1">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mở</a:t>
            </a:r>
            <a:r>
              <a:rPr kumimoji="0" lang="en-US" altLang="zh-CN" sz="7200" b="1" i="0" u="none" strike="noStrike" kern="1200" cap="none" spc="0" normalizeH="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a:t>
            </a:r>
            <a:r>
              <a:rPr kumimoji="0" lang="en-US" altLang="zh-CN" sz="7200" b="1" i="0" u="none" strike="noStrike" kern="1200" cap="none" spc="0" normalizeH="0" noProof="0" dirty="0" err="1">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rộng</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444465" y="3922712"/>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241283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345805" y="-33684"/>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6">
            <a:extLst>
              <a:ext uri="{FF2B5EF4-FFF2-40B4-BE49-F238E27FC236}">
                <a16:creationId xmlns:a16="http://schemas.microsoft.com/office/drawing/2014/main" id="{C53806E4-491A-2C78-8A50-9F3A89ECBB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44021" y="3603812"/>
            <a:ext cx="4565463" cy="32541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16485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par>
                                <p:cTn id="43" presetID="16" presetClass="entr" presetSubtype="21"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655006" y="2886161"/>
            <a:ext cx="65983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Câu</a:t>
            </a:r>
            <a:r>
              <a:rPr kumimoji="0" lang="en-US" altLang="zh-CN" sz="6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1</a:t>
            </a:r>
            <a:endParaRPr kumimoji="0" lang="zh-CN" altLang="en-US" sz="6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102" name="Rectangle 101"/>
          <p:cNvSpPr/>
          <p:nvPr/>
        </p:nvSpPr>
        <p:spPr>
          <a:xfrm>
            <a:off x="0" y="2247825"/>
            <a:ext cx="25942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Nhâm</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1full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1400" b="0" i="0" u="none" strike="noStrike" kern="1200" cap="none" spc="0" normalizeH="0" baseline="0" noProof="0" dirty="0">
              <a:ln>
                <a:noFill/>
              </a:ln>
              <a:solidFill>
                <a:prstClr val="white">
                  <a:lumMod val="95000"/>
                </a:prst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0981713891- 0366.698.459</a:t>
            </a:r>
            <a:r>
              <a:rPr kumimoji="0" 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8149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1. </a:t>
            </a:r>
            <a:r>
              <a:rPr kumimoji="0" lang="en-US" altLang="zh-CN" sz="4000" b="1" i="0" u="sng"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Câu</a:t>
            </a:r>
            <a:r>
              <a:rPr kumimoji="0" lang="en-US" altLang="zh-CN" sz="40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1</a:t>
            </a:r>
            <a:endParaRPr kumimoji="0" lang="zh-CN" altLang="en-US"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660505" y="233478"/>
            <a:ext cx="1091028" cy="1231736"/>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 name="图片 9">
            <a:extLst>
              <a:ext uri="{FF2B5EF4-FFF2-40B4-BE49-F238E27FC236}">
                <a16:creationId xmlns:a16="http://schemas.microsoft.com/office/drawing/2014/main" id="{3659DE28-213A-2322-042A-532B6E3F6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2437" y="3295598"/>
            <a:ext cx="5783036" cy="3703519"/>
          </a:xfrm>
          <a:prstGeom prst="rect">
            <a:avLst/>
          </a:prstGeom>
        </p:spPr>
      </p:pic>
      <p:grpSp>
        <p:nvGrpSpPr>
          <p:cNvPr id="11" name="组合 12">
            <a:extLst>
              <a:ext uri="{FF2B5EF4-FFF2-40B4-BE49-F238E27FC236}">
                <a16:creationId xmlns:a16="http://schemas.microsoft.com/office/drawing/2014/main" id="{0EE8547F-71FC-1F7B-414C-FBF7A57EDF1E}"/>
              </a:ext>
            </a:extLst>
          </p:cNvPr>
          <p:cNvGrpSpPr/>
          <p:nvPr/>
        </p:nvGrpSpPr>
        <p:grpSpPr>
          <a:xfrm flipH="1">
            <a:off x="2773862" y="1291217"/>
            <a:ext cx="5593524" cy="4070838"/>
            <a:chOff x="-558688" y="0"/>
            <a:chExt cx="9107943" cy="6858000"/>
          </a:xfrm>
        </p:grpSpPr>
        <p:pic>
          <p:nvPicPr>
            <p:cNvPr id="14" name="图片 13">
              <a:extLst>
                <a:ext uri="{FF2B5EF4-FFF2-40B4-BE49-F238E27FC236}">
                  <a16:creationId xmlns:a16="http://schemas.microsoft.com/office/drawing/2014/main" id="{CB10F44F-6CA5-9165-056C-147CD12CCA3B}"/>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6" name="图片 14">
              <a:extLst>
                <a:ext uri="{FF2B5EF4-FFF2-40B4-BE49-F238E27FC236}">
                  <a16:creationId xmlns:a16="http://schemas.microsoft.com/office/drawing/2014/main" id="{A538BC4A-A7FE-9B15-2439-BC3DF567E7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2" name="文本框 18">
            <a:extLst>
              <a:ext uri="{FF2B5EF4-FFF2-40B4-BE49-F238E27FC236}">
                <a16:creationId xmlns:a16="http://schemas.microsoft.com/office/drawing/2014/main" id="{9E50DD27-FCE8-0908-DCC0-8EB0D0EFDA75}"/>
              </a:ext>
            </a:extLst>
          </p:cNvPr>
          <p:cNvSpPr txBox="1"/>
          <p:nvPr/>
        </p:nvSpPr>
        <p:spPr>
          <a:xfrm>
            <a:off x="3186845" y="2471111"/>
            <a:ext cx="4765055"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Aft>
                <a:spcPts val="800"/>
              </a:spcAft>
              <a:defRPr/>
            </a:pPr>
            <a:r>
              <a:rPr lang="vi-VN" sz="3600" dirty="0">
                <a:latin typeface="+mj-lt"/>
              </a:rPr>
              <a:t>Kẻ bảng vào vở theo mẫu sau và điền thông tin phù hợp</a:t>
            </a:r>
            <a:endParaRPr kumimoji="0" lang="en-SG" sz="66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pic>
        <p:nvPicPr>
          <p:cNvPr id="13" name="图片 1">
            <a:extLst>
              <a:ext uri="{FF2B5EF4-FFF2-40B4-BE49-F238E27FC236}">
                <a16:creationId xmlns:a16="http://schemas.microsoft.com/office/drawing/2014/main" id="{5B6F16B3-A8A2-5BE5-ADC2-1FC96787D4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48" y="4180965"/>
            <a:ext cx="3367314" cy="2819870"/>
          </a:xfrm>
          <a:prstGeom prst="rect">
            <a:avLst/>
          </a:prstGeom>
        </p:spPr>
      </p:pic>
    </p:spTree>
    <p:extLst>
      <p:ext uri="{BB962C8B-B14F-4D97-AF65-F5344CB8AC3E}">
        <p14:creationId xmlns:p14="http://schemas.microsoft.com/office/powerpoint/2010/main" val="664834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AB625-1A3D-47A5-4F85-79252D3D21F3}"/>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60F8BAF7-3430-4E51-90EF-17BB5D556C05}"/>
              </a:ext>
            </a:extLst>
          </p:cNvPr>
          <p:cNvGraphicFramePr>
            <a:graphicFrameLocks noGrp="1"/>
          </p:cNvGraphicFramePr>
          <p:nvPr>
            <p:extLst>
              <p:ext uri="{D42A27DB-BD31-4B8C-83A1-F6EECF244321}">
                <p14:modId xmlns:p14="http://schemas.microsoft.com/office/powerpoint/2010/main" val="683744370"/>
              </p:ext>
            </p:extLst>
          </p:nvPr>
        </p:nvGraphicFramePr>
        <p:xfrm>
          <a:off x="1098770" y="152400"/>
          <a:ext cx="10117869" cy="6588760"/>
        </p:xfrm>
        <a:graphic>
          <a:graphicData uri="http://schemas.openxmlformats.org/drawingml/2006/table">
            <a:tbl>
              <a:tblPr firstRow="1" firstCol="1" bandRow="1">
                <a:tableStyleId>{5C22544A-7EE6-4342-B048-85BDC9FD1C3A}</a:tableStyleId>
              </a:tblPr>
              <a:tblGrid>
                <a:gridCol w="1309150">
                  <a:extLst>
                    <a:ext uri="{9D8B030D-6E8A-4147-A177-3AD203B41FA5}">
                      <a16:colId xmlns:a16="http://schemas.microsoft.com/office/drawing/2014/main" val="3004494111"/>
                    </a:ext>
                  </a:extLst>
                </a:gridCol>
                <a:gridCol w="1869440">
                  <a:extLst>
                    <a:ext uri="{9D8B030D-6E8A-4147-A177-3AD203B41FA5}">
                      <a16:colId xmlns:a16="http://schemas.microsoft.com/office/drawing/2014/main" val="4045325853"/>
                    </a:ext>
                  </a:extLst>
                </a:gridCol>
                <a:gridCol w="6939279">
                  <a:extLst>
                    <a:ext uri="{9D8B030D-6E8A-4147-A177-3AD203B41FA5}">
                      <a16:colId xmlns:a16="http://schemas.microsoft.com/office/drawing/2014/main" val="1173191101"/>
                    </a:ext>
                  </a:extLst>
                </a:gridCol>
              </a:tblGrid>
              <a:tr h="250439">
                <a:tc>
                  <a:txBody>
                    <a:bodyPr/>
                    <a:lstStyle/>
                    <a:p>
                      <a:pPr algn="ctr">
                        <a:lnSpc>
                          <a:spcPct val="100000"/>
                        </a:lnSpc>
                        <a:spcAft>
                          <a:spcPts val="800"/>
                        </a:spcAft>
                      </a:pPr>
                      <a:r>
                        <a:rPr lang="vi-VN" sz="2100">
                          <a:effectLst/>
                          <a:latin typeface="Times New Roman" panose="02020603050405020304" pitchFamily="18" charset="0"/>
                          <a:cs typeface="Times New Roman" panose="02020603050405020304" pitchFamily="18" charset="0"/>
                        </a:rPr>
                        <a:t>Văn bản</a:t>
                      </a:r>
                      <a:endParaRPr lang="en-SG"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100">
                          <a:effectLst/>
                          <a:latin typeface="Times New Roman" panose="02020603050405020304" pitchFamily="18" charset="0"/>
                          <a:cs typeface="Times New Roman" panose="02020603050405020304" pitchFamily="18" charset="0"/>
                        </a:rPr>
                        <a:t>Luận đề</a:t>
                      </a:r>
                      <a:endParaRPr lang="en-SG"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100">
                          <a:effectLst/>
                          <a:latin typeface="Times New Roman" panose="02020603050405020304" pitchFamily="18" charset="0"/>
                          <a:cs typeface="Times New Roman" panose="02020603050405020304" pitchFamily="18" charset="0"/>
                        </a:rPr>
                        <a:t>Luận điểm</a:t>
                      </a:r>
                      <a:endParaRPr lang="en-SG"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580079"/>
                  </a:ext>
                </a:extLst>
              </a:tr>
              <a:tr h="1635485">
                <a:tc>
                  <a:txBody>
                    <a:bodyPr/>
                    <a:lstStyle/>
                    <a:p>
                      <a:pPr algn="ctr">
                        <a:lnSpc>
                          <a:spcPct val="100000"/>
                        </a:lnSpc>
                        <a:spcAft>
                          <a:spcPts val="800"/>
                        </a:spcAft>
                      </a:pPr>
                      <a:r>
                        <a:rPr lang="vi-VN" sz="2100" dirty="0">
                          <a:effectLst/>
                          <a:latin typeface="Times New Roman" panose="02020603050405020304" pitchFamily="18" charset="0"/>
                          <a:cs typeface="Times New Roman" panose="02020603050405020304" pitchFamily="18" charset="0"/>
                        </a:rPr>
                        <a:t>Nhà thơ của quê hương làng cảnh Việt Nam</a:t>
                      </a:r>
                      <a:endParaRPr lang="en-SG"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100" dirty="0">
                          <a:solidFill>
                            <a:srgbClr val="D2DEEF"/>
                          </a:solidFill>
                          <a:effectLst/>
                          <a:latin typeface="Times New Roman" panose="02020603050405020304" pitchFamily="18" charset="0"/>
                          <a:cs typeface="Times New Roman" panose="02020603050405020304" pitchFamily="18" charset="0"/>
                        </a:rPr>
                        <a:t>Văn bản bàn luận về Nguyễn Khuyến và ba bài thơ thu của ông bao gồm Thu điếu, Thu ẩm và Thu vịnh</a:t>
                      </a:r>
                      <a:endParaRPr lang="en-SG" sz="2100" dirty="0">
                        <a:solidFill>
                          <a:srgbClr val="D2DEE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1639570"/>
                  </a:ext>
                </a:extLst>
              </a:tr>
              <a:tr h="2465414">
                <a:tc>
                  <a:txBody>
                    <a:bodyPr/>
                    <a:lstStyle/>
                    <a:p>
                      <a:pPr algn="ctr">
                        <a:lnSpc>
                          <a:spcPct val="100000"/>
                        </a:lnSpc>
                        <a:spcAft>
                          <a:spcPts val="800"/>
                        </a:spcAft>
                      </a:pPr>
                      <a:r>
                        <a:rPr lang="vi-VN" sz="2100" dirty="0">
                          <a:effectLst/>
                          <a:latin typeface="Times New Roman" panose="02020603050405020304" pitchFamily="18" charset="0"/>
                          <a:cs typeface="Times New Roman" panose="02020603050405020304" pitchFamily="18" charset="0"/>
                        </a:rPr>
                        <a:t>Đọc văn – cuộc chơi tìm ý nghĩa</a:t>
                      </a:r>
                      <a:endParaRPr lang="en-SG"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1: Văn học có một đặc điểm quan trọng là mang chứa ý nghĩa tiềm ẩn.</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2: Có nhiều phương pháp khác nhau để nắm bắt ý nghĩa văn bản.</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3: Ý nghĩa của văn bản có mối liên hệ mật thiết với cuộc đời.</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4: Thưởng thức văn học cũng cần tuân theo quy luật để không làm phương hại tới tính toàn vẹn của tác phẩm.</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5: Tác phẩm văn học và đọc văn là một hiện tượng diệu kỳ.</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6: Đọc văn là nền tảng của học văn.</a:t>
                      </a:r>
                      <a:endParaRPr lang="en-SG" sz="2100" dirty="0">
                        <a:solidFill>
                          <a:srgbClr val="EAEFF7"/>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4933782"/>
                  </a:ext>
                </a:extLst>
              </a:tr>
            </a:tbl>
          </a:graphicData>
        </a:graphic>
      </p:graphicFrame>
    </p:spTree>
    <p:extLst>
      <p:ext uri="{BB962C8B-B14F-4D97-AF65-F5344CB8AC3E}">
        <p14:creationId xmlns:p14="http://schemas.microsoft.com/office/powerpoint/2010/main" val="39255332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AB625-1A3D-47A5-4F85-79252D3D21F3}"/>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60F8BAF7-3430-4E51-90EF-17BB5D556C05}"/>
              </a:ext>
            </a:extLst>
          </p:cNvPr>
          <p:cNvGraphicFramePr>
            <a:graphicFrameLocks noGrp="1"/>
          </p:cNvGraphicFramePr>
          <p:nvPr>
            <p:extLst>
              <p:ext uri="{D42A27DB-BD31-4B8C-83A1-F6EECF244321}">
                <p14:modId xmlns:p14="http://schemas.microsoft.com/office/powerpoint/2010/main" val="1069493645"/>
              </p:ext>
            </p:extLst>
          </p:nvPr>
        </p:nvGraphicFramePr>
        <p:xfrm>
          <a:off x="1098770" y="152400"/>
          <a:ext cx="10117869" cy="6588760"/>
        </p:xfrm>
        <a:graphic>
          <a:graphicData uri="http://schemas.openxmlformats.org/drawingml/2006/table">
            <a:tbl>
              <a:tblPr firstRow="1" firstCol="1" bandRow="1">
                <a:tableStyleId>{5C22544A-7EE6-4342-B048-85BDC9FD1C3A}</a:tableStyleId>
              </a:tblPr>
              <a:tblGrid>
                <a:gridCol w="1217710">
                  <a:extLst>
                    <a:ext uri="{9D8B030D-6E8A-4147-A177-3AD203B41FA5}">
                      <a16:colId xmlns:a16="http://schemas.microsoft.com/office/drawing/2014/main" val="3004494111"/>
                    </a:ext>
                  </a:extLst>
                </a:gridCol>
                <a:gridCol w="1960880">
                  <a:extLst>
                    <a:ext uri="{9D8B030D-6E8A-4147-A177-3AD203B41FA5}">
                      <a16:colId xmlns:a16="http://schemas.microsoft.com/office/drawing/2014/main" val="4045325853"/>
                    </a:ext>
                  </a:extLst>
                </a:gridCol>
                <a:gridCol w="6939279">
                  <a:extLst>
                    <a:ext uri="{9D8B030D-6E8A-4147-A177-3AD203B41FA5}">
                      <a16:colId xmlns:a16="http://schemas.microsoft.com/office/drawing/2014/main" val="1173191101"/>
                    </a:ext>
                  </a:extLst>
                </a:gridCol>
              </a:tblGrid>
              <a:tr h="250439">
                <a:tc>
                  <a:txBody>
                    <a:bodyPr/>
                    <a:lstStyle/>
                    <a:p>
                      <a:pPr algn="ctr">
                        <a:lnSpc>
                          <a:spcPct val="100000"/>
                        </a:lnSpc>
                        <a:spcAft>
                          <a:spcPts val="800"/>
                        </a:spcAft>
                      </a:pPr>
                      <a:r>
                        <a:rPr lang="vi-VN" sz="2100">
                          <a:effectLst/>
                          <a:latin typeface="Times New Roman" panose="02020603050405020304" pitchFamily="18" charset="0"/>
                          <a:cs typeface="Times New Roman" panose="02020603050405020304" pitchFamily="18" charset="0"/>
                        </a:rPr>
                        <a:t>Văn bản</a:t>
                      </a:r>
                      <a:endParaRPr lang="en-SG"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100">
                          <a:effectLst/>
                          <a:latin typeface="Times New Roman" panose="02020603050405020304" pitchFamily="18" charset="0"/>
                          <a:cs typeface="Times New Roman" panose="02020603050405020304" pitchFamily="18" charset="0"/>
                        </a:rPr>
                        <a:t>Luận đề</a:t>
                      </a:r>
                      <a:endParaRPr lang="en-SG"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100">
                          <a:effectLst/>
                          <a:latin typeface="Times New Roman" panose="02020603050405020304" pitchFamily="18" charset="0"/>
                          <a:cs typeface="Times New Roman" panose="02020603050405020304" pitchFamily="18" charset="0"/>
                        </a:rPr>
                        <a:t>Luận điểm</a:t>
                      </a:r>
                      <a:endParaRPr lang="en-SG"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580079"/>
                  </a:ext>
                </a:extLst>
              </a:tr>
              <a:tr h="1635485">
                <a:tc>
                  <a:txBody>
                    <a:bodyPr/>
                    <a:lstStyle/>
                    <a:p>
                      <a:pPr algn="ctr">
                        <a:lnSpc>
                          <a:spcPct val="100000"/>
                        </a:lnSpc>
                        <a:spcAft>
                          <a:spcPts val="800"/>
                        </a:spcAft>
                      </a:pPr>
                      <a:r>
                        <a:rPr lang="vi-VN" sz="2100" dirty="0">
                          <a:effectLst/>
                          <a:latin typeface="Times New Roman" panose="02020603050405020304" pitchFamily="18" charset="0"/>
                          <a:cs typeface="Times New Roman" panose="02020603050405020304" pitchFamily="18" charset="0"/>
                        </a:rPr>
                        <a:t>Nhà thơ của quê hương làng cảnh Việt Nam</a:t>
                      </a:r>
                      <a:endParaRPr lang="en-SG"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100" dirty="0">
                          <a:solidFill>
                            <a:srgbClr val="D2DEEF"/>
                          </a:solidFill>
                          <a:effectLst/>
                          <a:latin typeface="Times New Roman" panose="02020603050405020304" pitchFamily="18" charset="0"/>
                          <a:cs typeface="Times New Roman" panose="02020603050405020304" pitchFamily="18" charset="0"/>
                        </a:rPr>
                        <a:t>Văn bản bàn luận về Nguyễn Khuyến và ba bài thơ thu của ông bao gồm Thu điếu, Thu ẩm và Thu vịnh</a:t>
                      </a:r>
                      <a:endParaRPr lang="en-SG" sz="2100" dirty="0">
                        <a:solidFill>
                          <a:srgbClr val="D2DEE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1639570"/>
                  </a:ext>
                </a:extLst>
              </a:tr>
              <a:tr h="2465414">
                <a:tc>
                  <a:txBody>
                    <a:bodyPr/>
                    <a:lstStyle/>
                    <a:p>
                      <a:pPr algn="ctr">
                        <a:lnSpc>
                          <a:spcPct val="100000"/>
                        </a:lnSpc>
                        <a:spcAft>
                          <a:spcPts val="800"/>
                        </a:spcAft>
                      </a:pPr>
                      <a:r>
                        <a:rPr lang="vi-VN" sz="2100" dirty="0">
                          <a:effectLst/>
                          <a:latin typeface="Times New Roman" panose="02020603050405020304" pitchFamily="18" charset="0"/>
                          <a:cs typeface="Times New Roman" panose="02020603050405020304" pitchFamily="18" charset="0"/>
                        </a:rPr>
                        <a:t>Đọc văn – cuộc chơi tìm ý nghĩa</a:t>
                      </a:r>
                      <a:endParaRPr lang="en-SG"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1: Văn học có một đặc điểm quan trọng là mang chứa ý nghĩa tiềm ẩn.</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2: Có nhiều phương pháp khác nhau để nắm bắt ý nghĩa văn bản.</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3: Ý nghĩa của văn bản có mối liên hệ mật thiết với cuộc đời.</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4: Thưởng thức văn học cũng cần tuân theo quy luật để không làm phương hại tới tính toàn vẹn của tác phẩm.</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5: Tác phẩm văn học và đọc văn là một hiện tượng diệu kỳ.</a:t>
                      </a:r>
                      <a:endParaRPr lang="en-SG" sz="2100" dirty="0">
                        <a:solidFill>
                          <a:srgbClr val="EAEFF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100" dirty="0">
                          <a:solidFill>
                            <a:srgbClr val="EAEFF7"/>
                          </a:solidFill>
                          <a:effectLst/>
                          <a:latin typeface="Times New Roman" panose="02020603050405020304" pitchFamily="18" charset="0"/>
                          <a:cs typeface="Times New Roman" panose="02020603050405020304" pitchFamily="18" charset="0"/>
                        </a:rPr>
                        <a:t>Luận điểm 6: Đọc văn là nền tảng của học văn.</a:t>
                      </a:r>
                      <a:endParaRPr lang="en-SG" sz="2100" dirty="0">
                        <a:solidFill>
                          <a:srgbClr val="EAEFF7"/>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50" marR="185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4933782"/>
                  </a:ext>
                </a:extLst>
              </a:tr>
            </a:tbl>
          </a:graphicData>
        </a:graphic>
      </p:graphicFrame>
      <p:sp>
        <p:nvSpPr>
          <p:cNvPr id="4" name="TextBox 3">
            <a:extLst>
              <a:ext uri="{FF2B5EF4-FFF2-40B4-BE49-F238E27FC236}">
                <a16:creationId xmlns:a16="http://schemas.microsoft.com/office/drawing/2014/main" id="{3876687E-98E8-9583-2159-D37813CE449B}"/>
              </a:ext>
            </a:extLst>
          </p:cNvPr>
          <p:cNvSpPr txBox="1"/>
          <p:nvPr/>
        </p:nvSpPr>
        <p:spPr>
          <a:xfrm>
            <a:off x="2316480" y="418068"/>
            <a:ext cx="1950720" cy="23544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Văn bản bàn luận về Nguyễn Khuyến và ba bài thơ thu của ông bao gồm Thu điếu, Thu ẩm và Thu vịnh</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A4C4991-995A-1FF8-3AF4-7292FDDE4DEB}"/>
              </a:ext>
            </a:extLst>
          </p:cNvPr>
          <p:cNvSpPr txBox="1"/>
          <p:nvPr/>
        </p:nvSpPr>
        <p:spPr>
          <a:xfrm>
            <a:off x="4267200" y="477058"/>
            <a:ext cx="6826030" cy="22365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1: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Thu điếu: hay và điển hình nhất cho mùa thu Việt Nam trong ba bài:</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2: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Thu ẩm: tổng hợp nhiều thời điểm, khái niệm, khái quát về cảnh thu</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3: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Thu vịnh: mang cái hồn của cảnh vật mùa thu hơn cả, mang cái thần của cảnh mùa thu</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D33D016-456E-8461-50BF-4D7E754DC477}"/>
              </a:ext>
            </a:extLst>
          </p:cNvPr>
          <p:cNvSpPr txBox="1"/>
          <p:nvPr/>
        </p:nvSpPr>
        <p:spPr>
          <a:xfrm>
            <a:off x="4287520" y="2672928"/>
            <a:ext cx="6754910" cy="41601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1: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Văn học có một đặc điểm quan trọng là mang chứa ý nghĩa tiềm ẩn.</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2: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Có nhiều phương pháp khác nhau để nắm bắt ý nghĩa văn bản.</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3: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Ý nghĩa của văn bản có mối liên hệ mật thiết với cuộc đời.</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4: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Thưởng thức văn học cũng cần tuân theo quy luật để không làm phương hại tới tính toàn vẹn của tác phẩm.</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5: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Tác phẩm văn học và đọc văn là một hiện tượng diệu kỳ.</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điểm 6: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Đọc văn là nền tảng của học văn.</a:t>
            </a:r>
            <a:endParaRPr lang="en-SG" dirty="0"/>
          </a:p>
        </p:txBody>
      </p:sp>
      <p:sp>
        <p:nvSpPr>
          <p:cNvPr id="11" name="TextBox 10">
            <a:extLst>
              <a:ext uri="{FF2B5EF4-FFF2-40B4-BE49-F238E27FC236}">
                <a16:creationId xmlns:a16="http://schemas.microsoft.com/office/drawing/2014/main" id="{8504E6C8-63CD-6C36-AF01-415E213B1DC0}"/>
              </a:ext>
            </a:extLst>
          </p:cNvPr>
          <p:cNvSpPr txBox="1"/>
          <p:nvPr/>
        </p:nvSpPr>
        <p:spPr>
          <a:xfrm>
            <a:off x="2365790" y="2713568"/>
            <a:ext cx="1809969" cy="30008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Luận đề của văn bản Đọc văn – cuộc chơi tìm ý nghĩa là quá trình đi tìm ý nghĩa của văn bản thông qua hoạt động đọc.</a:t>
            </a:r>
            <a:endParaRPr kumimoji="0" lang="en-SG" sz="2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81443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barn(inVertical)">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barn(inVertical)">
                                      <p:cBhvr>
                                        <p:cTn id="39" dur="500"/>
                                        <p:tgtEl>
                                          <p:spTgt spid="9">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Effect transition="in" filter="barn(inVertical)">
                                      <p:cBhvr>
                                        <p:cTn id="44" dur="500"/>
                                        <p:tgtEl>
                                          <p:spTgt spid="9">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Effect transition="in" filter="barn(inVertical)">
                                      <p:cBhvr>
                                        <p:cTn id="49" dur="500"/>
                                        <p:tgtEl>
                                          <p:spTgt spid="9">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xEl>
                                              <p:pRg st="4" end="4"/>
                                            </p:txEl>
                                          </p:spTgt>
                                        </p:tgtEl>
                                        <p:attrNameLst>
                                          <p:attrName>style.visibility</p:attrName>
                                        </p:attrNameLst>
                                      </p:cBhvr>
                                      <p:to>
                                        <p:strVal val="visible"/>
                                      </p:to>
                                    </p:set>
                                    <p:animEffect transition="in" filter="barn(inVertical)">
                                      <p:cBhvr>
                                        <p:cTn id="54" dur="500"/>
                                        <p:tgtEl>
                                          <p:spTgt spid="9">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9">
                                            <p:txEl>
                                              <p:pRg st="5" end="5"/>
                                            </p:txEl>
                                          </p:spTgt>
                                        </p:tgtEl>
                                        <p:attrNameLst>
                                          <p:attrName>style.visibility</p:attrName>
                                        </p:attrNameLst>
                                      </p:cBhvr>
                                      <p:to>
                                        <p:strVal val="visible"/>
                                      </p:to>
                                    </p:set>
                                    <p:animEffect transition="in" filter="barn(inVertical)">
                                      <p:cBhvr>
                                        <p:cTn id="59"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fontScheme name="蓝色凝胶设计模板">
      <a:majorFont>
        <a:latin typeface="High Tower Text"/>
        <a:ea typeface="华文新魏"/>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蓝色凝胶设计模板 1">
        <a:dk1>
          <a:srgbClr val="003366"/>
        </a:dk1>
        <a:lt1>
          <a:srgbClr val="FFFFFF"/>
        </a:lt1>
        <a:dk2>
          <a:srgbClr val="0099FF"/>
        </a:dk2>
        <a:lt2>
          <a:srgbClr val="CCFFFF"/>
        </a:lt2>
        <a:accent1>
          <a:srgbClr val="3366CC"/>
        </a:accent1>
        <a:accent2>
          <a:srgbClr val="00B000"/>
        </a:accent2>
        <a:accent3>
          <a:srgbClr val="AACA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蓝色凝胶设计模板 2">
        <a:dk1>
          <a:srgbClr val="777777"/>
        </a:dk1>
        <a:lt1>
          <a:srgbClr val="FFFFFF"/>
        </a:lt1>
        <a:dk2>
          <a:srgbClr val="999C8E"/>
        </a:dk2>
        <a:lt2>
          <a:srgbClr val="D1D1CB"/>
        </a:lt2>
        <a:accent1>
          <a:srgbClr val="658DA9"/>
        </a:accent1>
        <a:accent2>
          <a:srgbClr val="809EA8"/>
        </a:accent2>
        <a:accent3>
          <a:srgbClr val="CACBC6"/>
        </a:accent3>
        <a:accent4>
          <a:srgbClr val="DADADA"/>
        </a:accent4>
        <a:accent5>
          <a:srgbClr val="B8C5D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蓝色凝胶设计模板 3">
        <a:dk1>
          <a:srgbClr val="E6EAD8"/>
        </a:dk1>
        <a:lt1>
          <a:srgbClr val="F4F4E8"/>
        </a:lt1>
        <a:dk2>
          <a:srgbClr val="EAE9DE"/>
        </a:dk2>
        <a:lt2>
          <a:srgbClr val="969696"/>
        </a:lt2>
        <a:accent1>
          <a:srgbClr val="E68B2C"/>
        </a:accent1>
        <a:accent2>
          <a:srgbClr val="F2C977"/>
        </a:accent2>
        <a:accent3>
          <a:srgbClr val="F8F8F2"/>
        </a:accent3>
        <a:accent4>
          <a:srgbClr val="C4C8B8"/>
        </a:accent4>
        <a:accent5>
          <a:srgbClr val="F0C4AC"/>
        </a:accent5>
        <a:accent6>
          <a:srgbClr val="DBB66B"/>
        </a:accent6>
        <a:hlink>
          <a:srgbClr val="980000"/>
        </a:hlink>
        <a:folHlink>
          <a:srgbClr val="660000"/>
        </a:folHlink>
      </a:clrScheme>
      <a:clrMap bg1="lt1" tx1="dk1" bg2="lt2" tx2="dk2" accent1="accent1" accent2="accent2" accent3="accent3" accent4="accent4" accent5="accent5" accent6="accent6" hlink="hlink" folHlink="folHlink"/>
    </a:extraClrScheme>
    <a:extraClrScheme>
      <a:clrScheme name="蓝色凝胶设计模板 4">
        <a:dk1>
          <a:srgbClr val="6289D8"/>
        </a:dk1>
        <a:lt1>
          <a:srgbClr val="FFFFFF"/>
        </a:lt1>
        <a:dk2>
          <a:srgbClr val="99CCFF"/>
        </a:dk2>
        <a:lt2>
          <a:srgbClr val="969696"/>
        </a:lt2>
        <a:accent1>
          <a:srgbClr val="C7DABE"/>
        </a:accent1>
        <a:accent2>
          <a:srgbClr val="FF9966"/>
        </a:accent2>
        <a:accent3>
          <a:srgbClr val="FFFFFF"/>
        </a:accent3>
        <a:accent4>
          <a:srgbClr val="5374B8"/>
        </a:accent4>
        <a:accent5>
          <a:srgbClr val="E0EADB"/>
        </a:accent5>
        <a:accent6>
          <a:srgbClr val="E78A5C"/>
        </a:accent6>
        <a:hlink>
          <a:srgbClr val="A8451A"/>
        </a:hlink>
        <a:folHlink>
          <a:srgbClr val="996600"/>
        </a:folHlink>
      </a:clrScheme>
      <a:clrMap bg1="lt1" tx1="dk1" bg2="lt2" tx2="dk2" accent1="accent1" accent2="accent2" accent3="accent3" accent4="accent4" accent5="accent5" accent6="accent6" hlink="hlink" folHlink="folHlink"/>
    </a:extraClrScheme>
    <a:extraClrScheme>
      <a:clrScheme name="蓝色凝胶设计模板 5">
        <a:dk1>
          <a:srgbClr val="3E3E5C"/>
        </a:dk1>
        <a:lt1>
          <a:srgbClr val="FFFFFF"/>
        </a:lt1>
        <a:dk2>
          <a:srgbClr val="CCCCFF"/>
        </a:dk2>
        <a:lt2>
          <a:srgbClr val="FFFFFF"/>
        </a:lt2>
        <a:accent1>
          <a:srgbClr val="60597B"/>
        </a:accent1>
        <a:accent2>
          <a:srgbClr val="6666FF"/>
        </a:accent2>
        <a:accent3>
          <a:srgbClr val="E2E2FF"/>
        </a:accent3>
        <a:accent4>
          <a:srgbClr val="DADADA"/>
        </a:accent4>
        <a:accent5>
          <a:srgbClr val="B6B5BF"/>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6">
        <a:dk1>
          <a:srgbClr val="81DEFF"/>
        </a:dk1>
        <a:lt1>
          <a:srgbClr val="FFFFFF"/>
        </a:lt1>
        <a:dk2>
          <a:srgbClr val="CCECFF"/>
        </a:dk2>
        <a:lt2>
          <a:srgbClr val="808080"/>
        </a:lt2>
        <a:accent1>
          <a:srgbClr val="0099CC"/>
        </a:accent1>
        <a:accent2>
          <a:srgbClr val="CCCCFF"/>
        </a:accent2>
        <a:accent3>
          <a:srgbClr val="FFFFFF"/>
        </a:accent3>
        <a:accent4>
          <a:srgbClr val="6DBDDA"/>
        </a:accent4>
        <a:accent5>
          <a:srgbClr val="AACAE2"/>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
      <a:clrScheme name="蓝色凝胶设计模板 7">
        <a:dk1>
          <a:srgbClr val="777777"/>
        </a:dk1>
        <a:lt1>
          <a:srgbClr val="FFFFFF"/>
        </a:lt1>
        <a:dk2>
          <a:srgbClr val="FFFFD9"/>
        </a:dk2>
        <a:lt2>
          <a:srgbClr val="EAEAEA"/>
        </a:lt2>
        <a:accent1>
          <a:srgbClr val="0099CC"/>
        </a:accent1>
        <a:accent2>
          <a:srgbClr val="33CCCC"/>
        </a:accent2>
        <a:accent3>
          <a:srgbClr val="FFFFE9"/>
        </a:accent3>
        <a:accent4>
          <a:srgbClr val="DADADA"/>
        </a:accent4>
        <a:accent5>
          <a:srgbClr val="AACAE2"/>
        </a:accent5>
        <a:accent6>
          <a:srgbClr val="2DB9B9"/>
        </a:accent6>
        <a:hlink>
          <a:srgbClr val="FFCC66"/>
        </a:hlink>
        <a:folHlink>
          <a:srgbClr val="CCFFFF"/>
        </a:folHlink>
      </a:clrScheme>
      <a:clrMap bg1="dk2" tx1="lt1" bg2="dk1" tx2="lt2" accent1="accent1" accent2="accent2" accent3="accent3" accent4="accent4" accent5="accent5" accent6="accent6" hlink="hlink" folHlink="folHlink"/>
    </a:extraClrScheme>
    <a:extraClrScheme>
      <a:clrScheme name="蓝色凝胶设计模板 8">
        <a:dk1>
          <a:srgbClr val="969696"/>
        </a:dk1>
        <a:lt1>
          <a:srgbClr val="FFFFFF"/>
        </a:lt1>
        <a:dk2>
          <a:srgbClr val="DDDDDD"/>
        </a:dk2>
        <a:lt2>
          <a:srgbClr val="333333"/>
        </a:lt2>
        <a:accent1>
          <a:srgbClr val="EAEAEA"/>
        </a:accent1>
        <a:accent2>
          <a:srgbClr val="808080"/>
        </a:accent2>
        <a:accent3>
          <a:srgbClr val="FFFFFF"/>
        </a:accent3>
        <a:accent4>
          <a:srgbClr val="7F7F7F"/>
        </a:accent4>
        <a:accent5>
          <a:srgbClr val="F3F3F3"/>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蓝色凝胶设计模板 9">
        <a:dk1>
          <a:srgbClr val="5886B4"/>
        </a:dk1>
        <a:lt1>
          <a:srgbClr val="FFFFFF"/>
        </a:lt1>
        <a:dk2>
          <a:srgbClr val="CDF1FF"/>
        </a:dk2>
        <a:lt2>
          <a:srgbClr val="808080"/>
        </a:lt2>
        <a:accent1>
          <a:srgbClr val="BBE0E3"/>
        </a:accent1>
        <a:accent2>
          <a:srgbClr val="333399"/>
        </a:accent2>
        <a:accent3>
          <a:srgbClr val="FFFFFF"/>
        </a:accent3>
        <a:accent4>
          <a:srgbClr val="4A7299"/>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蓝色凝胶设计模板 10">
        <a:dk1>
          <a:srgbClr val="5886B4"/>
        </a:dk1>
        <a:lt1>
          <a:srgbClr val="F4F4E8"/>
        </a:lt1>
        <a:dk2>
          <a:srgbClr val="00AAE6"/>
        </a:dk2>
        <a:lt2>
          <a:srgbClr val="808080"/>
        </a:lt2>
        <a:accent1>
          <a:srgbClr val="D0E2F5"/>
        </a:accent1>
        <a:accent2>
          <a:srgbClr val="6699CC"/>
        </a:accent2>
        <a:accent3>
          <a:srgbClr val="F8F8F2"/>
        </a:accent3>
        <a:accent4>
          <a:srgbClr val="4A7299"/>
        </a:accent4>
        <a:accent5>
          <a:srgbClr val="E4EEF9"/>
        </a:accent5>
        <a:accent6>
          <a:srgbClr val="5C8AB9"/>
        </a:accent6>
        <a:hlink>
          <a:srgbClr val="FF6600"/>
        </a:hlink>
        <a:folHlink>
          <a:srgbClr val="993300"/>
        </a:folHlink>
      </a:clrScheme>
      <a:clrMap bg1="lt1" tx1="dk1" bg2="lt2" tx2="dk2" accent1="accent1" accent2="accent2" accent3="accent3" accent4="accent4" accent5="accent5" accent6="accent6" hlink="hlink" folHlink="folHlink"/>
    </a:extraClrScheme>
    <a:extraClrScheme>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clrMap bg1="dk2" tx1="lt1" bg2="dk1" tx2="lt2" accent1="accent1" accent2="accent2" accent3="accent3" accent4="accent4" accent5="accent5" accent6="accent6" hlink="hlink" folHlink="folHlink"/>
    </a:extraClrScheme>
    <a:extraClrScheme>
      <a:clrScheme name="蓝色凝胶设计模板 12">
        <a:dk1>
          <a:srgbClr val="336699"/>
        </a:dk1>
        <a:lt1>
          <a:srgbClr val="FFFFFF"/>
        </a:lt1>
        <a:dk2>
          <a:srgbClr val="99CCFF"/>
        </a:dk2>
        <a:lt2>
          <a:srgbClr val="E3EBF1"/>
        </a:lt2>
        <a:accent1>
          <a:srgbClr val="003399"/>
        </a:accent1>
        <a:accent2>
          <a:srgbClr val="457A8B"/>
        </a:accent2>
        <a:accent3>
          <a:srgbClr val="CAE2FF"/>
        </a:accent3>
        <a:accent4>
          <a:srgbClr val="DADADA"/>
        </a:accent4>
        <a:accent5>
          <a:srgbClr val="AAADCA"/>
        </a:accent5>
        <a:accent6>
          <a:srgbClr val="3E6E7D"/>
        </a:accent6>
        <a:hlink>
          <a:srgbClr val="66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13">
        <a:dk1>
          <a:srgbClr val="003366"/>
        </a:dk1>
        <a:lt1>
          <a:srgbClr val="CCFFFF"/>
        </a:lt1>
        <a:dk2>
          <a:srgbClr val="6699FF"/>
        </a:dk2>
        <a:lt2>
          <a:srgbClr val="0785DB"/>
        </a:lt2>
        <a:accent1>
          <a:srgbClr val="4B78D3"/>
        </a:accent1>
        <a:accent2>
          <a:srgbClr val="00B000"/>
        </a:accent2>
        <a:accent3>
          <a:srgbClr val="B8CAFF"/>
        </a:accent3>
        <a:accent4>
          <a:srgbClr val="AEDADA"/>
        </a:accent4>
        <a:accent5>
          <a:srgbClr val="B1BEE6"/>
        </a:accent5>
        <a:accent6>
          <a:srgbClr val="009F00"/>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蓝色凝胶设计模板 14">
        <a:dk1>
          <a:srgbClr val="81DEFF"/>
        </a:dk1>
        <a:lt1>
          <a:srgbClr val="FFFFFF"/>
        </a:lt1>
        <a:dk2>
          <a:srgbClr val="CCECFF"/>
        </a:dk2>
        <a:lt2>
          <a:srgbClr val="808080"/>
        </a:lt2>
        <a:accent1>
          <a:srgbClr val="0B6FC1"/>
        </a:accent1>
        <a:accent2>
          <a:srgbClr val="CCCCFF"/>
        </a:accent2>
        <a:accent3>
          <a:srgbClr val="FFFFFF"/>
        </a:accent3>
        <a:accent4>
          <a:srgbClr val="6DBDDA"/>
        </a:accent4>
        <a:accent5>
          <a:srgbClr val="AABBDD"/>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ztwlrok">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her's Day in Brazil by Slidesgo">
  <a:themeElements>
    <a:clrScheme name="Simple Light">
      <a:dk1>
        <a:srgbClr val="212121"/>
      </a:dk1>
      <a:lt1>
        <a:srgbClr val="F7F4DD"/>
      </a:lt1>
      <a:dk2>
        <a:srgbClr val="57A1CC"/>
      </a:dk2>
      <a:lt2>
        <a:srgbClr val="3B7992"/>
      </a:lt2>
      <a:accent1>
        <a:srgbClr val="79BD9F"/>
      </a:accent1>
      <a:accent2>
        <a:srgbClr val="E9D355"/>
      </a:accent2>
      <a:accent3>
        <a:srgbClr val="E48044"/>
      </a:accent3>
      <a:accent4>
        <a:srgbClr val="DB3F8E"/>
      </a:accent4>
      <a:accent5>
        <a:srgbClr val="EC81AD"/>
      </a:accent5>
      <a:accent6>
        <a:srgbClr val="FFFFFF"/>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Mother's Day in Brazil by Slidesgo">
  <a:themeElements>
    <a:clrScheme name="Simple Light">
      <a:dk1>
        <a:srgbClr val="212121"/>
      </a:dk1>
      <a:lt1>
        <a:srgbClr val="F7F4DD"/>
      </a:lt1>
      <a:dk2>
        <a:srgbClr val="57A1CC"/>
      </a:dk2>
      <a:lt2>
        <a:srgbClr val="3B7992"/>
      </a:lt2>
      <a:accent1>
        <a:srgbClr val="79BD9F"/>
      </a:accent1>
      <a:accent2>
        <a:srgbClr val="E9D355"/>
      </a:accent2>
      <a:accent3>
        <a:srgbClr val="E48044"/>
      </a:accent3>
      <a:accent4>
        <a:srgbClr val="DB3F8E"/>
      </a:accent4>
      <a:accent5>
        <a:srgbClr val="EC81AD"/>
      </a:accent5>
      <a:accent6>
        <a:srgbClr val="FFFFFF"/>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1433</Words>
  <PresentationFormat>Widescreen</PresentationFormat>
  <Paragraphs>141</Paragraphs>
  <Slides>27</Slides>
  <Notes>26</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27</vt:i4>
      </vt:variant>
    </vt:vector>
  </HeadingPairs>
  <TitlesOfParts>
    <vt:vector size="57" baseType="lpstr">
      <vt:lpstr>微软雅黑</vt:lpstr>
      <vt:lpstr>宋体</vt:lpstr>
      <vt:lpstr>.VnTime</vt:lpstr>
      <vt:lpstr>Arial</vt:lpstr>
      <vt:lpstr>Barlow Semi Condensed</vt:lpstr>
      <vt:lpstr>Calibri</vt:lpstr>
      <vt:lpstr>Calibri Light</vt:lpstr>
      <vt:lpstr>等线</vt:lpstr>
      <vt:lpstr>等线 Light</vt:lpstr>
      <vt:lpstr>Elsie</vt:lpstr>
      <vt:lpstr>Fira Sans Extra Condensed</vt:lpstr>
      <vt:lpstr>High Tower Text</vt:lpstr>
      <vt:lpstr>楷体_GB2312</vt:lpstr>
      <vt:lpstr>Lexend</vt:lpstr>
      <vt:lpstr>华文新魏</vt:lpstr>
      <vt:lpstr>华文中宋</vt:lpstr>
      <vt:lpstr>Times New Roman</vt:lpstr>
      <vt:lpstr>Wingdings</vt:lpstr>
      <vt:lpstr>zihun35hao-jindianyahei</vt:lpstr>
      <vt:lpstr>义启小魏楷</vt:lpstr>
      <vt:lpstr>字魂59号-创粗黑</vt:lpstr>
      <vt:lpstr>小考拉体</vt:lpstr>
      <vt:lpstr>思源黑体 CN Medium</vt:lpstr>
      <vt:lpstr>Office 主题​​</vt:lpstr>
      <vt:lpstr>千图网海量PPT模板www.58pic.com</vt:lpstr>
      <vt:lpstr>1_Office 主题​​</vt:lpstr>
      <vt:lpstr>第一PPT，www.1ppt.com</vt:lpstr>
      <vt:lpstr>1_Office 主题</vt:lpstr>
      <vt:lpstr>Mother's Day in Brazil by Slidesgo</vt:lpstr>
      <vt:lpstr>1_Mother's Day in Brazil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Luận đề của văn bản</vt:lpstr>
      <vt:lpstr>1. Luận đề của văn bản</vt:lpstr>
      <vt:lpstr>2. Cách triển khai luận đề</vt:lpstr>
      <vt:lpstr>2. Cách triển khai luận đề</vt:lpstr>
      <vt:lpstr>3. Cách nêu lí lẽ, bằng chứng để làm sáng tỏ luận điểm</vt:lpstr>
      <vt:lpstr>3. Cách nêu lí lẽ, bằng chứng để làm sáng tỏ luận điểm</vt:lpstr>
      <vt:lpstr>4. Bằng chứng khách quan và ý kiến đánh giá chủ quan của người viết.</vt:lpstr>
      <vt:lpstr>4. Bằng chứng khách quan và ý kiến đánh giá chủ quan của người viết.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2024-01-18T13:37:33Z</dcterms:created>
  <dcterms:modified xsi:type="dcterms:W3CDTF">2024-02-25T15:03:03Z</dcterms:modified>
</cp:coreProperties>
</file>