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9" r:id="rId2"/>
    <p:sldId id="295" r:id="rId3"/>
    <p:sldId id="258" r:id="rId4"/>
    <p:sldId id="305" r:id="rId5"/>
    <p:sldId id="306" r:id="rId6"/>
    <p:sldId id="288" r:id="rId7"/>
    <p:sldId id="289" r:id="rId8"/>
    <p:sldId id="275" r:id="rId9"/>
    <p:sldId id="291" r:id="rId10"/>
    <p:sldId id="294" r:id="rId11"/>
    <p:sldId id="296" r:id="rId12"/>
    <p:sldId id="300" r:id="rId13"/>
    <p:sldId id="303" r:id="rId14"/>
    <p:sldId id="297" r:id="rId15"/>
    <p:sldId id="278" r:id="rId16"/>
    <p:sldId id="282" r:id="rId17"/>
    <p:sldId id="279" r:id="rId18"/>
  </p:sldIdLst>
  <p:sldSz cx="9144000" cy="5143500" type="screen16x9"/>
  <p:notesSz cx="10020300" cy="6888163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87" d="100"/>
          <a:sy n="87" d="100"/>
        </p:scale>
        <p:origin x="8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431" y="0"/>
            <a:ext cx="4342130" cy="34440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7525"/>
            <a:ext cx="4589462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40" cy="309967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4408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431" y="6542161"/>
            <a:ext cx="4342130" cy="344408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1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24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1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09550"/>
            <a:ext cx="201751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9550"/>
            <a:ext cx="151725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9550"/>
            <a:ext cx="1895356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66" y="2800350"/>
            <a:ext cx="1655967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26" y="2724150"/>
            <a:ext cx="1764974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6" y="2800350"/>
            <a:ext cx="2210637" cy="219456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075583" y="2495550"/>
            <a:ext cx="1005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4994910"/>
            <a:ext cx="1005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75583" y="4994910"/>
            <a:ext cx="1005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" y="2495550"/>
            <a:ext cx="83127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2419350"/>
            <a:ext cx="83127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75760" y="4994910"/>
            <a:ext cx="10058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2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9550"/>
            <a:ext cx="7620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1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00" y="23182"/>
            <a:ext cx="1752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Đố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bé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5277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221"/>
          <a:stretch/>
        </p:blipFill>
        <p:spPr>
          <a:xfrm>
            <a:off x="647240" y="2571750"/>
            <a:ext cx="4458159" cy="2629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06" y="742950"/>
            <a:ext cx="4287793" cy="2724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886"/>
            <a:ext cx="3373393" cy="2190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393" y="0"/>
            <a:ext cx="1482814" cy="6096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572397" y="381000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Cloud 12"/>
          <p:cNvSpPr/>
          <p:nvPr/>
        </p:nvSpPr>
        <p:spPr>
          <a:xfrm>
            <a:off x="2809104" y="895350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Cloud 13"/>
          <p:cNvSpPr/>
          <p:nvPr/>
        </p:nvSpPr>
        <p:spPr>
          <a:xfrm>
            <a:off x="5877697" y="1012634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934200" y="1477753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Cloud 15"/>
          <p:cNvSpPr/>
          <p:nvPr/>
        </p:nvSpPr>
        <p:spPr>
          <a:xfrm>
            <a:off x="609600" y="2824222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220993" y="3352800"/>
            <a:ext cx="304800" cy="2286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7200" y="988426"/>
            <a:ext cx="3810000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§è Bi: MÑ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9829" y="1636862"/>
            <a:ext cx="3810000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¸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kho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1777" y="3333751"/>
            <a:ext cx="1443622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.VnAvant" panose="020B7200000000000000" pitchFamily="34" charset="0"/>
              </a:rPr>
              <a:t>Bè</a:t>
            </a:r>
            <a:r>
              <a:rPr lang="en-US" sz="1700" dirty="0" smtClean="0">
                <a:latin typeface=".VnAvant" panose="020B7200000000000000" pitchFamily="34" charset="0"/>
              </a:rPr>
              <a:t> </a:t>
            </a:r>
            <a:r>
              <a:rPr lang="en-US" sz="1700" dirty="0" err="1" smtClean="0">
                <a:latin typeface=".VnAvant" panose="020B7200000000000000" pitchFamily="34" charset="0"/>
              </a:rPr>
              <a:t>cã</a:t>
            </a:r>
            <a:r>
              <a:rPr lang="en-US" sz="1700" dirty="0" smtClean="0">
                <a:latin typeface=".VnAvant" panose="020B7200000000000000" pitchFamily="34" charset="0"/>
              </a:rPr>
              <a:t> </a:t>
            </a:r>
            <a:r>
              <a:rPr lang="en-US" sz="1700" dirty="0" err="1" smtClean="0">
                <a:latin typeface=".VnAvant" panose="020B7200000000000000" pitchFamily="34" charset="0"/>
              </a:rPr>
              <a:t>bÐ</a:t>
            </a:r>
            <a:r>
              <a:rPr lang="en-US" sz="1700" dirty="0" smtClean="0">
                <a:latin typeface=".VnAvant" panose="020B7200000000000000" pitchFamily="34" charset="0"/>
              </a:rPr>
              <a:t> Li.</a:t>
            </a:r>
            <a:endParaRPr lang="vi-VN" sz="1700" dirty="0"/>
          </a:p>
        </p:txBody>
      </p:sp>
      <p:sp>
        <p:nvSpPr>
          <p:cNvPr id="22" name="TextBox 21"/>
          <p:cNvSpPr txBox="1"/>
          <p:nvPr/>
        </p:nvSpPr>
        <p:spPr>
          <a:xfrm>
            <a:off x="2622550" y="3329764"/>
            <a:ext cx="3810000" cy="3539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7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1700" b="1" dirty="0" err="1" smtClean="0">
                <a:solidFill>
                  <a:srgbClr val="FF0000"/>
                </a:solidFill>
                <a:latin typeface=".VnAvant" pitchFamily="34" charset="0"/>
              </a:rPr>
              <a:t>ã</a:t>
            </a:r>
            <a:r>
              <a:rPr lang="en-US" sz="17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1700" b="1" dirty="0" smtClean="0">
                <a:solidFill>
                  <a:srgbClr val="FF0000"/>
                </a:solidFill>
                <a:latin typeface=".VnAvant" pitchFamily="34" charset="0"/>
              </a:rPr>
              <a:t> Li.</a:t>
            </a:r>
            <a:endParaRPr lang="en-US" sz="17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84"/>
            <a:ext cx="8153400" cy="51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619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5" name="add67d17-4459-46f1-be73-c835549b13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8100" y="1200150"/>
            <a:ext cx="914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330"/>
            <a:ext cx="7391400" cy="468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700" y="1940072"/>
            <a:ext cx="55626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4" y="-19050"/>
            <a:ext cx="7318846" cy="51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2343150"/>
            <a:ext cx="3200400" cy="23622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57175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7635"/>
                </a:solidFill>
                <a:latin typeface="HP-222" panose="020B0803050302020204" pitchFamily="34" charset="0"/>
              </a:rPr>
              <a:t>kh</a:t>
            </a:r>
            <a:endParaRPr lang="en-US" sz="9600" dirty="0">
              <a:solidFill>
                <a:srgbClr val="007635"/>
              </a:solidFill>
              <a:latin typeface="HP-222" panose="020B08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7486" y="163929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-222" panose="020B08030503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-222" panose="020B0803050302020204" pitchFamily="34" charset="0"/>
              </a:rPr>
              <a:t>18: </a:t>
            </a:r>
            <a:r>
              <a:rPr lang="en-US" sz="3200" b="1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kh</a:t>
            </a:r>
            <a:endParaRPr lang="en-US" sz="32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343150"/>
            <a:ext cx="3200400" cy="23622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57175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635"/>
                </a:solidFill>
                <a:latin typeface="HP-222" panose="020B0803050302020204" pitchFamily="34" charset="0"/>
              </a:rPr>
              <a:t>  </a:t>
            </a:r>
            <a:r>
              <a:rPr lang="en-US" sz="9600" dirty="0" smtClean="0">
                <a:solidFill>
                  <a:srgbClr val="007635"/>
                </a:solidFill>
                <a:latin typeface="HP-222" panose="020B0803050302020204" pitchFamily="34" charset="0"/>
              </a:rPr>
              <a:t>m</a:t>
            </a:r>
            <a:endParaRPr lang="en-US" sz="9600" dirty="0">
              <a:solidFill>
                <a:srgbClr val="007635"/>
              </a:solidFill>
              <a:latin typeface="HP-222" panose="020B08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649707"/>
            <a:ext cx="10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-222" panose="020B08030503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HP-222" panose="020B0803050302020204" pitchFamily="34" charset="0"/>
              </a:rPr>
              <a:t>m</a:t>
            </a:r>
            <a:endParaRPr lang="en-US" sz="32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7" grpId="0" animBg="1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HP-222" panose="020B0803050302020204" pitchFamily="34" charset="0"/>
              </a:rPr>
              <a:t>             </a:t>
            </a:r>
            <a:endParaRPr lang="en-US" sz="96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99021" y="1322189"/>
            <a:ext cx="3200400" cy="2362200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3300" y="1718459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635"/>
                </a:solidFill>
                <a:latin typeface="HP-222" panose="020B0803050302020204" pitchFamily="34" charset="0"/>
              </a:rPr>
              <a:t> </a:t>
            </a:r>
            <a:r>
              <a:rPr lang="en-US" sz="9600" dirty="0" smtClean="0">
                <a:solidFill>
                  <a:srgbClr val="007635"/>
                </a:solidFill>
                <a:latin typeface="HP-222" panose="020B0803050302020204" pitchFamily="34" charset="0"/>
              </a:rPr>
              <a:t>M</a:t>
            </a:r>
            <a:endParaRPr lang="en-US" sz="9600" dirty="0">
              <a:solidFill>
                <a:srgbClr val="007635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36" y="1208695"/>
            <a:ext cx="2874127" cy="243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93" y="3714750"/>
            <a:ext cx="2144338" cy="1174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977" y="1200150"/>
            <a:ext cx="3063045" cy="2440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019042"/>
            <a:ext cx="2209800" cy="8388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599" y="3729669"/>
            <a:ext cx="2514601" cy="1227342"/>
            <a:chOff x="3809999" y="1466101"/>
            <a:chExt cx="2209801" cy="1505699"/>
          </a:xfrm>
        </p:grpSpPr>
        <p:sp>
          <p:nvSpPr>
            <p:cNvPr id="10" name="Rectangle 9"/>
            <p:cNvSpPr/>
            <p:nvPr/>
          </p:nvSpPr>
          <p:spPr>
            <a:xfrm>
              <a:off x="3809999" y="146610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k</a:t>
              </a: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hÕ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8000"/>
                  </a:solidFill>
                  <a:latin typeface=".VnAvant" pitchFamily="34" charset="0"/>
                </a:rPr>
                <a:t>kh</a:t>
              </a:r>
              <a:endParaRPr lang="en-US" sz="3600" b="1" dirty="0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itchFamily="34" charset="0"/>
                </a:rPr>
                <a:t>Õ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4500" y="3729671"/>
            <a:ext cx="2514600" cy="1242260"/>
            <a:chOff x="3810000" y="1447800"/>
            <a:chExt cx="2209800" cy="1524000"/>
          </a:xfrm>
        </p:grpSpPr>
        <p:sp>
          <p:nvSpPr>
            <p:cNvPr id="15" name="Rectangle 14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itchFamily="34" charset="0"/>
                </a:rPr>
                <a:t>e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me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52400" y="3735674"/>
            <a:ext cx="8839200" cy="1405629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.VnAvant" pitchFamily="34" charset="0"/>
              </a:rPr>
              <a:t>kh</a:t>
            </a:r>
            <a:r>
              <a:rPr lang="en-US" sz="60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.VnAvant" pitchFamily="34" charset="0"/>
              </a:rPr>
              <a:t>- ª - </a:t>
            </a:r>
            <a:r>
              <a:rPr lang="en-US" sz="6000" dirty="0" err="1" smtClean="0">
                <a:solidFill>
                  <a:schemeClr val="tx1"/>
                </a:solidFill>
                <a:latin typeface=".VnAvant" pitchFamily="34" charset="0"/>
              </a:rPr>
              <a:t>kh</a:t>
            </a:r>
            <a:r>
              <a:rPr lang="en-US" sz="6000" dirty="0" smtClean="0">
                <a:solidFill>
                  <a:schemeClr val="tx1"/>
                </a:solidFill>
                <a:latin typeface=".VnAvant" pitchFamily="34" charset="0"/>
              </a:rPr>
              <a:t>ª - s¾c – </a:t>
            </a:r>
            <a:r>
              <a:rPr lang="en-US" sz="6000" dirty="0" err="1" smtClean="0">
                <a:solidFill>
                  <a:schemeClr val="tx1"/>
                </a:solidFill>
                <a:latin typeface=".VnAvant" pitchFamily="34" charset="0"/>
              </a:rPr>
              <a:t>kh</a:t>
            </a:r>
            <a:r>
              <a:rPr lang="en-US" sz="6000" dirty="0" err="1">
                <a:solidFill>
                  <a:schemeClr val="tx1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5329998"/>
            <a:ext cx="8839200" cy="1405629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.VnAvant" pitchFamily="34" charset="0"/>
              </a:rPr>
              <a:t>mê</a:t>
            </a:r>
            <a:r>
              <a:rPr lang="en-US" sz="6000" dirty="0" smtClean="0">
                <a:solidFill>
                  <a:schemeClr val="tx1"/>
                </a:solidFill>
                <a:latin typeface=".VnAvant" pitchFamily="34" charset="0"/>
              </a:rPr>
              <a:t> – e - me</a:t>
            </a:r>
            <a:endParaRPr lang="en-US" sz="60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0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276350"/>
            <a:ext cx="2874127" cy="243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r="38839"/>
          <a:stretch/>
        </p:blipFill>
        <p:spPr>
          <a:xfrm>
            <a:off x="1408741" y="3687174"/>
            <a:ext cx="1311507" cy="1174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350277"/>
            <a:ext cx="3063045" cy="2440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41379"/>
          <a:stretch/>
        </p:blipFill>
        <p:spPr>
          <a:xfrm>
            <a:off x="5791200" y="4050462"/>
            <a:ext cx="1295400" cy="8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95350"/>
            <a:ext cx="6381750" cy="3848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66592"/>
            <a:ext cx="8077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911" y="295930"/>
            <a:ext cx="80772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kh</a:t>
            </a:r>
            <a:r>
              <a:rPr lang="en-US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HP-222" panose="020B0803050302020204" pitchFamily="34" charset="0"/>
              </a:rPr>
              <a:t>âm </a:t>
            </a:r>
            <a:r>
              <a:rPr lang="en-US" sz="2800" dirty="0">
                <a:solidFill>
                  <a:srgbClr val="FF0000"/>
                </a:solidFill>
                <a:latin typeface="HP-222" panose="020B0803050302020204" pitchFamily="34" charset="0"/>
              </a:rPr>
              <a:t>m</a:t>
            </a:r>
            <a:r>
              <a:rPr lang="en-US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125</Words>
  <Application>Microsoft Office PowerPoint</Application>
  <PresentationFormat>On-screen Show (16:9)</PresentationFormat>
  <Paragraphs>42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.VnAvant</vt:lpstr>
      <vt:lpstr>Arial</vt:lpstr>
      <vt:lpstr>Calibri</vt:lpstr>
      <vt:lpstr>HP001 4 hàng</vt:lpstr>
      <vt:lpstr>HP-222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PhungNgan</cp:lastModifiedBy>
  <cp:revision>83</cp:revision>
  <cp:lastPrinted>2020-08-20T10:24:08Z</cp:lastPrinted>
  <dcterms:created xsi:type="dcterms:W3CDTF">2020-05-18T12:48:51Z</dcterms:created>
  <dcterms:modified xsi:type="dcterms:W3CDTF">2020-08-25T09:36:07Z</dcterms:modified>
</cp:coreProperties>
</file>