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66" r:id="rId15"/>
    <p:sldId id="42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84919" autoAdjust="0"/>
  </p:normalViewPr>
  <p:slideViewPr>
    <p:cSldViewPr snapToGrid="0">
      <p:cViewPr varScale="1">
        <p:scale>
          <a:sx n="66" d="100"/>
          <a:sy n="66" d="100"/>
        </p:scale>
        <p:origin x="16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3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9651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533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463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3014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6107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507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8559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628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56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2400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916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839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5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9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2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873D-A65A-4113-9128-34F679505BED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BC34-2CA0-4B40-95A0-330AF801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76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slide" Target="slide2.xml"/><Relationship Id="rId34" Type="http://schemas.openxmlformats.org/officeDocument/2006/relationships/image" Target="../media/image2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slide" Target="slide5.xml"/><Relationship Id="rId33" Type="http://schemas.openxmlformats.org/officeDocument/2006/relationships/slide" Target="slide9.xml"/><Relationship Id="rId38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slide" Target="slide1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23" Type="http://schemas.openxmlformats.org/officeDocument/2006/relationships/slide" Target="slide13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image" Target="../media/image5.jpg"/><Relationship Id="rId19" Type="http://schemas.openxmlformats.org/officeDocument/2006/relationships/slide" Target="slide4.xml"/><Relationship Id="rId31" Type="http://schemas.openxmlformats.org/officeDocument/2006/relationships/slide" Target="slide8.xml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slide" Target="slide6.xml"/><Relationship Id="rId30" Type="http://schemas.openxmlformats.org/officeDocument/2006/relationships/image" Target="../media/image19.png"/><Relationship Id="rId35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23" Type="http://schemas.openxmlformats.org/officeDocument/2006/relationships/hyperlink" Target="file:///E:\HAI'S%20STUDY\ENGLISH\ENGLISH\DOCUMENTS\WORKSHEETS\Moon%20festival\Gi&#225;ng%20Sinh%20Xmas\2019%20Xmas\NHAC\Em%20C&#7911;a%20Ng&#224;y%20H&#244;m%20Qua%20-%20S&#417;n%20T&#249;ng%20MTP%20(Official%20MV).mp4" TargetMode="External"/><Relationship Id="rId10" Type="http://schemas.openxmlformats.org/officeDocument/2006/relationships/audio" Target="../media/media2.mp3"/><Relationship Id="rId19" Type="http://schemas.openxmlformats.org/officeDocument/2006/relationships/slide" Target="slide10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11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image" Target="../media/image25.jp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wmv"/><Relationship Id="rId12" Type="http://schemas.openxmlformats.org/officeDocument/2006/relationships/image" Target="../media/image1.jpg"/><Relationship Id="rId17" Type="http://schemas.openxmlformats.org/officeDocument/2006/relationships/slide" Target="slide13.xml"/><Relationship Id="rId2" Type="http://schemas.openxmlformats.org/officeDocument/2006/relationships/audio" Target="../media/media3.mp3"/><Relationship Id="rId16" Type="http://schemas.openxmlformats.org/officeDocument/2006/relationships/image" Target="../media/image28.jpe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2.wav"/><Relationship Id="rId5" Type="http://schemas.microsoft.com/office/2007/relationships/media" Target="../media/media5.mp3"/><Relationship Id="rId15" Type="http://schemas.openxmlformats.org/officeDocument/2006/relationships/slide" Target="slide1.xml"/><Relationship Id="rId10" Type="http://schemas.openxmlformats.org/officeDocument/2006/relationships/audio" Target="../media/audio1.wav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image" Target="../media/image25.jp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wmv"/><Relationship Id="rId12" Type="http://schemas.openxmlformats.org/officeDocument/2006/relationships/image" Target="../media/image1.jpg"/><Relationship Id="rId17" Type="http://schemas.openxmlformats.org/officeDocument/2006/relationships/image" Target="../media/image28.jpeg"/><Relationship Id="rId2" Type="http://schemas.openxmlformats.org/officeDocument/2006/relationships/audio" Target="../media/media3.mp3"/><Relationship Id="rId16" Type="http://schemas.openxmlformats.org/officeDocument/2006/relationships/slide" Target="slide1.xm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2.wav"/><Relationship Id="rId5" Type="http://schemas.microsoft.com/office/2007/relationships/media" Target="../media/media5.mp3"/><Relationship Id="rId15" Type="http://schemas.openxmlformats.org/officeDocument/2006/relationships/image" Target="../media/image27.jpeg"/><Relationship Id="rId10" Type="http://schemas.openxmlformats.org/officeDocument/2006/relationships/audio" Target="../media/audio1.wav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4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6.jpg"/><Relationship Id="rId3" Type="http://schemas.microsoft.com/office/2007/relationships/media" Target="../media/media4.mp3"/><Relationship Id="rId21" Type="http://schemas.openxmlformats.org/officeDocument/2006/relationships/slide" Target="slide5.xml"/><Relationship Id="rId7" Type="http://schemas.microsoft.com/office/2007/relationships/media" Target="../media/media6.wmv"/><Relationship Id="rId12" Type="http://schemas.openxmlformats.org/officeDocument/2006/relationships/audio" Target="../media/media2.mp3"/><Relationship Id="rId17" Type="http://schemas.openxmlformats.org/officeDocument/2006/relationships/image" Target="../media/image25.jpg"/><Relationship Id="rId25" Type="http://schemas.openxmlformats.org/officeDocument/2006/relationships/hyperlink" Target="file:///E:\HAI'S%20STUDY\ENGLISH\ENGLISH\DOCUMENTS\WORKSHEETS\Moon%20festival\Gi&#225;ng%20Sinh%20Xmas\2019%20Xmas\NHAC\Wham!%20-%20Last%20Christmas%20(Official%204K%20Video).webm" TargetMode="External"/><Relationship Id="rId2" Type="http://schemas.openxmlformats.org/officeDocument/2006/relationships/audio" Target="../media/media3.mp3"/><Relationship Id="rId16" Type="http://schemas.openxmlformats.org/officeDocument/2006/relationships/image" Target="../media/image1.jpg"/><Relationship Id="rId20" Type="http://schemas.openxmlformats.org/officeDocument/2006/relationships/image" Target="../media/image2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24" Type="http://schemas.openxmlformats.org/officeDocument/2006/relationships/image" Target="../media/image29.png"/><Relationship Id="rId5" Type="http://schemas.microsoft.com/office/2007/relationships/media" Target="../media/media5.mp3"/><Relationship Id="rId15" Type="http://schemas.openxmlformats.org/officeDocument/2006/relationships/audio" Target="../media/audio2.wav"/><Relationship Id="rId23" Type="http://schemas.openxmlformats.org/officeDocument/2006/relationships/image" Target="../media/image24.png"/><Relationship Id="rId10" Type="http://schemas.microsoft.com/office/2007/relationships/media" Target="../media/media7.mp3"/><Relationship Id="rId19" Type="http://schemas.openxmlformats.org/officeDocument/2006/relationships/slide" Target="slide1.xml"/><Relationship Id="rId4" Type="http://schemas.openxmlformats.org/officeDocument/2006/relationships/audio" Target="../media/media4.mp3"/><Relationship Id="rId9" Type="http://schemas.openxmlformats.org/officeDocument/2006/relationships/audio" Target="NULL" TargetMode="External"/><Relationship Id="rId14" Type="http://schemas.openxmlformats.org/officeDocument/2006/relationships/audio" Target="../media/audio1.wav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6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7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8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audio" Target="../media/audio2.wav"/><Relationship Id="rId18" Type="http://schemas.openxmlformats.org/officeDocument/2006/relationships/image" Target="../media/image28.jpeg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microsoft.com/office/2007/relationships/media" Target="../media/media6.wmv"/><Relationship Id="rId12" Type="http://schemas.openxmlformats.org/officeDocument/2006/relationships/audio" Target="../media/audio1.wav"/><Relationship Id="rId17" Type="http://schemas.openxmlformats.org/officeDocument/2006/relationships/slide" Target="slide1.xml"/><Relationship Id="rId2" Type="http://schemas.openxmlformats.org/officeDocument/2006/relationships/audio" Target="../media/media3.mp3"/><Relationship Id="rId16" Type="http://schemas.openxmlformats.org/officeDocument/2006/relationships/image" Target="../media/image26.jpg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5.jpg"/><Relationship Id="rId10" Type="http://schemas.openxmlformats.org/officeDocument/2006/relationships/audio" Target="../media/media2.mp3"/><Relationship Id="rId19" Type="http://schemas.openxmlformats.org/officeDocument/2006/relationships/slide" Target="slide9.xml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image" Target="../media/image1.jp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" y="-159243"/>
            <a:ext cx="1034616" cy="13546831"/>
          </a:xfrm>
          <a:prstGeom prst="rect">
            <a:avLst/>
          </a:prstGeom>
        </p:spPr>
      </p:pic>
      <p:pic>
        <p:nvPicPr>
          <p:cNvPr id="10" name="Picture 9">
            <a:hlinkClick r:id="" action="ppaction://macro?name=Slide1.congdiem2000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4" y="5360100"/>
            <a:ext cx="1810669" cy="560881"/>
          </a:xfrm>
          <a:prstGeom prst="rect">
            <a:avLst/>
          </a:prstGeom>
        </p:spPr>
      </p:pic>
      <p:pic>
        <p:nvPicPr>
          <p:cNvPr id="11" name="Picture 10">
            <a:hlinkClick r:id="" action="ppaction://macro?name=Slide1.congdiem1000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60" y="6011820"/>
            <a:ext cx="1828959" cy="926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52514" y="2675686"/>
            <a:ext cx="5323219" cy="215077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Mỗi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câu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hỏi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chỉ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có</a:t>
            </a:r>
            <a:r>
              <a:rPr lang="en-US" sz="4000" b="1" dirty="0">
                <a:solidFill>
                  <a:srgbClr val="FFFF00"/>
                </a:solidFill>
              </a:rPr>
              <a:t> 1 </a:t>
            </a:r>
            <a:r>
              <a:rPr lang="en-US" sz="4000" b="1" dirty="0" err="1">
                <a:solidFill>
                  <a:srgbClr val="FFFF00"/>
                </a:solidFill>
              </a:rPr>
              <a:t>phút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để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suy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nghĩ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và</a:t>
            </a:r>
            <a:r>
              <a:rPr lang="en-US" sz="4000" b="1" dirty="0">
                <a:solidFill>
                  <a:srgbClr val="FFFF00"/>
                </a:solidFill>
              </a:rPr>
              <a:t> đ</a:t>
            </a:r>
            <a:r>
              <a:rPr lang="vi-VN" sz="4000" b="1" dirty="0">
                <a:solidFill>
                  <a:srgbClr val="FFFF00"/>
                </a:solidFill>
              </a:rPr>
              <a:t>ư</a:t>
            </a:r>
            <a:r>
              <a:rPr lang="en-US" sz="4000" b="1" dirty="0">
                <a:solidFill>
                  <a:srgbClr val="FFFF00"/>
                </a:solidFill>
              </a:rPr>
              <a:t>a ra </a:t>
            </a:r>
            <a:r>
              <a:rPr lang="en-US" sz="4000" b="1" dirty="0" err="1">
                <a:solidFill>
                  <a:srgbClr val="FFFF00"/>
                </a:solidFill>
              </a:rPr>
              <a:t>câu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trả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lời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hlinkClick r:id="" action="ppaction://macro?name=Slide1.congdiem10000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2" y="-41804"/>
            <a:ext cx="2011854" cy="755970"/>
          </a:xfrm>
          <a:prstGeom prst="rect">
            <a:avLst/>
          </a:prstGeom>
        </p:spPr>
      </p:pic>
      <p:pic>
        <p:nvPicPr>
          <p:cNvPr id="14" name="Picture 13">
            <a:hlinkClick r:id="" action="ppaction://macro?name=Slide1.congdiem5000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3" y="4690060"/>
            <a:ext cx="1810669" cy="554784"/>
          </a:xfrm>
          <a:prstGeom prst="rect">
            <a:avLst/>
          </a:prstGeom>
        </p:spPr>
      </p:pic>
      <p:pic>
        <p:nvPicPr>
          <p:cNvPr id="15" name="Picture 14">
            <a:hlinkClick r:id="" action="ppaction://macro?name=Slide1.congdiem9000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4" y="4010140"/>
            <a:ext cx="1810669" cy="566977"/>
          </a:xfrm>
          <a:prstGeom prst="rect">
            <a:avLst/>
          </a:prstGeom>
        </p:spPr>
      </p:pic>
      <p:pic>
        <p:nvPicPr>
          <p:cNvPr id="16" name="Picture 15">
            <a:hlinkClick r:id="" action="ppaction://macro?name=Slide1.congdiem15000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6" y="3220217"/>
            <a:ext cx="2024047" cy="780356"/>
          </a:xfrm>
          <a:prstGeom prst="rect">
            <a:avLst/>
          </a:prstGeom>
        </p:spPr>
      </p:pic>
      <p:pic>
        <p:nvPicPr>
          <p:cNvPr id="17" name="Picture 16">
            <a:hlinkClick r:id="" action="ppaction://macro?name=Slide1.congdiem25000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9" y="2675686"/>
            <a:ext cx="1835055" cy="566977"/>
          </a:xfrm>
          <a:prstGeom prst="rect">
            <a:avLst/>
          </a:prstGeom>
        </p:spPr>
      </p:pic>
      <p:pic>
        <p:nvPicPr>
          <p:cNvPr id="18" name="Picture 17">
            <a:hlinkClick r:id="" action="ppaction://macro?name=Slide1.congdiem35000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4" y="2024207"/>
            <a:ext cx="1810669" cy="560881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Slide1.congdiem50000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4" y="1341232"/>
            <a:ext cx="1835055" cy="566977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Slide1.congdiem80000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2" y="682218"/>
            <a:ext cx="1835055" cy="566977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0" y="5461351"/>
            <a:ext cx="530398" cy="49991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4" y="6040888"/>
            <a:ext cx="536494" cy="512108"/>
          </a:xfrm>
          <a:prstGeom prst="rect">
            <a:avLst/>
          </a:prstGeom>
        </p:spPr>
      </p:pic>
      <p:pic>
        <p:nvPicPr>
          <p:cNvPr id="23" name="Picture 2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17" y="-24072"/>
            <a:ext cx="1054699" cy="810838"/>
          </a:xfrm>
          <a:prstGeom prst="rect">
            <a:avLst/>
          </a:prstGeom>
        </p:spPr>
      </p:pic>
      <p:pic>
        <p:nvPicPr>
          <p:cNvPr id="24" name="Picture 2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6" y="4753995"/>
            <a:ext cx="536494" cy="499915"/>
          </a:xfrm>
          <a:prstGeom prst="rect">
            <a:avLst/>
          </a:prstGeom>
        </p:spPr>
      </p:pic>
      <p:pic>
        <p:nvPicPr>
          <p:cNvPr id="25" name="Picture 2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3" y="4105586"/>
            <a:ext cx="542591" cy="499915"/>
          </a:xfrm>
          <a:prstGeom prst="rect">
            <a:avLst/>
          </a:prstGeom>
        </p:spPr>
      </p:pic>
      <p:pic>
        <p:nvPicPr>
          <p:cNvPr id="26" name="Picture 2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17" y="3260755"/>
            <a:ext cx="1054699" cy="816935"/>
          </a:xfrm>
          <a:prstGeom prst="rect">
            <a:avLst/>
          </a:prstGeom>
        </p:spPr>
      </p:pic>
      <p:pic>
        <p:nvPicPr>
          <p:cNvPr id="27" name="Picture 2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2" y="2776671"/>
            <a:ext cx="536494" cy="493819"/>
          </a:xfrm>
          <a:prstGeom prst="rect">
            <a:avLst/>
          </a:prstGeom>
        </p:spPr>
      </p:pic>
      <p:pic>
        <p:nvPicPr>
          <p:cNvPr id="28" name="Picture 27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" y="2123292"/>
            <a:ext cx="542591" cy="512108"/>
          </a:xfrm>
          <a:prstGeom prst="rect">
            <a:avLst/>
          </a:prstGeom>
        </p:spPr>
      </p:pic>
      <p:pic>
        <p:nvPicPr>
          <p:cNvPr id="29" name="Picture 28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6" y="1418372"/>
            <a:ext cx="548688" cy="518205"/>
          </a:xfrm>
          <a:prstGeom prst="rect">
            <a:avLst/>
          </a:prstGeom>
        </p:spPr>
      </p:pic>
      <p:pic>
        <p:nvPicPr>
          <p:cNvPr id="30" name="Picture 29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9" y="743405"/>
            <a:ext cx="536494" cy="518205"/>
          </a:xfrm>
          <a:prstGeom prst="rect">
            <a:avLst/>
          </a:prstGeom>
        </p:spPr>
      </p:pic>
      <p:pic>
        <p:nvPicPr>
          <p:cNvPr id="6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400504" y="392907"/>
            <a:ext cx="609600" cy="609600"/>
          </a:xfrm>
          <a:prstGeom prst="rect">
            <a:avLst/>
          </a:prstGeom>
        </p:spPr>
      </p:pic>
      <p:pic>
        <p:nvPicPr>
          <p:cNvPr id="31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552904" y="545307"/>
            <a:ext cx="609600" cy="609600"/>
          </a:xfrm>
          <a:prstGeom prst="rect">
            <a:avLst/>
          </a:prstGeom>
        </p:spPr>
      </p:pic>
      <p:pic>
        <p:nvPicPr>
          <p:cNvPr id="32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705304" y="697707"/>
            <a:ext cx="609600" cy="609600"/>
          </a:xfrm>
          <a:prstGeom prst="rect">
            <a:avLst/>
          </a:prstGeom>
        </p:spPr>
      </p:pic>
      <p:pic>
        <p:nvPicPr>
          <p:cNvPr id="33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857704" y="850107"/>
            <a:ext cx="609600" cy="609600"/>
          </a:xfrm>
          <a:prstGeom prst="rect">
            <a:avLst/>
          </a:prstGeom>
        </p:spPr>
      </p:pic>
      <p:pic>
        <p:nvPicPr>
          <p:cNvPr id="34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010104" y="1002507"/>
            <a:ext cx="609600" cy="609600"/>
          </a:xfrm>
          <a:prstGeom prst="rect">
            <a:avLst/>
          </a:prstGeom>
        </p:spPr>
      </p:pic>
      <p:pic>
        <p:nvPicPr>
          <p:cNvPr id="35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162504" y="1154907"/>
            <a:ext cx="609600" cy="609600"/>
          </a:xfrm>
          <a:prstGeom prst="rect">
            <a:avLst/>
          </a:prstGeom>
        </p:spPr>
      </p:pic>
      <p:pic>
        <p:nvPicPr>
          <p:cNvPr id="36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314904" y="1307307"/>
            <a:ext cx="609600" cy="609600"/>
          </a:xfrm>
          <a:prstGeom prst="rect">
            <a:avLst/>
          </a:prstGeom>
        </p:spPr>
      </p:pic>
      <p:pic>
        <p:nvPicPr>
          <p:cNvPr id="37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467304" y="1459707"/>
            <a:ext cx="609600" cy="609600"/>
          </a:xfrm>
          <a:prstGeom prst="rect">
            <a:avLst/>
          </a:prstGeom>
        </p:spPr>
      </p:pic>
      <p:pic>
        <p:nvPicPr>
          <p:cNvPr id="38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619704" y="1612107"/>
            <a:ext cx="609600" cy="609600"/>
          </a:xfrm>
          <a:prstGeom prst="rect">
            <a:avLst/>
          </a:prstGeom>
        </p:spPr>
      </p:pic>
      <p:pic>
        <p:nvPicPr>
          <p:cNvPr id="39" name="Cash Register Sound Effec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772104" y="1764507"/>
            <a:ext cx="609600" cy="609600"/>
          </a:xfrm>
          <a:prstGeom prst="rect">
            <a:avLst/>
          </a:prstGeom>
        </p:spPr>
      </p:pic>
      <p:pic>
        <p:nvPicPr>
          <p:cNvPr id="7" name="Nhac hùng hồ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552904" y="301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6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6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9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9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9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96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9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37879" numSld="12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>
                <a:solidFill>
                  <a:srgbClr val="FFFF00"/>
                </a:solidFill>
              </a:rPr>
              <a:t>8. Teacher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Which song does Ms. Pretty like most? 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4" y="-37146"/>
            <a:ext cx="997287" cy="941882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1219437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A. Give it to me (Son Tung M-TP)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28701" y="3889155"/>
            <a:ext cx="190736" cy="265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4979561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B. Color of the tear (Nguyen Tran </a:t>
            </a:r>
            <a:r>
              <a:rPr lang="en-US" sz="2800" b="1" dirty="0" err="1"/>
              <a:t>Trung</a:t>
            </a:r>
            <a:r>
              <a:rPr lang="en-US" sz="2800" b="1" dirty="0"/>
              <a:t> Quan)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552648" y="3889155"/>
            <a:ext cx="591352" cy="13144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96681" y="387876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4992024" y="4508083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r>
              <a:rPr lang="vi-VN" sz="2800" b="1" dirty="0"/>
              <a:t>. </a:t>
            </a:r>
            <a:r>
              <a:rPr lang="en-US" sz="2800" b="1" dirty="0"/>
              <a:t>You of Yesterday (Son Tung M-TP)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28700" y="5121234"/>
            <a:ext cx="1838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1228516" y="452366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  <a:r>
              <a:rPr lang="vi-VN" sz="2800" b="1" dirty="0"/>
              <a:t>. </a:t>
            </a:r>
            <a:r>
              <a:rPr lang="en-US" sz="2800" b="1" dirty="0"/>
              <a:t>Tu Tam (Nguyen Tran </a:t>
            </a:r>
            <a:r>
              <a:rPr lang="en-US" sz="2800" b="1" dirty="0" err="1"/>
              <a:t>Trung</a:t>
            </a:r>
            <a:r>
              <a:rPr lang="en-US" sz="2800" b="1" dirty="0"/>
              <a:t> Quan)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574121" y="5110843"/>
            <a:ext cx="569879" cy="10391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89754" y="5110843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486714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1159814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2928" y="486714"/>
            <a:ext cx="609600" cy="609600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0303" y="1227850"/>
            <a:ext cx="609600" cy="609600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2019373"/>
            <a:ext cx="609600" cy="609600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A7D6319E-7960-49EC-9257-5D54A8F836F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sp>
        <p:nvSpPr>
          <p:cNvPr id="2" name="Action Button: Video 1">
            <a:hlinkClick r:id="rId23" action="ppaction://hlinkfile" highlightClick="1"/>
            <a:extLst>
              <a:ext uri="{FF2B5EF4-FFF2-40B4-BE49-F238E27FC236}">
                <a16:creationId xmlns:a16="http://schemas.microsoft.com/office/drawing/2014/main" id="{CB308EAE-900E-44E0-AC60-D835B055EC60}"/>
              </a:ext>
            </a:extLst>
          </p:cNvPr>
          <p:cNvSpPr/>
          <p:nvPr/>
        </p:nvSpPr>
        <p:spPr>
          <a:xfrm>
            <a:off x="7772400" y="486714"/>
            <a:ext cx="514350" cy="41802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2889FB78-CB5B-42C8-93EE-4B83D9BB65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66935" y="4137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7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9. Christmas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Where do children usually hang the sock? 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5" y="-47272"/>
            <a:ext cx="1051858" cy="1016000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1219437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A. At the door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28701" y="3889155"/>
            <a:ext cx="190736" cy="265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4979561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B. At the bed’s head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552648" y="3889155"/>
            <a:ext cx="591352" cy="13144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96681" y="387876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4992024" y="4508083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r>
              <a:rPr lang="vi-VN" sz="3200" b="1" dirty="0"/>
              <a:t>. </a:t>
            </a:r>
            <a:r>
              <a:rPr lang="en-US" sz="3200" b="1" dirty="0"/>
              <a:t>At the fireplace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28700" y="5121234"/>
            <a:ext cx="1838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1228516" y="452366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r>
              <a:rPr lang="vi-VN" sz="3200" b="1" dirty="0"/>
              <a:t>. </a:t>
            </a:r>
            <a:r>
              <a:rPr lang="en-US" sz="3200" b="1" dirty="0"/>
              <a:t>At the fireplace and the door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574121" y="5110843"/>
            <a:ext cx="569879" cy="10391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89754" y="5110843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486714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1159814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2928" y="486714"/>
            <a:ext cx="609600" cy="609600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0303" y="1227850"/>
            <a:ext cx="609600" cy="609600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2019373"/>
            <a:ext cx="609600" cy="609600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EE5EBB10-A1EE-444E-8423-9724D1B8692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28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1A52045A-9535-4123-BBEE-39FE632A186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85604" y="407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7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ại sao lại treo bit tất đêm giáng sinh">
            <a:extLst>
              <a:ext uri="{FF2B5EF4-FFF2-40B4-BE49-F238E27FC236}">
                <a16:creationId xmlns:a16="http://schemas.microsoft.com/office/drawing/2014/main" id="{8EFE17C6-59BA-4036-872F-388A740B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Return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65E3F76-B02F-4036-B07E-C8446DC35A28}"/>
              </a:ext>
            </a:extLst>
          </p:cNvPr>
          <p:cNvSpPr/>
          <p:nvPr/>
        </p:nvSpPr>
        <p:spPr>
          <a:xfrm>
            <a:off x="8382000" y="6334125"/>
            <a:ext cx="657225" cy="5238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10. Christmas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is the nose of the Snowman normally made from? </a:t>
            </a:r>
          </a:p>
        </p:txBody>
      </p:sp>
      <p:sp>
        <p:nvSpPr>
          <p:cNvPr id="14" name="Right Arrow 13">
            <a:hlinkClick r:id="rId15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08"/>
            <a:ext cx="1322961" cy="1017074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378137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A. A  stick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1046169" y="3896649"/>
            <a:ext cx="331970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5138261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B. A tomato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707019" y="3896649"/>
            <a:ext cx="436981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5381" y="38871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1371210" y="4581035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C. </a:t>
            </a:r>
            <a:r>
              <a:rPr lang="en-US" sz="4000" b="1" dirty="0"/>
              <a:t>A carrot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28700" y="5190635"/>
            <a:ext cx="3425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5131334" y="457151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D. </a:t>
            </a:r>
            <a:r>
              <a:rPr lang="en-US" sz="4000" b="1" dirty="0"/>
              <a:t>A stone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704421" y="5162060"/>
            <a:ext cx="439579" cy="86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48454" y="5170719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99128" y="687590"/>
            <a:ext cx="609600" cy="872836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99128" y="1360690"/>
            <a:ext cx="609600" cy="872836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51628" y="687590"/>
            <a:ext cx="609600" cy="872836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49003" y="1428726"/>
            <a:ext cx="609600" cy="872836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99128" y="2220249"/>
            <a:ext cx="609600" cy="872836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3E9DE7EC-A280-4519-886D-2681F6D6FCC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1" grpId="0" animBg="1"/>
      <p:bldP spid="8" grpId="0" animBg="1"/>
      <p:bldP spid="8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Sport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1. How many goals did Vietnamese U22 football Team concede (</a:t>
            </a:r>
            <a:r>
              <a:rPr lang="en-US" sz="4000" b="1" dirty="0" err="1">
                <a:solidFill>
                  <a:srgbClr val="FFFF00"/>
                </a:solidFill>
              </a:rPr>
              <a:t>thủng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lưới</a:t>
            </a:r>
            <a:r>
              <a:rPr lang="en-US" sz="4000" b="1" dirty="0">
                <a:solidFill>
                  <a:srgbClr val="FFFF00"/>
                </a:solidFill>
              </a:rPr>
              <a:t>) in SEAGAMES 30? </a:t>
            </a:r>
          </a:p>
        </p:txBody>
      </p:sp>
      <p:sp>
        <p:nvSpPr>
          <p:cNvPr id="12" name="Oval 11"/>
          <p:cNvSpPr/>
          <p:nvPr/>
        </p:nvSpPr>
        <p:spPr>
          <a:xfrm>
            <a:off x="355600" y="152887"/>
            <a:ext cx="838200" cy="867150"/>
          </a:xfrm>
          <a:prstGeom prst="ellipse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Right Arrow 13">
            <a:hlinkClick r:id="rId16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1388423" y="3250293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3 goals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028700" y="3861253"/>
            <a:ext cx="359725" cy="13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xagon 15"/>
          <p:cNvSpPr/>
          <p:nvPr/>
        </p:nvSpPr>
        <p:spPr>
          <a:xfrm>
            <a:off x="1399507" y="4556578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C. 5 goals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721634" y="3862612"/>
            <a:ext cx="422366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65667" y="3862612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5148547" y="3238749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</a:t>
            </a:r>
            <a:r>
              <a:rPr lang="vi-VN" sz="4400" b="1" dirty="0"/>
              <a:t>. </a:t>
            </a:r>
            <a:r>
              <a:rPr lang="en-US" sz="4400" b="1" dirty="0"/>
              <a:t>4 goals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076098" y="5175703"/>
            <a:ext cx="305398" cy="86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exagon 20"/>
          <p:cNvSpPr/>
          <p:nvPr/>
        </p:nvSpPr>
        <p:spPr>
          <a:xfrm>
            <a:off x="5141620" y="4556578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D. </a:t>
            </a:r>
            <a:r>
              <a:rPr lang="en-US" sz="4400" b="1" dirty="0"/>
              <a:t>6 goals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8714707" y="5166178"/>
            <a:ext cx="429293" cy="18184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58740" y="5184362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09414" y="727527"/>
            <a:ext cx="609600" cy="897907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09414" y="1400627"/>
            <a:ext cx="609600" cy="897907"/>
          </a:xfrm>
          <a:prstGeom prst="rect">
            <a:avLst/>
          </a:prstGeom>
        </p:spPr>
      </p:pic>
      <p:pic>
        <p:nvPicPr>
          <p:cNvPr id="26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61914" y="727527"/>
            <a:ext cx="609600" cy="897907"/>
          </a:xfrm>
          <a:prstGeom prst="rect">
            <a:avLst/>
          </a:prstGeom>
        </p:spPr>
      </p:pic>
      <p:pic>
        <p:nvPicPr>
          <p:cNvPr id="27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59289" y="1468663"/>
            <a:ext cx="609600" cy="897907"/>
          </a:xfrm>
          <a:prstGeom prst="rect">
            <a:avLst/>
          </a:prstGeom>
        </p:spPr>
      </p:pic>
      <p:pic>
        <p:nvPicPr>
          <p:cNvPr id="28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09414" y="2260186"/>
            <a:ext cx="609600" cy="897907"/>
          </a:xfrm>
          <a:prstGeom prst="rect">
            <a:avLst/>
          </a:prstGeom>
        </p:spPr>
      </p:pic>
      <p:pic>
        <p:nvPicPr>
          <p:cNvPr id="2" name="Đồng-hồ-đếm-ngược-60-giây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8" grpId="0" animBg="1"/>
      <p:bldP spid="8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t qua bong da nam SEA Games 30: Viet Nam gap Campuchia o ban ket hinh anh 1 ">
            <a:extLst>
              <a:ext uri="{FF2B5EF4-FFF2-40B4-BE49-F238E27FC236}">
                <a16:creationId xmlns:a16="http://schemas.microsoft.com/office/drawing/2014/main" id="{2CB4CB8A-84A1-4D4E-9808-F4D7F51FA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83"/>
          <a:stretch/>
        </p:blipFill>
        <p:spPr bwMode="auto">
          <a:xfrm>
            <a:off x="2" y="0"/>
            <a:ext cx="4986337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et qua bong da nam SEA Games 30: Viet Nam gap Campuchia o ban ket hinh anh 1 ">
            <a:extLst>
              <a:ext uri="{FF2B5EF4-FFF2-40B4-BE49-F238E27FC236}">
                <a16:creationId xmlns:a16="http://schemas.microsoft.com/office/drawing/2014/main" id="{B0E5CFD1-C848-4DA4-B062-1814E7CE1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7" b="77157"/>
          <a:stretch/>
        </p:blipFill>
        <p:spPr bwMode="auto">
          <a:xfrm>
            <a:off x="2" y="1552575"/>
            <a:ext cx="4986337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3F34325-6C96-4F7D-ADE4-5CB5CE7AC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31716" r="191" b="62688"/>
          <a:stretch/>
        </p:blipFill>
        <p:spPr bwMode="auto">
          <a:xfrm>
            <a:off x="1" y="2133600"/>
            <a:ext cx="4986337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12AFECF-4915-40FF-95CC-09C078156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4" b="51570"/>
          <a:stretch/>
        </p:blipFill>
        <p:spPr bwMode="auto">
          <a:xfrm>
            <a:off x="0" y="3300412"/>
            <a:ext cx="4986337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1C25F93-29DB-46D6-AD52-2DE849AEB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6" b="40468"/>
          <a:stretch/>
        </p:blipFill>
        <p:spPr bwMode="auto">
          <a:xfrm>
            <a:off x="0" y="4471987"/>
            <a:ext cx="4986337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F9D91-7875-4E37-9B8C-593928B54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8" t="45370" r="11145" b="16667"/>
          <a:stretch/>
        </p:blipFill>
        <p:spPr>
          <a:xfrm>
            <a:off x="4572000" y="2150267"/>
            <a:ext cx="4571999" cy="1952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2A706B-AAC4-43D7-9740-0C8A6651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3" t="37593" r="5521" b="29722"/>
          <a:stretch/>
        </p:blipFill>
        <p:spPr>
          <a:xfrm>
            <a:off x="0" y="5637874"/>
            <a:ext cx="5057775" cy="1220125"/>
          </a:xfrm>
          <a:prstGeom prst="rect">
            <a:avLst/>
          </a:prstGeom>
        </p:spPr>
      </p:pic>
      <p:sp>
        <p:nvSpPr>
          <p:cNvPr id="13" name="Action Button: Return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5C94FC1-0304-486F-B70A-7238307210BF}"/>
              </a:ext>
            </a:extLst>
          </p:cNvPr>
          <p:cNvSpPr/>
          <p:nvPr/>
        </p:nvSpPr>
        <p:spPr>
          <a:xfrm>
            <a:off x="7915275" y="6067425"/>
            <a:ext cx="561975" cy="48577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3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Teacher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2. What is Ms. Pretty’s favorite </a:t>
            </a:r>
            <a:r>
              <a:rPr lang="en-US" sz="4400" b="1" dirty="0" err="1">
                <a:solidFill>
                  <a:srgbClr val="FFFF00"/>
                </a:solidFill>
              </a:rPr>
              <a:t>colour</a:t>
            </a:r>
            <a:r>
              <a:rPr lang="en-US" sz="4400" b="1" dirty="0">
                <a:solidFill>
                  <a:srgbClr val="FFFF00"/>
                </a:solidFill>
              </a:rPr>
              <a:t>?  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5" y="0"/>
            <a:ext cx="850510" cy="801630"/>
          </a:xfrm>
          <a:prstGeom prst="rect">
            <a:avLst/>
          </a:prstGeom>
        </p:spPr>
      </p:pic>
      <p:sp>
        <p:nvSpPr>
          <p:cNvPr id="12" name="Hexagon 11"/>
          <p:cNvSpPr/>
          <p:nvPr/>
        </p:nvSpPr>
        <p:spPr>
          <a:xfrm>
            <a:off x="1378137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Red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046169" y="3896649"/>
            <a:ext cx="331970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xagon 15"/>
          <p:cNvSpPr/>
          <p:nvPr/>
        </p:nvSpPr>
        <p:spPr>
          <a:xfrm>
            <a:off x="5138261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B. Green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8707019" y="3896649"/>
            <a:ext cx="436981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55381" y="38871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1371210" y="4581035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C. </a:t>
            </a:r>
            <a:r>
              <a:rPr lang="en-US" sz="4400" b="1" dirty="0"/>
              <a:t>Blue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028700" y="5190635"/>
            <a:ext cx="3425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exagon 20"/>
          <p:cNvSpPr/>
          <p:nvPr/>
        </p:nvSpPr>
        <p:spPr>
          <a:xfrm>
            <a:off x="5131334" y="457151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D. </a:t>
            </a:r>
            <a:r>
              <a:rPr lang="en-US" sz="4400" b="1" dirty="0"/>
              <a:t>Black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8704421" y="5162060"/>
            <a:ext cx="439579" cy="86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48454" y="5170719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687590"/>
            <a:ext cx="609600" cy="872836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1360690"/>
            <a:ext cx="609600" cy="872836"/>
          </a:xfrm>
          <a:prstGeom prst="rect">
            <a:avLst/>
          </a:prstGeom>
        </p:spPr>
      </p:pic>
      <p:pic>
        <p:nvPicPr>
          <p:cNvPr id="26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51628" y="687590"/>
            <a:ext cx="609600" cy="872836"/>
          </a:xfrm>
          <a:prstGeom prst="rect">
            <a:avLst/>
          </a:prstGeom>
        </p:spPr>
      </p:pic>
      <p:pic>
        <p:nvPicPr>
          <p:cNvPr id="27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9003" y="1428726"/>
            <a:ext cx="609600" cy="872836"/>
          </a:xfrm>
          <a:prstGeom prst="rect">
            <a:avLst/>
          </a:prstGeom>
        </p:spPr>
      </p:pic>
      <p:pic>
        <p:nvPicPr>
          <p:cNvPr id="28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2220249"/>
            <a:ext cx="609600" cy="872836"/>
          </a:xfrm>
          <a:prstGeom prst="rect">
            <a:avLst/>
          </a:prstGeom>
        </p:spPr>
      </p:pic>
      <p:pic>
        <p:nvPicPr>
          <p:cNvPr id="29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20A59BF2-2C7D-43C1-B83D-3AF01042F38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30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672B5E9E-6CA4-4E4A-9977-020821FB53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19411" y="4250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>
                <a:solidFill>
                  <a:srgbClr val="FFFF00"/>
                </a:solidFill>
              </a:rPr>
              <a:t>Music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3. Who sang “ Last Christmas” the first? </a:t>
            </a:r>
          </a:p>
        </p:txBody>
      </p:sp>
      <p:sp>
        <p:nvSpPr>
          <p:cNvPr id="14" name="Right Arrow 13">
            <a:hlinkClick r:id="rId19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3" y="0"/>
            <a:ext cx="949052" cy="884344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287475" y="460099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C. ABBA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38225" y="3906940"/>
            <a:ext cx="258775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xagon 14"/>
          <p:cNvSpPr/>
          <p:nvPr/>
        </p:nvSpPr>
        <p:spPr>
          <a:xfrm>
            <a:off x="5047599" y="3275115"/>
            <a:ext cx="3553104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B. Taylor Swift 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8620686" y="3897415"/>
            <a:ext cx="523314" cy="9525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64719" y="38870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exagon 17"/>
          <p:cNvSpPr/>
          <p:nvPr/>
        </p:nvSpPr>
        <p:spPr>
          <a:xfrm>
            <a:off x="1311615" y="327511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</a:t>
            </a:r>
            <a:r>
              <a:rPr lang="vi-VN" sz="4400" b="1" dirty="0"/>
              <a:t>. </a:t>
            </a:r>
            <a:r>
              <a:rPr lang="en-US" sz="4400" b="1" dirty="0"/>
              <a:t>WHAM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28700" y="5218215"/>
            <a:ext cx="251848" cy="230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/>
          <p:cNvSpPr/>
          <p:nvPr/>
        </p:nvSpPr>
        <p:spPr>
          <a:xfrm>
            <a:off x="5040672" y="460861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D. </a:t>
            </a:r>
            <a:r>
              <a:rPr lang="en-US" sz="3600" b="1" dirty="0"/>
              <a:t>Black Pink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8613760" y="5230915"/>
            <a:ext cx="530240" cy="5018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857792" y="52205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86900" y="381000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86900" y="1054100"/>
            <a:ext cx="609600" cy="609600"/>
          </a:xfrm>
          <a:prstGeom prst="rect">
            <a:avLst/>
          </a:prstGeom>
        </p:spPr>
      </p:pic>
      <p:pic>
        <p:nvPicPr>
          <p:cNvPr id="25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39400" y="381000"/>
            <a:ext cx="609600" cy="609600"/>
          </a:xfrm>
          <a:prstGeom prst="rect">
            <a:avLst/>
          </a:prstGeom>
        </p:spPr>
      </p:pic>
      <p:pic>
        <p:nvPicPr>
          <p:cNvPr id="26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36775" y="1122136"/>
            <a:ext cx="609600" cy="609600"/>
          </a:xfrm>
          <a:prstGeom prst="rect">
            <a:avLst/>
          </a:prstGeom>
        </p:spPr>
      </p:pic>
      <p:pic>
        <p:nvPicPr>
          <p:cNvPr id="27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86900" y="1913659"/>
            <a:ext cx="609600" cy="609600"/>
          </a:xfrm>
          <a:prstGeom prst="rect">
            <a:avLst/>
          </a:prstGeom>
        </p:spPr>
      </p:pic>
      <p:pic>
        <p:nvPicPr>
          <p:cNvPr id="28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E32576E9-EC14-4912-9A9F-6B8AFE8FCC6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sp>
        <p:nvSpPr>
          <p:cNvPr id="3" name="Action Button: Video 2">
            <a:hlinkClick r:id="rId25" action="ppaction://hlinkfile" highlightClick="1"/>
            <a:extLst>
              <a:ext uri="{FF2B5EF4-FFF2-40B4-BE49-F238E27FC236}">
                <a16:creationId xmlns:a16="http://schemas.microsoft.com/office/drawing/2014/main" id="{D35874BD-99B8-4E44-B588-4719D1665B35}"/>
              </a:ext>
            </a:extLst>
          </p:cNvPr>
          <p:cNvSpPr/>
          <p:nvPr/>
        </p:nvSpPr>
        <p:spPr>
          <a:xfrm>
            <a:off x="7988300" y="1054100"/>
            <a:ext cx="481932" cy="4064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[Official Audio] BLACKPINK - Last Christmas (BLACKPINK Version)">
            <a:hlinkClick r:id="" action="ppaction://media"/>
            <a:extLst>
              <a:ext uri="{FF2B5EF4-FFF2-40B4-BE49-F238E27FC236}">
                <a16:creationId xmlns:a16="http://schemas.microsoft.com/office/drawing/2014/main" id="{078FE602-7817-40A3-B4D2-C2CBE719C48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7035"/>
                  <p14:fade in="25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864702" y="385584"/>
            <a:ext cx="406400" cy="406400"/>
          </a:xfrm>
          <a:prstGeom prst="rect">
            <a:avLst/>
          </a:prstGeom>
        </p:spPr>
      </p:pic>
      <p:pic>
        <p:nvPicPr>
          <p:cNvPr id="29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B8462107-9BE9-4398-936E-BC6738EFB78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00703" y="4108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8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37879" numSld="12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8" grpId="1" animBg="1"/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4.</a:t>
            </a:r>
            <a:r>
              <a:rPr lang="en-US" sz="5400" b="1" u="sng" dirty="0">
                <a:solidFill>
                  <a:srgbClr val="FFFF00"/>
                </a:solidFill>
              </a:rPr>
              <a:t> Christmas </a:t>
            </a:r>
          </a:p>
          <a:p>
            <a:pPr algn="ctr"/>
            <a:r>
              <a:rPr lang="vi-VN" sz="5400" b="1" dirty="0">
                <a:solidFill>
                  <a:srgbClr val="FFFF00"/>
                </a:solidFill>
              </a:rPr>
              <a:t>H</a:t>
            </a:r>
            <a:r>
              <a:rPr lang="en-US" sz="5400" b="1" dirty="0">
                <a:solidFill>
                  <a:srgbClr val="FFFF00"/>
                </a:solidFill>
              </a:rPr>
              <a:t>ow many reindeers does Santa Claus ride?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5" y="0"/>
            <a:ext cx="827049" cy="7620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378137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5 reindeers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1046169" y="3896649"/>
            <a:ext cx="331970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5138261" y="329744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B. 7 reindeers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707019" y="3896649"/>
            <a:ext cx="436981" cy="10392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5381" y="38871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1371210" y="4581035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C. </a:t>
            </a:r>
            <a:r>
              <a:rPr lang="en-US" sz="4400" b="1" dirty="0"/>
              <a:t>9 reindeers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28700" y="5190635"/>
            <a:ext cx="3425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5131334" y="4571510"/>
            <a:ext cx="3566160" cy="12001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D. </a:t>
            </a:r>
            <a:r>
              <a:rPr lang="en-US" sz="4400" b="1" dirty="0"/>
              <a:t>11 reindeers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704421" y="5162060"/>
            <a:ext cx="439579" cy="86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48454" y="5170719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687590"/>
            <a:ext cx="609600" cy="872836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1360690"/>
            <a:ext cx="609600" cy="872836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51628" y="687590"/>
            <a:ext cx="609600" cy="872836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9003" y="1428726"/>
            <a:ext cx="609600" cy="872836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99128" y="2220249"/>
            <a:ext cx="609600" cy="872836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02D97527-C4B8-44D4-BCEF-9168A970640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28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FE41305D-2C55-436B-8189-D8D5815CB3D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15458" y="4348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8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5. Christmas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What is the real name of Santa Claus?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" y="-123328"/>
            <a:ext cx="1054699" cy="81693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219437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Jesus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28701" y="3889155"/>
            <a:ext cx="190736" cy="265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xagon 14"/>
          <p:cNvSpPr/>
          <p:nvPr/>
        </p:nvSpPr>
        <p:spPr>
          <a:xfrm>
            <a:off x="4979561" y="328974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B. Peter’s 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8552648" y="3889155"/>
            <a:ext cx="591352" cy="13144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96681" y="387876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exagon 17"/>
          <p:cNvSpPr/>
          <p:nvPr/>
        </p:nvSpPr>
        <p:spPr>
          <a:xfrm>
            <a:off x="4992024" y="4508083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D</a:t>
            </a:r>
            <a:r>
              <a:rPr lang="vi-VN" sz="4400" b="1" dirty="0"/>
              <a:t>.</a:t>
            </a:r>
            <a:r>
              <a:rPr lang="en-US" sz="4400" b="1" dirty="0"/>
              <a:t>Nicholas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28700" y="5121234"/>
            <a:ext cx="18381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/>
          <p:cNvSpPr/>
          <p:nvPr/>
        </p:nvSpPr>
        <p:spPr>
          <a:xfrm>
            <a:off x="1228516" y="4523669"/>
            <a:ext cx="3566160" cy="1235896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</a:t>
            </a:r>
            <a:r>
              <a:rPr lang="vi-VN" sz="4400" b="1" dirty="0"/>
              <a:t>. </a:t>
            </a:r>
            <a:r>
              <a:rPr lang="en-US" sz="4400" b="1" dirty="0"/>
              <a:t>Nicola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8574121" y="5110843"/>
            <a:ext cx="569879" cy="10391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89754" y="5110843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486714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1159814"/>
            <a:ext cx="609600" cy="609600"/>
          </a:xfrm>
          <a:prstGeom prst="rect">
            <a:avLst/>
          </a:prstGeom>
        </p:spPr>
      </p:pic>
      <p:pic>
        <p:nvPicPr>
          <p:cNvPr id="25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2928" y="486714"/>
            <a:ext cx="609600" cy="609600"/>
          </a:xfrm>
          <a:prstGeom prst="rect">
            <a:avLst/>
          </a:prstGeom>
        </p:spPr>
      </p:pic>
      <p:pic>
        <p:nvPicPr>
          <p:cNvPr id="26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0303" y="1227850"/>
            <a:ext cx="609600" cy="609600"/>
          </a:xfrm>
          <a:prstGeom prst="rect">
            <a:avLst/>
          </a:prstGeom>
        </p:spPr>
      </p:pic>
      <p:pic>
        <p:nvPicPr>
          <p:cNvPr id="27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0428" y="2019373"/>
            <a:ext cx="609600" cy="609600"/>
          </a:xfrm>
          <a:prstGeom prst="rect">
            <a:avLst/>
          </a:prstGeom>
        </p:spPr>
      </p:pic>
      <p:pic>
        <p:nvPicPr>
          <p:cNvPr id="28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770F8E65-C094-4A42-879F-883A8E46B67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29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EF859EA4-02D7-4F71-ACC6-A97C4F5D2E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980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8" grpId="1" animBg="1"/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6. Christmas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are the most things decorated in a Christmas tree?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" y="0"/>
            <a:ext cx="896838" cy="825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388423" y="3250293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A. 7 Stars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28700" y="3861253"/>
            <a:ext cx="359725" cy="13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1399507" y="4556578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C. snowmen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21634" y="3862612"/>
            <a:ext cx="422366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65667" y="3862612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5148547" y="3238749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</a:t>
            </a:r>
            <a:r>
              <a:rPr lang="vi-VN" sz="4400" b="1" dirty="0"/>
              <a:t>. </a:t>
            </a:r>
            <a:r>
              <a:rPr lang="en-US" sz="4400" b="1" dirty="0"/>
              <a:t>Eva’s apples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76098" y="5175703"/>
            <a:ext cx="305398" cy="865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5141620" y="4556578"/>
            <a:ext cx="3566160" cy="1234622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D. </a:t>
            </a:r>
            <a:r>
              <a:rPr lang="en-US" sz="4400" b="1" dirty="0"/>
              <a:t>Adam’s Bells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714707" y="5166178"/>
            <a:ext cx="429293" cy="18184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58740" y="5184362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9414" y="727527"/>
            <a:ext cx="609600" cy="897907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9414" y="1400627"/>
            <a:ext cx="609600" cy="897907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61914" y="727527"/>
            <a:ext cx="609600" cy="897907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59289" y="1468663"/>
            <a:ext cx="609600" cy="897907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9414" y="2260186"/>
            <a:ext cx="609600" cy="897907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2C27ECDB-80D7-40B3-A09B-5D8E4D4E554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28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073889CE-1E48-4891-9C99-1DB68DBB9C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30887" y="4128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8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70"/>
            <a:ext cx="9144000" cy="6944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0700" y="80856"/>
            <a:ext cx="508000" cy="6523149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ard 10"/>
          <p:cNvSpPr/>
          <p:nvPr/>
        </p:nvSpPr>
        <p:spPr>
          <a:xfrm>
            <a:off x="1076098" y="152887"/>
            <a:ext cx="7686902" cy="2857013"/>
          </a:xfrm>
          <a:prstGeom prst="flowChartPunchedCard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>
                <a:solidFill>
                  <a:srgbClr val="FFFF00"/>
                </a:solidFill>
              </a:rPr>
              <a:t>7. Sport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How does SEAGAME choose the host country? </a:t>
            </a:r>
          </a:p>
        </p:txBody>
      </p:sp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7772400" y="6083300"/>
            <a:ext cx="1244600" cy="685800"/>
          </a:xfrm>
          <a:prstGeom prst="rightArrow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0" y="-14225"/>
            <a:ext cx="1029540" cy="9717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287475" y="460099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C. According to the GDP of that country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38225" y="3906940"/>
            <a:ext cx="258775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>
            <a:off x="5047599" y="327511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B. According to the ABCs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620686" y="3897415"/>
            <a:ext cx="523314" cy="9525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64719" y="38870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1311615" y="327511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A</a:t>
            </a:r>
            <a:r>
              <a:rPr lang="vi-VN" sz="3000" b="1" dirty="0"/>
              <a:t>. </a:t>
            </a:r>
            <a:r>
              <a:rPr lang="en-US" sz="3000" b="1" dirty="0"/>
              <a:t>According to the Alphabet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28700" y="5218215"/>
            <a:ext cx="251848" cy="2309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5040672" y="4608615"/>
            <a:ext cx="3566160" cy="1263650"/>
          </a:xfrm>
          <a:prstGeom prst="hexagon">
            <a:avLst>
              <a:gd name="adj" fmla="val 20455"/>
              <a:gd name="vf" fmla="val 115470"/>
            </a:avLst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90000">
                <a:schemeClr val="accent1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D. </a:t>
            </a:r>
            <a:r>
              <a:rPr lang="en-US" sz="3000" b="1" dirty="0"/>
              <a:t>According to the population (</a:t>
            </a:r>
            <a:r>
              <a:rPr lang="en-US" sz="3000" b="1" dirty="0" err="1"/>
              <a:t>dân</a:t>
            </a:r>
            <a:r>
              <a:rPr lang="en-US" sz="3000" b="1" dirty="0"/>
              <a:t> </a:t>
            </a:r>
            <a:r>
              <a:rPr lang="en-US" sz="3000" b="1" dirty="0" err="1"/>
              <a:t>số</a:t>
            </a:r>
            <a:r>
              <a:rPr lang="en-US" sz="3000" b="1" dirty="0"/>
              <a:t>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613760" y="5230915"/>
            <a:ext cx="530240" cy="5018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857792" y="5220524"/>
            <a:ext cx="18288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6900" y="381000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6900" y="105410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381000"/>
            <a:ext cx="609600" cy="609600"/>
          </a:xfrm>
          <a:prstGeom prst="rect">
            <a:avLst/>
          </a:prstGeom>
        </p:spPr>
      </p:pic>
      <p:pic>
        <p:nvPicPr>
          <p:cNvPr id="25" name="Tieng vo ta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6775" y="1122136"/>
            <a:ext cx="609600" cy="609600"/>
          </a:xfrm>
          <a:prstGeom prst="rect">
            <a:avLst/>
          </a:prstGeom>
        </p:spPr>
      </p:pic>
      <p:pic>
        <p:nvPicPr>
          <p:cNvPr id="26" name="S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6900" y="1913659"/>
            <a:ext cx="609600" cy="609600"/>
          </a:xfrm>
          <a:prstGeom prst="rect">
            <a:avLst/>
          </a:prstGeom>
        </p:spPr>
      </p:pic>
      <p:pic>
        <p:nvPicPr>
          <p:cNvPr id="27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B8FE9549-B0A0-4977-818B-EDF23FC6050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31571" y="5943242"/>
            <a:ext cx="1468192" cy="825858"/>
          </a:xfrm>
          <a:prstGeom prst="rect">
            <a:avLst/>
          </a:prstGeom>
        </p:spPr>
      </p:pic>
      <p:pic>
        <p:nvPicPr>
          <p:cNvPr id="28" name="Nhac hùng hồn">
            <a:hlinkClick r:id="" action="ppaction://media"/>
            <a:extLst>
              <a:ext uri="{FF2B5EF4-FFF2-40B4-BE49-F238E27FC236}">
                <a16:creationId xmlns:a16="http://schemas.microsoft.com/office/drawing/2014/main" id="{671153B8-8F79-47FC-B2A3-CB12D4B209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87179" y="4294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37879" numSld="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8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A0CF069-033B-46FD-8D97-254E47A20521}" vid="{22651D3B-F78E-42F0-9DEF-69E635EF2C7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 TRAM TRIEU 1 PHUT_TRAC NGHIEM</Template>
  <TotalTime>222</TotalTime>
  <Words>389</Words>
  <PresentationFormat>Trình chiếu Trên màn hình (4:3)</PresentationFormat>
  <Paragraphs>65</Paragraphs>
  <Slides>14</Slides>
  <Notes>0</Notes>
  <HiddenSlides>0</HiddenSlides>
  <MMClips>80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2019-12-16T08:30:32Z</dcterms:created>
  <dcterms:modified xsi:type="dcterms:W3CDTF">2023-09-16T10:36:57Z</dcterms:modified>
</cp:coreProperties>
</file>