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7D72"/>
    <a:srgbClr val="FF0066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72" y="78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685800"/>
            <a:ext cx="9296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0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4724400"/>
            <a:ext cx="32004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</a:t>
            </a:r>
            <a:r>
              <a:rPr lang="en-US" sz="40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+, -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25200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734014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0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ình minh họa con người, hình vẽ Trình bày hình ảnh động Microsoft PowerPoint PowerPoint, PPT, góc, cánh tay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15800" y="0"/>
            <a:ext cx="2514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0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0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0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0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0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77400" y="3276600"/>
            <a:ext cx="3276600" cy="22005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95400" y="2743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572000" y="381000"/>
            <a:ext cx="5181600" cy="25146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3p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276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bóng đèn thắp sáng, bóng đèn sợi đốt Vẽ, bóng đèn hoạt hình, khu vực, nghệ thuật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375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990600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4" y="626863"/>
            <a:ext cx="233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892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8" y="207174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8288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0480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561582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0" y="5334000"/>
          <a:ext cx="464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464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ánh nắng mặt trời hạnh phúc, Hoạt hình, Clipart vui vẻ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4384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45775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565372"/>
              </p:ext>
            </p:extLst>
          </p:nvPr>
        </p:nvGraphicFramePr>
        <p:xfrm>
          <a:off x="685800" y="949407"/>
          <a:ext cx="132588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949407"/>
                        <a:ext cx="1325880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535346"/>
              </p:ext>
            </p:extLst>
          </p:nvPr>
        </p:nvGraphicFramePr>
        <p:xfrm>
          <a:off x="838200" y="2743200"/>
          <a:ext cx="32766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5" imgW="1143000" imgH="1028520" progId="Equation.DSMT4">
                  <p:embed/>
                </p:oleObj>
              </mc:Choice>
              <mc:Fallback>
                <p:oleObj name="Equation" r:id="rId5" imgW="114300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743200"/>
                        <a:ext cx="3276600" cy="3276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449889"/>
              </p:ext>
            </p:extLst>
          </p:nvPr>
        </p:nvGraphicFramePr>
        <p:xfrm>
          <a:off x="4619624" y="2819400"/>
          <a:ext cx="399097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4" y="2819400"/>
                        <a:ext cx="3990975" cy="3200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042084"/>
              </p:ext>
            </p:extLst>
          </p:nvPr>
        </p:nvGraphicFramePr>
        <p:xfrm>
          <a:off x="9115422" y="2743200"/>
          <a:ext cx="5362577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5422" y="2743200"/>
                        <a:ext cx="5362577" cy="441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67312" y="1768351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7" descr="Cỏ cây vàng, tiêu đề sân bay, sân bay, gia đình png thumbnail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7010400"/>
            <a:ext cx="4953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1066800" y="1219200"/>
            <a:ext cx="4495800" cy="2209800"/>
          </a:xfrm>
          <a:prstGeom prst="rightArrowCallou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981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295400"/>
            <a:ext cx="7924800" cy="1371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7200" y="4114800"/>
            <a:ext cx="6858000" cy="3429000"/>
            <a:chOff x="4267200" y="4343400"/>
            <a:chExt cx="6858000" cy="3429000"/>
          </a:xfrm>
        </p:grpSpPr>
        <p:sp>
          <p:nvSpPr>
            <p:cNvPr id="9" name="Rectangle 8"/>
            <p:cNvSpPr/>
            <p:nvPr/>
          </p:nvSpPr>
          <p:spPr>
            <a:xfrm>
              <a:off x="4267200" y="4343400"/>
              <a:ext cx="6858000" cy="3429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5334000"/>
              <a:ext cx="2971800" cy="1371600"/>
            </a:xfrm>
            <a:prstGeom prst="rect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2672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343400" y="6705600"/>
              <a:ext cx="18288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1440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9144000" y="6705600"/>
              <a:ext cx="1981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705600" y="4572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4191000" y="5727412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05600" y="69342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9512588" y="5651213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6019800" y="2667000"/>
            <a:ext cx="7924800" cy="990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137922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1.49/28 SGK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Bốn đứa trẻ bên cạnh nghệ thuật bàn, Emile, hoặc Giáo dục Bài tập về nhà, Các em làm bài tập về nhà, nghệ thuật, sách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1400" y="5562600"/>
            <a:ext cx="3429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0"/>
            <a:ext cx="14325599" cy="8229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170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[(105 – 30) – 18]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0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388</Words>
  <Application>Microsoft Office PowerPoint</Application>
  <PresentationFormat>Custom</PresentationFormat>
  <Paragraphs>66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Equation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HUYEN</dc:creator>
  <cp:lastModifiedBy>Windows User</cp:lastModifiedBy>
  <cp:revision>65</cp:revision>
  <dcterms:created xsi:type="dcterms:W3CDTF">2021-08-10T02:17:57Z</dcterms:created>
  <dcterms:modified xsi:type="dcterms:W3CDTF">2021-10-05T01:41:36Z</dcterms:modified>
</cp:coreProperties>
</file>