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2: CHUYỆN CỦA ÔNG BIỂN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67969" y="3870960"/>
            <a:ext cx="759895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1 000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-gam.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Ronaldo tay bắt mặt mừng chào đón Bale | giaoduc.edu.v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319" y="2286000"/>
            <a:ext cx="7162800" cy="5372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9671</TotalTime>
  <Words>23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1043</cp:revision>
  <dcterms:created xsi:type="dcterms:W3CDTF">2008-09-09T22:52:10Z</dcterms:created>
  <dcterms:modified xsi:type="dcterms:W3CDTF">2022-08-02T13:48:04Z</dcterms:modified>
</cp:coreProperties>
</file>