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59" r:id="rId4"/>
    <p:sldId id="269" r:id="rId5"/>
    <p:sldId id="270" r:id="rId6"/>
    <p:sldId id="271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2E6"/>
    <a:srgbClr val="67C98C"/>
    <a:srgbClr val="F7FBDD"/>
    <a:srgbClr val="828202"/>
    <a:srgbClr val="DCF117"/>
    <a:srgbClr val="D5E226"/>
    <a:srgbClr val="66FF33"/>
    <a:srgbClr val="66FF66"/>
    <a:srgbClr val="E2EE42"/>
    <a:srgbClr val="53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934"/>
            <a:ext cx="122047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5" y="720436"/>
            <a:ext cx="8714509" cy="61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7977" y="62567"/>
            <a:ext cx="37545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SINH HOẠT LỚP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0" y="685331"/>
            <a:ext cx="121920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CHỦ ĐỀ 9</a:t>
            </a:r>
          </a:p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NHỮNG NGƯỜI SỐNG QUANH EM VÀ 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NGHỀ TRUYỀN THỐNG QUÊ HƯƠNG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600" b="1" dirty="0">
                <a:latin typeface="+mj-lt"/>
              </a:rPr>
              <a:t>(TUẦN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2600" b="1" dirty="0">
                <a:latin typeface="+mj-lt"/>
              </a:rPr>
              <a:t>)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tuần 34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tuần 4.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6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33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tuần 34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1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69127" y="1856509"/>
            <a:ext cx="7315200" cy="254923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tầm sản phẩm của nghề truyền thống ở địa 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8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86" y="1093472"/>
            <a:ext cx="6761017" cy="543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-2" y="-1"/>
            <a:ext cx="12192000" cy="7481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Sưu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tầm sản phẩm của nghề truyền thống ở địa phương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346" y="1802604"/>
            <a:ext cx="4973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hảo luận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 4 </a:t>
            </a:r>
            <a:r>
              <a:rPr lang="vi-VN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về: 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Cách sưu tầm sản phẩm của nghề truyền thống ở địa phương ;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Dự kiến những sản phẩm của nghề truyền thống mà mỗi thành viên trong nhóm có thể sưu tầm được.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711EE-8324-63F3-7FA2-E6291C305CFF}"/>
              </a:ext>
            </a:extLst>
          </p:cNvPr>
          <p:cNvSpPr txBox="1"/>
          <p:nvPr/>
        </p:nvSpPr>
        <p:spPr>
          <a:xfrm>
            <a:off x="251234" y="4841198"/>
            <a:ext cx="6115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66985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97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5461</TotalTime>
  <Words>288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2023-10-10T14:15:15Z</dcterms:modified>
</cp:coreProperties>
</file>