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Fira Sans Condensed ExtraBold"/>
      <p:bold r:id="rId28"/>
      <p:boldItalic r:id="rId29"/>
    </p:embeddedFont>
    <p:embeddedFont>
      <p:font typeface="Fira Sans Condensed Medium"/>
      <p:regular r:id="rId30"/>
      <p:bold r:id="rId31"/>
      <p:italic r:id="rId32"/>
      <p:boldItalic r:id="rId33"/>
    </p:embeddedFont>
    <p:embeddedFont>
      <p:font typeface="Dancing Script"/>
      <p:regular r:id="rId34"/>
      <p:bold r:id="rId35"/>
    </p:embeddedFont>
    <p:embeddedFont>
      <p:font typeface="Fira Sans Extra Condense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FiraSansCondensedExtraBold-bold.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CondensedExtra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CondensedMedium-bold.fntdata"/><Relationship Id="rId30" Type="http://schemas.openxmlformats.org/officeDocument/2006/relationships/font" Target="fonts/FiraSansCondensedMedium-regular.fntdata"/><Relationship Id="rId11" Type="http://schemas.openxmlformats.org/officeDocument/2006/relationships/slide" Target="slides/slide6.xml"/><Relationship Id="rId33" Type="http://schemas.openxmlformats.org/officeDocument/2006/relationships/font" Target="fonts/FiraSansCondensedMedium-boldItalic.fntdata"/><Relationship Id="rId10" Type="http://schemas.openxmlformats.org/officeDocument/2006/relationships/slide" Target="slides/slide5.xml"/><Relationship Id="rId32" Type="http://schemas.openxmlformats.org/officeDocument/2006/relationships/font" Target="fonts/FiraSansCondensedMedium-italic.fntdata"/><Relationship Id="rId13" Type="http://schemas.openxmlformats.org/officeDocument/2006/relationships/slide" Target="slides/slide8.xml"/><Relationship Id="rId35" Type="http://schemas.openxmlformats.org/officeDocument/2006/relationships/font" Target="fonts/DancingScript-bold.fntdata"/><Relationship Id="rId12" Type="http://schemas.openxmlformats.org/officeDocument/2006/relationships/slide" Target="slides/slide7.xml"/><Relationship Id="rId34" Type="http://schemas.openxmlformats.org/officeDocument/2006/relationships/font" Target="fonts/DancingScript-regular.fntdata"/><Relationship Id="rId15" Type="http://schemas.openxmlformats.org/officeDocument/2006/relationships/slide" Target="slides/slide10.xml"/><Relationship Id="rId37" Type="http://schemas.openxmlformats.org/officeDocument/2006/relationships/font" Target="fonts/FiraSansExtraCondensed-bold.fntdata"/><Relationship Id="rId14" Type="http://schemas.openxmlformats.org/officeDocument/2006/relationships/slide" Target="slides/slide9.xml"/><Relationship Id="rId36" Type="http://schemas.openxmlformats.org/officeDocument/2006/relationships/font" Target="fonts/FiraSansExtraCondensed-regular.fntdata"/><Relationship Id="rId17" Type="http://schemas.openxmlformats.org/officeDocument/2006/relationships/slide" Target="slides/slide12.xml"/><Relationship Id="rId39" Type="http://schemas.openxmlformats.org/officeDocument/2006/relationships/font" Target="fonts/FiraSansExtraCondensed-boldItalic.fntdata"/><Relationship Id="rId16" Type="http://schemas.openxmlformats.org/officeDocument/2006/relationships/slide" Target="slides/slide11.xml"/><Relationship Id="rId38" Type="http://schemas.openxmlformats.org/officeDocument/2006/relationships/font" Target="fonts/FiraSansExtraCondense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2"/>
          <p:cNvSpPr/>
          <p:nvPr>
            <p:ph idx="2" type="pic"/>
          </p:nvPr>
        </p:nvSpPr>
        <p:spPr>
          <a:xfrm>
            <a:off x="5183188" y="987425"/>
            <a:ext cx="6172200" cy="4873625"/>
          </a:xfrm>
          <a:prstGeom prst="rect">
            <a:avLst/>
          </a:prstGeom>
          <a:noFill/>
          <a:ln>
            <a:noFill/>
          </a:ln>
        </p:spPr>
      </p:sp>
      <p:sp>
        <p:nvSpPr>
          <p:cNvPr id="139" name="Google Shape;139;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4.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2.png"/><Relationship Id="rId5" Type="http://schemas.openxmlformats.org/officeDocument/2006/relationships/image" Target="../media/image5.png"/><Relationship Id="rId6" Type="http://schemas.openxmlformats.org/officeDocument/2006/relationships/image" Target="../media/image86.png"/><Relationship Id="rId7" Type="http://schemas.openxmlformats.org/officeDocument/2006/relationships/image" Target="../media/image73.png"/><Relationship Id="rId8" Type="http://schemas.openxmlformats.org/officeDocument/2006/relationships/image" Target="../media/image7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85.png"/><Relationship Id="rId5" Type="http://schemas.openxmlformats.org/officeDocument/2006/relationships/image" Target="../media/image5.png"/><Relationship Id="rId6" Type="http://schemas.openxmlformats.org/officeDocument/2006/relationships/image" Target="../media/image93.png"/><Relationship Id="rId7" Type="http://schemas.openxmlformats.org/officeDocument/2006/relationships/image" Target="../media/image83.png"/><Relationship Id="rId8" Type="http://schemas.openxmlformats.org/officeDocument/2006/relationships/image" Target="../media/image94.png"/><Relationship Id="rId11" Type="http://schemas.openxmlformats.org/officeDocument/2006/relationships/image" Target="../media/image95.png"/><Relationship Id="rId10" Type="http://schemas.openxmlformats.org/officeDocument/2006/relationships/image" Target="../media/image96.png"/><Relationship Id="rId12" Type="http://schemas.openxmlformats.org/officeDocument/2006/relationships/image" Target="../media/image1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91.png"/><Relationship Id="rId5" Type="http://schemas.openxmlformats.org/officeDocument/2006/relationships/image" Target="../media/image5.png"/><Relationship Id="rId6" Type="http://schemas.openxmlformats.org/officeDocument/2006/relationships/image" Target="../media/image93.png"/><Relationship Id="rId7" Type="http://schemas.openxmlformats.org/officeDocument/2006/relationships/image" Target="../media/image83.png"/><Relationship Id="rId8" Type="http://schemas.openxmlformats.org/officeDocument/2006/relationships/image" Target="../media/image9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98.png"/><Relationship Id="rId5" Type="http://schemas.openxmlformats.org/officeDocument/2006/relationships/image" Target="../media/image5.png"/><Relationship Id="rId6" Type="http://schemas.openxmlformats.org/officeDocument/2006/relationships/image" Target="../media/image103.png"/><Relationship Id="rId7" Type="http://schemas.openxmlformats.org/officeDocument/2006/relationships/image" Target="../media/image102.png"/><Relationship Id="rId8" Type="http://schemas.openxmlformats.org/officeDocument/2006/relationships/image" Target="../media/image110.png"/><Relationship Id="rId11" Type="http://schemas.openxmlformats.org/officeDocument/2006/relationships/image" Target="../media/image99.png"/><Relationship Id="rId10" Type="http://schemas.openxmlformats.org/officeDocument/2006/relationships/image" Target="../media/image1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3.png"/><Relationship Id="rId4" Type="http://schemas.openxmlformats.org/officeDocument/2006/relationships/image" Target="../media/image119.png"/><Relationship Id="rId5" Type="http://schemas.openxmlformats.org/officeDocument/2006/relationships/image" Target="../media/image1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13.png"/><Relationship Id="rId4" Type="http://schemas.openxmlformats.org/officeDocument/2006/relationships/image" Target="../media/image119.png"/><Relationship Id="rId9" Type="http://schemas.openxmlformats.org/officeDocument/2006/relationships/image" Target="../media/image105.png"/><Relationship Id="rId5" Type="http://schemas.openxmlformats.org/officeDocument/2006/relationships/image" Target="../media/image101.png"/><Relationship Id="rId6" Type="http://schemas.openxmlformats.org/officeDocument/2006/relationships/image" Target="../media/image107.png"/><Relationship Id="rId7" Type="http://schemas.openxmlformats.org/officeDocument/2006/relationships/image" Target="../media/image109.png"/><Relationship Id="rId8" Type="http://schemas.openxmlformats.org/officeDocument/2006/relationships/image" Target="../media/image1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3.png"/><Relationship Id="rId4" Type="http://schemas.openxmlformats.org/officeDocument/2006/relationships/image" Target="../media/image119.png"/><Relationship Id="rId9" Type="http://schemas.openxmlformats.org/officeDocument/2006/relationships/image" Target="../media/image136.png"/><Relationship Id="rId5" Type="http://schemas.openxmlformats.org/officeDocument/2006/relationships/image" Target="../media/image101.png"/><Relationship Id="rId6" Type="http://schemas.openxmlformats.org/officeDocument/2006/relationships/image" Target="../media/image117.png"/><Relationship Id="rId7" Type="http://schemas.openxmlformats.org/officeDocument/2006/relationships/image" Target="../media/image105.png"/><Relationship Id="rId8" Type="http://schemas.openxmlformats.org/officeDocument/2006/relationships/image" Target="../media/image1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3.png"/><Relationship Id="rId4" Type="http://schemas.openxmlformats.org/officeDocument/2006/relationships/image" Target="../media/image119.png"/><Relationship Id="rId9" Type="http://schemas.openxmlformats.org/officeDocument/2006/relationships/image" Target="../media/image122.png"/><Relationship Id="rId5" Type="http://schemas.openxmlformats.org/officeDocument/2006/relationships/image" Target="../media/image101.png"/><Relationship Id="rId6" Type="http://schemas.openxmlformats.org/officeDocument/2006/relationships/image" Target="../media/image142.png"/><Relationship Id="rId7" Type="http://schemas.openxmlformats.org/officeDocument/2006/relationships/image" Target="../media/image133.png"/><Relationship Id="rId8" Type="http://schemas.openxmlformats.org/officeDocument/2006/relationships/image" Target="../media/image111.png"/><Relationship Id="rId11" Type="http://schemas.openxmlformats.org/officeDocument/2006/relationships/image" Target="../media/image136.png"/><Relationship Id="rId10" Type="http://schemas.openxmlformats.org/officeDocument/2006/relationships/image" Target="../media/image10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13.png"/><Relationship Id="rId4" Type="http://schemas.openxmlformats.org/officeDocument/2006/relationships/image" Target="../media/image119.png"/><Relationship Id="rId9" Type="http://schemas.openxmlformats.org/officeDocument/2006/relationships/image" Target="../media/image124.png"/><Relationship Id="rId5" Type="http://schemas.openxmlformats.org/officeDocument/2006/relationships/image" Target="../media/image101.png"/><Relationship Id="rId6" Type="http://schemas.openxmlformats.org/officeDocument/2006/relationships/image" Target="../media/image121.png"/><Relationship Id="rId7" Type="http://schemas.openxmlformats.org/officeDocument/2006/relationships/image" Target="../media/image120.png"/><Relationship Id="rId8" Type="http://schemas.openxmlformats.org/officeDocument/2006/relationships/image" Target="../media/image140.png"/><Relationship Id="rId11" Type="http://schemas.openxmlformats.org/officeDocument/2006/relationships/image" Target="../media/image136.png"/><Relationship Id="rId10" Type="http://schemas.openxmlformats.org/officeDocument/2006/relationships/image" Target="../media/image10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3.png"/><Relationship Id="rId4" Type="http://schemas.openxmlformats.org/officeDocument/2006/relationships/image" Target="../media/image119.png"/><Relationship Id="rId9" Type="http://schemas.openxmlformats.org/officeDocument/2006/relationships/image" Target="../media/image138.png"/><Relationship Id="rId5" Type="http://schemas.openxmlformats.org/officeDocument/2006/relationships/image" Target="../media/image101.png"/><Relationship Id="rId6" Type="http://schemas.openxmlformats.org/officeDocument/2006/relationships/image" Target="../media/image128.png"/><Relationship Id="rId7" Type="http://schemas.openxmlformats.org/officeDocument/2006/relationships/image" Target="../media/image125.png"/><Relationship Id="rId8" Type="http://schemas.openxmlformats.org/officeDocument/2006/relationships/image" Target="../media/image126.png"/><Relationship Id="rId11" Type="http://schemas.openxmlformats.org/officeDocument/2006/relationships/image" Target="../media/image136.png"/><Relationship Id="rId10" Type="http://schemas.openxmlformats.org/officeDocument/2006/relationships/image" Target="../media/image105.png"/></Relationships>
</file>

<file path=ppt/slides/_rels/slide2.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31.png"/><Relationship Id="rId13" Type="http://schemas.openxmlformats.org/officeDocument/2006/relationships/image" Target="../media/image12.png"/><Relationship Id="rId12"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22.png"/><Relationship Id="rId15" Type="http://schemas.openxmlformats.org/officeDocument/2006/relationships/image" Target="../media/image14.png"/><Relationship Id="rId14" Type="http://schemas.openxmlformats.org/officeDocument/2006/relationships/image" Target="../media/image13.png"/><Relationship Id="rId17" Type="http://schemas.openxmlformats.org/officeDocument/2006/relationships/image" Target="../media/image1.png"/><Relationship Id="rId16" Type="http://schemas.openxmlformats.org/officeDocument/2006/relationships/image" Target="../media/image11.png"/><Relationship Id="rId5" Type="http://schemas.openxmlformats.org/officeDocument/2006/relationships/image" Target="../media/image10.png"/><Relationship Id="rId19" Type="http://schemas.openxmlformats.org/officeDocument/2006/relationships/image" Target="../media/image20.png"/><Relationship Id="rId6" Type="http://schemas.openxmlformats.org/officeDocument/2006/relationships/image" Target="../media/image24.png"/><Relationship Id="rId18"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13.png"/><Relationship Id="rId4" Type="http://schemas.openxmlformats.org/officeDocument/2006/relationships/image" Target="../media/image119.png"/><Relationship Id="rId9" Type="http://schemas.openxmlformats.org/officeDocument/2006/relationships/image" Target="../media/image130.png"/><Relationship Id="rId5" Type="http://schemas.openxmlformats.org/officeDocument/2006/relationships/image" Target="../media/image101.png"/><Relationship Id="rId6" Type="http://schemas.openxmlformats.org/officeDocument/2006/relationships/image" Target="../media/image134.png"/><Relationship Id="rId7" Type="http://schemas.openxmlformats.org/officeDocument/2006/relationships/image" Target="../media/image131.png"/><Relationship Id="rId8" Type="http://schemas.openxmlformats.org/officeDocument/2006/relationships/image" Target="../media/image135.png"/><Relationship Id="rId11" Type="http://schemas.openxmlformats.org/officeDocument/2006/relationships/image" Target="../media/image136.png"/><Relationship Id="rId10" Type="http://schemas.openxmlformats.org/officeDocument/2006/relationships/image" Target="../media/image10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13.png"/><Relationship Id="rId4" Type="http://schemas.openxmlformats.org/officeDocument/2006/relationships/image" Target="../media/image119.png"/><Relationship Id="rId9" Type="http://schemas.openxmlformats.org/officeDocument/2006/relationships/image" Target="../media/image137.png"/><Relationship Id="rId5" Type="http://schemas.openxmlformats.org/officeDocument/2006/relationships/image" Target="../media/image101.png"/><Relationship Id="rId6" Type="http://schemas.openxmlformats.org/officeDocument/2006/relationships/image" Target="../media/image134.png"/><Relationship Id="rId7" Type="http://schemas.openxmlformats.org/officeDocument/2006/relationships/image" Target="../media/image129.png"/><Relationship Id="rId8" Type="http://schemas.openxmlformats.org/officeDocument/2006/relationships/image" Target="../media/image123.png"/><Relationship Id="rId11" Type="http://schemas.openxmlformats.org/officeDocument/2006/relationships/image" Target="../media/image136.png"/><Relationship Id="rId10" Type="http://schemas.openxmlformats.org/officeDocument/2006/relationships/image" Target="../media/image10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1.png"/><Relationship Id="rId4" Type="http://schemas.openxmlformats.org/officeDocument/2006/relationships/image" Target="../media/image143.png"/></Relationships>
</file>

<file path=ppt/slides/_rels/slide3.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7.png"/><Relationship Id="rId13" Type="http://schemas.openxmlformats.org/officeDocument/2006/relationships/image" Target="../media/image46.png"/><Relationship Id="rId12"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29.png"/><Relationship Id="rId5" Type="http://schemas.openxmlformats.org/officeDocument/2006/relationships/image" Target="../media/image5.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8.png"/></Relationships>
</file>

<file path=ppt/slides/_rels/slide4.xml.rels><?xml version="1.0" encoding="UTF-8" standalone="yes"?><Relationships xmlns="http://schemas.openxmlformats.org/package/2006/relationships"><Relationship Id="rId10"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44.png"/><Relationship Id="rId5" Type="http://schemas.openxmlformats.org/officeDocument/2006/relationships/image" Target="../media/image5.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8.png"/></Relationships>
</file>

<file path=ppt/slides/_rels/slide5.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27.png"/><Relationship Id="rId5" Type="http://schemas.openxmlformats.org/officeDocument/2006/relationships/image" Target="../media/image5.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38.png"/><Relationship Id="rId5" Type="http://schemas.openxmlformats.org/officeDocument/2006/relationships/image" Target="../media/image5.png"/><Relationship Id="rId6" Type="http://schemas.openxmlformats.org/officeDocument/2006/relationships/image" Target="../media/image47.png"/><Relationship Id="rId7" Type="http://schemas.openxmlformats.org/officeDocument/2006/relationships/image" Target="../media/image32.png"/><Relationship Id="rId8"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43.png"/><Relationship Id="rId5" Type="http://schemas.openxmlformats.org/officeDocument/2006/relationships/image" Target="../media/image5.png"/><Relationship Id="rId6" Type="http://schemas.openxmlformats.org/officeDocument/2006/relationships/image" Target="../media/image36.png"/><Relationship Id="rId7" Type="http://schemas.openxmlformats.org/officeDocument/2006/relationships/image" Target="../media/image51.png"/><Relationship Id="rId8" Type="http://schemas.openxmlformats.org/officeDocument/2006/relationships/image" Target="../media/image39.png"/></Relationships>
</file>

<file path=ppt/slides/_rels/slide8.xml.rels><?xml version="1.0" encoding="UTF-8" standalone="yes"?><Relationships xmlns="http://schemas.openxmlformats.org/package/2006/relationships"><Relationship Id="rId20" Type="http://schemas.openxmlformats.org/officeDocument/2006/relationships/image" Target="../media/image68.png"/><Relationship Id="rId22" Type="http://schemas.openxmlformats.org/officeDocument/2006/relationships/image" Target="../media/image64.png"/><Relationship Id="rId21" Type="http://schemas.openxmlformats.org/officeDocument/2006/relationships/image" Target="../media/image78.png"/><Relationship Id="rId24" Type="http://schemas.openxmlformats.org/officeDocument/2006/relationships/image" Target="../media/image71.png"/><Relationship Id="rId23"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5.png"/><Relationship Id="rId4" Type="http://schemas.openxmlformats.org/officeDocument/2006/relationships/image" Target="../media/image58.png"/><Relationship Id="rId9" Type="http://schemas.openxmlformats.org/officeDocument/2006/relationships/image" Target="../media/image74.png"/><Relationship Id="rId26" Type="http://schemas.openxmlformats.org/officeDocument/2006/relationships/image" Target="../media/image87.png"/><Relationship Id="rId25" Type="http://schemas.openxmlformats.org/officeDocument/2006/relationships/image" Target="../media/image70.png"/><Relationship Id="rId28" Type="http://schemas.openxmlformats.org/officeDocument/2006/relationships/image" Target="../media/image97.png"/><Relationship Id="rId27" Type="http://schemas.openxmlformats.org/officeDocument/2006/relationships/image" Target="../media/image67.png"/><Relationship Id="rId5" Type="http://schemas.openxmlformats.org/officeDocument/2006/relationships/image" Target="../media/image62.png"/><Relationship Id="rId6" Type="http://schemas.openxmlformats.org/officeDocument/2006/relationships/image" Target="../media/image54.png"/><Relationship Id="rId29" Type="http://schemas.openxmlformats.org/officeDocument/2006/relationships/image" Target="../media/image72.png"/><Relationship Id="rId7" Type="http://schemas.openxmlformats.org/officeDocument/2006/relationships/image" Target="../media/image65.png"/><Relationship Id="rId8" Type="http://schemas.openxmlformats.org/officeDocument/2006/relationships/image" Target="../media/image49.png"/><Relationship Id="rId31" Type="http://schemas.openxmlformats.org/officeDocument/2006/relationships/image" Target="../media/image84.png"/><Relationship Id="rId30" Type="http://schemas.openxmlformats.org/officeDocument/2006/relationships/image" Target="../media/image79.png"/><Relationship Id="rId11" Type="http://schemas.openxmlformats.org/officeDocument/2006/relationships/image" Target="../media/image42.png"/><Relationship Id="rId33" Type="http://schemas.openxmlformats.org/officeDocument/2006/relationships/image" Target="../media/image76.png"/><Relationship Id="rId10" Type="http://schemas.openxmlformats.org/officeDocument/2006/relationships/image" Target="../media/image55.png"/><Relationship Id="rId32" Type="http://schemas.openxmlformats.org/officeDocument/2006/relationships/image" Target="../media/image75.png"/><Relationship Id="rId13" Type="http://schemas.openxmlformats.org/officeDocument/2006/relationships/image" Target="../media/image52.png"/><Relationship Id="rId35" Type="http://schemas.openxmlformats.org/officeDocument/2006/relationships/image" Target="../media/image82.png"/><Relationship Id="rId12" Type="http://schemas.openxmlformats.org/officeDocument/2006/relationships/image" Target="../media/image53.png"/><Relationship Id="rId34" Type="http://schemas.openxmlformats.org/officeDocument/2006/relationships/image" Target="../media/image81.png"/><Relationship Id="rId15" Type="http://schemas.openxmlformats.org/officeDocument/2006/relationships/image" Target="../media/image63.png"/><Relationship Id="rId14" Type="http://schemas.openxmlformats.org/officeDocument/2006/relationships/image" Target="../media/image66.png"/><Relationship Id="rId17" Type="http://schemas.openxmlformats.org/officeDocument/2006/relationships/image" Target="../media/image61.png"/><Relationship Id="rId16" Type="http://schemas.openxmlformats.org/officeDocument/2006/relationships/image" Target="../media/image57.png"/><Relationship Id="rId19" Type="http://schemas.openxmlformats.org/officeDocument/2006/relationships/image" Target="../media/image59.png"/><Relationship Id="rId18"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25"/>
          <p:cNvSpPr txBox="1"/>
          <p:nvPr/>
        </p:nvSpPr>
        <p:spPr>
          <a:xfrm>
            <a:off x="0" y="2481943"/>
            <a:ext cx="12192000" cy="2554545"/>
          </a:xfrm>
          <a:prstGeom prst="rect">
            <a:avLst/>
          </a:prstGeom>
          <a:solidFill>
            <a:srgbClr val="BFBFBF">
              <a:alpha val="34117"/>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vi-VN" sz="4000" u="none" cap="none" strike="noStrike">
                <a:solidFill>
                  <a:srgbClr val="FF0000"/>
                </a:solidFill>
                <a:latin typeface="Dancing Script"/>
                <a:ea typeface="Dancing Script"/>
                <a:cs typeface="Dancing Script"/>
                <a:sym typeface="Dancing Script"/>
              </a:rPr>
              <a:t>Bài 7</a:t>
            </a:r>
            <a:endParaRPr/>
          </a:p>
          <a:p>
            <a:pPr indent="0" lvl="0" marL="0" marR="0" rtl="0" algn="ctr">
              <a:spcBef>
                <a:spcPts val="0"/>
              </a:spcBef>
              <a:spcAft>
                <a:spcPts val="0"/>
              </a:spcAft>
              <a:buNone/>
            </a:pPr>
            <a:r>
              <a:t/>
            </a:r>
            <a:endParaRPr b="0" i="0" sz="4000" u="none" cap="none" strike="noStrike">
              <a:solidFill>
                <a:schemeClr val="dk1"/>
              </a:solidFill>
              <a:latin typeface="Dancing Script"/>
              <a:ea typeface="Dancing Script"/>
              <a:cs typeface="Dancing Script"/>
              <a:sym typeface="Dancing Script"/>
            </a:endParaRPr>
          </a:p>
          <a:p>
            <a:pPr indent="0" lvl="0" marL="0" marR="0" rtl="0" algn="ctr">
              <a:spcBef>
                <a:spcPts val="0"/>
              </a:spcBef>
              <a:spcAft>
                <a:spcPts val="0"/>
              </a:spcAft>
              <a:buNone/>
            </a:pPr>
            <a:r>
              <a:rPr b="0" i="0" lang="vi-VN" sz="4000" u="none" cap="none" strike="noStrike">
                <a:solidFill>
                  <a:srgbClr val="F4B081"/>
                </a:solidFill>
                <a:latin typeface="Fira Sans Condensed ExtraBold"/>
                <a:ea typeface="Fira Sans Condensed ExtraBold"/>
                <a:cs typeface="Fira Sans Condensed ExtraBold"/>
                <a:sym typeface="Fira Sans Condensed ExtraBold"/>
              </a:rPr>
              <a:t>BÀI TẬP VỀ SỰ CHUYỂN HÓA NĂNG LƯỢNG TRONG </a:t>
            </a:r>
            <a:endParaRPr/>
          </a:p>
          <a:p>
            <a:pPr indent="0" lvl="0" marL="0" marR="0" rtl="0" algn="ctr">
              <a:spcBef>
                <a:spcPts val="0"/>
              </a:spcBef>
              <a:spcAft>
                <a:spcPts val="0"/>
              </a:spcAft>
              <a:buNone/>
            </a:pPr>
            <a:r>
              <a:rPr b="0" i="0" lang="vi-VN" sz="4000" u="none" cap="none" strike="noStrike">
                <a:solidFill>
                  <a:srgbClr val="F4B081"/>
                </a:solidFill>
                <a:latin typeface="Fira Sans Condensed ExtraBold"/>
                <a:ea typeface="Fira Sans Condensed ExtraBold"/>
                <a:cs typeface="Fira Sans Condensed ExtraBold"/>
                <a:sym typeface="Fira Sans Condensed ExtraBold"/>
              </a:rPr>
              <a:t>DAO ĐỘNG ĐIỀU HÒA</a:t>
            </a:r>
            <a:endParaRPr b="0" i="0" sz="4000" u="none" cap="none" strike="noStrike">
              <a:solidFill>
                <a:srgbClr val="F4B081"/>
              </a:solidFill>
              <a:latin typeface="Fira Sans Condensed ExtraBold"/>
              <a:ea typeface="Fira Sans Condensed ExtraBold"/>
              <a:cs typeface="Fira Sans Condensed ExtraBold"/>
              <a:sym typeface="Fira Sans Condensed ExtraBold"/>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grpSp>
        <p:nvGrpSpPr>
          <p:cNvPr id="509" name="Google Shape;509;p34"/>
          <p:cNvGrpSpPr/>
          <p:nvPr/>
        </p:nvGrpSpPr>
        <p:grpSpPr>
          <a:xfrm>
            <a:off x="-244135" y="81157"/>
            <a:ext cx="8603569" cy="542538"/>
            <a:chOff x="74035" y="2231322"/>
            <a:chExt cx="8550261" cy="757342"/>
          </a:xfrm>
        </p:grpSpPr>
        <p:grpSp>
          <p:nvGrpSpPr>
            <p:cNvPr id="510" name="Google Shape;510;p34"/>
            <p:cNvGrpSpPr/>
            <p:nvPr/>
          </p:nvGrpSpPr>
          <p:grpSpPr>
            <a:xfrm>
              <a:off x="286108" y="2280389"/>
              <a:ext cx="5875473" cy="708275"/>
              <a:chOff x="564747" y="3403331"/>
              <a:chExt cx="3025594" cy="1364238"/>
            </a:xfrm>
          </p:grpSpPr>
          <p:pic>
            <p:nvPicPr>
              <p:cNvPr descr="empty-green-rectangle" id="511" name="Google Shape;511;p34"/>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512" name="Google Shape;512;p34"/>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513" name="Google Shape;513;p34"/>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514" name="Google Shape;514;p34"/>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15" name="Google Shape;515;p34"/>
          <p:cNvPicPr preferRelativeResize="0"/>
          <p:nvPr/>
        </p:nvPicPr>
        <p:blipFill rotWithShape="1">
          <a:blip r:embed="rId5">
            <a:alphaModFix/>
          </a:blip>
          <a:srcRect b="0" l="0" r="0" t="0"/>
          <a:stretch/>
        </p:blipFill>
        <p:spPr>
          <a:xfrm>
            <a:off x="0" y="719647"/>
            <a:ext cx="12191999" cy="1818280"/>
          </a:xfrm>
          <a:prstGeom prst="rect">
            <a:avLst/>
          </a:prstGeom>
          <a:noFill/>
          <a:ln>
            <a:noFill/>
          </a:ln>
        </p:spPr>
      </p:pic>
      <p:sp>
        <p:nvSpPr>
          <p:cNvPr id="516" name="Google Shape;516;p34"/>
          <p:cNvSpPr txBox="1"/>
          <p:nvPr/>
        </p:nvSpPr>
        <p:spPr>
          <a:xfrm>
            <a:off x="425331" y="919084"/>
            <a:ext cx="8406881" cy="1246495"/>
          </a:xfrm>
          <a:prstGeom prst="rect">
            <a:avLst/>
          </a:prstGeom>
          <a:noFill/>
          <a:ln>
            <a:noFill/>
          </a:ln>
        </p:spPr>
        <p:txBody>
          <a:bodyPr anchorCtr="0" anchor="t" bIns="45700" lIns="91425" spcFirstLastPara="1" rIns="91425" wrap="square" tIns="45700">
            <a:spAutoFit/>
          </a:bodyPr>
          <a:lstStyle/>
          <a:p>
            <a:pPr indent="-63500" lvl="0" marL="63500" marR="0" rtl="0" algn="just">
              <a:spcBef>
                <a:spcPts val="0"/>
              </a:spcBef>
              <a:spcAft>
                <a:spcPts val="0"/>
              </a:spcAft>
              <a:buNone/>
            </a:pPr>
            <a:r>
              <a:rPr b="1" i="1" lang="vi-VN" sz="2500">
                <a:solidFill>
                  <a:srgbClr val="7030A0"/>
                </a:solidFill>
                <a:latin typeface="Fira Sans Extra Condensed"/>
                <a:ea typeface="Fira Sans Extra Condensed"/>
                <a:cs typeface="Fira Sans Extra Condensed"/>
                <a:sym typeface="Fira Sans Extra Condensed"/>
              </a:rPr>
              <a:t>Bài 2: </a:t>
            </a:r>
            <a:r>
              <a:rPr lang="vi-VN" sz="2500">
                <a:solidFill>
                  <a:schemeClr val="dk1"/>
                </a:solidFill>
                <a:latin typeface="Fira Sans Extra Condensed"/>
                <a:ea typeface="Fira Sans Extra Condensed"/>
                <a:cs typeface="Fira Sans Extra Condensed"/>
                <a:sym typeface="Fira Sans Extra Condensed"/>
              </a:rPr>
              <a:t>Đồ thị Hình 7.4 mô tả mối liên hệ giữa gia tốc và li độ của một vật dao động điều hoà.</a:t>
            </a:r>
            <a:endParaRPr/>
          </a:p>
          <a:p>
            <a:pPr indent="-63500" lvl="0" marL="63500" marR="0" rtl="0" algn="just">
              <a:spcBef>
                <a:spcPts val="0"/>
              </a:spcBef>
              <a:spcAft>
                <a:spcPts val="0"/>
              </a:spcAft>
              <a:buNone/>
            </a:pPr>
            <a:r>
              <a:rPr lang="vi-VN" sz="2500">
                <a:solidFill>
                  <a:schemeClr val="dk1"/>
                </a:solidFill>
                <a:latin typeface="Fira Sans Extra Condensed"/>
                <a:ea typeface="Fira Sans Extra Condensed"/>
                <a:cs typeface="Fira Sans Extra Condensed"/>
                <a:sym typeface="Fira Sans Extra Condensed"/>
              </a:rPr>
              <a:t>Sử dụng số liệu trong đồ thị Hình 7.4 để tính tần số của dao động.</a:t>
            </a:r>
            <a:endParaRPr/>
          </a:p>
        </p:txBody>
      </p:sp>
      <p:pic>
        <p:nvPicPr>
          <p:cNvPr id="517" name="Google Shape;517;p34"/>
          <p:cNvPicPr preferRelativeResize="0"/>
          <p:nvPr/>
        </p:nvPicPr>
        <p:blipFill rotWithShape="1">
          <a:blip r:embed="rId6">
            <a:alphaModFix/>
          </a:blip>
          <a:srcRect b="0" l="0" r="0" t="0"/>
          <a:stretch/>
        </p:blipFill>
        <p:spPr>
          <a:xfrm>
            <a:off x="9013371" y="808930"/>
            <a:ext cx="2422133" cy="1639713"/>
          </a:xfrm>
          <a:prstGeom prst="rect">
            <a:avLst/>
          </a:prstGeom>
          <a:noFill/>
          <a:ln>
            <a:noFill/>
          </a:ln>
        </p:spPr>
      </p:pic>
      <p:sp>
        <p:nvSpPr>
          <p:cNvPr id="518" name="Google Shape;518;p34"/>
          <p:cNvSpPr txBox="1"/>
          <p:nvPr/>
        </p:nvSpPr>
        <p:spPr>
          <a:xfrm>
            <a:off x="5074296" y="2633879"/>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519" name="Google Shape;519;p34"/>
          <p:cNvSpPr txBox="1"/>
          <p:nvPr/>
        </p:nvSpPr>
        <p:spPr>
          <a:xfrm>
            <a:off x="268175" y="3260163"/>
            <a:ext cx="6146540" cy="781304"/>
          </a:xfrm>
          <a:prstGeom prst="rect">
            <a:avLst/>
          </a:prstGeom>
          <a:blipFill rotWithShape="1">
            <a:blip r:embed="rId7">
              <a:alphaModFix/>
            </a:blip>
            <a:stretch>
              <a:fillRect b="0" l="-128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20" name="Google Shape;520;p34"/>
          <p:cNvSpPr txBox="1"/>
          <p:nvPr/>
        </p:nvSpPr>
        <p:spPr>
          <a:xfrm>
            <a:off x="268175" y="4104630"/>
            <a:ext cx="7565662" cy="430887"/>
          </a:xfrm>
          <a:prstGeom prst="rect">
            <a:avLst/>
          </a:prstGeom>
          <a:blipFill rotWithShape="1">
            <a:blip r:embed="rId8">
              <a:alphaModFix/>
            </a:blip>
            <a:stretch>
              <a:fillRect b="-28166" l="-1046" r="0" t="-84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21" name="Google Shape;521;p34"/>
          <p:cNvSpPr txBox="1"/>
          <p:nvPr/>
        </p:nvSpPr>
        <p:spPr>
          <a:xfrm>
            <a:off x="268175" y="4647552"/>
            <a:ext cx="7345605" cy="781304"/>
          </a:xfrm>
          <a:prstGeom prst="rect">
            <a:avLst/>
          </a:prstGeom>
          <a:blipFill rotWithShape="1">
            <a:blip r:embed="rId9">
              <a:alphaModFix/>
            </a:blip>
            <a:stretch>
              <a:fillRect b="0" l="-107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522" name="Google Shape;522;p34"/>
          <p:cNvPicPr preferRelativeResize="0"/>
          <p:nvPr/>
        </p:nvPicPr>
        <p:blipFill rotWithShape="1">
          <a:blip r:embed="rId6">
            <a:alphaModFix/>
          </a:blip>
          <a:srcRect b="0" l="0" r="0" t="0"/>
          <a:stretch/>
        </p:blipFill>
        <p:spPr>
          <a:xfrm>
            <a:off x="7745325" y="2946248"/>
            <a:ext cx="4438104" cy="3004466"/>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19"/>
                                        </p:tgtEl>
                                        <p:attrNameLst>
                                          <p:attrName>style.visibility</p:attrName>
                                        </p:attrNameLst>
                                      </p:cBhvr>
                                      <p:to>
                                        <p:strVal val="visible"/>
                                      </p:to>
                                    </p:set>
                                    <p:anim calcmode="lin" valueType="num">
                                      <p:cBhvr additive="base">
                                        <p:cTn dur="500"/>
                                        <p:tgtEl>
                                          <p:spTgt spid="51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500"/>
                                        <p:tgtEl>
                                          <p:spTgt spid="52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500"/>
                                        <p:tgtEl>
                                          <p:spTgt spid="5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pSp>
        <p:nvGrpSpPr>
          <p:cNvPr id="527" name="Google Shape;527;p35"/>
          <p:cNvGrpSpPr/>
          <p:nvPr/>
        </p:nvGrpSpPr>
        <p:grpSpPr>
          <a:xfrm>
            <a:off x="-244135" y="81157"/>
            <a:ext cx="8603569" cy="542538"/>
            <a:chOff x="74035" y="2231322"/>
            <a:chExt cx="8550261" cy="757342"/>
          </a:xfrm>
        </p:grpSpPr>
        <p:grpSp>
          <p:nvGrpSpPr>
            <p:cNvPr id="528" name="Google Shape;528;p35"/>
            <p:cNvGrpSpPr/>
            <p:nvPr/>
          </p:nvGrpSpPr>
          <p:grpSpPr>
            <a:xfrm>
              <a:off x="286108" y="2280389"/>
              <a:ext cx="5875473" cy="708275"/>
              <a:chOff x="564747" y="3403331"/>
              <a:chExt cx="3025594" cy="1364238"/>
            </a:xfrm>
          </p:grpSpPr>
          <p:pic>
            <p:nvPicPr>
              <p:cNvPr descr="empty-green-rectangle" id="529" name="Google Shape;529;p35"/>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530" name="Google Shape;530;p35"/>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531" name="Google Shape;531;p35"/>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532" name="Google Shape;532;p35"/>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33" name="Google Shape;533;p35"/>
          <p:cNvPicPr preferRelativeResize="0"/>
          <p:nvPr/>
        </p:nvPicPr>
        <p:blipFill rotWithShape="1">
          <a:blip r:embed="rId5">
            <a:alphaModFix/>
          </a:blip>
          <a:srcRect b="0" l="0" r="0" t="0"/>
          <a:stretch/>
        </p:blipFill>
        <p:spPr>
          <a:xfrm>
            <a:off x="1" y="719647"/>
            <a:ext cx="12111134" cy="1818280"/>
          </a:xfrm>
          <a:prstGeom prst="rect">
            <a:avLst/>
          </a:prstGeom>
          <a:noFill/>
          <a:ln>
            <a:noFill/>
          </a:ln>
        </p:spPr>
      </p:pic>
      <p:sp>
        <p:nvSpPr>
          <p:cNvPr id="534" name="Google Shape;534;p35"/>
          <p:cNvSpPr txBox="1"/>
          <p:nvPr/>
        </p:nvSpPr>
        <p:spPr>
          <a:xfrm>
            <a:off x="511208" y="1005538"/>
            <a:ext cx="8826759" cy="1246495"/>
          </a:xfrm>
          <a:prstGeom prst="rect">
            <a:avLst/>
          </a:prstGeom>
          <a:blipFill rotWithShape="1">
            <a:blip r:embed="rId6">
              <a:alphaModFix/>
            </a:blip>
            <a:stretch>
              <a:fillRect b="-11274" l="-1173" r="-1104" t="-392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535" name="Google Shape;535;p35"/>
          <p:cNvPicPr preferRelativeResize="0"/>
          <p:nvPr/>
        </p:nvPicPr>
        <p:blipFill rotWithShape="1">
          <a:blip r:embed="rId7">
            <a:alphaModFix/>
          </a:blip>
          <a:srcRect b="0" l="0" r="0" t="0"/>
          <a:stretch/>
        </p:blipFill>
        <p:spPr>
          <a:xfrm>
            <a:off x="9479902" y="833204"/>
            <a:ext cx="1933611" cy="1591165"/>
          </a:xfrm>
          <a:prstGeom prst="rect">
            <a:avLst/>
          </a:prstGeom>
          <a:noFill/>
          <a:ln>
            <a:noFill/>
          </a:ln>
        </p:spPr>
      </p:pic>
      <p:sp>
        <p:nvSpPr>
          <p:cNvPr id="536" name="Google Shape;536;p35"/>
          <p:cNvSpPr txBox="1"/>
          <p:nvPr/>
        </p:nvSpPr>
        <p:spPr>
          <a:xfrm>
            <a:off x="5074296" y="2633879"/>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537" name="Google Shape;537;p35"/>
          <p:cNvSpPr txBox="1"/>
          <p:nvPr/>
        </p:nvSpPr>
        <p:spPr>
          <a:xfrm>
            <a:off x="366229" y="3127267"/>
            <a:ext cx="4708067" cy="430887"/>
          </a:xfrm>
          <a:prstGeom prst="rect">
            <a:avLst/>
          </a:prstGeom>
          <a:blipFill rotWithShape="1">
            <a:blip r:embed="rId8">
              <a:alphaModFix/>
            </a:blip>
            <a:stretch>
              <a:fillRect b="-28168" l="-1682" r="0" t="-985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38" name="Google Shape;538;p35"/>
          <p:cNvSpPr txBox="1"/>
          <p:nvPr/>
        </p:nvSpPr>
        <p:spPr>
          <a:xfrm>
            <a:off x="366229" y="3643606"/>
            <a:ext cx="6818342" cy="430887"/>
          </a:xfrm>
          <a:prstGeom prst="rect">
            <a:avLst/>
          </a:prstGeom>
          <a:blipFill rotWithShape="1">
            <a:blip r:embed="rId9">
              <a:alphaModFix/>
            </a:blip>
            <a:stretch>
              <a:fillRect b="-28568" l="-1161" r="0" t="-999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39" name="Google Shape;539;p35"/>
          <p:cNvSpPr txBox="1"/>
          <p:nvPr/>
        </p:nvSpPr>
        <p:spPr>
          <a:xfrm>
            <a:off x="366229" y="4057778"/>
            <a:ext cx="7676760" cy="911596"/>
          </a:xfrm>
          <a:prstGeom prst="rect">
            <a:avLst/>
          </a:prstGeom>
          <a:blipFill rotWithShape="1">
            <a:blip r:embed="rId10">
              <a:alphaModFix/>
            </a:blip>
            <a:stretch>
              <a:fillRect b="-12749" l="-103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40" name="Google Shape;540;p35"/>
          <p:cNvSpPr txBox="1"/>
          <p:nvPr/>
        </p:nvSpPr>
        <p:spPr>
          <a:xfrm>
            <a:off x="366229" y="4856478"/>
            <a:ext cx="7835382" cy="1054135"/>
          </a:xfrm>
          <a:prstGeom prst="rect">
            <a:avLst/>
          </a:prstGeom>
          <a:blipFill rotWithShape="1">
            <a:blip r:embed="rId11">
              <a:alphaModFix/>
            </a:blip>
            <a:stretch>
              <a:fillRect b="0" l="-1011" r="-108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41" name="Google Shape;541;p35"/>
          <p:cNvSpPr txBox="1"/>
          <p:nvPr/>
        </p:nvSpPr>
        <p:spPr>
          <a:xfrm>
            <a:off x="366229" y="5997430"/>
            <a:ext cx="8068644" cy="616772"/>
          </a:xfrm>
          <a:prstGeom prst="rect">
            <a:avLst/>
          </a:prstGeom>
          <a:blipFill rotWithShape="1">
            <a:blip r:embed="rId12">
              <a:alphaModFix/>
            </a:blip>
            <a:stretch>
              <a:fillRect b="-989" l="-98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542" name="Google Shape;542;p35"/>
          <p:cNvPicPr preferRelativeResize="0"/>
          <p:nvPr/>
        </p:nvPicPr>
        <p:blipFill rotWithShape="1">
          <a:blip r:embed="rId7">
            <a:alphaModFix/>
          </a:blip>
          <a:srcRect b="0" l="0" r="0" t="0"/>
          <a:stretch/>
        </p:blipFill>
        <p:spPr>
          <a:xfrm>
            <a:off x="8249803" y="3063466"/>
            <a:ext cx="3942198" cy="3244028"/>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500"/>
                                        <p:tgtEl>
                                          <p:spTgt spid="54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grpSp>
        <p:nvGrpSpPr>
          <p:cNvPr id="547" name="Google Shape;547;p36"/>
          <p:cNvGrpSpPr/>
          <p:nvPr/>
        </p:nvGrpSpPr>
        <p:grpSpPr>
          <a:xfrm>
            <a:off x="-244135" y="81157"/>
            <a:ext cx="8603569" cy="542538"/>
            <a:chOff x="74035" y="2231322"/>
            <a:chExt cx="8550261" cy="757342"/>
          </a:xfrm>
        </p:grpSpPr>
        <p:grpSp>
          <p:nvGrpSpPr>
            <p:cNvPr id="548" name="Google Shape;548;p36"/>
            <p:cNvGrpSpPr/>
            <p:nvPr/>
          </p:nvGrpSpPr>
          <p:grpSpPr>
            <a:xfrm>
              <a:off x="286108" y="2280389"/>
              <a:ext cx="5875473" cy="708275"/>
              <a:chOff x="564747" y="3403331"/>
              <a:chExt cx="3025594" cy="1364238"/>
            </a:xfrm>
          </p:grpSpPr>
          <p:pic>
            <p:nvPicPr>
              <p:cNvPr descr="empty-green-rectangle" id="549" name="Google Shape;549;p36"/>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550" name="Google Shape;550;p36"/>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551" name="Google Shape;551;p36"/>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552" name="Google Shape;552;p36"/>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53" name="Google Shape;553;p36"/>
          <p:cNvPicPr preferRelativeResize="0"/>
          <p:nvPr/>
        </p:nvPicPr>
        <p:blipFill rotWithShape="1">
          <a:blip r:embed="rId5">
            <a:alphaModFix/>
          </a:blip>
          <a:srcRect b="0" l="0" r="0" t="0"/>
          <a:stretch/>
        </p:blipFill>
        <p:spPr>
          <a:xfrm>
            <a:off x="1" y="719647"/>
            <a:ext cx="12111134" cy="1818280"/>
          </a:xfrm>
          <a:prstGeom prst="rect">
            <a:avLst/>
          </a:prstGeom>
          <a:noFill/>
          <a:ln>
            <a:noFill/>
          </a:ln>
        </p:spPr>
      </p:pic>
      <p:sp>
        <p:nvSpPr>
          <p:cNvPr id="554" name="Google Shape;554;p36"/>
          <p:cNvSpPr txBox="1"/>
          <p:nvPr/>
        </p:nvSpPr>
        <p:spPr>
          <a:xfrm>
            <a:off x="511208" y="1005538"/>
            <a:ext cx="8826759" cy="1246495"/>
          </a:xfrm>
          <a:prstGeom prst="rect">
            <a:avLst/>
          </a:prstGeom>
          <a:blipFill rotWithShape="1">
            <a:blip r:embed="rId6">
              <a:alphaModFix/>
            </a:blip>
            <a:stretch>
              <a:fillRect b="-11274" l="-1173" r="-1104" t="-392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555" name="Google Shape;555;p36"/>
          <p:cNvPicPr preferRelativeResize="0"/>
          <p:nvPr/>
        </p:nvPicPr>
        <p:blipFill rotWithShape="1">
          <a:blip r:embed="rId7">
            <a:alphaModFix/>
          </a:blip>
          <a:srcRect b="0" l="0" r="0" t="0"/>
          <a:stretch/>
        </p:blipFill>
        <p:spPr>
          <a:xfrm>
            <a:off x="9479902" y="833204"/>
            <a:ext cx="1933611" cy="1591165"/>
          </a:xfrm>
          <a:prstGeom prst="rect">
            <a:avLst/>
          </a:prstGeom>
          <a:noFill/>
          <a:ln>
            <a:noFill/>
          </a:ln>
        </p:spPr>
      </p:pic>
      <p:sp>
        <p:nvSpPr>
          <p:cNvPr id="556" name="Google Shape;556;p36"/>
          <p:cNvSpPr txBox="1"/>
          <p:nvPr/>
        </p:nvSpPr>
        <p:spPr>
          <a:xfrm>
            <a:off x="5074296" y="2633879"/>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pic>
        <p:nvPicPr>
          <p:cNvPr id="557" name="Google Shape;557;p36"/>
          <p:cNvPicPr preferRelativeResize="0"/>
          <p:nvPr/>
        </p:nvPicPr>
        <p:blipFill rotWithShape="1">
          <a:blip r:embed="rId7">
            <a:alphaModFix/>
          </a:blip>
          <a:srcRect b="0" l="0" r="0" t="0"/>
          <a:stretch/>
        </p:blipFill>
        <p:spPr>
          <a:xfrm>
            <a:off x="7895239" y="3268739"/>
            <a:ext cx="3942198" cy="3244028"/>
          </a:xfrm>
          <a:prstGeom prst="rect">
            <a:avLst/>
          </a:prstGeom>
          <a:noFill/>
          <a:ln>
            <a:noFill/>
          </a:ln>
        </p:spPr>
      </p:pic>
      <p:sp>
        <p:nvSpPr>
          <p:cNvPr id="558" name="Google Shape;558;p36"/>
          <p:cNvSpPr txBox="1"/>
          <p:nvPr/>
        </p:nvSpPr>
        <p:spPr>
          <a:xfrm>
            <a:off x="1283706" y="3828035"/>
            <a:ext cx="5518309" cy="134594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59" name="Google Shape;559;p36"/>
          <p:cNvSpPr txBox="1"/>
          <p:nvPr/>
        </p:nvSpPr>
        <p:spPr>
          <a:xfrm>
            <a:off x="804766" y="5192097"/>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Vậy phương trình dao động của vật là:</a:t>
            </a:r>
            <a:endParaRPr sz="2200">
              <a:solidFill>
                <a:schemeClr val="dk1"/>
              </a:solidFill>
              <a:latin typeface="Calibri"/>
              <a:ea typeface="Calibri"/>
              <a:cs typeface="Calibri"/>
              <a:sym typeface="Calibri"/>
            </a:endParaRPr>
          </a:p>
        </p:txBody>
      </p:sp>
      <p:sp>
        <p:nvSpPr>
          <p:cNvPr id="560" name="Google Shape;560;p36"/>
          <p:cNvSpPr txBox="1"/>
          <p:nvPr/>
        </p:nvSpPr>
        <p:spPr>
          <a:xfrm>
            <a:off x="2359864" y="5667902"/>
            <a:ext cx="3736134" cy="691087"/>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61" name="Google Shape;561;p36"/>
          <p:cNvSpPr txBox="1"/>
          <p:nvPr/>
        </p:nvSpPr>
        <p:spPr>
          <a:xfrm>
            <a:off x="804766" y="3357291"/>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Pha ban đầu của dao động:</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61"/>
                                        </p:tgtEl>
                                        <p:attrNameLst>
                                          <p:attrName>style.visibility</p:attrName>
                                        </p:attrNameLst>
                                      </p:cBhvr>
                                      <p:to>
                                        <p:strVal val="visible"/>
                                      </p:to>
                                    </p:set>
                                    <p:anim calcmode="lin" valueType="num">
                                      <p:cBhvr additive="base">
                                        <p:cTn dur="500"/>
                                        <p:tgtEl>
                                          <p:spTgt spid="56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500"/>
                                        <p:tgtEl>
                                          <p:spTgt spid="55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500"/>
                                        <p:tgtEl>
                                          <p:spTgt spid="559"/>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pSp>
        <p:nvGrpSpPr>
          <p:cNvPr id="566" name="Google Shape;566;p37"/>
          <p:cNvGrpSpPr/>
          <p:nvPr/>
        </p:nvGrpSpPr>
        <p:grpSpPr>
          <a:xfrm>
            <a:off x="-244135" y="81157"/>
            <a:ext cx="8603569" cy="542538"/>
            <a:chOff x="74035" y="2231322"/>
            <a:chExt cx="8550261" cy="757342"/>
          </a:xfrm>
        </p:grpSpPr>
        <p:grpSp>
          <p:nvGrpSpPr>
            <p:cNvPr id="567" name="Google Shape;567;p37"/>
            <p:cNvGrpSpPr/>
            <p:nvPr/>
          </p:nvGrpSpPr>
          <p:grpSpPr>
            <a:xfrm>
              <a:off x="286108" y="2280389"/>
              <a:ext cx="5875473" cy="708275"/>
              <a:chOff x="564747" y="3403331"/>
              <a:chExt cx="3025594" cy="1364238"/>
            </a:xfrm>
          </p:grpSpPr>
          <p:pic>
            <p:nvPicPr>
              <p:cNvPr descr="empty-green-rectangle" id="568" name="Google Shape;568;p37"/>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569" name="Google Shape;569;p37"/>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570" name="Google Shape;570;p37"/>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571" name="Google Shape;571;p37"/>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72" name="Google Shape;572;p37"/>
          <p:cNvPicPr preferRelativeResize="0"/>
          <p:nvPr/>
        </p:nvPicPr>
        <p:blipFill rotWithShape="1">
          <a:blip r:embed="rId5">
            <a:alphaModFix/>
          </a:blip>
          <a:srcRect b="0" l="0" r="0" t="0"/>
          <a:stretch/>
        </p:blipFill>
        <p:spPr>
          <a:xfrm>
            <a:off x="898111" y="775631"/>
            <a:ext cx="10702211" cy="1818280"/>
          </a:xfrm>
          <a:prstGeom prst="rect">
            <a:avLst/>
          </a:prstGeom>
          <a:noFill/>
          <a:ln>
            <a:noFill/>
          </a:ln>
        </p:spPr>
      </p:pic>
      <p:sp>
        <p:nvSpPr>
          <p:cNvPr id="573" name="Google Shape;573;p37"/>
          <p:cNvSpPr txBox="1"/>
          <p:nvPr/>
        </p:nvSpPr>
        <p:spPr>
          <a:xfrm>
            <a:off x="1345980" y="893492"/>
            <a:ext cx="9843795" cy="1631216"/>
          </a:xfrm>
          <a:prstGeom prst="rect">
            <a:avLst/>
          </a:prstGeom>
          <a:blipFill rotWithShape="1">
            <a:blip r:embed="rId6">
              <a:alphaModFix/>
            </a:blip>
            <a:stretch>
              <a:fillRect b="-8237" l="-1052" r="-432" t="-29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74" name="Google Shape;574;p37"/>
          <p:cNvSpPr txBox="1"/>
          <p:nvPr/>
        </p:nvSpPr>
        <p:spPr>
          <a:xfrm>
            <a:off x="5074296" y="2633879"/>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575" name="Google Shape;575;p37"/>
          <p:cNvSpPr txBox="1"/>
          <p:nvPr/>
        </p:nvSpPr>
        <p:spPr>
          <a:xfrm>
            <a:off x="1138287" y="3066418"/>
            <a:ext cx="443903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a) Phần trăm thế năng chiếm</a:t>
            </a:r>
            <a:endParaRPr sz="2200">
              <a:solidFill>
                <a:schemeClr val="dk1"/>
              </a:solidFill>
              <a:latin typeface="Calibri"/>
              <a:ea typeface="Calibri"/>
              <a:cs typeface="Calibri"/>
              <a:sym typeface="Calibri"/>
            </a:endParaRPr>
          </a:p>
        </p:txBody>
      </p:sp>
      <p:sp>
        <p:nvSpPr>
          <p:cNvPr id="576" name="Google Shape;576;p37"/>
          <p:cNvSpPr txBox="1"/>
          <p:nvPr/>
        </p:nvSpPr>
        <p:spPr>
          <a:xfrm>
            <a:off x="1266551" y="3424412"/>
            <a:ext cx="6218852" cy="618631"/>
          </a:xfrm>
          <a:prstGeom prst="rect">
            <a:avLst/>
          </a:prstGeom>
          <a:blipFill rotWithShape="1">
            <a:blip r:embed="rId7">
              <a:alphaModFix/>
            </a:blip>
            <a:stretch>
              <a:fillRect b="-7919" l="-127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77" name="Google Shape;577;p37"/>
          <p:cNvSpPr txBox="1"/>
          <p:nvPr/>
        </p:nvSpPr>
        <p:spPr>
          <a:xfrm>
            <a:off x="7011859" y="3376055"/>
            <a:ext cx="4420426" cy="726161"/>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78" name="Google Shape;578;p37"/>
          <p:cNvSpPr txBox="1"/>
          <p:nvPr/>
        </p:nvSpPr>
        <p:spPr>
          <a:xfrm>
            <a:off x="1345980" y="4038343"/>
            <a:ext cx="4420426" cy="1173206"/>
          </a:xfrm>
          <a:prstGeom prst="rect">
            <a:avLst/>
          </a:prstGeom>
          <a:blipFill rotWithShape="1">
            <a:blip r:embed="rId9">
              <a:alphaModFix/>
            </a:blip>
            <a:stretch>
              <a:fillRect b="0" l="-179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79" name="Google Shape;579;p37"/>
          <p:cNvSpPr txBox="1"/>
          <p:nvPr/>
        </p:nvSpPr>
        <p:spPr>
          <a:xfrm>
            <a:off x="1138287" y="5270722"/>
            <a:ext cx="4105517"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b) Ly độ có động năng bằng thế năng</a:t>
            </a:r>
            <a:endParaRPr sz="2200">
              <a:solidFill>
                <a:schemeClr val="dk1"/>
              </a:solidFill>
              <a:latin typeface="Calibri"/>
              <a:ea typeface="Calibri"/>
              <a:cs typeface="Calibri"/>
              <a:sym typeface="Calibri"/>
            </a:endParaRPr>
          </a:p>
        </p:txBody>
      </p:sp>
      <p:sp>
        <p:nvSpPr>
          <p:cNvPr id="580" name="Google Shape;580;p37"/>
          <p:cNvSpPr txBox="1"/>
          <p:nvPr/>
        </p:nvSpPr>
        <p:spPr>
          <a:xfrm>
            <a:off x="1345980" y="5816460"/>
            <a:ext cx="3358206" cy="430887"/>
          </a:xfrm>
          <a:prstGeom prst="rect">
            <a:avLst/>
          </a:prstGeom>
          <a:blipFill rotWithShape="1">
            <a:blip r:embed="rId10">
              <a:alphaModFix/>
            </a:blip>
            <a:stretch>
              <a:fillRect b="-28168" l="-2357" r="0" t="-985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81" name="Google Shape;581;p37"/>
          <p:cNvSpPr txBox="1"/>
          <p:nvPr/>
        </p:nvSpPr>
        <p:spPr>
          <a:xfrm>
            <a:off x="4792802" y="5562763"/>
            <a:ext cx="5486448" cy="80349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76"/>
                                        </p:tgtEl>
                                        <p:attrNameLst>
                                          <p:attrName>style.visibility</p:attrName>
                                        </p:attrNameLst>
                                      </p:cBhvr>
                                      <p:to>
                                        <p:strVal val="visible"/>
                                      </p:to>
                                    </p:set>
                                    <p:anim calcmode="lin" valueType="num">
                                      <p:cBhvr additive="base">
                                        <p:cTn dur="500"/>
                                        <p:tgtEl>
                                          <p:spTgt spid="57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77"/>
                                        </p:tgtEl>
                                        <p:attrNameLst>
                                          <p:attrName>style.visibility</p:attrName>
                                        </p:attrNameLst>
                                      </p:cBhvr>
                                      <p:to>
                                        <p:strVal val="visible"/>
                                      </p:to>
                                    </p:set>
                                    <p:anim calcmode="lin" valueType="num">
                                      <p:cBhvr additive="base">
                                        <p:cTn dur="500"/>
                                        <p:tgtEl>
                                          <p:spTgt spid="57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500"/>
                                        <p:tgtEl>
                                          <p:spTgt spid="578"/>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579"/>
                                        </p:tgtEl>
                                        <p:attrNameLst>
                                          <p:attrName>style.visibility</p:attrName>
                                        </p:attrNameLst>
                                      </p:cBhvr>
                                      <p:to>
                                        <p:strVal val="visible"/>
                                      </p:to>
                                    </p:set>
                                    <p:anim calcmode="lin" valueType="num">
                                      <p:cBhvr additive="base">
                                        <p:cTn dur="500"/>
                                        <p:tgtEl>
                                          <p:spTgt spid="579"/>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500"/>
                                        <p:tgtEl>
                                          <p:spTgt spid="580"/>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581"/>
                                        </p:tgtEl>
                                        <p:attrNameLst>
                                          <p:attrName>style.visibility</p:attrName>
                                        </p:attrNameLst>
                                      </p:cBhvr>
                                      <p:to>
                                        <p:strVal val="visible"/>
                                      </p:to>
                                    </p:set>
                                    <p:anim calcmode="lin" valueType="num">
                                      <p:cBhvr additive="base">
                                        <p:cTn dur="500"/>
                                        <p:tgtEl>
                                          <p:spTgt spid="5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8"/>
          <p:cNvSpPr txBox="1"/>
          <p:nvPr/>
        </p:nvSpPr>
        <p:spPr>
          <a:xfrm>
            <a:off x="1149613" y="1473692"/>
            <a:ext cx="870302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5400"/>
              <a:buFont typeface="Fira Sans Extra Condensed"/>
              <a:buNone/>
            </a:pPr>
            <a:r>
              <a:rPr b="0" i="0" lang="vi-VN" sz="5400" u="none" cap="none" strike="noStrike">
                <a:solidFill>
                  <a:srgbClr val="FFFFFF"/>
                </a:solidFill>
                <a:latin typeface="Fira Sans Extra Condensed"/>
                <a:ea typeface="Fira Sans Extra Condensed"/>
                <a:cs typeface="Fira Sans Extra Condensed"/>
                <a:sym typeface="Fira Sans Extra Condensed"/>
              </a:rPr>
              <a:t>TRẮC</a:t>
            </a:r>
            <a:r>
              <a:rPr b="0" i="0" lang="vi-VN" sz="5400" u="none" cap="none" strike="noStrike">
                <a:solidFill>
                  <a:srgbClr val="FFFFFF"/>
                </a:solidFill>
                <a:latin typeface="Fira Sans Extra Condensed"/>
                <a:ea typeface="Fira Sans Extra Condensed"/>
                <a:cs typeface="Fira Sans Extra Condensed"/>
                <a:sym typeface="Fira Sans Extra Condensed"/>
              </a:rPr>
              <a:t> NGHIỆM KIẾN THỨC ĐÃ HỌC</a:t>
            </a:r>
            <a:endParaRPr b="0" i="0" sz="5400" u="none" cap="none" strike="noStrike">
              <a:solidFill>
                <a:srgbClr val="FFFFFF"/>
              </a:solidFill>
              <a:latin typeface="Fira Sans Extra Condensed"/>
              <a:ea typeface="Fira Sans Extra Condensed"/>
              <a:cs typeface="Fira Sans Extra Condensed"/>
              <a:sym typeface="Fira Sans Extra Condensed"/>
            </a:endParaRPr>
          </a:p>
        </p:txBody>
      </p:sp>
      <p:sp>
        <p:nvSpPr>
          <p:cNvPr id="587" name="Google Shape;587;p38"/>
          <p:cNvSpPr/>
          <p:nvPr/>
        </p:nvSpPr>
        <p:spPr>
          <a:xfrm>
            <a:off x="1500832" y="2704148"/>
            <a:ext cx="9190336" cy="769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4400"/>
              <a:buFont typeface="Fira Sans Extra Condensed"/>
              <a:buNone/>
            </a:pPr>
            <a:r>
              <a:rPr b="0" i="0" lang="vi-VN" sz="4400" u="none" cap="none" strike="noStrike">
                <a:solidFill>
                  <a:srgbClr val="FFFFFF"/>
                </a:solidFill>
                <a:latin typeface="Fira Sans Extra Condensed"/>
                <a:ea typeface="Fira Sans Extra Condensed"/>
                <a:cs typeface="Fira Sans Extra Condensed"/>
                <a:sym typeface="Fira Sans Extra Condensed"/>
              </a:rPr>
              <a:t>Hãy</a:t>
            </a:r>
            <a:r>
              <a:rPr b="0" i="0" lang="vi-VN" sz="4400" u="none" cap="none" strike="noStrike">
                <a:solidFill>
                  <a:srgbClr val="FFFFFF"/>
                </a:solidFill>
                <a:latin typeface="Fira Sans Extra Condensed"/>
                <a:ea typeface="Fira Sans Extra Condensed"/>
                <a:cs typeface="Fira Sans Extra Condensed"/>
                <a:sym typeface="Fira Sans Extra Condensed"/>
              </a:rPr>
              <a:t> chọn một phương án trả lời đúng nhất</a:t>
            </a:r>
            <a:endParaRPr b="0" i="0" sz="4400" u="none" cap="none" strike="noStrike">
              <a:solidFill>
                <a:srgbClr val="FFFFFF"/>
              </a:solidFill>
              <a:latin typeface="Fira Sans Extra Condensed"/>
              <a:ea typeface="Fira Sans Extra Condensed"/>
              <a:cs typeface="Fira Sans Extra Condensed"/>
              <a:sym typeface="Fira Sans Extra Condensed"/>
            </a:endParaRPr>
          </a:p>
        </p:txBody>
      </p:sp>
      <p:pic>
        <p:nvPicPr>
          <p:cNvPr id="588" name="Google Shape;588;p38"/>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589" name="Google Shape;589;p38"/>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590" name="Google Shape;590;p38"/>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591" name="Google Shape;591;p38"/>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592" name="Google Shape;592;p38"/>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250" fill="hold"/>
                                        <p:tgtEl>
                                          <p:spTgt spid="588"/>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589"/>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90"/>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591"/>
                                        </p:tgtEl>
                                        <p:attrNameLst>
                                          <p:attrName>style.visibility</p:attrName>
                                        </p:attrNameLst>
                                      </p:cBhvr>
                                      <p:to>
                                        <p:strVal val="visible"/>
                                      </p:to>
                                    </p:set>
                                    <p:anim calcmode="lin" valueType="num">
                                      <p:cBhvr additive="base">
                                        <p:cTn dur="5000"/>
                                        <p:tgtEl>
                                          <p:spTgt spid="59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592"/>
                                        </p:tgtEl>
                                        <p:attrNameLst>
                                          <p:attrName>style.visibility</p:attrName>
                                        </p:attrNameLst>
                                      </p:cBhvr>
                                      <p:to>
                                        <p:strVal val="visible"/>
                                      </p:to>
                                    </p:set>
                                    <p:anim calcmode="lin" valueType="num">
                                      <p:cBhvr additive="base">
                                        <p:cTn dur="5000"/>
                                        <p:tgtEl>
                                          <p:spTgt spid="59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p39"/>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598" name="Google Shape;598;p39"/>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599" name="Google Shape;599;p39"/>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00" name="Google Shape;600;p39"/>
          <p:cNvSpPr/>
          <p:nvPr/>
        </p:nvSpPr>
        <p:spPr>
          <a:xfrm>
            <a:off x="832636" y="199869"/>
            <a:ext cx="10526728" cy="1604597"/>
          </a:xfrm>
          <a:prstGeom prst="snip2DiagRect">
            <a:avLst>
              <a:gd fmla="val 0" name="adj1"/>
              <a:gd fmla="val 16667" name="adj2"/>
            </a:avLst>
          </a:prstGeom>
          <a:blipFill rotWithShape="1">
            <a:blip r:embed="rId6">
              <a:alphaModFix/>
            </a:blip>
            <a:stretch>
              <a:fillRect b="-3421"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01" name="Google Shape;601;p39"/>
          <p:cNvSpPr/>
          <p:nvPr/>
        </p:nvSpPr>
        <p:spPr>
          <a:xfrm>
            <a:off x="1110220" y="1949346"/>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Fira Sans Extra Condensed"/>
              <a:buNone/>
            </a:pPr>
            <a:r>
              <a:rPr lang="vi-VN" sz="2800">
                <a:solidFill>
                  <a:srgbClr val="000000"/>
                </a:solidFill>
                <a:latin typeface="Fira Sans Extra Condensed"/>
                <a:ea typeface="Fira Sans Extra Condensed"/>
                <a:cs typeface="Fira Sans Extra Condensed"/>
                <a:sym typeface="Fira Sans Extra Condensed"/>
              </a:rPr>
              <a:t>A. 0,32mJ</a:t>
            </a:r>
            <a:endParaRPr b="0" i="0" sz="2800" u="none" cap="none" strike="noStrike">
              <a:solidFill>
                <a:srgbClr val="000000"/>
              </a:solidFill>
              <a:latin typeface="Fira Sans Extra Condensed"/>
              <a:ea typeface="Fira Sans Extra Condensed"/>
              <a:cs typeface="Fira Sans Extra Condensed"/>
              <a:sym typeface="Fira Sans Extra Condensed"/>
            </a:endParaRPr>
          </a:p>
        </p:txBody>
      </p:sp>
      <p:sp>
        <p:nvSpPr>
          <p:cNvPr id="602" name="Google Shape;602;p39"/>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03" name="Google Shape;603;p39"/>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04" name="Google Shape;604;p39"/>
          <p:cNvSpPr/>
          <p:nvPr/>
        </p:nvSpPr>
        <p:spPr>
          <a:xfrm>
            <a:off x="6130615" y="1953535"/>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Fira Sans Extra Condensed"/>
              <a:buNone/>
            </a:pPr>
            <a:r>
              <a:rPr b="0" i="0" lang="vi-VN" sz="2800" u="none" cap="none" strike="noStrike">
                <a:solidFill>
                  <a:srgbClr val="000000"/>
                </a:solidFill>
                <a:latin typeface="Fira Sans Extra Condensed"/>
                <a:ea typeface="Fira Sans Extra Condensed"/>
                <a:cs typeface="Fira Sans Extra Condensed"/>
                <a:sym typeface="Fira Sans Extra Condensed"/>
              </a:rPr>
              <a:t>B. 3200J</a:t>
            </a:r>
            <a:endParaRPr b="0" i="0" sz="2800" u="none" cap="none" strike="noStrike">
              <a:solidFill>
                <a:srgbClr val="000000"/>
              </a:solidFill>
              <a:latin typeface="Fira Sans Extra Condensed"/>
              <a:ea typeface="Fira Sans Extra Condensed"/>
              <a:cs typeface="Fira Sans Extra Condensed"/>
              <a:sym typeface="Fira Sans Extra Condensed"/>
            </a:endParaRPr>
          </a:p>
        </p:txBody>
      </p:sp>
      <p:sp>
        <p:nvSpPr>
          <p:cNvPr id="605" name="Google Shape;605;p39"/>
          <p:cNvSpPr/>
          <p:nvPr/>
        </p:nvSpPr>
        <p:spPr>
          <a:xfrm>
            <a:off x="1110220" y="2838518"/>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Fira Sans Extra Condensed"/>
              <a:buNone/>
            </a:pPr>
            <a:r>
              <a:rPr b="0" i="0" lang="vi-VN" sz="2800" u="none" cap="none" strike="noStrike">
                <a:solidFill>
                  <a:srgbClr val="000000"/>
                </a:solidFill>
                <a:latin typeface="Fira Sans Extra Condensed"/>
                <a:ea typeface="Fira Sans Extra Condensed"/>
                <a:cs typeface="Fira Sans Extra Condensed"/>
                <a:sym typeface="Fira Sans Extra Condensed"/>
              </a:rPr>
              <a:t>C. 3,2J</a:t>
            </a:r>
            <a:endParaRPr b="0" i="0" sz="2800" u="none" cap="none" strike="noStrike">
              <a:solidFill>
                <a:srgbClr val="000000"/>
              </a:solidFill>
              <a:latin typeface="Fira Sans Extra Condensed"/>
              <a:ea typeface="Fira Sans Extra Condensed"/>
              <a:cs typeface="Fira Sans Extra Condensed"/>
              <a:sym typeface="Fira Sans Extra Condensed"/>
            </a:endParaRPr>
          </a:p>
        </p:txBody>
      </p:sp>
      <p:sp>
        <p:nvSpPr>
          <p:cNvPr id="606" name="Google Shape;606;p39"/>
          <p:cNvSpPr/>
          <p:nvPr/>
        </p:nvSpPr>
        <p:spPr>
          <a:xfrm>
            <a:off x="6130615" y="2842707"/>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Fira Sans Extra Condensed"/>
              <a:buNone/>
            </a:pPr>
            <a:r>
              <a:rPr b="0" i="0" lang="vi-VN" sz="2800" u="none" cap="none" strike="noStrike">
                <a:solidFill>
                  <a:srgbClr val="000000"/>
                </a:solidFill>
                <a:latin typeface="Fira Sans Extra Condensed"/>
                <a:ea typeface="Fira Sans Extra Condensed"/>
                <a:cs typeface="Fira Sans Extra Condensed"/>
                <a:sym typeface="Fira Sans Extra Condensed"/>
              </a:rPr>
              <a:t>D. 0,32J</a:t>
            </a:r>
            <a:endParaRPr b="0" i="0" sz="28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07" name="Google Shape;607;p39"/>
          <p:cNvPicPr preferRelativeResize="0"/>
          <p:nvPr/>
        </p:nvPicPr>
        <p:blipFill rotWithShape="1">
          <a:blip r:embed="rId7">
            <a:alphaModFix/>
          </a:blip>
          <a:srcRect b="0" l="0" r="-5484" t="0"/>
          <a:stretch/>
        </p:blipFill>
        <p:spPr>
          <a:xfrm>
            <a:off x="5131881" y="1974821"/>
            <a:ext cx="885137" cy="708059"/>
          </a:xfrm>
          <a:prstGeom prst="rect">
            <a:avLst/>
          </a:prstGeom>
          <a:noFill/>
          <a:ln>
            <a:noFill/>
          </a:ln>
        </p:spPr>
      </p:pic>
      <p:pic>
        <p:nvPicPr>
          <p:cNvPr id="608" name="Google Shape;608;p39"/>
          <p:cNvPicPr preferRelativeResize="0"/>
          <p:nvPr/>
        </p:nvPicPr>
        <p:blipFill rotWithShape="1">
          <a:blip r:embed="rId8">
            <a:alphaModFix/>
          </a:blip>
          <a:srcRect b="0" l="0" r="3472" t="0"/>
          <a:stretch/>
        </p:blipFill>
        <p:spPr>
          <a:xfrm>
            <a:off x="5212482" y="2871882"/>
            <a:ext cx="804536" cy="704088"/>
          </a:xfrm>
          <a:prstGeom prst="rect">
            <a:avLst/>
          </a:prstGeom>
          <a:noFill/>
          <a:ln>
            <a:noFill/>
          </a:ln>
        </p:spPr>
      </p:pic>
      <p:pic>
        <p:nvPicPr>
          <p:cNvPr id="609" name="Google Shape;609;p39"/>
          <p:cNvPicPr preferRelativeResize="0"/>
          <p:nvPr/>
        </p:nvPicPr>
        <p:blipFill rotWithShape="1">
          <a:blip r:embed="rId9">
            <a:alphaModFix/>
          </a:blip>
          <a:srcRect b="0" l="0" r="0" t="0"/>
          <a:stretch/>
        </p:blipFill>
        <p:spPr>
          <a:xfrm>
            <a:off x="10232671" y="2883479"/>
            <a:ext cx="804742" cy="707197"/>
          </a:xfrm>
          <a:prstGeom prst="rect">
            <a:avLst/>
          </a:prstGeom>
          <a:noFill/>
          <a:ln>
            <a:noFill/>
          </a:ln>
        </p:spPr>
      </p:pic>
      <p:pic>
        <p:nvPicPr>
          <p:cNvPr id="610" name="Google Shape;610;p39"/>
          <p:cNvPicPr preferRelativeResize="0"/>
          <p:nvPr/>
        </p:nvPicPr>
        <p:blipFill rotWithShape="1">
          <a:blip r:embed="rId9">
            <a:alphaModFix/>
          </a:blip>
          <a:srcRect b="0" l="0" r="0" t="0"/>
          <a:stretch/>
        </p:blipFill>
        <p:spPr>
          <a:xfrm>
            <a:off x="10232671" y="1994791"/>
            <a:ext cx="804742" cy="707197"/>
          </a:xfrm>
          <a:prstGeom prst="rect">
            <a:avLst/>
          </a:prstGeom>
          <a:noFill/>
          <a:ln>
            <a:noFill/>
          </a:ln>
        </p:spPr>
      </p:pic>
      <p:sp>
        <p:nvSpPr>
          <p:cNvPr id="611" name="Google Shape;611;p39">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par>
                                <p:cTn fill="hold" nodeType="withEffect" presetClass="entr" presetID="10" presetSubtype="0">
                                  <p:stCondLst>
                                    <p:cond delay="50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100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150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par>
                                <p:cTn fill="hold" nodeType="withEffect" presetClass="entr" presetID="10" presetSubtype="0">
                                  <p:stCondLst>
                                    <p:cond delay="200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mph" presetID="8" presetSubtype="0">
                                  <p:stCondLst>
                                    <p:cond delay="0"/>
                                  </p:stCondLst>
                                  <p:childTnLst>
                                    <p:animRot by="-21600000">
                                      <p:cBhvr>
                                        <p:cTn dur="2250" fill="hold"/>
                                        <p:tgtEl>
                                          <p:spTgt spid="597"/>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598"/>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99"/>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02"/>
                                        </p:tgtEl>
                                        <p:attrNameLst>
                                          <p:attrName>style.visibility</p:attrName>
                                        </p:attrNameLst>
                                      </p:cBhvr>
                                      <p:to>
                                        <p:strVal val="visible"/>
                                      </p:to>
                                    </p:set>
                                    <p:anim calcmode="lin" valueType="num">
                                      <p:cBhvr additive="base">
                                        <p:cTn dur="5000"/>
                                        <p:tgtEl>
                                          <p:spTgt spid="6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03"/>
                                        </p:tgtEl>
                                        <p:attrNameLst>
                                          <p:attrName>style.visibility</p:attrName>
                                        </p:attrNameLst>
                                      </p:cBhvr>
                                      <p:to>
                                        <p:strVal val="visible"/>
                                      </p:to>
                                    </p:set>
                                    <p:anim calcmode="lin" valueType="num">
                                      <p:cBhvr additive="base">
                                        <p:cTn dur="5000"/>
                                        <p:tgtEl>
                                          <p:spTgt spid="60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07"/>
                                        </p:tgtEl>
                                        <p:attrNameLst>
                                          <p:attrName>style.visibility</p:attrName>
                                        </p:attrNameLst>
                                      </p:cBhvr>
                                      <p:to>
                                        <p:strVal val="visible"/>
                                      </p:to>
                                    </p:set>
                                    <p:anim calcmode="lin" valueType="num">
                                      <p:cBhvr additive="base">
                                        <p:cTn dur="250"/>
                                        <p:tgtEl>
                                          <p:spTgt spid="607"/>
                                        </p:tgtEl>
                                        <p:attrNameLst>
                                          <p:attrName>ppt_w</p:attrName>
                                        </p:attrNameLst>
                                      </p:cBhvr>
                                      <p:tavLst>
                                        <p:tav fmla="" tm="0">
                                          <p:val>
                                            <p:strVal val="0"/>
                                          </p:val>
                                        </p:tav>
                                        <p:tav fmla="" tm="100000">
                                          <p:val>
                                            <p:strVal val="#ppt_w"/>
                                          </p:val>
                                        </p:tav>
                                      </p:tavLst>
                                    </p:anim>
                                    <p:anim calcmode="lin" valueType="num">
                                      <p:cBhvr additive="base">
                                        <p:cTn dur="250"/>
                                        <p:tgtEl>
                                          <p:spTgt spid="6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10"/>
                                        </p:tgtEl>
                                        <p:attrNameLst>
                                          <p:attrName>style.visibility</p:attrName>
                                        </p:attrNameLst>
                                      </p:cBhvr>
                                      <p:to>
                                        <p:strVal val="visible"/>
                                      </p:to>
                                    </p:set>
                                    <p:anim calcmode="lin" valueType="num">
                                      <p:cBhvr additive="base">
                                        <p:cTn dur="250"/>
                                        <p:tgtEl>
                                          <p:spTgt spid="610"/>
                                        </p:tgtEl>
                                        <p:attrNameLst>
                                          <p:attrName>ppt_w</p:attrName>
                                        </p:attrNameLst>
                                      </p:cBhvr>
                                      <p:tavLst>
                                        <p:tav fmla="" tm="0">
                                          <p:val>
                                            <p:strVal val="0"/>
                                          </p:val>
                                        </p:tav>
                                        <p:tav fmla="" tm="100000">
                                          <p:val>
                                            <p:strVal val="#ppt_w"/>
                                          </p:val>
                                        </p:tav>
                                      </p:tavLst>
                                    </p:anim>
                                    <p:anim calcmode="lin" valueType="num">
                                      <p:cBhvr additive="base">
                                        <p:cTn dur="250"/>
                                        <p:tgtEl>
                                          <p:spTgt spid="6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250"/>
                                        <p:tgtEl>
                                          <p:spTgt spid="608"/>
                                        </p:tgtEl>
                                        <p:attrNameLst>
                                          <p:attrName>ppt_w</p:attrName>
                                        </p:attrNameLst>
                                      </p:cBhvr>
                                      <p:tavLst>
                                        <p:tav fmla="" tm="0">
                                          <p:val>
                                            <p:strVal val="0"/>
                                          </p:val>
                                        </p:tav>
                                        <p:tav fmla="" tm="100000">
                                          <p:val>
                                            <p:strVal val="#ppt_w"/>
                                          </p:val>
                                        </p:tav>
                                      </p:tavLst>
                                    </p:anim>
                                    <p:anim calcmode="lin" valueType="num">
                                      <p:cBhvr additive="base">
                                        <p:cTn dur="250"/>
                                        <p:tgtEl>
                                          <p:spTgt spid="6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09"/>
                                        </p:tgtEl>
                                        <p:attrNameLst>
                                          <p:attrName>style.visibility</p:attrName>
                                        </p:attrNameLst>
                                      </p:cBhvr>
                                      <p:to>
                                        <p:strVal val="visible"/>
                                      </p:to>
                                    </p:set>
                                    <p:anim calcmode="lin" valueType="num">
                                      <p:cBhvr additive="base">
                                        <p:cTn dur="250"/>
                                        <p:tgtEl>
                                          <p:spTgt spid="609"/>
                                        </p:tgtEl>
                                        <p:attrNameLst>
                                          <p:attrName>ppt_w</p:attrName>
                                        </p:attrNameLst>
                                      </p:cBhvr>
                                      <p:tavLst>
                                        <p:tav fmla="" tm="0">
                                          <p:val>
                                            <p:strVal val="0"/>
                                          </p:val>
                                        </p:tav>
                                        <p:tav fmla="" tm="100000">
                                          <p:val>
                                            <p:strVal val="#ppt_w"/>
                                          </p:val>
                                        </p:tav>
                                      </p:tavLst>
                                    </p:anim>
                                    <p:anim calcmode="lin" valueType="num">
                                      <p:cBhvr additive="base">
                                        <p:cTn dur="250"/>
                                        <p:tgtEl>
                                          <p:spTgt spid="6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40"/>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17" name="Google Shape;617;p40"/>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18" name="Google Shape;618;p40"/>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19" name="Google Shape;619;p40"/>
          <p:cNvSpPr/>
          <p:nvPr/>
        </p:nvSpPr>
        <p:spPr>
          <a:xfrm>
            <a:off x="832636" y="199869"/>
            <a:ext cx="10526728" cy="1604597"/>
          </a:xfrm>
          <a:prstGeom prst="snip2DiagRect">
            <a:avLst>
              <a:gd fmla="val 0" name="adj1"/>
              <a:gd fmla="val 16667" name="adj2"/>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20" name="Google Shape;620;p40"/>
          <p:cNvSpPr/>
          <p:nvPr/>
        </p:nvSpPr>
        <p:spPr>
          <a:xfrm>
            <a:off x="1110220" y="1949346"/>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Fira Sans Extra Condensed"/>
              <a:buNone/>
            </a:pPr>
            <a:r>
              <a:rPr b="0" i="0" lang="vi-VN" sz="3200" u="none" cap="none" strike="noStrike">
                <a:solidFill>
                  <a:srgbClr val="000000"/>
                </a:solidFill>
                <a:latin typeface="Fira Sans Extra Condensed"/>
                <a:ea typeface="Fira Sans Extra Condensed"/>
                <a:cs typeface="Fira Sans Extra Condensed"/>
                <a:sym typeface="Fira Sans Extra Condensed"/>
              </a:rPr>
              <a:t>A. 0,4 m</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21" name="Google Shape;621;p40"/>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22" name="Google Shape;622;p40"/>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23" name="Google Shape;623;p40"/>
          <p:cNvSpPr/>
          <p:nvPr/>
        </p:nvSpPr>
        <p:spPr>
          <a:xfrm>
            <a:off x="6130615" y="1953535"/>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Fira Sans Extra Condensed"/>
              <a:buNone/>
            </a:pPr>
            <a:r>
              <a:rPr b="0" i="0" lang="vi-VN" sz="3200" u="none" cap="none" strike="noStrike">
                <a:solidFill>
                  <a:srgbClr val="000000"/>
                </a:solidFill>
                <a:latin typeface="Fira Sans Extra Condensed"/>
                <a:ea typeface="Fira Sans Extra Condensed"/>
                <a:cs typeface="Fira Sans Extra Condensed"/>
                <a:sym typeface="Fira Sans Extra Condensed"/>
              </a:rPr>
              <a:t>B. 0,04 m</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24" name="Google Shape;624;p40"/>
          <p:cNvSpPr/>
          <p:nvPr/>
        </p:nvSpPr>
        <p:spPr>
          <a:xfrm>
            <a:off x="1110220" y="2838518"/>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Fira Sans Extra Condensed"/>
              <a:buNone/>
            </a:pPr>
            <a:r>
              <a:rPr b="0" i="0" lang="vi-VN" sz="3200" u="none" cap="none" strike="noStrike">
                <a:solidFill>
                  <a:srgbClr val="000000"/>
                </a:solidFill>
                <a:latin typeface="Fira Sans Extra Condensed"/>
                <a:ea typeface="Fira Sans Extra Condensed"/>
                <a:cs typeface="Fira Sans Extra Condensed"/>
                <a:sym typeface="Fira Sans Extra Condensed"/>
              </a:rPr>
              <a:t>C. 4mm</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25" name="Google Shape;625;p40"/>
          <p:cNvSpPr/>
          <p:nvPr/>
        </p:nvSpPr>
        <p:spPr>
          <a:xfrm>
            <a:off x="6130615" y="2842707"/>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Fira Sans Extra Condensed"/>
              <a:buNone/>
            </a:pPr>
            <a:r>
              <a:rPr b="0" i="0" lang="vi-VN" sz="3200" u="none" cap="none" strike="noStrike">
                <a:solidFill>
                  <a:srgbClr val="000000"/>
                </a:solidFill>
                <a:latin typeface="Fira Sans Extra Condensed"/>
                <a:ea typeface="Fira Sans Extra Condensed"/>
                <a:cs typeface="Fira Sans Extra Condensed"/>
                <a:sym typeface="Fira Sans Extra Condensed"/>
              </a:rPr>
              <a:t>D. 2 cm</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26" name="Google Shape;626;p40"/>
          <p:cNvPicPr preferRelativeResize="0"/>
          <p:nvPr/>
        </p:nvPicPr>
        <p:blipFill rotWithShape="1">
          <a:blip r:embed="rId7">
            <a:alphaModFix/>
          </a:blip>
          <a:srcRect b="0" l="0" r="0" t="0"/>
          <a:stretch/>
        </p:blipFill>
        <p:spPr>
          <a:xfrm>
            <a:off x="5211296" y="1974821"/>
            <a:ext cx="805722" cy="708059"/>
          </a:xfrm>
          <a:prstGeom prst="rect">
            <a:avLst/>
          </a:prstGeom>
          <a:noFill/>
          <a:ln>
            <a:noFill/>
          </a:ln>
        </p:spPr>
      </p:pic>
      <p:pic>
        <p:nvPicPr>
          <p:cNvPr id="627" name="Google Shape;627;p40"/>
          <p:cNvPicPr preferRelativeResize="0"/>
          <p:nvPr/>
        </p:nvPicPr>
        <p:blipFill rotWithShape="1">
          <a:blip r:embed="rId8">
            <a:alphaModFix/>
          </a:blip>
          <a:srcRect b="0" l="0" r="3472" t="0"/>
          <a:stretch/>
        </p:blipFill>
        <p:spPr>
          <a:xfrm>
            <a:off x="5212482" y="2871882"/>
            <a:ext cx="804536" cy="704088"/>
          </a:xfrm>
          <a:prstGeom prst="rect">
            <a:avLst/>
          </a:prstGeom>
          <a:noFill/>
          <a:ln>
            <a:noFill/>
          </a:ln>
        </p:spPr>
      </p:pic>
      <p:pic>
        <p:nvPicPr>
          <p:cNvPr id="628" name="Google Shape;628;p40"/>
          <p:cNvPicPr preferRelativeResize="0"/>
          <p:nvPr/>
        </p:nvPicPr>
        <p:blipFill rotWithShape="1">
          <a:blip r:embed="rId7">
            <a:alphaModFix/>
          </a:blip>
          <a:srcRect b="0" l="0" r="0" t="0"/>
          <a:stretch/>
        </p:blipFill>
        <p:spPr>
          <a:xfrm>
            <a:off x="10232671" y="2883479"/>
            <a:ext cx="804742" cy="707197"/>
          </a:xfrm>
          <a:prstGeom prst="rect">
            <a:avLst/>
          </a:prstGeom>
          <a:noFill/>
          <a:ln>
            <a:noFill/>
          </a:ln>
        </p:spPr>
      </p:pic>
      <p:pic>
        <p:nvPicPr>
          <p:cNvPr id="629" name="Google Shape;629;p40"/>
          <p:cNvPicPr preferRelativeResize="0"/>
          <p:nvPr/>
        </p:nvPicPr>
        <p:blipFill rotWithShape="1">
          <a:blip r:embed="rId9">
            <a:alphaModFix/>
          </a:blip>
          <a:srcRect b="0" l="0" r="0" t="0"/>
          <a:stretch/>
        </p:blipFill>
        <p:spPr>
          <a:xfrm>
            <a:off x="10232671" y="2026493"/>
            <a:ext cx="804742" cy="643793"/>
          </a:xfrm>
          <a:prstGeom prst="rect">
            <a:avLst/>
          </a:prstGeom>
          <a:noFill/>
          <a:ln>
            <a:noFill/>
          </a:ln>
        </p:spPr>
      </p:pic>
      <p:sp>
        <p:nvSpPr>
          <p:cNvPr id="630" name="Google Shape;630;p40">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par>
                                <p:cTn fill="hold" nodeType="withEffect" presetClass="entr" presetID="10" presetSubtype="0">
                                  <p:stCondLst>
                                    <p:cond delay="50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par>
                                <p:cTn fill="hold" nodeType="withEffect" presetClass="entr" presetID="10" presetSubtype="0">
                                  <p:stCondLst>
                                    <p:cond delay="100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10" presetSubtype="0">
                                  <p:stCondLst>
                                    <p:cond delay="150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ntr" presetID="10" presetSubtype="0">
                                  <p:stCondLst>
                                    <p:cond delay="200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par>
                                <p:cTn fill="hold" nodeType="withEffect" presetClass="emph" presetID="8" presetSubtype="0">
                                  <p:stCondLst>
                                    <p:cond delay="0"/>
                                  </p:stCondLst>
                                  <p:childTnLst>
                                    <p:animRot by="-21600000">
                                      <p:cBhvr>
                                        <p:cTn dur="2250" fill="hold"/>
                                        <p:tgtEl>
                                          <p:spTgt spid="616"/>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17"/>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18"/>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21"/>
                                        </p:tgtEl>
                                        <p:attrNameLst>
                                          <p:attrName>style.visibility</p:attrName>
                                        </p:attrNameLst>
                                      </p:cBhvr>
                                      <p:to>
                                        <p:strVal val="visible"/>
                                      </p:to>
                                    </p:set>
                                    <p:anim calcmode="lin" valueType="num">
                                      <p:cBhvr additive="base">
                                        <p:cTn dur="5000"/>
                                        <p:tgtEl>
                                          <p:spTgt spid="6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22"/>
                                        </p:tgtEl>
                                        <p:attrNameLst>
                                          <p:attrName>style.visibility</p:attrName>
                                        </p:attrNameLst>
                                      </p:cBhvr>
                                      <p:to>
                                        <p:strVal val="visible"/>
                                      </p:to>
                                    </p:set>
                                    <p:anim calcmode="lin" valueType="num">
                                      <p:cBhvr additive="base">
                                        <p:cTn dur="5000"/>
                                        <p:tgtEl>
                                          <p:spTgt spid="6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250"/>
                                        <p:tgtEl>
                                          <p:spTgt spid="626"/>
                                        </p:tgtEl>
                                        <p:attrNameLst>
                                          <p:attrName>ppt_w</p:attrName>
                                        </p:attrNameLst>
                                      </p:cBhvr>
                                      <p:tavLst>
                                        <p:tav fmla="" tm="0">
                                          <p:val>
                                            <p:strVal val="0"/>
                                          </p:val>
                                        </p:tav>
                                        <p:tav fmla="" tm="100000">
                                          <p:val>
                                            <p:strVal val="#ppt_w"/>
                                          </p:val>
                                        </p:tav>
                                      </p:tavLst>
                                    </p:anim>
                                    <p:anim calcmode="lin" valueType="num">
                                      <p:cBhvr additive="base">
                                        <p:cTn dur="250"/>
                                        <p:tgtEl>
                                          <p:spTgt spid="6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29"/>
                                        </p:tgtEl>
                                        <p:attrNameLst>
                                          <p:attrName>style.visibility</p:attrName>
                                        </p:attrNameLst>
                                      </p:cBhvr>
                                      <p:to>
                                        <p:strVal val="visible"/>
                                      </p:to>
                                    </p:set>
                                    <p:anim calcmode="lin" valueType="num">
                                      <p:cBhvr additive="base">
                                        <p:cTn dur="250"/>
                                        <p:tgtEl>
                                          <p:spTgt spid="629"/>
                                        </p:tgtEl>
                                        <p:attrNameLst>
                                          <p:attrName>ppt_w</p:attrName>
                                        </p:attrNameLst>
                                      </p:cBhvr>
                                      <p:tavLst>
                                        <p:tav fmla="" tm="0">
                                          <p:val>
                                            <p:strVal val="0"/>
                                          </p:val>
                                        </p:tav>
                                        <p:tav fmla="" tm="100000">
                                          <p:val>
                                            <p:strVal val="#ppt_w"/>
                                          </p:val>
                                        </p:tav>
                                      </p:tavLst>
                                    </p:anim>
                                    <p:anim calcmode="lin" valueType="num">
                                      <p:cBhvr additive="base">
                                        <p:cTn dur="250"/>
                                        <p:tgtEl>
                                          <p:spTgt spid="6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250"/>
                                        <p:tgtEl>
                                          <p:spTgt spid="627"/>
                                        </p:tgtEl>
                                        <p:attrNameLst>
                                          <p:attrName>ppt_w</p:attrName>
                                        </p:attrNameLst>
                                      </p:cBhvr>
                                      <p:tavLst>
                                        <p:tav fmla="" tm="0">
                                          <p:val>
                                            <p:strVal val="0"/>
                                          </p:val>
                                        </p:tav>
                                        <p:tav fmla="" tm="100000">
                                          <p:val>
                                            <p:strVal val="#ppt_w"/>
                                          </p:val>
                                        </p:tav>
                                      </p:tavLst>
                                    </p:anim>
                                    <p:anim calcmode="lin" valueType="num">
                                      <p:cBhvr additive="base">
                                        <p:cTn dur="250"/>
                                        <p:tgtEl>
                                          <p:spTgt spid="6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250"/>
                                        <p:tgtEl>
                                          <p:spTgt spid="628"/>
                                        </p:tgtEl>
                                        <p:attrNameLst>
                                          <p:attrName>ppt_w</p:attrName>
                                        </p:attrNameLst>
                                      </p:cBhvr>
                                      <p:tavLst>
                                        <p:tav fmla="" tm="0">
                                          <p:val>
                                            <p:strVal val="0"/>
                                          </p:val>
                                        </p:tav>
                                        <p:tav fmla="" tm="100000">
                                          <p:val>
                                            <p:strVal val="#ppt_w"/>
                                          </p:val>
                                        </p:tav>
                                      </p:tavLst>
                                    </p:anim>
                                    <p:anim calcmode="lin" valueType="num">
                                      <p:cBhvr additive="base">
                                        <p:cTn dur="250"/>
                                        <p:tgtEl>
                                          <p:spTgt spid="6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id="635" name="Google Shape;635;p41"/>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36" name="Google Shape;636;p41"/>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37" name="Google Shape;637;p41"/>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38" name="Google Shape;638;p41"/>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200">
                <a:solidFill>
                  <a:srgbClr val="000000"/>
                </a:solidFill>
                <a:latin typeface="Fira Sans Extra Condensed"/>
                <a:ea typeface="Fira Sans Extra Condensed"/>
                <a:cs typeface="Fira Sans Extra Condensed"/>
                <a:sym typeface="Fira Sans Extra Condensed"/>
              </a:rPr>
              <a:t>Câu 3:</a:t>
            </a:r>
            <a:r>
              <a:rPr lang="vi-VN" sz="3200">
                <a:solidFill>
                  <a:srgbClr val="000000"/>
                </a:solidFill>
                <a:latin typeface="Fira Sans Extra Condensed"/>
                <a:ea typeface="Fira Sans Extra Condensed"/>
                <a:cs typeface="Fira Sans Extra Condensed"/>
                <a:sym typeface="Fira Sans Extra Condensed"/>
              </a:rPr>
              <a:t> Một vật dao động điều hòa với biên độ A. Tại li độ nào thì động năng bằng thế năng?</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39" name="Google Shape;639;p41"/>
          <p:cNvSpPr/>
          <p:nvPr/>
        </p:nvSpPr>
        <p:spPr>
          <a:xfrm>
            <a:off x="1110220" y="1949346"/>
            <a:ext cx="4906798" cy="770816"/>
          </a:xfrm>
          <a:prstGeom prst="rect">
            <a:avLst/>
          </a:prstGeom>
          <a:blipFill rotWithShape="1">
            <a:blip r:embed="rId6">
              <a:alphaModFix/>
            </a:blip>
            <a:stretch>
              <a:fillRect b="-14285"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40" name="Google Shape;640;p41"/>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41" name="Google Shape;641;p41"/>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42" name="Google Shape;642;p41"/>
          <p:cNvSpPr/>
          <p:nvPr/>
        </p:nvSpPr>
        <p:spPr>
          <a:xfrm>
            <a:off x="6130615" y="1953535"/>
            <a:ext cx="4906798" cy="770816"/>
          </a:xfrm>
          <a:prstGeom prst="rect">
            <a:avLst/>
          </a:prstGeom>
          <a:blipFill rotWithShape="1">
            <a:blip r:embed="rId7">
              <a:alphaModFix/>
            </a:blip>
            <a:stretch>
              <a:fillRect b="-14172"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43" name="Google Shape;643;p41"/>
          <p:cNvSpPr/>
          <p:nvPr/>
        </p:nvSpPr>
        <p:spPr>
          <a:xfrm>
            <a:off x="1110220" y="2838518"/>
            <a:ext cx="4906798" cy="770816"/>
          </a:xfrm>
          <a:prstGeom prst="rect">
            <a:avLst/>
          </a:prstGeom>
          <a:blipFill rotWithShape="1">
            <a:blip r:embed="rId8">
              <a:alphaModFix/>
            </a:blip>
            <a:stretch>
              <a:fillRect b="-12697"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44" name="Google Shape;644;p41"/>
          <p:cNvSpPr/>
          <p:nvPr/>
        </p:nvSpPr>
        <p:spPr>
          <a:xfrm>
            <a:off x="6130615" y="2842707"/>
            <a:ext cx="4906798" cy="770816"/>
          </a:xfrm>
          <a:prstGeom prst="rect">
            <a:avLst/>
          </a:prstGeom>
          <a:blipFill rotWithShape="1">
            <a:blip r:embed="rId9">
              <a:alphaModFix/>
            </a:blip>
            <a:stretch>
              <a:fillRect b="-14172"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645" name="Google Shape;645;p41"/>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646" name="Google Shape;646;p41"/>
          <p:cNvPicPr preferRelativeResize="0"/>
          <p:nvPr/>
        </p:nvPicPr>
        <p:blipFill rotWithShape="1">
          <a:blip r:embed="rId11">
            <a:alphaModFix/>
          </a:blip>
          <a:srcRect b="0" l="0" r="0" t="0"/>
          <a:stretch/>
        </p:blipFill>
        <p:spPr>
          <a:xfrm>
            <a:off x="5212482" y="2902112"/>
            <a:ext cx="804536" cy="643628"/>
          </a:xfrm>
          <a:prstGeom prst="rect">
            <a:avLst/>
          </a:prstGeom>
          <a:noFill/>
          <a:ln>
            <a:noFill/>
          </a:ln>
        </p:spPr>
      </p:pic>
      <p:pic>
        <p:nvPicPr>
          <p:cNvPr id="647" name="Google Shape;647;p41"/>
          <p:cNvPicPr preferRelativeResize="0"/>
          <p:nvPr/>
        </p:nvPicPr>
        <p:blipFill rotWithShape="1">
          <a:blip r:embed="rId10">
            <a:alphaModFix/>
          </a:blip>
          <a:srcRect b="0" l="0" r="0" t="0"/>
          <a:stretch/>
        </p:blipFill>
        <p:spPr>
          <a:xfrm>
            <a:off x="10232671" y="2883479"/>
            <a:ext cx="804742" cy="707197"/>
          </a:xfrm>
          <a:prstGeom prst="rect">
            <a:avLst/>
          </a:prstGeom>
          <a:noFill/>
          <a:ln>
            <a:noFill/>
          </a:ln>
        </p:spPr>
      </p:pic>
      <p:pic>
        <p:nvPicPr>
          <p:cNvPr id="648" name="Google Shape;648;p41"/>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649" name="Google Shape;649;p41">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par>
                                <p:cTn fill="hold" nodeType="withEffect" presetClass="entr" presetID="10" presetSubtype="0">
                                  <p:stCondLst>
                                    <p:cond delay="50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par>
                                <p:cTn fill="hold" nodeType="withEffect" presetClass="entr" presetID="10" presetSubtype="0">
                                  <p:stCondLst>
                                    <p:cond delay="100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par>
                                <p:cTn fill="hold" nodeType="withEffect" presetClass="entr" presetID="10" presetSubtype="0">
                                  <p:stCondLst>
                                    <p:cond delay="150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par>
                                <p:cTn fill="hold" nodeType="withEffect" presetClass="entr" presetID="10" presetSubtype="0">
                                  <p:stCondLst>
                                    <p:cond delay="200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mph" presetID="8" presetSubtype="0">
                                  <p:stCondLst>
                                    <p:cond delay="0"/>
                                  </p:stCondLst>
                                  <p:childTnLst>
                                    <p:animRot by="-21600000">
                                      <p:cBhvr>
                                        <p:cTn dur="2250" fill="hold"/>
                                        <p:tgtEl>
                                          <p:spTgt spid="635"/>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36"/>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37"/>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5000"/>
                                        <p:tgtEl>
                                          <p:spTgt spid="6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5000"/>
                                        <p:tgtEl>
                                          <p:spTgt spid="6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250"/>
                                        <p:tgtEl>
                                          <p:spTgt spid="645"/>
                                        </p:tgtEl>
                                        <p:attrNameLst>
                                          <p:attrName>ppt_w</p:attrName>
                                        </p:attrNameLst>
                                      </p:cBhvr>
                                      <p:tavLst>
                                        <p:tav fmla="" tm="0">
                                          <p:val>
                                            <p:strVal val="0"/>
                                          </p:val>
                                        </p:tav>
                                        <p:tav fmla="" tm="100000">
                                          <p:val>
                                            <p:strVal val="#ppt_w"/>
                                          </p:val>
                                        </p:tav>
                                      </p:tavLst>
                                    </p:anim>
                                    <p:anim calcmode="lin" valueType="num">
                                      <p:cBhvr additive="base">
                                        <p:cTn dur="250"/>
                                        <p:tgtEl>
                                          <p:spTgt spid="6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250"/>
                                        <p:tgtEl>
                                          <p:spTgt spid="648"/>
                                        </p:tgtEl>
                                        <p:attrNameLst>
                                          <p:attrName>ppt_w</p:attrName>
                                        </p:attrNameLst>
                                      </p:cBhvr>
                                      <p:tavLst>
                                        <p:tav fmla="" tm="0">
                                          <p:val>
                                            <p:strVal val="0"/>
                                          </p:val>
                                        </p:tav>
                                        <p:tav fmla="" tm="100000">
                                          <p:val>
                                            <p:strVal val="#ppt_w"/>
                                          </p:val>
                                        </p:tav>
                                      </p:tavLst>
                                    </p:anim>
                                    <p:anim calcmode="lin" valueType="num">
                                      <p:cBhvr additive="base">
                                        <p:cTn dur="250"/>
                                        <p:tgtEl>
                                          <p:spTgt spid="6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250"/>
                                        <p:tgtEl>
                                          <p:spTgt spid="646"/>
                                        </p:tgtEl>
                                        <p:attrNameLst>
                                          <p:attrName>ppt_w</p:attrName>
                                        </p:attrNameLst>
                                      </p:cBhvr>
                                      <p:tavLst>
                                        <p:tav fmla="" tm="0">
                                          <p:val>
                                            <p:strVal val="0"/>
                                          </p:val>
                                        </p:tav>
                                        <p:tav fmla="" tm="100000">
                                          <p:val>
                                            <p:strVal val="#ppt_w"/>
                                          </p:val>
                                        </p:tav>
                                      </p:tavLst>
                                    </p:anim>
                                    <p:anim calcmode="lin" valueType="num">
                                      <p:cBhvr additive="base">
                                        <p:cTn dur="250"/>
                                        <p:tgtEl>
                                          <p:spTgt spid="6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250"/>
                                        <p:tgtEl>
                                          <p:spTgt spid="647"/>
                                        </p:tgtEl>
                                        <p:attrNameLst>
                                          <p:attrName>ppt_w</p:attrName>
                                        </p:attrNameLst>
                                      </p:cBhvr>
                                      <p:tavLst>
                                        <p:tav fmla="" tm="0">
                                          <p:val>
                                            <p:strVal val="0"/>
                                          </p:val>
                                        </p:tav>
                                        <p:tav fmla="" tm="100000">
                                          <p:val>
                                            <p:strVal val="#ppt_w"/>
                                          </p:val>
                                        </p:tav>
                                      </p:tavLst>
                                    </p:anim>
                                    <p:anim calcmode="lin" valueType="num">
                                      <p:cBhvr additive="base">
                                        <p:cTn dur="250"/>
                                        <p:tgtEl>
                                          <p:spTgt spid="6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pic>
        <p:nvPicPr>
          <p:cNvPr id="654" name="Google Shape;654;p42"/>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55" name="Google Shape;655;p42"/>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56" name="Google Shape;656;p42"/>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57" name="Google Shape;657;p42"/>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200">
                <a:solidFill>
                  <a:srgbClr val="000000"/>
                </a:solidFill>
                <a:latin typeface="Fira Sans Extra Condensed"/>
                <a:ea typeface="Fira Sans Extra Condensed"/>
                <a:cs typeface="Fira Sans Extra Condensed"/>
                <a:sym typeface="Fira Sans Extra Condensed"/>
              </a:rPr>
              <a:t>Câu 4:</a:t>
            </a:r>
            <a:r>
              <a:rPr lang="vi-VN" sz="3200">
                <a:solidFill>
                  <a:srgbClr val="000000"/>
                </a:solidFill>
                <a:latin typeface="Fira Sans Extra Condensed"/>
                <a:ea typeface="Fira Sans Extra Condensed"/>
                <a:cs typeface="Fira Sans Extra Condensed"/>
                <a:sym typeface="Fira Sans Extra Condensed"/>
              </a:rPr>
              <a:t> Một vật dao động điều hòa với biên độ A. Tại li độ nào thì thế năng bằng 3 lần động năng?</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58" name="Google Shape;658;p42"/>
          <p:cNvSpPr/>
          <p:nvPr/>
        </p:nvSpPr>
        <p:spPr>
          <a:xfrm>
            <a:off x="1110220" y="1949346"/>
            <a:ext cx="4906798" cy="770816"/>
          </a:xfrm>
          <a:prstGeom prst="rect">
            <a:avLst/>
          </a:prstGeom>
          <a:blipFill rotWithShape="1">
            <a:blip r:embed="rId6">
              <a:alphaModFix/>
            </a:blip>
            <a:stretch>
              <a:fillRect b="-15078"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59" name="Google Shape;659;p42"/>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60" name="Google Shape;660;p42"/>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61" name="Google Shape;661;p42"/>
          <p:cNvSpPr/>
          <p:nvPr/>
        </p:nvSpPr>
        <p:spPr>
          <a:xfrm>
            <a:off x="6130615" y="1953535"/>
            <a:ext cx="4906798" cy="770816"/>
          </a:xfrm>
          <a:prstGeom prst="rect">
            <a:avLst/>
          </a:prstGeom>
          <a:blipFill rotWithShape="1">
            <a:blip r:embed="rId7">
              <a:alphaModFix/>
            </a:blip>
            <a:stretch>
              <a:fillRect b="-14172"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62" name="Google Shape;662;p42"/>
          <p:cNvSpPr/>
          <p:nvPr/>
        </p:nvSpPr>
        <p:spPr>
          <a:xfrm>
            <a:off x="1110220" y="2838518"/>
            <a:ext cx="4906798" cy="885032"/>
          </a:xfrm>
          <a:prstGeom prst="rect">
            <a:avLst/>
          </a:prstGeom>
          <a:blipFill rotWithShape="1">
            <a:blip r:embed="rId8">
              <a:alphaModFix/>
            </a:blip>
            <a:stretch>
              <a:fillRect b="-4137"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63" name="Google Shape;663;p42"/>
          <p:cNvSpPr/>
          <p:nvPr/>
        </p:nvSpPr>
        <p:spPr>
          <a:xfrm>
            <a:off x="6130615" y="2842707"/>
            <a:ext cx="4906798" cy="885032"/>
          </a:xfrm>
          <a:prstGeom prst="rect">
            <a:avLst/>
          </a:prstGeom>
          <a:blipFill rotWithShape="1">
            <a:blip r:embed="rId9">
              <a:alphaModFix/>
            </a:blip>
            <a:stretch>
              <a:fillRect b="-10957"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664" name="Google Shape;664;p42"/>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665" name="Google Shape;665;p42"/>
          <p:cNvPicPr preferRelativeResize="0"/>
          <p:nvPr/>
        </p:nvPicPr>
        <p:blipFill rotWithShape="1">
          <a:blip r:embed="rId10">
            <a:alphaModFix/>
          </a:blip>
          <a:srcRect b="0" l="0" r="0" t="0"/>
          <a:stretch/>
        </p:blipFill>
        <p:spPr>
          <a:xfrm>
            <a:off x="5284614" y="2902112"/>
            <a:ext cx="732404" cy="643628"/>
          </a:xfrm>
          <a:prstGeom prst="rect">
            <a:avLst/>
          </a:prstGeom>
          <a:noFill/>
          <a:ln>
            <a:noFill/>
          </a:ln>
        </p:spPr>
      </p:pic>
      <p:pic>
        <p:nvPicPr>
          <p:cNvPr id="666" name="Google Shape;666;p42"/>
          <p:cNvPicPr preferRelativeResize="0"/>
          <p:nvPr/>
        </p:nvPicPr>
        <p:blipFill rotWithShape="1">
          <a:blip r:embed="rId11">
            <a:alphaModFix/>
          </a:blip>
          <a:srcRect b="0" l="0" r="0" t="0"/>
          <a:stretch/>
        </p:blipFill>
        <p:spPr>
          <a:xfrm>
            <a:off x="10232671" y="2915181"/>
            <a:ext cx="804742" cy="643793"/>
          </a:xfrm>
          <a:prstGeom prst="rect">
            <a:avLst/>
          </a:prstGeom>
          <a:noFill/>
          <a:ln>
            <a:noFill/>
          </a:ln>
        </p:spPr>
      </p:pic>
      <p:pic>
        <p:nvPicPr>
          <p:cNvPr id="667" name="Google Shape;667;p42"/>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668" name="Google Shape;668;p42">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par>
                                <p:cTn fill="hold" nodeType="withEffect" presetClass="entr" presetID="10" presetSubtype="0">
                                  <p:stCondLst>
                                    <p:cond delay="50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par>
                                <p:cTn fill="hold" nodeType="withEffect" presetClass="entr" presetID="10" presetSubtype="0">
                                  <p:stCondLst>
                                    <p:cond delay="100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par>
                                <p:cTn fill="hold" nodeType="withEffect" presetClass="entr" presetID="10" presetSubtype="0">
                                  <p:stCondLst>
                                    <p:cond delay="150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par>
                                <p:cTn fill="hold" nodeType="withEffect" presetClass="entr" presetID="10" presetSubtype="0">
                                  <p:stCondLst>
                                    <p:cond delay="200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par>
                                <p:cTn fill="hold" nodeType="withEffect" presetClass="emph" presetID="8" presetSubtype="0">
                                  <p:stCondLst>
                                    <p:cond delay="0"/>
                                  </p:stCondLst>
                                  <p:childTnLst>
                                    <p:animRot by="-21600000">
                                      <p:cBhvr>
                                        <p:cTn dur="2250" fill="hold"/>
                                        <p:tgtEl>
                                          <p:spTgt spid="654"/>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55"/>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56"/>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5000"/>
                                        <p:tgtEl>
                                          <p:spTgt spid="65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5000"/>
                                        <p:tgtEl>
                                          <p:spTgt spid="66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250"/>
                                        <p:tgtEl>
                                          <p:spTgt spid="664"/>
                                        </p:tgtEl>
                                        <p:attrNameLst>
                                          <p:attrName>ppt_w</p:attrName>
                                        </p:attrNameLst>
                                      </p:cBhvr>
                                      <p:tavLst>
                                        <p:tav fmla="" tm="0">
                                          <p:val>
                                            <p:strVal val="0"/>
                                          </p:val>
                                        </p:tav>
                                        <p:tav fmla="" tm="100000">
                                          <p:val>
                                            <p:strVal val="#ppt_w"/>
                                          </p:val>
                                        </p:tav>
                                      </p:tavLst>
                                    </p:anim>
                                    <p:anim calcmode="lin" valueType="num">
                                      <p:cBhvr additive="base">
                                        <p:cTn dur="250"/>
                                        <p:tgtEl>
                                          <p:spTgt spid="6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67"/>
                                        </p:tgtEl>
                                        <p:attrNameLst>
                                          <p:attrName>style.visibility</p:attrName>
                                        </p:attrNameLst>
                                      </p:cBhvr>
                                      <p:to>
                                        <p:strVal val="visible"/>
                                      </p:to>
                                    </p:set>
                                    <p:anim calcmode="lin" valueType="num">
                                      <p:cBhvr additive="base">
                                        <p:cTn dur="250"/>
                                        <p:tgtEl>
                                          <p:spTgt spid="667"/>
                                        </p:tgtEl>
                                        <p:attrNameLst>
                                          <p:attrName>ppt_w</p:attrName>
                                        </p:attrNameLst>
                                      </p:cBhvr>
                                      <p:tavLst>
                                        <p:tav fmla="" tm="0">
                                          <p:val>
                                            <p:strVal val="0"/>
                                          </p:val>
                                        </p:tav>
                                        <p:tav fmla="" tm="100000">
                                          <p:val>
                                            <p:strVal val="#ppt_w"/>
                                          </p:val>
                                        </p:tav>
                                      </p:tavLst>
                                    </p:anim>
                                    <p:anim calcmode="lin" valueType="num">
                                      <p:cBhvr additive="base">
                                        <p:cTn dur="250"/>
                                        <p:tgtEl>
                                          <p:spTgt spid="6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65"/>
                                        </p:tgtEl>
                                        <p:attrNameLst>
                                          <p:attrName>style.visibility</p:attrName>
                                        </p:attrNameLst>
                                      </p:cBhvr>
                                      <p:to>
                                        <p:strVal val="visible"/>
                                      </p:to>
                                    </p:set>
                                    <p:anim calcmode="lin" valueType="num">
                                      <p:cBhvr additive="base">
                                        <p:cTn dur="250"/>
                                        <p:tgtEl>
                                          <p:spTgt spid="665"/>
                                        </p:tgtEl>
                                        <p:attrNameLst>
                                          <p:attrName>ppt_w</p:attrName>
                                        </p:attrNameLst>
                                      </p:cBhvr>
                                      <p:tavLst>
                                        <p:tav fmla="" tm="0">
                                          <p:val>
                                            <p:strVal val="0"/>
                                          </p:val>
                                        </p:tav>
                                        <p:tav fmla="" tm="100000">
                                          <p:val>
                                            <p:strVal val="#ppt_w"/>
                                          </p:val>
                                        </p:tav>
                                      </p:tavLst>
                                    </p:anim>
                                    <p:anim calcmode="lin" valueType="num">
                                      <p:cBhvr additive="base">
                                        <p:cTn dur="250"/>
                                        <p:tgtEl>
                                          <p:spTgt spid="6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66"/>
                                        </p:tgtEl>
                                        <p:attrNameLst>
                                          <p:attrName>style.visibility</p:attrName>
                                        </p:attrNameLst>
                                      </p:cBhvr>
                                      <p:to>
                                        <p:strVal val="visible"/>
                                      </p:to>
                                    </p:set>
                                    <p:anim calcmode="lin" valueType="num">
                                      <p:cBhvr additive="base">
                                        <p:cTn dur="250"/>
                                        <p:tgtEl>
                                          <p:spTgt spid="666"/>
                                        </p:tgtEl>
                                        <p:attrNameLst>
                                          <p:attrName>ppt_w</p:attrName>
                                        </p:attrNameLst>
                                      </p:cBhvr>
                                      <p:tavLst>
                                        <p:tav fmla="" tm="0">
                                          <p:val>
                                            <p:strVal val="0"/>
                                          </p:val>
                                        </p:tav>
                                        <p:tav fmla="" tm="100000">
                                          <p:val>
                                            <p:strVal val="#ppt_w"/>
                                          </p:val>
                                        </p:tav>
                                      </p:tavLst>
                                    </p:anim>
                                    <p:anim calcmode="lin" valueType="num">
                                      <p:cBhvr additive="base">
                                        <p:cTn dur="250"/>
                                        <p:tgtEl>
                                          <p:spTgt spid="6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pic>
        <p:nvPicPr>
          <p:cNvPr id="673" name="Google Shape;673;p43"/>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74" name="Google Shape;674;p43"/>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75" name="Google Shape;675;p43"/>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76" name="Google Shape;676;p43"/>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200">
                <a:solidFill>
                  <a:srgbClr val="000000"/>
                </a:solidFill>
                <a:latin typeface="Fira Sans Extra Condensed"/>
                <a:ea typeface="Fira Sans Extra Condensed"/>
                <a:cs typeface="Fira Sans Extra Condensed"/>
                <a:sym typeface="Fira Sans Extra Condensed"/>
              </a:rPr>
              <a:t>Câu 5:</a:t>
            </a:r>
            <a:r>
              <a:rPr lang="vi-VN" sz="3200">
                <a:solidFill>
                  <a:srgbClr val="000000"/>
                </a:solidFill>
                <a:latin typeface="Fira Sans Extra Condensed"/>
                <a:ea typeface="Fira Sans Extra Condensed"/>
                <a:cs typeface="Fira Sans Extra Condensed"/>
                <a:sym typeface="Fira Sans Extra Condensed"/>
              </a:rPr>
              <a:t> Một vật dao động điều hòa với biên độ A. Tại li độ nào thì động năng bằng 8 lần thế năng?</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77" name="Google Shape;677;p43"/>
          <p:cNvSpPr/>
          <p:nvPr/>
        </p:nvSpPr>
        <p:spPr>
          <a:xfrm>
            <a:off x="1110220" y="1949346"/>
            <a:ext cx="4906798" cy="770816"/>
          </a:xfrm>
          <a:prstGeom prst="rect">
            <a:avLst/>
          </a:prstGeom>
          <a:blipFill rotWithShape="1">
            <a:blip r:embed="rId6">
              <a:alphaModFix/>
            </a:blip>
            <a:stretch>
              <a:fillRect b="-14285"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78" name="Google Shape;678;p43"/>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79" name="Google Shape;679;p43"/>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80" name="Google Shape;680;p43"/>
          <p:cNvSpPr/>
          <p:nvPr/>
        </p:nvSpPr>
        <p:spPr>
          <a:xfrm>
            <a:off x="6130615" y="1953535"/>
            <a:ext cx="4906798" cy="770816"/>
          </a:xfrm>
          <a:prstGeom prst="rect">
            <a:avLst/>
          </a:prstGeom>
          <a:blipFill rotWithShape="1">
            <a:blip r:embed="rId7">
              <a:alphaModFix/>
            </a:blip>
            <a:stretch>
              <a:fillRect b="-19684"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81" name="Google Shape;681;p43"/>
          <p:cNvSpPr/>
          <p:nvPr/>
        </p:nvSpPr>
        <p:spPr>
          <a:xfrm>
            <a:off x="1110220" y="2838517"/>
            <a:ext cx="4906798" cy="930613"/>
          </a:xfrm>
          <a:prstGeom prst="rect">
            <a:avLst/>
          </a:prstGeom>
          <a:blipFill rotWithShape="1">
            <a:blip r:embed="rId8">
              <a:alphaModFix/>
            </a:blip>
            <a:stretch>
              <a:fillRect b="-8552"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82" name="Google Shape;682;p43"/>
          <p:cNvSpPr/>
          <p:nvPr/>
        </p:nvSpPr>
        <p:spPr>
          <a:xfrm>
            <a:off x="6130615" y="2842706"/>
            <a:ext cx="4906798" cy="926423"/>
          </a:xfrm>
          <a:prstGeom prst="rect">
            <a:avLst/>
          </a:prstGeom>
          <a:blipFill rotWithShape="1">
            <a:blip r:embed="rId9">
              <a:alphaModFix/>
            </a:blip>
            <a:stretch>
              <a:fillRect b="-3946"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683" name="Google Shape;683;p43"/>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684" name="Google Shape;684;p43"/>
          <p:cNvPicPr preferRelativeResize="0"/>
          <p:nvPr/>
        </p:nvPicPr>
        <p:blipFill rotWithShape="1">
          <a:blip r:embed="rId10">
            <a:alphaModFix/>
          </a:blip>
          <a:srcRect b="0" l="0" r="0" t="0"/>
          <a:stretch/>
        </p:blipFill>
        <p:spPr>
          <a:xfrm>
            <a:off x="5284614" y="2902112"/>
            <a:ext cx="732404" cy="643628"/>
          </a:xfrm>
          <a:prstGeom prst="rect">
            <a:avLst/>
          </a:prstGeom>
          <a:noFill/>
          <a:ln>
            <a:noFill/>
          </a:ln>
        </p:spPr>
      </p:pic>
      <p:pic>
        <p:nvPicPr>
          <p:cNvPr id="685" name="Google Shape;685;p43"/>
          <p:cNvPicPr preferRelativeResize="0"/>
          <p:nvPr/>
        </p:nvPicPr>
        <p:blipFill rotWithShape="1">
          <a:blip r:embed="rId11">
            <a:alphaModFix/>
          </a:blip>
          <a:srcRect b="0" l="0" r="0" t="0"/>
          <a:stretch/>
        </p:blipFill>
        <p:spPr>
          <a:xfrm>
            <a:off x="10232671" y="2915181"/>
            <a:ext cx="804742" cy="643793"/>
          </a:xfrm>
          <a:prstGeom prst="rect">
            <a:avLst/>
          </a:prstGeom>
          <a:noFill/>
          <a:ln>
            <a:noFill/>
          </a:ln>
        </p:spPr>
      </p:pic>
      <p:pic>
        <p:nvPicPr>
          <p:cNvPr id="686" name="Google Shape;686;p43"/>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687" name="Google Shape;687;p43">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50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100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150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par>
                                <p:cTn fill="hold" nodeType="withEffect" presetClass="entr" presetID="10" presetSubtype="0">
                                  <p:stCondLst>
                                    <p:cond delay="200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mph" presetID="8" presetSubtype="0">
                                  <p:stCondLst>
                                    <p:cond delay="0"/>
                                  </p:stCondLst>
                                  <p:childTnLst>
                                    <p:animRot by="-21600000">
                                      <p:cBhvr>
                                        <p:cTn dur="2250" fill="hold"/>
                                        <p:tgtEl>
                                          <p:spTgt spid="673"/>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74"/>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75"/>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5000"/>
                                        <p:tgtEl>
                                          <p:spTgt spid="67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0"/>
                                        <p:tgtEl>
                                          <p:spTgt spid="67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83"/>
                                        </p:tgtEl>
                                        <p:attrNameLst>
                                          <p:attrName>style.visibility</p:attrName>
                                        </p:attrNameLst>
                                      </p:cBhvr>
                                      <p:to>
                                        <p:strVal val="visible"/>
                                      </p:to>
                                    </p:set>
                                    <p:anim calcmode="lin" valueType="num">
                                      <p:cBhvr additive="base">
                                        <p:cTn dur="250"/>
                                        <p:tgtEl>
                                          <p:spTgt spid="683"/>
                                        </p:tgtEl>
                                        <p:attrNameLst>
                                          <p:attrName>ppt_w</p:attrName>
                                        </p:attrNameLst>
                                      </p:cBhvr>
                                      <p:tavLst>
                                        <p:tav fmla="" tm="0">
                                          <p:val>
                                            <p:strVal val="0"/>
                                          </p:val>
                                        </p:tav>
                                        <p:tav fmla="" tm="100000">
                                          <p:val>
                                            <p:strVal val="#ppt_w"/>
                                          </p:val>
                                        </p:tav>
                                      </p:tavLst>
                                    </p:anim>
                                    <p:anim calcmode="lin" valueType="num">
                                      <p:cBhvr additive="base">
                                        <p:cTn dur="250"/>
                                        <p:tgtEl>
                                          <p:spTgt spid="6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86"/>
                                        </p:tgtEl>
                                        <p:attrNameLst>
                                          <p:attrName>style.visibility</p:attrName>
                                        </p:attrNameLst>
                                      </p:cBhvr>
                                      <p:to>
                                        <p:strVal val="visible"/>
                                      </p:to>
                                    </p:set>
                                    <p:anim calcmode="lin" valueType="num">
                                      <p:cBhvr additive="base">
                                        <p:cTn dur="250"/>
                                        <p:tgtEl>
                                          <p:spTgt spid="686"/>
                                        </p:tgtEl>
                                        <p:attrNameLst>
                                          <p:attrName>ppt_w</p:attrName>
                                        </p:attrNameLst>
                                      </p:cBhvr>
                                      <p:tavLst>
                                        <p:tav fmla="" tm="0">
                                          <p:val>
                                            <p:strVal val="0"/>
                                          </p:val>
                                        </p:tav>
                                        <p:tav fmla="" tm="100000">
                                          <p:val>
                                            <p:strVal val="#ppt_w"/>
                                          </p:val>
                                        </p:tav>
                                      </p:tavLst>
                                    </p:anim>
                                    <p:anim calcmode="lin" valueType="num">
                                      <p:cBhvr additive="base">
                                        <p:cTn dur="250"/>
                                        <p:tgtEl>
                                          <p:spTgt spid="6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84"/>
                                        </p:tgtEl>
                                        <p:attrNameLst>
                                          <p:attrName>style.visibility</p:attrName>
                                        </p:attrNameLst>
                                      </p:cBhvr>
                                      <p:to>
                                        <p:strVal val="visible"/>
                                      </p:to>
                                    </p:set>
                                    <p:anim calcmode="lin" valueType="num">
                                      <p:cBhvr additive="base">
                                        <p:cTn dur="250"/>
                                        <p:tgtEl>
                                          <p:spTgt spid="684"/>
                                        </p:tgtEl>
                                        <p:attrNameLst>
                                          <p:attrName>ppt_w</p:attrName>
                                        </p:attrNameLst>
                                      </p:cBhvr>
                                      <p:tavLst>
                                        <p:tav fmla="" tm="0">
                                          <p:val>
                                            <p:strVal val="0"/>
                                          </p:val>
                                        </p:tav>
                                        <p:tav fmla="" tm="100000">
                                          <p:val>
                                            <p:strVal val="#ppt_w"/>
                                          </p:val>
                                        </p:tav>
                                      </p:tavLst>
                                    </p:anim>
                                    <p:anim calcmode="lin" valueType="num">
                                      <p:cBhvr additive="base">
                                        <p:cTn dur="250"/>
                                        <p:tgtEl>
                                          <p:spTgt spid="6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85"/>
                                        </p:tgtEl>
                                        <p:attrNameLst>
                                          <p:attrName>style.visibility</p:attrName>
                                        </p:attrNameLst>
                                      </p:cBhvr>
                                      <p:to>
                                        <p:strVal val="visible"/>
                                      </p:to>
                                    </p:set>
                                    <p:anim calcmode="lin" valueType="num">
                                      <p:cBhvr additive="base">
                                        <p:cTn dur="250"/>
                                        <p:tgtEl>
                                          <p:spTgt spid="685"/>
                                        </p:tgtEl>
                                        <p:attrNameLst>
                                          <p:attrName>ppt_w</p:attrName>
                                        </p:attrNameLst>
                                      </p:cBhvr>
                                      <p:tavLst>
                                        <p:tav fmla="" tm="0">
                                          <p:val>
                                            <p:strVal val="0"/>
                                          </p:val>
                                        </p:tav>
                                        <p:tav fmla="" tm="100000">
                                          <p:val>
                                            <p:strVal val="#ppt_w"/>
                                          </p:val>
                                        </p:tav>
                                      </p:tavLst>
                                    </p:anim>
                                    <p:anim calcmode="lin" valueType="num">
                                      <p:cBhvr additive="base">
                                        <p:cTn dur="250"/>
                                        <p:tgtEl>
                                          <p:spTgt spid="6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26"/>
          <p:cNvGrpSpPr/>
          <p:nvPr/>
        </p:nvGrpSpPr>
        <p:grpSpPr>
          <a:xfrm>
            <a:off x="4876800" y="103796"/>
            <a:ext cx="2269096" cy="531988"/>
            <a:chOff x="2193" y="0"/>
            <a:chExt cx="2245706" cy="1239104"/>
          </a:xfrm>
        </p:grpSpPr>
        <p:sp>
          <p:nvSpPr>
            <p:cNvPr id="166" name="Google Shape;166;p26"/>
            <p:cNvSpPr/>
            <p:nvPr/>
          </p:nvSpPr>
          <p:spPr>
            <a:xfrm>
              <a:off x="2193" y="0"/>
              <a:ext cx="2245706" cy="1239104"/>
            </a:xfrm>
            <a:prstGeom prst="roundRect">
              <a:avLst>
                <a:gd fmla="val 16667" name="adj"/>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77334" y="60488"/>
              <a:ext cx="2124730" cy="1118127"/>
            </a:xfrm>
            <a:prstGeom prst="rect">
              <a:avLst/>
            </a:prstGeom>
            <a:solidFill>
              <a:srgbClr val="002060"/>
            </a:solid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i="0" lang="vi-VN" sz="2600" u="none" cap="none" strike="noStrike">
                  <a:solidFill>
                    <a:schemeClr val="lt1"/>
                  </a:solidFill>
                  <a:latin typeface="Arial"/>
                  <a:ea typeface="Arial"/>
                  <a:cs typeface="Arial"/>
                  <a:sym typeface="Arial"/>
                </a:rPr>
                <a:t>Em đã biết</a:t>
              </a:r>
              <a:endParaRPr b="1" i="0" sz="2600" u="none" cap="none" strike="noStrike">
                <a:solidFill>
                  <a:schemeClr val="lt1"/>
                </a:solidFill>
                <a:latin typeface="Arial"/>
                <a:ea typeface="Arial"/>
                <a:cs typeface="Arial"/>
                <a:sym typeface="Arial"/>
              </a:endParaRPr>
            </a:p>
          </p:txBody>
        </p:sp>
      </p:grpSp>
      <p:grpSp>
        <p:nvGrpSpPr>
          <p:cNvPr id="168" name="Google Shape;168;p26"/>
          <p:cNvGrpSpPr/>
          <p:nvPr/>
        </p:nvGrpSpPr>
        <p:grpSpPr>
          <a:xfrm>
            <a:off x="736300" y="661753"/>
            <a:ext cx="10331006" cy="4143651"/>
            <a:chOff x="-178100" y="892431"/>
            <a:chExt cx="10331006" cy="4143651"/>
          </a:xfrm>
        </p:grpSpPr>
        <p:sp>
          <p:nvSpPr>
            <p:cNvPr id="169" name="Google Shape;169;p26"/>
            <p:cNvSpPr/>
            <p:nvPr/>
          </p:nvSpPr>
          <p:spPr>
            <a:xfrm>
              <a:off x="5046560" y="2732497"/>
              <a:ext cx="1550080" cy="833000"/>
            </a:xfrm>
            <a:custGeom>
              <a:rect b="b" l="l" r="r" t="t"/>
              <a:pathLst>
                <a:path extrusionOk="0" h="833000" w="1550080">
                  <a:moveTo>
                    <a:pt x="416500" y="0"/>
                  </a:moveTo>
                  <a:lnTo>
                    <a:pt x="1133580" y="0"/>
                  </a:lnTo>
                  <a:cubicBezTo>
                    <a:pt x="1363613" y="0"/>
                    <a:pt x="1550080" y="186467"/>
                    <a:pt x="1550080" y="416500"/>
                  </a:cubicBezTo>
                  <a:cubicBezTo>
                    <a:pt x="1550080" y="646533"/>
                    <a:pt x="1363613" y="833000"/>
                    <a:pt x="1133580" y="833000"/>
                  </a:cubicBezTo>
                  <a:lnTo>
                    <a:pt x="416500" y="833000"/>
                  </a:lnTo>
                  <a:cubicBezTo>
                    <a:pt x="186467" y="833000"/>
                    <a:pt x="0" y="646533"/>
                    <a:pt x="0" y="416500"/>
                  </a:cubicBezTo>
                  <a:cubicBezTo>
                    <a:pt x="0" y="186467"/>
                    <a:pt x="186467" y="0"/>
                    <a:pt x="416500" y="0"/>
                  </a:cubicBezTo>
                  <a:close/>
                </a:path>
                <a:path extrusionOk="0" fill="none" h="833000" w="1550080">
                  <a:moveTo>
                    <a:pt x="416500" y="0"/>
                  </a:moveTo>
                  <a:lnTo>
                    <a:pt x="1133580" y="0"/>
                  </a:lnTo>
                  <a:cubicBezTo>
                    <a:pt x="1363613" y="0"/>
                    <a:pt x="1550080" y="186467"/>
                    <a:pt x="1550080" y="416500"/>
                  </a:cubicBezTo>
                  <a:cubicBezTo>
                    <a:pt x="1550080" y="646533"/>
                    <a:pt x="1363613" y="833000"/>
                    <a:pt x="1133580" y="833000"/>
                  </a:cubicBezTo>
                  <a:lnTo>
                    <a:pt x="416500" y="833000"/>
                  </a:lnTo>
                  <a:cubicBezTo>
                    <a:pt x="186467" y="833000"/>
                    <a:pt x="0" y="646533"/>
                    <a:pt x="0" y="416500"/>
                  </a:cubicBezTo>
                  <a:cubicBezTo>
                    <a:pt x="0" y="186467"/>
                    <a:pt x="186467" y="0"/>
                    <a:pt x="416500" y="0"/>
                  </a:cubicBezTo>
                  <a:close/>
                </a:path>
              </a:pathLst>
            </a:custGeom>
            <a:solidFill>
              <a:srgbClr val="597FFA"/>
            </a:solidFill>
            <a:ln cap="flat" cmpd="sng" w="21000">
              <a:solidFill>
                <a:srgbClr val="597FFA"/>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1260" u="none" cap="none" strike="noStrike">
                  <a:solidFill>
                    <a:srgbClr val="FFFFFF"/>
                  </a:solidFill>
                  <a:latin typeface="Arial"/>
                  <a:ea typeface="Arial"/>
                  <a:cs typeface="Arial"/>
                  <a:sym typeface="Arial"/>
                </a:rPr>
                <a:t>Em đã học</a:t>
              </a:r>
              <a:endParaRPr/>
            </a:p>
          </p:txBody>
        </p:sp>
        <p:grpSp>
          <p:nvGrpSpPr>
            <p:cNvPr id="170" name="Google Shape;170;p26"/>
            <p:cNvGrpSpPr/>
            <p:nvPr/>
          </p:nvGrpSpPr>
          <p:grpSpPr>
            <a:xfrm>
              <a:off x="5706100" y="3145497"/>
              <a:ext cx="252000" cy="315000"/>
              <a:chOff x="5706100" y="3145497"/>
              <a:chExt cx="252000" cy="315000"/>
            </a:xfrm>
          </p:grpSpPr>
          <p:sp>
            <p:nvSpPr>
              <p:cNvPr id="171" name="Google Shape;171;p26"/>
              <p:cNvSpPr/>
              <p:nvPr/>
            </p:nvSpPr>
            <p:spPr>
              <a:xfrm>
                <a:off x="5706100" y="3145497"/>
                <a:ext cx="252000" cy="315000"/>
              </a:xfrm>
              <a:custGeom>
                <a:rect b="b" l="l" r="r" t="t"/>
                <a:pathLst>
                  <a:path extrusionOk="0" h="315000" w="252000">
                    <a:moveTo>
                      <a:pt x="21182" y="116063"/>
                    </a:moveTo>
                    <a:cubicBezTo>
                      <a:pt x="21182" y="51963"/>
                      <a:pt x="72852" y="0"/>
                      <a:pt x="136591" y="0"/>
                    </a:cubicBezTo>
                    <a:cubicBezTo>
                      <a:pt x="200330" y="0"/>
                      <a:pt x="252000" y="51963"/>
                      <a:pt x="252000" y="116063"/>
                    </a:cubicBezTo>
                    <a:cubicBezTo>
                      <a:pt x="252000" y="147402"/>
                      <a:pt x="231131" y="187774"/>
                      <a:pt x="206516" y="215021"/>
                    </a:cubicBezTo>
                    <a:cubicBezTo>
                      <a:pt x="206777" y="242994"/>
                      <a:pt x="221789" y="263530"/>
                      <a:pt x="229312" y="281222"/>
                    </a:cubicBezTo>
                    <a:cubicBezTo>
                      <a:pt x="204791" y="295956"/>
                      <a:pt x="154692" y="312552"/>
                      <a:pt x="118185" y="315000"/>
                    </a:cubicBezTo>
                    <a:cubicBezTo>
                      <a:pt x="114129" y="298683"/>
                      <a:pt x="107971" y="266837"/>
                      <a:pt x="87579" y="256989"/>
                    </a:cubicBezTo>
                    <a:cubicBezTo>
                      <a:pt x="86654" y="256848"/>
                      <a:pt x="86414" y="256485"/>
                      <a:pt x="86769" y="255931"/>
                    </a:cubicBezTo>
                    <a:cubicBezTo>
                      <a:pt x="61427" y="259269"/>
                      <a:pt x="39073" y="261164"/>
                      <a:pt x="35440" y="258119"/>
                    </a:cubicBezTo>
                    <a:cubicBezTo>
                      <a:pt x="27951" y="250588"/>
                      <a:pt x="34945" y="238744"/>
                      <a:pt x="32444" y="230255"/>
                    </a:cubicBezTo>
                    <a:cubicBezTo>
                      <a:pt x="31730" y="227829"/>
                      <a:pt x="27119" y="222891"/>
                      <a:pt x="26453" y="219712"/>
                    </a:cubicBezTo>
                    <a:cubicBezTo>
                      <a:pt x="27951" y="213687"/>
                      <a:pt x="33364" y="213192"/>
                      <a:pt x="31695" y="210675"/>
                    </a:cubicBezTo>
                    <a:cubicBezTo>
                      <a:pt x="30198" y="208416"/>
                      <a:pt x="24207" y="210675"/>
                      <a:pt x="21960" y="202391"/>
                    </a:cubicBezTo>
                    <a:cubicBezTo>
                      <a:pt x="23300" y="196556"/>
                      <a:pt x="23327" y="191069"/>
                      <a:pt x="23437" y="186742"/>
                    </a:cubicBezTo>
                    <a:cubicBezTo>
                      <a:pt x="10956" y="186284"/>
                      <a:pt x="-4023" y="183994"/>
                      <a:pt x="994" y="175280"/>
                    </a:cubicBezTo>
                    <a:cubicBezTo>
                      <a:pt x="6511" y="164182"/>
                      <a:pt x="16567" y="150880"/>
                      <a:pt x="23302" y="136655"/>
                    </a:cubicBezTo>
                    <a:cubicBezTo>
                      <a:pt x="21918" y="130052"/>
                      <a:pt x="21182" y="123181"/>
                      <a:pt x="21182" y="116063"/>
                    </a:cubicBezTo>
                    <a:close/>
                  </a:path>
                  <a:path extrusionOk="0" fill="none" h="315000" w="252000">
                    <a:moveTo>
                      <a:pt x="21182" y="116063"/>
                    </a:moveTo>
                    <a:cubicBezTo>
                      <a:pt x="21182" y="51963"/>
                      <a:pt x="72852" y="0"/>
                      <a:pt x="136591" y="0"/>
                    </a:cubicBezTo>
                    <a:cubicBezTo>
                      <a:pt x="200330" y="0"/>
                      <a:pt x="252000" y="51963"/>
                      <a:pt x="252000" y="116063"/>
                    </a:cubicBezTo>
                    <a:cubicBezTo>
                      <a:pt x="252000" y="147402"/>
                      <a:pt x="231131" y="187774"/>
                      <a:pt x="206516" y="215021"/>
                    </a:cubicBezTo>
                    <a:cubicBezTo>
                      <a:pt x="206777" y="242994"/>
                      <a:pt x="221789" y="263530"/>
                      <a:pt x="229312" y="281222"/>
                    </a:cubicBezTo>
                    <a:cubicBezTo>
                      <a:pt x="204791" y="295956"/>
                      <a:pt x="154692" y="312552"/>
                      <a:pt x="118185" y="315000"/>
                    </a:cubicBezTo>
                    <a:cubicBezTo>
                      <a:pt x="114129" y="298683"/>
                      <a:pt x="107971" y="266837"/>
                      <a:pt x="87579" y="256989"/>
                    </a:cubicBezTo>
                    <a:cubicBezTo>
                      <a:pt x="86654" y="256848"/>
                      <a:pt x="86414" y="256485"/>
                      <a:pt x="86769" y="255931"/>
                    </a:cubicBezTo>
                    <a:cubicBezTo>
                      <a:pt x="61427" y="259269"/>
                      <a:pt x="39073" y="261164"/>
                      <a:pt x="35440" y="258119"/>
                    </a:cubicBezTo>
                    <a:cubicBezTo>
                      <a:pt x="27951" y="250588"/>
                      <a:pt x="34945" y="238744"/>
                      <a:pt x="32444" y="230255"/>
                    </a:cubicBezTo>
                    <a:cubicBezTo>
                      <a:pt x="31730" y="227829"/>
                      <a:pt x="27119" y="222891"/>
                      <a:pt x="26453" y="219712"/>
                    </a:cubicBezTo>
                    <a:cubicBezTo>
                      <a:pt x="27951" y="213687"/>
                      <a:pt x="33364" y="213192"/>
                      <a:pt x="31695" y="210675"/>
                    </a:cubicBezTo>
                    <a:cubicBezTo>
                      <a:pt x="30198" y="208416"/>
                      <a:pt x="24207" y="210675"/>
                      <a:pt x="21960" y="202391"/>
                    </a:cubicBezTo>
                    <a:cubicBezTo>
                      <a:pt x="23300" y="196556"/>
                      <a:pt x="23327" y="191069"/>
                      <a:pt x="23437" y="186742"/>
                    </a:cubicBezTo>
                    <a:cubicBezTo>
                      <a:pt x="10956" y="186284"/>
                      <a:pt x="-4023" y="183994"/>
                      <a:pt x="994" y="175280"/>
                    </a:cubicBezTo>
                    <a:cubicBezTo>
                      <a:pt x="6511" y="164182"/>
                      <a:pt x="16567" y="150880"/>
                      <a:pt x="23302" y="136655"/>
                    </a:cubicBezTo>
                    <a:cubicBezTo>
                      <a:pt x="21918" y="130052"/>
                      <a:pt x="21182" y="123181"/>
                      <a:pt x="21182" y="116063"/>
                    </a:cubicBezTo>
                    <a:close/>
                  </a:path>
                </a:pathLst>
              </a:custGeom>
              <a:solidFill>
                <a:srgbClr val="FFD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a:off x="5778037" y="3169499"/>
                <a:ext cx="136619" cy="199076"/>
              </a:xfrm>
              <a:custGeom>
                <a:rect b="b" l="l" r="r" t="t"/>
                <a:pathLst>
                  <a:path extrusionOk="0" h="199076" w="136619">
                    <a:moveTo>
                      <a:pt x="117913" y="51714"/>
                    </a:moveTo>
                    <a:cubicBezTo>
                      <a:pt x="119406" y="52518"/>
                      <a:pt x="120762" y="53486"/>
                      <a:pt x="121968" y="54587"/>
                    </a:cubicBezTo>
                    <a:lnTo>
                      <a:pt x="129926" y="48984"/>
                    </a:lnTo>
                    <a:lnTo>
                      <a:pt x="135260" y="56644"/>
                    </a:lnTo>
                    <a:lnTo>
                      <a:pt x="127235" y="62295"/>
                    </a:lnTo>
                    <a:cubicBezTo>
                      <a:pt x="128281" y="64995"/>
                      <a:pt x="128758" y="67915"/>
                      <a:pt x="128595" y="70857"/>
                    </a:cubicBezTo>
                    <a:lnTo>
                      <a:pt x="136619" y="73019"/>
                    </a:lnTo>
                    <a:lnTo>
                      <a:pt x="134212" y="82053"/>
                    </a:lnTo>
                    <a:lnTo>
                      <a:pt x="125956" y="79828"/>
                    </a:lnTo>
                    <a:cubicBezTo>
                      <a:pt x="124592" y="82241"/>
                      <a:pt x="122795" y="84280"/>
                      <a:pt x="120713" y="85891"/>
                    </a:cubicBezTo>
                    <a:lnTo>
                      <a:pt x="125123" y="95402"/>
                    </a:lnTo>
                    <a:lnTo>
                      <a:pt x="116695" y="99538"/>
                    </a:lnTo>
                    <a:lnTo>
                      <a:pt x="112242" y="89750"/>
                    </a:lnTo>
                    <a:cubicBezTo>
                      <a:pt x="110749" y="90047"/>
                      <a:pt x="109218" y="90177"/>
                      <a:pt x="107678" y="90129"/>
                    </a:cubicBezTo>
                    <a:lnTo>
                      <a:pt x="105463" y="98442"/>
                    </a:lnTo>
                    <a:lnTo>
                      <a:pt x="96480" y="96022"/>
                    </a:lnTo>
                    <a:lnTo>
                      <a:pt x="98698" y="87700"/>
                    </a:lnTo>
                    <a:cubicBezTo>
                      <a:pt x="97313" y="86953"/>
                      <a:pt x="96046" y="86064"/>
                      <a:pt x="94908" y="85059"/>
                    </a:cubicBezTo>
                    <a:lnTo>
                      <a:pt x="88071" y="89594"/>
                    </a:lnTo>
                    <a:lnTo>
                      <a:pt x="82737" y="81933"/>
                    </a:lnTo>
                    <a:lnTo>
                      <a:pt x="89516" y="77439"/>
                    </a:lnTo>
                    <a:cubicBezTo>
                      <a:pt x="88512" y="74968"/>
                      <a:pt x="87989" y="72303"/>
                      <a:pt x="88002" y="69600"/>
                    </a:cubicBezTo>
                    <a:lnTo>
                      <a:pt x="79579" y="67331"/>
                    </a:lnTo>
                    <a:lnTo>
                      <a:pt x="81986" y="58298"/>
                    </a:lnTo>
                    <a:lnTo>
                      <a:pt x="90186" y="60507"/>
                    </a:lnTo>
                    <a:cubicBezTo>
                      <a:pt x="91528" y="57831"/>
                      <a:pt x="93383" y="55574"/>
                      <a:pt x="95574" y="53802"/>
                    </a:cubicBezTo>
                    <a:lnTo>
                      <a:pt x="92016" y="46604"/>
                    </a:lnTo>
                    <a:lnTo>
                      <a:pt x="100444" y="42652"/>
                    </a:lnTo>
                    <a:lnTo>
                      <a:pt x="103961" y="49763"/>
                    </a:lnTo>
                    <a:cubicBezTo>
                      <a:pt x="105582" y="49404"/>
                      <a:pt x="107251" y="49243"/>
                      <a:pt x="108931" y="49293"/>
                    </a:cubicBezTo>
                    <a:lnTo>
                      <a:pt x="111119" y="41080"/>
                    </a:lnTo>
                    <a:lnTo>
                      <a:pt x="120102" y="43500"/>
                    </a:lnTo>
                    <a:lnTo>
                      <a:pt x="117913" y="51714"/>
                    </a:lnTo>
                    <a:close/>
                    <a:moveTo>
                      <a:pt x="97035" y="66728"/>
                    </a:moveTo>
                    <a:cubicBezTo>
                      <a:pt x="95380" y="72938"/>
                      <a:pt x="99044" y="79320"/>
                      <a:pt x="105219" y="80984"/>
                    </a:cubicBezTo>
                    <a:cubicBezTo>
                      <a:pt x="111394" y="82648"/>
                      <a:pt x="117740" y="78963"/>
                      <a:pt x="119395" y="72753"/>
                    </a:cubicBezTo>
                    <a:cubicBezTo>
                      <a:pt x="121049" y="66544"/>
                      <a:pt x="117385" y="60161"/>
                      <a:pt x="111211" y="58497"/>
                    </a:cubicBezTo>
                    <a:cubicBezTo>
                      <a:pt x="105036" y="56833"/>
                      <a:pt x="98689" y="60518"/>
                      <a:pt x="97035" y="66728"/>
                    </a:cubicBezTo>
                    <a:close/>
                    <a:moveTo>
                      <a:pt x="50822" y="13092"/>
                    </a:moveTo>
                    <a:cubicBezTo>
                      <a:pt x="53361" y="13689"/>
                      <a:pt x="55761" y="14587"/>
                      <a:pt x="57991" y="15740"/>
                    </a:cubicBezTo>
                    <a:lnTo>
                      <a:pt x="67605" y="4218"/>
                    </a:lnTo>
                    <a:lnTo>
                      <a:pt x="78574" y="13473"/>
                    </a:lnTo>
                    <a:lnTo>
                      <a:pt x="68878" y="25093"/>
                    </a:lnTo>
                    <a:cubicBezTo>
                      <a:pt x="71504" y="28689"/>
                      <a:pt x="73371" y="32841"/>
                      <a:pt x="74293" y="37281"/>
                    </a:cubicBezTo>
                    <a:lnTo>
                      <a:pt x="87083" y="37281"/>
                    </a:lnTo>
                    <a:lnTo>
                      <a:pt x="87083" y="51680"/>
                    </a:lnTo>
                    <a:lnTo>
                      <a:pt x="73924" y="51680"/>
                    </a:lnTo>
                    <a:cubicBezTo>
                      <a:pt x="72850" y="55816"/>
                      <a:pt x="70987" y="59567"/>
                      <a:pt x="68529" y="62798"/>
                    </a:cubicBezTo>
                    <a:lnTo>
                      <a:pt x="78856" y="75175"/>
                    </a:lnTo>
                    <a:lnTo>
                      <a:pt x="67888" y="84431"/>
                    </a:lnTo>
                    <a:lnTo>
                      <a:pt x="57459" y="71932"/>
                    </a:lnTo>
                    <a:cubicBezTo>
                      <a:pt x="55357" y="72972"/>
                      <a:pt x="53131" y="73779"/>
                      <a:pt x="50822" y="74325"/>
                    </a:cubicBezTo>
                    <a:lnTo>
                      <a:pt x="50822" y="87576"/>
                    </a:lnTo>
                    <a:lnTo>
                      <a:pt x="36504" y="87576"/>
                    </a:lnTo>
                    <a:lnTo>
                      <a:pt x="36504" y="74311"/>
                    </a:lnTo>
                    <a:cubicBezTo>
                      <a:pt x="34149" y="73755"/>
                      <a:pt x="31913" y="72940"/>
                      <a:pt x="29822" y="71902"/>
                    </a:cubicBezTo>
                    <a:lnTo>
                      <a:pt x="21451" y="81386"/>
                    </a:lnTo>
                    <a:lnTo>
                      <a:pt x="10483" y="72131"/>
                    </a:lnTo>
                    <a:lnTo>
                      <a:pt x="18783" y="62731"/>
                    </a:lnTo>
                    <a:cubicBezTo>
                      <a:pt x="16311" y="59457"/>
                      <a:pt x="14477" y="55705"/>
                      <a:pt x="13425" y="51680"/>
                    </a:cubicBezTo>
                    <a:lnTo>
                      <a:pt x="0" y="51680"/>
                    </a:lnTo>
                    <a:lnTo>
                      <a:pt x="0" y="37281"/>
                    </a:lnTo>
                    <a:lnTo>
                      <a:pt x="13070" y="37281"/>
                    </a:lnTo>
                    <a:cubicBezTo>
                      <a:pt x="14005" y="32763"/>
                      <a:pt x="15870" y="28664"/>
                      <a:pt x="18426" y="25151"/>
                    </a:cubicBezTo>
                    <a:lnTo>
                      <a:pt x="10283" y="15871"/>
                    </a:lnTo>
                    <a:lnTo>
                      <a:pt x="21252" y="6615"/>
                    </a:lnTo>
                    <a:lnTo>
                      <a:pt x="29299" y="15781"/>
                    </a:lnTo>
                    <a:cubicBezTo>
                      <a:pt x="31567" y="14598"/>
                      <a:pt x="33985" y="13690"/>
                      <a:pt x="36504" y="13092"/>
                    </a:cubicBezTo>
                    <a:lnTo>
                      <a:pt x="36504" y="0"/>
                    </a:lnTo>
                    <a:lnTo>
                      <a:pt x="50822" y="0"/>
                    </a:lnTo>
                    <a:lnTo>
                      <a:pt x="50822" y="13092"/>
                    </a:lnTo>
                    <a:close/>
                    <a:moveTo>
                      <a:pt x="25721" y="43788"/>
                    </a:moveTo>
                    <a:cubicBezTo>
                      <a:pt x="25721" y="53686"/>
                      <a:pt x="33700" y="61710"/>
                      <a:pt x="43542" y="61710"/>
                    </a:cubicBezTo>
                    <a:cubicBezTo>
                      <a:pt x="53384" y="61710"/>
                      <a:pt x="61362" y="53686"/>
                      <a:pt x="61362" y="43788"/>
                    </a:cubicBezTo>
                    <a:cubicBezTo>
                      <a:pt x="61362" y="33890"/>
                      <a:pt x="53384" y="25866"/>
                      <a:pt x="43542" y="25866"/>
                    </a:cubicBezTo>
                    <a:cubicBezTo>
                      <a:pt x="33700" y="25866"/>
                      <a:pt x="25721" y="33890"/>
                      <a:pt x="25721" y="43788"/>
                    </a:cubicBezTo>
                    <a:close/>
                    <a:moveTo>
                      <a:pt x="26631" y="133426"/>
                    </a:moveTo>
                    <a:cubicBezTo>
                      <a:pt x="27811" y="130651"/>
                      <a:pt x="29303" y="128094"/>
                      <a:pt x="31049" y="125782"/>
                    </a:cubicBezTo>
                    <a:lnTo>
                      <a:pt x="19982" y="112519"/>
                    </a:lnTo>
                    <a:lnTo>
                      <a:pt x="32607" y="101865"/>
                    </a:lnTo>
                    <a:lnTo>
                      <a:pt x="43767" y="115240"/>
                    </a:lnTo>
                    <a:cubicBezTo>
                      <a:pt x="48345" y="112966"/>
                      <a:pt x="53398" y="111668"/>
                      <a:pt x="58588" y="111504"/>
                    </a:cubicBezTo>
                    <a:lnTo>
                      <a:pt x="61145" y="96923"/>
                    </a:lnTo>
                    <a:lnTo>
                      <a:pt x="77375" y="99801"/>
                    </a:lnTo>
                    <a:lnTo>
                      <a:pt x="74745" y="114803"/>
                    </a:lnTo>
                    <a:cubicBezTo>
                      <a:pt x="79192" y="116853"/>
                      <a:pt x="83049" y="119727"/>
                      <a:pt x="86199" y="123176"/>
                    </a:cubicBezTo>
                    <a:lnTo>
                      <a:pt x="102215" y="113877"/>
                    </a:lnTo>
                    <a:lnTo>
                      <a:pt x="110455" y="128230"/>
                    </a:lnTo>
                    <a:lnTo>
                      <a:pt x="94282" y="137621"/>
                    </a:lnTo>
                    <a:cubicBezTo>
                      <a:pt x="95034" y="140225"/>
                      <a:pt x="95499" y="142923"/>
                      <a:pt x="95653" y="145665"/>
                    </a:cubicBezTo>
                    <a:lnTo>
                      <a:pt x="110590" y="148314"/>
                    </a:lnTo>
                    <a:lnTo>
                      <a:pt x="107728" y="164636"/>
                    </a:lnTo>
                    <a:lnTo>
                      <a:pt x="92775" y="161985"/>
                    </a:lnTo>
                    <a:cubicBezTo>
                      <a:pt x="91677" y="164559"/>
                      <a:pt x="90312" y="166945"/>
                      <a:pt x="88724" y="169121"/>
                    </a:cubicBezTo>
                    <a:lnTo>
                      <a:pt x="97742" y="180559"/>
                    </a:lnTo>
                    <a:lnTo>
                      <a:pt x="85117" y="191213"/>
                    </a:lnTo>
                    <a:lnTo>
                      <a:pt x="76179" y="179872"/>
                    </a:lnTo>
                    <a:cubicBezTo>
                      <a:pt x="71996" y="182036"/>
                      <a:pt x="67399" y="183376"/>
                      <a:pt x="62652" y="183771"/>
                    </a:cubicBezTo>
                    <a:lnTo>
                      <a:pt x="59969" y="199076"/>
                    </a:lnTo>
                    <a:lnTo>
                      <a:pt x="43738" y="196198"/>
                    </a:lnTo>
                    <a:lnTo>
                      <a:pt x="46351" y="181298"/>
                    </a:lnTo>
                    <a:cubicBezTo>
                      <a:pt x="41445" y="179329"/>
                      <a:pt x="37197" y="176384"/>
                      <a:pt x="33748" y="172768"/>
                    </a:cubicBezTo>
                    <a:lnTo>
                      <a:pt x="21660" y="180195"/>
                    </a:lnTo>
                    <a:lnTo>
                      <a:pt x="13419" y="165841"/>
                    </a:lnTo>
                    <a:lnTo>
                      <a:pt x="25360" y="158500"/>
                    </a:lnTo>
                    <a:cubicBezTo>
                      <a:pt x="24480" y="155678"/>
                      <a:pt x="23939" y="152739"/>
                      <a:pt x="23769" y="149748"/>
                    </a:cubicBezTo>
                    <a:lnTo>
                      <a:pt x="9011" y="147132"/>
                    </a:lnTo>
                    <a:lnTo>
                      <a:pt x="11873" y="130809"/>
                    </a:lnTo>
                    <a:lnTo>
                      <a:pt x="26631" y="133426"/>
                    </a:lnTo>
                    <a:close/>
                    <a:moveTo>
                      <a:pt x="56214" y="168177"/>
                    </a:moveTo>
                    <a:cubicBezTo>
                      <a:pt x="67371" y="170155"/>
                      <a:pt x="78010" y="162663"/>
                      <a:pt x="79978" y="151443"/>
                    </a:cubicBezTo>
                    <a:cubicBezTo>
                      <a:pt x="81945" y="140223"/>
                      <a:pt x="74495" y="129524"/>
                      <a:pt x="63338" y="127545"/>
                    </a:cubicBezTo>
                    <a:cubicBezTo>
                      <a:pt x="52181" y="125567"/>
                      <a:pt x="41542" y="133059"/>
                      <a:pt x="39575" y="144279"/>
                    </a:cubicBezTo>
                    <a:cubicBezTo>
                      <a:pt x="37607" y="155499"/>
                      <a:pt x="45057" y="166198"/>
                      <a:pt x="56214" y="168177"/>
                    </a:cubicBezTo>
                    <a:close/>
                  </a:path>
                  <a:path extrusionOk="0" fill="none" h="199076" w="136619">
                    <a:moveTo>
                      <a:pt x="117913" y="51714"/>
                    </a:moveTo>
                    <a:cubicBezTo>
                      <a:pt x="119406" y="52518"/>
                      <a:pt x="120762" y="53486"/>
                      <a:pt x="121968" y="54587"/>
                    </a:cubicBezTo>
                    <a:lnTo>
                      <a:pt x="129926" y="48984"/>
                    </a:lnTo>
                    <a:lnTo>
                      <a:pt x="135260" y="56644"/>
                    </a:lnTo>
                    <a:lnTo>
                      <a:pt x="127235" y="62295"/>
                    </a:lnTo>
                    <a:cubicBezTo>
                      <a:pt x="128281" y="64995"/>
                      <a:pt x="128758" y="67915"/>
                      <a:pt x="128595" y="70857"/>
                    </a:cubicBezTo>
                    <a:lnTo>
                      <a:pt x="136619" y="73019"/>
                    </a:lnTo>
                    <a:lnTo>
                      <a:pt x="134212" y="82053"/>
                    </a:lnTo>
                    <a:lnTo>
                      <a:pt x="125956" y="79828"/>
                    </a:lnTo>
                    <a:cubicBezTo>
                      <a:pt x="124592" y="82241"/>
                      <a:pt x="122795" y="84280"/>
                      <a:pt x="120713" y="85891"/>
                    </a:cubicBezTo>
                    <a:lnTo>
                      <a:pt x="125123" y="95402"/>
                    </a:lnTo>
                    <a:lnTo>
                      <a:pt x="116695" y="99538"/>
                    </a:lnTo>
                    <a:lnTo>
                      <a:pt x="112242" y="89750"/>
                    </a:lnTo>
                    <a:cubicBezTo>
                      <a:pt x="110749" y="90047"/>
                      <a:pt x="109218" y="90177"/>
                      <a:pt x="107678" y="90129"/>
                    </a:cubicBezTo>
                    <a:lnTo>
                      <a:pt x="105463" y="98442"/>
                    </a:lnTo>
                    <a:lnTo>
                      <a:pt x="96480" y="96022"/>
                    </a:lnTo>
                    <a:lnTo>
                      <a:pt x="98698" y="87700"/>
                    </a:lnTo>
                    <a:cubicBezTo>
                      <a:pt x="97313" y="86953"/>
                      <a:pt x="96046" y="86064"/>
                      <a:pt x="94908" y="85059"/>
                    </a:cubicBezTo>
                    <a:lnTo>
                      <a:pt x="88071" y="89594"/>
                    </a:lnTo>
                    <a:lnTo>
                      <a:pt x="82737" y="81933"/>
                    </a:lnTo>
                    <a:lnTo>
                      <a:pt x="89516" y="77439"/>
                    </a:lnTo>
                    <a:cubicBezTo>
                      <a:pt x="88512" y="74968"/>
                      <a:pt x="87989" y="72303"/>
                      <a:pt x="88002" y="69600"/>
                    </a:cubicBezTo>
                    <a:lnTo>
                      <a:pt x="79579" y="67331"/>
                    </a:lnTo>
                    <a:lnTo>
                      <a:pt x="81986" y="58298"/>
                    </a:lnTo>
                    <a:lnTo>
                      <a:pt x="90186" y="60507"/>
                    </a:lnTo>
                    <a:cubicBezTo>
                      <a:pt x="91528" y="57831"/>
                      <a:pt x="93383" y="55574"/>
                      <a:pt x="95574" y="53802"/>
                    </a:cubicBezTo>
                    <a:lnTo>
                      <a:pt x="92016" y="46604"/>
                    </a:lnTo>
                    <a:lnTo>
                      <a:pt x="100444" y="42652"/>
                    </a:lnTo>
                    <a:lnTo>
                      <a:pt x="103961" y="49763"/>
                    </a:lnTo>
                    <a:cubicBezTo>
                      <a:pt x="105582" y="49404"/>
                      <a:pt x="107251" y="49243"/>
                      <a:pt x="108931" y="49293"/>
                    </a:cubicBezTo>
                    <a:lnTo>
                      <a:pt x="111119" y="41080"/>
                    </a:lnTo>
                    <a:lnTo>
                      <a:pt x="120102" y="43500"/>
                    </a:lnTo>
                    <a:lnTo>
                      <a:pt x="117913" y="51714"/>
                    </a:lnTo>
                    <a:close/>
                    <a:moveTo>
                      <a:pt x="97035" y="66728"/>
                    </a:moveTo>
                    <a:cubicBezTo>
                      <a:pt x="95380" y="72938"/>
                      <a:pt x="99044" y="79320"/>
                      <a:pt x="105219" y="80984"/>
                    </a:cubicBezTo>
                    <a:cubicBezTo>
                      <a:pt x="111394" y="82648"/>
                      <a:pt x="117740" y="78963"/>
                      <a:pt x="119395" y="72753"/>
                    </a:cubicBezTo>
                    <a:cubicBezTo>
                      <a:pt x="121049" y="66544"/>
                      <a:pt x="117385" y="60161"/>
                      <a:pt x="111211" y="58497"/>
                    </a:cubicBezTo>
                    <a:cubicBezTo>
                      <a:pt x="105036" y="56833"/>
                      <a:pt x="98689" y="60518"/>
                      <a:pt x="97035" y="66728"/>
                    </a:cubicBezTo>
                    <a:close/>
                    <a:moveTo>
                      <a:pt x="50822" y="13092"/>
                    </a:moveTo>
                    <a:cubicBezTo>
                      <a:pt x="53361" y="13689"/>
                      <a:pt x="55761" y="14587"/>
                      <a:pt x="57991" y="15740"/>
                    </a:cubicBezTo>
                    <a:lnTo>
                      <a:pt x="67605" y="4218"/>
                    </a:lnTo>
                    <a:lnTo>
                      <a:pt x="78574" y="13473"/>
                    </a:lnTo>
                    <a:lnTo>
                      <a:pt x="68878" y="25093"/>
                    </a:lnTo>
                    <a:cubicBezTo>
                      <a:pt x="71504" y="28689"/>
                      <a:pt x="73371" y="32841"/>
                      <a:pt x="74293" y="37281"/>
                    </a:cubicBezTo>
                    <a:lnTo>
                      <a:pt x="87083" y="37281"/>
                    </a:lnTo>
                    <a:lnTo>
                      <a:pt x="87083" y="51680"/>
                    </a:lnTo>
                    <a:lnTo>
                      <a:pt x="73924" y="51680"/>
                    </a:lnTo>
                    <a:cubicBezTo>
                      <a:pt x="72850" y="55816"/>
                      <a:pt x="70987" y="59567"/>
                      <a:pt x="68529" y="62798"/>
                    </a:cubicBezTo>
                    <a:lnTo>
                      <a:pt x="78856" y="75175"/>
                    </a:lnTo>
                    <a:lnTo>
                      <a:pt x="67888" y="84431"/>
                    </a:lnTo>
                    <a:lnTo>
                      <a:pt x="57459" y="71932"/>
                    </a:lnTo>
                    <a:cubicBezTo>
                      <a:pt x="55357" y="72972"/>
                      <a:pt x="53131" y="73779"/>
                      <a:pt x="50822" y="74325"/>
                    </a:cubicBezTo>
                    <a:lnTo>
                      <a:pt x="50822" y="87576"/>
                    </a:lnTo>
                    <a:lnTo>
                      <a:pt x="36504" y="87576"/>
                    </a:lnTo>
                    <a:lnTo>
                      <a:pt x="36504" y="74311"/>
                    </a:lnTo>
                    <a:cubicBezTo>
                      <a:pt x="34149" y="73755"/>
                      <a:pt x="31913" y="72940"/>
                      <a:pt x="29822" y="71902"/>
                    </a:cubicBezTo>
                    <a:lnTo>
                      <a:pt x="21451" y="81386"/>
                    </a:lnTo>
                    <a:lnTo>
                      <a:pt x="10483" y="72131"/>
                    </a:lnTo>
                    <a:lnTo>
                      <a:pt x="18783" y="62731"/>
                    </a:lnTo>
                    <a:cubicBezTo>
                      <a:pt x="16311" y="59457"/>
                      <a:pt x="14477" y="55705"/>
                      <a:pt x="13425" y="51680"/>
                    </a:cubicBezTo>
                    <a:lnTo>
                      <a:pt x="0" y="51680"/>
                    </a:lnTo>
                    <a:lnTo>
                      <a:pt x="0" y="37281"/>
                    </a:lnTo>
                    <a:lnTo>
                      <a:pt x="13070" y="37281"/>
                    </a:lnTo>
                    <a:cubicBezTo>
                      <a:pt x="14005" y="32763"/>
                      <a:pt x="15870" y="28664"/>
                      <a:pt x="18426" y="25151"/>
                    </a:cubicBezTo>
                    <a:lnTo>
                      <a:pt x="10283" y="15871"/>
                    </a:lnTo>
                    <a:lnTo>
                      <a:pt x="21252" y="6615"/>
                    </a:lnTo>
                    <a:lnTo>
                      <a:pt x="29299" y="15781"/>
                    </a:lnTo>
                    <a:cubicBezTo>
                      <a:pt x="31567" y="14598"/>
                      <a:pt x="33985" y="13690"/>
                      <a:pt x="36504" y="13092"/>
                    </a:cubicBezTo>
                    <a:lnTo>
                      <a:pt x="36504" y="0"/>
                    </a:lnTo>
                    <a:lnTo>
                      <a:pt x="50822" y="0"/>
                    </a:lnTo>
                    <a:lnTo>
                      <a:pt x="50822" y="13092"/>
                    </a:lnTo>
                    <a:close/>
                    <a:moveTo>
                      <a:pt x="25721" y="43788"/>
                    </a:moveTo>
                    <a:cubicBezTo>
                      <a:pt x="25721" y="53686"/>
                      <a:pt x="33700" y="61710"/>
                      <a:pt x="43542" y="61710"/>
                    </a:cubicBezTo>
                    <a:cubicBezTo>
                      <a:pt x="53384" y="61710"/>
                      <a:pt x="61362" y="53686"/>
                      <a:pt x="61362" y="43788"/>
                    </a:cubicBezTo>
                    <a:cubicBezTo>
                      <a:pt x="61362" y="33890"/>
                      <a:pt x="53384" y="25866"/>
                      <a:pt x="43542" y="25866"/>
                    </a:cubicBezTo>
                    <a:cubicBezTo>
                      <a:pt x="33700" y="25866"/>
                      <a:pt x="25721" y="33890"/>
                      <a:pt x="25721" y="43788"/>
                    </a:cubicBezTo>
                    <a:close/>
                    <a:moveTo>
                      <a:pt x="26631" y="133426"/>
                    </a:moveTo>
                    <a:cubicBezTo>
                      <a:pt x="27811" y="130651"/>
                      <a:pt x="29303" y="128094"/>
                      <a:pt x="31049" y="125782"/>
                    </a:cubicBezTo>
                    <a:lnTo>
                      <a:pt x="19982" y="112519"/>
                    </a:lnTo>
                    <a:lnTo>
                      <a:pt x="32607" y="101865"/>
                    </a:lnTo>
                    <a:lnTo>
                      <a:pt x="43767" y="115240"/>
                    </a:lnTo>
                    <a:cubicBezTo>
                      <a:pt x="48345" y="112966"/>
                      <a:pt x="53398" y="111668"/>
                      <a:pt x="58588" y="111504"/>
                    </a:cubicBezTo>
                    <a:lnTo>
                      <a:pt x="61145" y="96923"/>
                    </a:lnTo>
                    <a:lnTo>
                      <a:pt x="77375" y="99801"/>
                    </a:lnTo>
                    <a:lnTo>
                      <a:pt x="74745" y="114803"/>
                    </a:lnTo>
                    <a:cubicBezTo>
                      <a:pt x="79192" y="116853"/>
                      <a:pt x="83049" y="119727"/>
                      <a:pt x="86199" y="123176"/>
                    </a:cubicBezTo>
                    <a:lnTo>
                      <a:pt x="102215" y="113877"/>
                    </a:lnTo>
                    <a:lnTo>
                      <a:pt x="110455" y="128230"/>
                    </a:lnTo>
                    <a:lnTo>
                      <a:pt x="94282" y="137621"/>
                    </a:lnTo>
                    <a:cubicBezTo>
                      <a:pt x="95034" y="140225"/>
                      <a:pt x="95499" y="142923"/>
                      <a:pt x="95653" y="145665"/>
                    </a:cubicBezTo>
                    <a:lnTo>
                      <a:pt x="110590" y="148314"/>
                    </a:lnTo>
                    <a:lnTo>
                      <a:pt x="107728" y="164636"/>
                    </a:lnTo>
                    <a:lnTo>
                      <a:pt x="92775" y="161985"/>
                    </a:lnTo>
                    <a:cubicBezTo>
                      <a:pt x="91677" y="164559"/>
                      <a:pt x="90312" y="166945"/>
                      <a:pt x="88724" y="169121"/>
                    </a:cubicBezTo>
                    <a:lnTo>
                      <a:pt x="97742" y="180559"/>
                    </a:lnTo>
                    <a:lnTo>
                      <a:pt x="85117" y="191213"/>
                    </a:lnTo>
                    <a:lnTo>
                      <a:pt x="76179" y="179872"/>
                    </a:lnTo>
                    <a:cubicBezTo>
                      <a:pt x="71996" y="182036"/>
                      <a:pt x="67399" y="183376"/>
                      <a:pt x="62652" y="183771"/>
                    </a:cubicBezTo>
                    <a:lnTo>
                      <a:pt x="59969" y="199076"/>
                    </a:lnTo>
                    <a:lnTo>
                      <a:pt x="43738" y="196198"/>
                    </a:lnTo>
                    <a:lnTo>
                      <a:pt x="46351" y="181298"/>
                    </a:lnTo>
                    <a:cubicBezTo>
                      <a:pt x="41445" y="179329"/>
                      <a:pt x="37197" y="176384"/>
                      <a:pt x="33748" y="172768"/>
                    </a:cubicBezTo>
                    <a:lnTo>
                      <a:pt x="21660" y="180195"/>
                    </a:lnTo>
                    <a:lnTo>
                      <a:pt x="13419" y="165841"/>
                    </a:lnTo>
                    <a:lnTo>
                      <a:pt x="25360" y="158500"/>
                    </a:lnTo>
                    <a:cubicBezTo>
                      <a:pt x="24480" y="155678"/>
                      <a:pt x="23939" y="152739"/>
                      <a:pt x="23769" y="149748"/>
                    </a:cubicBezTo>
                    <a:lnTo>
                      <a:pt x="9011" y="147132"/>
                    </a:lnTo>
                    <a:lnTo>
                      <a:pt x="11873" y="130809"/>
                    </a:lnTo>
                    <a:lnTo>
                      <a:pt x="26631" y="133426"/>
                    </a:lnTo>
                    <a:close/>
                    <a:moveTo>
                      <a:pt x="56214" y="168177"/>
                    </a:moveTo>
                    <a:cubicBezTo>
                      <a:pt x="67371" y="170155"/>
                      <a:pt x="78010" y="162663"/>
                      <a:pt x="79978" y="151443"/>
                    </a:cubicBezTo>
                    <a:cubicBezTo>
                      <a:pt x="81945" y="140223"/>
                      <a:pt x="74495" y="129524"/>
                      <a:pt x="63338" y="127545"/>
                    </a:cubicBezTo>
                    <a:cubicBezTo>
                      <a:pt x="52181" y="125567"/>
                      <a:pt x="41542" y="133059"/>
                      <a:pt x="39575" y="144279"/>
                    </a:cubicBezTo>
                    <a:cubicBezTo>
                      <a:pt x="37607" y="155499"/>
                      <a:pt x="45057" y="166198"/>
                      <a:pt x="56214" y="168177"/>
                    </a:cubicBezTo>
                    <a:close/>
                  </a:path>
                </a:pathLst>
              </a:custGeom>
              <a:solidFill>
                <a:srgbClr val="19CB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26"/>
            <p:cNvSpPr/>
            <p:nvPr/>
          </p:nvSpPr>
          <p:spPr>
            <a:xfrm>
              <a:off x="6465284" y="2580844"/>
              <a:ext cx="572356" cy="264559"/>
            </a:xfrm>
            <a:custGeom>
              <a:rect b="b" l="l" r="r" t="t"/>
              <a:pathLst>
                <a:path extrusionOk="0" fill="none" h="264559" w="572356">
                  <a:moveTo>
                    <a:pt x="0" y="264559"/>
                  </a:moveTo>
                  <a:cubicBezTo>
                    <a:pt x="161925" y="129316"/>
                    <a:pt x="324218" y="0"/>
                    <a:pt x="572356" y="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p:nvPr/>
          </p:nvSpPr>
          <p:spPr>
            <a:xfrm>
              <a:off x="6449447" y="3466732"/>
              <a:ext cx="588193" cy="298780"/>
            </a:xfrm>
            <a:custGeom>
              <a:rect b="b" l="l" r="r" t="t"/>
              <a:pathLst>
                <a:path extrusionOk="0" fill="none" h="298780" w="588193">
                  <a:moveTo>
                    <a:pt x="0" y="0"/>
                  </a:moveTo>
                  <a:cubicBezTo>
                    <a:pt x="164024" y="150906"/>
                    <a:pt x="327075" y="298780"/>
                    <a:pt x="588193" y="29878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6"/>
            <p:cNvSpPr/>
            <p:nvPr/>
          </p:nvSpPr>
          <p:spPr>
            <a:xfrm>
              <a:off x="6256281" y="3558553"/>
              <a:ext cx="781359" cy="1193088"/>
            </a:xfrm>
            <a:custGeom>
              <a:rect b="b" l="l" r="r" t="t"/>
              <a:pathLst>
                <a:path extrusionOk="0" fill="none" h="1193088" w="781359">
                  <a:moveTo>
                    <a:pt x="0" y="0"/>
                  </a:moveTo>
                  <a:cubicBezTo>
                    <a:pt x="187414" y="474833"/>
                    <a:pt x="255198" y="1193088"/>
                    <a:pt x="781359" y="1193088"/>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6"/>
            <p:cNvSpPr/>
            <p:nvPr/>
          </p:nvSpPr>
          <p:spPr>
            <a:xfrm>
              <a:off x="4605560" y="1866493"/>
              <a:ext cx="742151" cy="882182"/>
            </a:xfrm>
            <a:custGeom>
              <a:rect b="b" l="l" r="r" t="t"/>
              <a:pathLst>
                <a:path extrusionOk="0" fill="none" h="882182" w="742151">
                  <a:moveTo>
                    <a:pt x="742151" y="882182"/>
                  </a:moveTo>
                  <a:cubicBezTo>
                    <a:pt x="560371" y="505861"/>
                    <a:pt x="444253" y="0"/>
                    <a:pt x="0" y="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p:nvPr/>
          </p:nvSpPr>
          <p:spPr>
            <a:xfrm>
              <a:off x="4605560" y="2631703"/>
              <a:ext cx="555363" cy="230607"/>
            </a:xfrm>
            <a:custGeom>
              <a:rect b="b" l="l" r="r" t="t"/>
              <a:pathLst>
                <a:path extrusionOk="0" fill="none" h="230607" w="555363">
                  <a:moveTo>
                    <a:pt x="555363" y="230607"/>
                  </a:moveTo>
                  <a:cubicBezTo>
                    <a:pt x="395749" y="111275"/>
                    <a:pt x="234845" y="0"/>
                    <a:pt x="0" y="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p:nvPr/>
          </p:nvSpPr>
          <p:spPr>
            <a:xfrm>
              <a:off x="4605560" y="3454410"/>
              <a:ext cx="574305" cy="268628"/>
            </a:xfrm>
            <a:custGeom>
              <a:rect b="b" l="l" r="r" t="t"/>
              <a:pathLst>
                <a:path extrusionOk="0" fill="none" h="268628" w="574305">
                  <a:moveTo>
                    <a:pt x="574305" y="0"/>
                  </a:moveTo>
                  <a:cubicBezTo>
                    <a:pt x="412118" y="137125"/>
                    <a:pt x="249703" y="268628"/>
                    <a:pt x="0" y="268628"/>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p:nvPr/>
          </p:nvSpPr>
          <p:spPr>
            <a:xfrm>
              <a:off x="4605560" y="3549318"/>
              <a:ext cx="742151" cy="882182"/>
            </a:xfrm>
            <a:custGeom>
              <a:rect b="b" l="l" r="r" t="t"/>
              <a:pathLst>
                <a:path extrusionOk="0" fill="none" h="882182" w="742151">
                  <a:moveTo>
                    <a:pt x="742151" y="0"/>
                  </a:moveTo>
                  <a:cubicBezTo>
                    <a:pt x="560371" y="376322"/>
                    <a:pt x="444253" y="882182"/>
                    <a:pt x="0" y="882182"/>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6"/>
            <p:cNvSpPr/>
            <p:nvPr/>
          </p:nvSpPr>
          <p:spPr>
            <a:xfrm>
              <a:off x="7751640" y="2362947"/>
              <a:ext cx="175000" cy="217897"/>
            </a:xfrm>
            <a:custGeom>
              <a:rect b="b" l="l" r="r" t="t"/>
              <a:pathLst>
                <a:path extrusionOk="0" fill="none" h="217897" w="175000">
                  <a:moveTo>
                    <a:pt x="0" y="217897"/>
                  </a:moveTo>
                  <a:cubicBezTo>
                    <a:pt x="94660" y="217897"/>
                    <a:pt x="64961" y="0"/>
                    <a:pt x="17500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p:nvPr/>
          </p:nvSpPr>
          <p:spPr>
            <a:xfrm>
              <a:off x="7751640" y="2580844"/>
              <a:ext cx="175000" cy="217897"/>
            </a:xfrm>
            <a:custGeom>
              <a:rect b="b" l="l" r="r" t="t"/>
              <a:pathLst>
                <a:path extrusionOk="0" fill="none" h="217897" w="175000">
                  <a:moveTo>
                    <a:pt x="0" y="0"/>
                  </a:moveTo>
                  <a:cubicBezTo>
                    <a:pt x="94660" y="0"/>
                    <a:pt x="64961" y="217897"/>
                    <a:pt x="175000" y="217897"/>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p:nvPr/>
          </p:nvSpPr>
          <p:spPr>
            <a:xfrm>
              <a:off x="7786640" y="3530778"/>
              <a:ext cx="175000" cy="234733"/>
            </a:xfrm>
            <a:custGeom>
              <a:rect b="b" l="l" r="r" t="t"/>
              <a:pathLst>
                <a:path extrusionOk="0" fill="none" h="234733" w="175000">
                  <a:moveTo>
                    <a:pt x="0" y="234733"/>
                  </a:moveTo>
                  <a:cubicBezTo>
                    <a:pt x="96393" y="234733"/>
                    <a:pt x="60917" y="0"/>
                    <a:pt x="17500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a:off x="7786640" y="3765512"/>
              <a:ext cx="175000" cy="234733"/>
            </a:xfrm>
            <a:custGeom>
              <a:rect b="b" l="l" r="r" t="t"/>
              <a:pathLst>
                <a:path extrusionOk="0" fill="none" h="234733" w="175000">
                  <a:moveTo>
                    <a:pt x="0" y="0"/>
                  </a:moveTo>
                  <a:cubicBezTo>
                    <a:pt x="96393" y="0"/>
                    <a:pt x="60917" y="234733"/>
                    <a:pt x="175000" y="234733"/>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a:off x="8231798" y="4467202"/>
              <a:ext cx="175000" cy="284440"/>
            </a:xfrm>
            <a:custGeom>
              <a:rect b="b" l="l" r="r" t="t"/>
              <a:pathLst>
                <a:path extrusionOk="0" fill="none" h="284440" w="175000">
                  <a:moveTo>
                    <a:pt x="0" y="284440"/>
                  </a:moveTo>
                  <a:cubicBezTo>
                    <a:pt x="101280" y="284440"/>
                    <a:pt x="49513" y="0"/>
                    <a:pt x="17500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a:off x="8231798" y="4751642"/>
              <a:ext cx="175000" cy="284440"/>
            </a:xfrm>
            <a:custGeom>
              <a:rect b="b" l="l" r="r" t="t"/>
              <a:pathLst>
                <a:path extrusionOk="0" fill="none" h="284440" w="175000">
                  <a:moveTo>
                    <a:pt x="0" y="0"/>
                  </a:moveTo>
                  <a:cubicBezTo>
                    <a:pt x="101280" y="0"/>
                    <a:pt x="49513" y="284440"/>
                    <a:pt x="175000" y="28444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p:nvPr/>
          </p:nvSpPr>
          <p:spPr>
            <a:xfrm>
              <a:off x="2103550" y="3443654"/>
              <a:ext cx="175000" cy="279384"/>
            </a:xfrm>
            <a:custGeom>
              <a:rect b="b" l="l" r="r" t="t"/>
              <a:pathLst>
                <a:path extrusionOk="0" fill="none" h="279384" w="175000">
                  <a:moveTo>
                    <a:pt x="175000" y="279384"/>
                  </a:moveTo>
                  <a:cubicBezTo>
                    <a:pt x="74200" y="279384"/>
                    <a:pt x="124367" y="0"/>
                    <a:pt x="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p:nvPr/>
          </p:nvSpPr>
          <p:spPr>
            <a:xfrm>
              <a:off x="2103550" y="3723038"/>
              <a:ext cx="175000" cy="279384"/>
            </a:xfrm>
            <a:custGeom>
              <a:rect b="b" l="l" r="r" t="t"/>
              <a:pathLst>
                <a:path extrusionOk="0" fill="none" h="279384" w="175000">
                  <a:moveTo>
                    <a:pt x="175000" y="0"/>
                  </a:moveTo>
                  <a:cubicBezTo>
                    <a:pt x="74200" y="0"/>
                    <a:pt x="124367" y="279384"/>
                    <a:pt x="0" y="279384"/>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a:off x="6256281" y="1546351"/>
              <a:ext cx="781359" cy="1193088"/>
            </a:xfrm>
            <a:custGeom>
              <a:rect b="b" l="l" r="r" t="t"/>
              <a:pathLst>
                <a:path extrusionOk="0" fill="none" h="1193088" w="781359">
                  <a:moveTo>
                    <a:pt x="0" y="1193088"/>
                  </a:moveTo>
                  <a:cubicBezTo>
                    <a:pt x="187414" y="718256"/>
                    <a:pt x="255198" y="0"/>
                    <a:pt x="781359" y="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8066640" y="1323347"/>
              <a:ext cx="175000" cy="223005"/>
            </a:xfrm>
            <a:custGeom>
              <a:rect b="b" l="l" r="r" t="t"/>
              <a:pathLst>
                <a:path extrusionOk="0" fill="none" h="223005" w="175000">
                  <a:moveTo>
                    <a:pt x="0" y="223005"/>
                  </a:moveTo>
                  <a:cubicBezTo>
                    <a:pt x="95189" y="223005"/>
                    <a:pt x="63725" y="0"/>
                    <a:pt x="17500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a:off x="8066640" y="1546351"/>
              <a:ext cx="175000" cy="223005"/>
            </a:xfrm>
            <a:custGeom>
              <a:rect b="b" l="l" r="r" t="t"/>
              <a:pathLst>
                <a:path extrusionOk="0" fill="none" h="223005" w="175000">
                  <a:moveTo>
                    <a:pt x="0" y="0"/>
                  </a:moveTo>
                  <a:cubicBezTo>
                    <a:pt x="95189" y="0"/>
                    <a:pt x="63725" y="223005"/>
                    <a:pt x="175000" y="223005"/>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3443560" y="1724860"/>
              <a:ext cx="175000" cy="141633"/>
            </a:xfrm>
            <a:custGeom>
              <a:rect b="b" l="l" r="r" t="t"/>
              <a:pathLst>
                <a:path extrusionOk="0" fill="none" h="141633" w="175000">
                  <a:moveTo>
                    <a:pt x="175000" y="141633"/>
                  </a:moveTo>
                  <a:cubicBezTo>
                    <a:pt x="88594" y="141633"/>
                    <a:pt x="90781" y="0"/>
                    <a:pt x="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3443560" y="1866493"/>
              <a:ext cx="175000" cy="141633"/>
            </a:xfrm>
            <a:custGeom>
              <a:rect b="b" l="l" r="r" t="t"/>
              <a:pathLst>
                <a:path extrusionOk="0" fill="none" h="141633" w="175000">
                  <a:moveTo>
                    <a:pt x="175000" y="0"/>
                  </a:moveTo>
                  <a:cubicBezTo>
                    <a:pt x="88594" y="0"/>
                    <a:pt x="90781" y="141633"/>
                    <a:pt x="0" y="141633"/>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a:off x="7037640" y="2423344"/>
              <a:ext cx="714000" cy="315000"/>
            </a:xfrm>
            <a:custGeom>
              <a:rect b="b" l="l" r="r" t="t"/>
              <a:pathLst>
                <a:path extrusionOk="0" h="315000" w="714000">
                  <a:moveTo>
                    <a:pt x="28000" y="0"/>
                  </a:moveTo>
                  <a:lnTo>
                    <a:pt x="686000" y="0"/>
                  </a:lnTo>
                  <a:cubicBezTo>
                    <a:pt x="701456" y="0"/>
                    <a:pt x="714000" y="12544"/>
                    <a:pt x="714000" y="28000"/>
                  </a:cubicBezTo>
                  <a:lnTo>
                    <a:pt x="714000" y="287000"/>
                  </a:lnTo>
                  <a:cubicBezTo>
                    <a:pt x="714000" y="302456"/>
                    <a:pt x="701456" y="315000"/>
                    <a:pt x="686000" y="315000"/>
                  </a:cubicBezTo>
                  <a:lnTo>
                    <a:pt x="28000" y="315000"/>
                  </a:lnTo>
                  <a:cubicBezTo>
                    <a:pt x="12544" y="315000"/>
                    <a:pt x="0" y="302456"/>
                    <a:pt x="0" y="287000"/>
                  </a:cubicBezTo>
                  <a:lnTo>
                    <a:pt x="0" y="28000"/>
                  </a:lnTo>
                  <a:cubicBezTo>
                    <a:pt x="0" y="12544"/>
                    <a:pt x="12544" y="0"/>
                    <a:pt x="28000" y="0"/>
                  </a:cubicBezTo>
                  <a:close/>
                </a:path>
                <a:path extrusionOk="0" fill="none" h="315000" w="714000">
                  <a:moveTo>
                    <a:pt x="28000" y="0"/>
                  </a:moveTo>
                  <a:lnTo>
                    <a:pt x="686000" y="0"/>
                  </a:lnTo>
                  <a:cubicBezTo>
                    <a:pt x="701456" y="0"/>
                    <a:pt x="714000" y="12544"/>
                    <a:pt x="714000" y="28000"/>
                  </a:cubicBezTo>
                  <a:lnTo>
                    <a:pt x="714000" y="287000"/>
                  </a:lnTo>
                  <a:cubicBezTo>
                    <a:pt x="714000" y="302456"/>
                    <a:pt x="701456" y="315000"/>
                    <a:pt x="686000" y="315000"/>
                  </a:cubicBezTo>
                  <a:lnTo>
                    <a:pt x="28000" y="315000"/>
                  </a:lnTo>
                  <a:cubicBezTo>
                    <a:pt x="12544" y="315000"/>
                    <a:pt x="0" y="302456"/>
                    <a:pt x="0" y="287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Chu kì</a:t>
              </a:r>
              <a:endParaRPr/>
            </a:p>
          </p:txBody>
        </p:sp>
        <p:sp>
          <p:nvSpPr>
            <p:cNvPr id="194" name="Google Shape;194;p26"/>
            <p:cNvSpPr/>
            <p:nvPr/>
          </p:nvSpPr>
          <p:spPr>
            <a:xfrm>
              <a:off x="7037640" y="3608012"/>
              <a:ext cx="749000" cy="315000"/>
            </a:xfrm>
            <a:custGeom>
              <a:rect b="b" l="l" r="r" t="t"/>
              <a:pathLst>
                <a:path extrusionOk="0" h="315000" w="749000">
                  <a:moveTo>
                    <a:pt x="28000" y="0"/>
                  </a:moveTo>
                  <a:lnTo>
                    <a:pt x="721000" y="0"/>
                  </a:lnTo>
                  <a:cubicBezTo>
                    <a:pt x="736456" y="0"/>
                    <a:pt x="749000" y="12544"/>
                    <a:pt x="749000" y="28000"/>
                  </a:cubicBezTo>
                  <a:lnTo>
                    <a:pt x="749000" y="287000"/>
                  </a:lnTo>
                  <a:cubicBezTo>
                    <a:pt x="749000" y="302456"/>
                    <a:pt x="736456" y="315000"/>
                    <a:pt x="721000" y="315000"/>
                  </a:cubicBezTo>
                  <a:lnTo>
                    <a:pt x="28000" y="315000"/>
                  </a:lnTo>
                  <a:cubicBezTo>
                    <a:pt x="12544" y="315000"/>
                    <a:pt x="0" y="302456"/>
                    <a:pt x="0" y="287000"/>
                  </a:cubicBezTo>
                  <a:lnTo>
                    <a:pt x="0" y="28000"/>
                  </a:lnTo>
                  <a:cubicBezTo>
                    <a:pt x="0" y="12544"/>
                    <a:pt x="12544" y="0"/>
                    <a:pt x="28000" y="0"/>
                  </a:cubicBezTo>
                  <a:close/>
                </a:path>
                <a:path extrusionOk="0" fill="none" h="315000" w="749000">
                  <a:moveTo>
                    <a:pt x="28000" y="0"/>
                  </a:moveTo>
                  <a:lnTo>
                    <a:pt x="721000" y="0"/>
                  </a:lnTo>
                  <a:cubicBezTo>
                    <a:pt x="736456" y="0"/>
                    <a:pt x="749000" y="12544"/>
                    <a:pt x="749000" y="28000"/>
                  </a:cubicBezTo>
                  <a:lnTo>
                    <a:pt x="749000" y="287000"/>
                  </a:lnTo>
                  <a:cubicBezTo>
                    <a:pt x="749000" y="302456"/>
                    <a:pt x="736456" y="315000"/>
                    <a:pt x="721000" y="315000"/>
                  </a:cubicBezTo>
                  <a:lnTo>
                    <a:pt x="28000" y="315000"/>
                  </a:lnTo>
                  <a:cubicBezTo>
                    <a:pt x="12544" y="315000"/>
                    <a:pt x="0" y="302456"/>
                    <a:pt x="0" y="287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Tần số</a:t>
              </a:r>
              <a:endParaRPr/>
            </a:p>
          </p:txBody>
        </p:sp>
        <p:sp>
          <p:nvSpPr>
            <p:cNvPr id="195" name="Google Shape;195;p26"/>
            <p:cNvSpPr/>
            <p:nvPr/>
          </p:nvSpPr>
          <p:spPr>
            <a:xfrm>
              <a:off x="7037640" y="4513642"/>
              <a:ext cx="1194158" cy="476000"/>
            </a:xfrm>
            <a:custGeom>
              <a:rect b="b" l="l" r="r" t="t"/>
              <a:pathLst>
                <a:path extrusionOk="0" h="476000" w="1194158">
                  <a:moveTo>
                    <a:pt x="28000" y="0"/>
                  </a:moveTo>
                  <a:lnTo>
                    <a:pt x="1166158" y="0"/>
                  </a:lnTo>
                  <a:cubicBezTo>
                    <a:pt x="1181614" y="0"/>
                    <a:pt x="1194158" y="12544"/>
                    <a:pt x="1194158" y="28000"/>
                  </a:cubicBezTo>
                  <a:lnTo>
                    <a:pt x="1194158" y="448000"/>
                  </a:lnTo>
                  <a:cubicBezTo>
                    <a:pt x="1194158" y="463456"/>
                    <a:pt x="1181614" y="476000"/>
                    <a:pt x="1166158" y="476000"/>
                  </a:cubicBezTo>
                  <a:lnTo>
                    <a:pt x="28000" y="476000"/>
                  </a:lnTo>
                  <a:cubicBezTo>
                    <a:pt x="12544" y="476000"/>
                    <a:pt x="0" y="463456"/>
                    <a:pt x="0" y="448000"/>
                  </a:cubicBezTo>
                  <a:lnTo>
                    <a:pt x="0" y="28000"/>
                  </a:lnTo>
                  <a:cubicBezTo>
                    <a:pt x="0" y="12544"/>
                    <a:pt x="12544" y="0"/>
                    <a:pt x="28000" y="0"/>
                  </a:cubicBezTo>
                  <a:close/>
                </a:path>
                <a:path extrusionOk="0" fill="none" h="476000" w="1194158">
                  <a:moveTo>
                    <a:pt x="28000" y="0"/>
                  </a:moveTo>
                  <a:lnTo>
                    <a:pt x="1166158" y="0"/>
                  </a:lnTo>
                  <a:cubicBezTo>
                    <a:pt x="1181614" y="0"/>
                    <a:pt x="1194158" y="12544"/>
                    <a:pt x="1194158" y="28000"/>
                  </a:cubicBezTo>
                  <a:lnTo>
                    <a:pt x="1194158" y="448000"/>
                  </a:lnTo>
                  <a:cubicBezTo>
                    <a:pt x="1194158" y="463456"/>
                    <a:pt x="1181614" y="476000"/>
                    <a:pt x="1166158" y="476000"/>
                  </a:cubicBezTo>
                  <a:lnTo>
                    <a:pt x="28000" y="476000"/>
                  </a:lnTo>
                  <a:cubicBezTo>
                    <a:pt x="12544" y="476000"/>
                    <a:pt x="0" y="463456"/>
                    <a:pt x="0" y="448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Phương trình dao động</a:t>
              </a:r>
              <a:endParaRPr/>
            </a:p>
          </p:txBody>
        </p:sp>
        <p:sp>
          <p:nvSpPr>
            <p:cNvPr id="196" name="Google Shape;196;p26"/>
            <p:cNvSpPr/>
            <p:nvPr/>
          </p:nvSpPr>
          <p:spPr>
            <a:xfrm>
              <a:off x="3618560" y="1628493"/>
              <a:ext cx="987000" cy="476000"/>
            </a:xfrm>
            <a:custGeom>
              <a:rect b="b" l="l" r="r" t="t"/>
              <a:pathLst>
                <a:path extrusionOk="0" h="476000" w="987000">
                  <a:moveTo>
                    <a:pt x="28000" y="0"/>
                  </a:moveTo>
                  <a:lnTo>
                    <a:pt x="959000" y="0"/>
                  </a:lnTo>
                  <a:cubicBezTo>
                    <a:pt x="974456" y="0"/>
                    <a:pt x="987000" y="12544"/>
                    <a:pt x="987000" y="28000"/>
                  </a:cubicBezTo>
                  <a:lnTo>
                    <a:pt x="987000" y="448000"/>
                  </a:lnTo>
                  <a:cubicBezTo>
                    <a:pt x="987000" y="463456"/>
                    <a:pt x="974456" y="476000"/>
                    <a:pt x="959000" y="476000"/>
                  </a:cubicBezTo>
                  <a:lnTo>
                    <a:pt x="28000" y="476000"/>
                  </a:lnTo>
                  <a:cubicBezTo>
                    <a:pt x="12544" y="476000"/>
                    <a:pt x="0" y="463456"/>
                    <a:pt x="0" y="448000"/>
                  </a:cubicBezTo>
                  <a:lnTo>
                    <a:pt x="0" y="28000"/>
                  </a:lnTo>
                  <a:cubicBezTo>
                    <a:pt x="0" y="12544"/>
                    <a:pt x="12544" y="0"/>
                    <a:pt x="28000" y="0"/>
                  </a:cubicBezTo>
                  <a:close/>
                </a:path>
                <a:path extrusionOk="0" fill="none" h="476000" w="987000">
                  <a:moveTo>
                    <a:pt x="28000" y="0"/>
                  </a:moveTo>
                  <a:lnTo>
                    <a:pt x="959000" y="0"/>
                  </a:lnTo>
                  <a:cubicBezTo>
                    <a:pt x="974456" y="0"/>
                    <a:pt x="987000" y="12544"/>
                    <a:pt x="987000" y="28000"/>
                  </a:cubicBezTo>
                  <a:lnTo>
                    <a:pt x="987000" y="448000"/>
                  </a:lnTo>
                  <a:cubicBezTo>
                    <a:pt x="987000" y="463456"/>
                    <a:pt x="974456" y="476000"/>
                    <a:pt x="959000" y="476000"/>
                  </a:cubicBezTo>
                  <a:lnTo>
                    <a:pt x="28000" y="476000"/>
                  </a:lnTo>
                  <a:cubicBezTo>
                    <a:pt x="12544" y="476000"/>
                    <a:pt x="0" y="463456"/>
                    <a:pt x="0" y="448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Vận tốc và gia tốc</a:t>
              </a:r>
              <a:endParaRPr/>
            </a:p>
          </p:txBody>
        </p:sp>
        <p:sp>
          <p:nvSpPr>
            <p:cNvPr id="197" name="Google Shape;197;p26"/>
            <p:cNvSpPr/>
            <p:nvPr/>
          </p:nvSpPr>
          <p:spPr>
            <a:xfrm>
              <a:off x="1903161" y="2335493"/>
              <a:ext cx="2702399" cy="592421"/>
            </a:xfrm>
            <a:custGeom>
              <a:rect b="b" l="l" r="r" t="t"/>
              <a:pathLst>
                <a:path extrusionOk="0" h="592421" w="2702399">
                  <a:moveTo>
                    <a:pt x="28000" y="0"/>
                  </a:moveTo>
                  <a:lnTo>
                    <a:pt x="2674399" y="0"/>
                  </a:lnTo>
                  <a:cubicBezTo>
                    <a:pt x="2689855" y="0"/>
                    <a:pt x="2702399" y="12544"/>
                    <a:pt x="2702399" y="28000"/>
                  </a:cubicBezTo>
                  <a:lnTo>
                    <a:pt x="2702399" y="564421"/>
                  </a:lnTo>
                  <a:cubicBezTo>
                    <a:pt x="2702399" y="579877"/>
                    <a:pt x="2689855" y="592421"/>
                    <a:pt x="2674399" y="592421"/>
                  </a:cubicBezTo>
                  <a:lnTo>
                    <a:pt x="28000" y="592421"/>
                  </a:lnTo>
                  <a:cubicBezTo>
                    <a:pt x="12544" y="592421"/>
                    <a:pt x="0" y="579877"/>
                    <a:pt x="0" y="564421"/>
                  </a:cubicBezTo>
                  <a:lnTo>
                    <a:pt x="0" y="28000"/>
                  </a:lnTo>
                  <a:cubicBezTo>
                    <a:pt x="0" y="12544"/>
                    <a:pt x="12544" y="0"/>
                    <a:pt x="28000" y="0"/>
                  </a:cubicBezTo>
                  <a:close/>
                </a:path>
                <a:path extrusionOk="0" fill="none" h="592421" w="2702399">
                  <a:moveTo>
                    <a:pt x="28000" y="0"/>
                  </a:moveTo>
                  <a:lnTo>
                    <a:pt x="2674399" y="0"/>
                  </a:lnTo>
                  <a:cubicBezTo>
                    <a:pt x="2689855" y="0"/>
                    <a:pt x="2702399" y="12544"/>
                    <a:pt x="2702399" y="28000"/>
                  </a:cubicBezTo>
                  <a:lnTo>
                    <a:pt x="2702399" y="564421"/>
                  </a:lnTo>
                  <a:cubicBezTo>
                    <a:pt x="2702399" y="579877"/>
                    <a:pt x="2689855" y="592421"/>
                    <a:pt x="2674399" y="592421"/>
                  </a:cubicBezTo>
                  <a:lnTo>
                    <a:pt x="28000" y="592421"/>
                  </a:lnTo>
                  <a:cubicBezTo>
                    <a:pt x="12544" y="592421"/>
                    <a:pt x="0" y="579877"/>
                    <a:pt x="0" y="564421"/>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Động năng</a:t>
              </a:r>
              <a:endParaRPr/>
            </a:p>
          </p:txBody>
        </p:sp>
        <p:pic>
          <p:nvPicPr>
            <p:cNvPr id="198" name="Google Shape;198;p26"/>
            <p:cNvPicPr preferRelativeResize="0"/>
            <p:nvPr/>
          </p:nvPicPr>
          <p:blipFill rotWithShape="1">
            <a:blip r:embed="rId3">
              <a:alphaModFix/>
            </a:blip>
            <a:srcRect b="0" l="0" r="0" t="0"/>
            <a:stretch/>
          </p:blipFill>
          <p:spPr>
            <a:xfrm>
              <a:off x="2032661" y="2387993"/>
              <a:ext cx="1666399" cy="487421"/>
            </a:xfrm>
            <a:prstGeom prst="rect">
              <a:avLst/>
            </a:prstGeom>
            <a:noFill/>
            <a:ln>
              <a:noFill/>
            </a:ln>
          </p:spPr>
        </p:pic>
        <p:sp>
          <p:nvSpPr>
            <p:cNvPr id="199" name="Google Shape;199;p26"/>
            <p:cNvSpPr/>
            <p:nvPr/>
          </p:nvSpPr>
          <p:spPr>
            <a:xfrm>
              <a:off x="2278550" y="3549000"/>
              <a:ext cx="2327010" cy="348076"/>
            </a:xfrm>
            <a:custGeom>
              <a:rect b="b" l="l" r="r" t="t"/>
              <a:pathLst>
                <a:path extrusionOk="0" h="348076" w="2327010">
                  <a:moveTo>
                    <a:pt x="28000" y="0"/>
                  </a:moveTo>
                  <a:lnTo>
                    <a:pt x="2299010" y="0"/>
                  </a:lnTo>
                  <a:cubicBezTo>
                    <a:pt x="2314466" y="0"/>
                    <a:pt x="2327010" y="12544"/>
                    <a:pt x="2327010" y="28000"/>
                  </a:cubicBezTo>
                  <a:lnTo>
                    <a:pt x="2327010" y="320076"/>
                  </a:lnTo>
                  <a:cubicBezTo>
                    <a:pt x="2327010" y="335532"/>
                    <a:pt x="2314466" y="348076"/>
                    <a:pt x="2299010" y="348076"/>
                  </a:cubicBezTo>
                  <a:lnTo>
                    <a:pt x="28000" y="348076"/>
                  </a:lnTo>
                  <a:cubicBezTo>
                    <a:pt x="12544" y="348076"/>
                    <a:pt x="0" y="335532"/>
                    <a:pt x="0" y="320076"/>
                  </a:cubicBezTo>
                  <a:lnTo>
                    <a:pt x="0" y="28000"/>
                  </a:lnTo>
                  <a:cubicBezTo>
                    <a:pt x="0" y="12544"/>
                    <a:pt x="12544" y="0"/>
                    <a:pt x="28000" y="0"/>
                  </a:cubicBezTo>
                  <a:close/>
                </a:path>
                <a:path extrusionOk="0" fill="none" h="348076" w="2327010">
                  <a:moveTo>
                    <a:pt x="28000" y="0"/>
                  </a:moveTo>
                  <a:lnTo>
                    <a:pt x="2299010" y="0"/>
                  </a:lnTo>
                  <a:cubicBezTo>
                    <a:pt x="2314466" y="0"/>
                    <a:pt x="2327010" y="12544"/>
                    <a:pt x="2327010" y="28000"/>
                  </a:cubicBezTo>
                  <a:lnTo>
                    <a:pt x="2327010" y="320076"/>
                  </a:lnTo>
                  <a:cubicBezTo>
                    <a:pt x="2327010" y="335532"/>
                    <a:pt x="2314466" y="348076"/>
                    <a:pt x="2299010" y="348076"/>
                  </a:cubicBezTo>
                  <a:lnTo>
                    <a:pt x="28000" y="348076"/>
                  </a:lnTo>
                  <a:cubicBezTo>
                    <a:pt x="12544" y="348076"/>
                    <a:pt x="0" y="335532"/>
                    <a:pt x="0" y="320076"/>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Thế năng</a:t>
              </a:r>
              <a:endParaRPr/>
            </a:p>
          </p:txBody>
        </p:sp>
        <p:pic>
          <p:nvPicPr>
            <p:cNvPr id="200" name="Google Shape;200;p26"/>
            <p:cNvPicPr preferRelativeResize="0"/>
            <p:nvPr/>
          </p:nvPicPr>
          <p:blipFill rotWithShape="1">
            <a:blip r:embed="rId4">
              <a:alphaModFix/>
            </a:blip>
            <a:srcRect b="0" l="0" r="0" t="0"/>
            <a:stretch/>
          </p:blipFill>
          <p:spPr>
            <a:xfrm>
              <a:off x="2408051" y="3601500"/>
              <a:ext cx="1389010" cy="243076"/>
            </a:xfrm>
            <a:prstGeom prst="rect">
              <a:avLst/>
            </a:prstGeom>
            <a:noFill/>
            <a:ln>
              <a:noFill/>
            </a:ln>
          </p:spPr>
        </p:pic>
        <p:sp>
          <p:nvSpPr>
            <p:cNvPr id="201" name="Google Shape;201;p26"/>
            <p:cNvSpPr/>
            <p:nvPr/>
          </p:nvSpPr>
          <p:spPr>
            <a:xfrm>
              <a:off x="2414987" y="4233422"/>
              <a:ext cx="2190573" cy="396157"/>
            </a:xfrm>
            <a:custGeom>
              <a:rect b="b" l="l" r="r" t="t"/>
              <a:pathLst>
                <a:path extrusionOk="0" h="396157" w="2190573">
                  <a:moveTo>
                    <a:pt x="28000" y="0"/>
                  </a:moveTo>
                  <a:lnTo>
                    <a:pt x="2162573" y="0"/>
                  </a:lnTo>
                  <a:cubicBezTo>
                    <a:pt x="2178029" y="0"/>
                    <a:pt x="2190573" y="12544"/>
                    <a:pt x="2190573" y="28000"/>
                  </a:cubicBezTo>
                  <a:lnTo>
                    <a:pt x="2190573" y="368157"/>
                  </a:lnTo>
                  <a:cubicBezTo>
                    <a:pt x="2190573" y="383613"/>
                    <a:pt x="2178029" y="396157"/>
                    <a:pt x="2162573" y="396157"/>
                  </a:cubicBezTo>
                  <a:lnTo>
                    <a:pt x="28000" y="396157"/>
                  </a:lnTo>
                  <a:cubicBezTo>
                    <a:pt x="12544" y="396157"/>
                    <a:pt x="0" y="383613"/>
                    <a:pt x="0" y="368157"/>
                  </a:cubicBezTo>
                  <a:lnTo>
                    <a:pt x="0" y="28000"/>
                  </a:lnTo>
                  <a:cubicBezTo>
                    <a:pt x="0" y="12544"/>
                    <a:pt x="12544" y="0"/>
                    <a:pt x="28000" y="0"/>
                  </a:cubicBezTo>
                  <a:close/>
                </a:path>
                <a:path extrusionOk="0" fill="none" h="396157" w="2190573">
                  <a:moveTo>
                    <a:pt x="28000" y="0"/>
                  </a:moveTo>
                  <a:lnTo>
                    <a:pt x="2162573" y="0"/>
                  </a:lnTo>
                  <a:cubicBezTo>
                    <a:pt x="2178029" y="0"/>
                    <a:pt x="2190573" y="12544"/>
                    <a:pt x="2190573" y="28000"/>
                  </a:cubicBezTo>
                  <a:lnTo>
                    <a:pt x="2190573" y="368157"/>
                  </a:lnTo>
                  <a:cubicBezTo>
                    <a:pt x="2190573" y="383613"/>
                    <a:pt x="2178029" y="396157"/>
                    <a:pt x="2162573" y="396157"/>
                  </a:cubicBezTo>
                  <a:lnTo>
                    <a:pt x="28000" y="396157"/>
                  </a:lnTo>
                  <a:cubicBezTo>
                    <a:pt x="12544" y="396157"/>
                    <a:pt x="0" y="383613"/>
                    <a:pt x="0" y="368157"/>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Cơ năng</a:t>
              </a:r>
              <a:endParaRPr/>
            </a:p>
          </p:txBody>
        </p:sp>
        <p:pic>
          <p:nvPicPr>
            <p:cNvPr id="202" name="Google Shape;202;p26"/>
            <p:cNvPicPr preferRelativeResize="0"/>
            <p:nvPr/>
          </p:nvPicPr>
          <p:blipFill rotWithShape="1">
            <a:blip r:embed="rId5">
              <a:alphaModFix/>
            </a:blip>
            <a:srcRect b="0" l="0" r="0" t="0"/>
            <a:stretch/>
          </p:blipFill>
          <p:spPr>
            <a:xfrm>
              <a:off x="2544483" y="4285922"/>
              <a:ext cx="1308573" cy="291157"/>
            </a:xfrm>
            <a:prstGeom prst="rect">
              <a:avLst/>
            </a:prstGeom>
            <a:noFill/>
            <a:ln>
              <a:noFill/>
            </a:ln>
          </p:spPr>
        </p:pic>
        <p:sp>
          <p:nvSpPr>
            <p:cNvPr id="203" name="Google Shape;203;p26"/>
            <p:cNvSpPr/>
            <p:nvPr/>
          </p:nvSpPr>
          <p:spPr>
            <a:xfrm>
              <a:off x="7926640" y="2000356"/>
              <a:ext cx="1338183" cy="362592"/>
            </a:xfrm>
            <a:custGeom>
              <a:rect b="b" l="l" r="r" t="t"/>
              <a:pathLst>
                <a:path extrusionOk="0" h="362592" w="1338183">
                  <a:moveTo>
                    <a:pt x="0" y="0"/>
                  </a:moveTo>
                  <a:lnTo>
                    <a:pt x="1338183" y="0"/>
                  </a:lnTo>
                  <a:lnTo>
                    <a:pt x="1338183" y="362592"/>
                  </a:lnTo>
                  <a:lnTo>
                    <a:pt x="0" y="362592"/>
                  </a:lnTo>
                  <a:lnTo>
                    <a:pt x="0" y="0"/>
                  </a:lnTo>
                  <a:close/>
                </a:path>
                <a:path extrusionOk="0" fill="none" h="362592" w="1338183">
                  <a:moveTo>
                    <a:pt x="0" y="362592"/>
                  </a:moveTo>
                  <a:lnTo>
                    <a:pt x="1338183" y="362592"/>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04" name="Google Shape;204;p26"/>
            <p:cNvPicPr preferRelativeResize="0"/>
            <p:nvPr/>
          </p:nvPicPr>
          <p:blipFill rotWithShape="1">
            <a:blip r:embed="rId6">
              <a:alphaModFix/>
            </a:blip>
            <a:srcRect b="0" l="0" r="0" t="0"/>
            <a:stretch/>
          </p:blipFill>
          <p:spPr>
            <a:xfrm>
              <a:off x="8570644" y="2019606"/>
              <a:ext cx="645183" cy="324092"/>
            </a:xfrm>
            <a:prstGeom prst="rect">
              <a:avLst/>
            </a:prstGeom>
            <a:noFill/>
            <a:ln>
              <a:noFill/>
            </a:ln>
          </p:spPr>
        </p:pic>
        <p:sp>
          <p:nvSpPr>
            <p:cNvPr id="205" name="Google Shape;205;p26"/>
            <p:cNvSpPr/>
            <p:nvPr/>
          </p:nvSpPr>
          <p:spPr>
            <a:xfrm>
              <a:off x="7926640" y="2423847"/>
              <a:ext cx="1327669" cy="374893"/>
            </a:xfrm>
            <a:custGeom>
              <a:rect b="b" l="l" r="r" t="t"/>
              <a:pathLst>
                <a:path extrusionOk="0" h="374893" w="1327669">
                  <a:moveTo>
                    <a:pt x="0" y="0"/>
                  </a:moveTo>
                  <a:lnTo>
                    <a:pt x="1327669" y="0"/>
                  </a:lnTo>
                  <a:lnTo>
                    <a:pt x="1327669" y="374893"/>
                  </a:lnTo>
                  <a:lnTo>
                    <a:pt x="0" y="374893"/>
                  </a:lnTo>
                  <a:lnTo>
                    <a:pt x="0" y="0"/>
                  </a:lnTo>
                  <a:close/>
                </a:path>
                <a:path extrusionOk="0" fill="none" h="374893" w="1327669">
                  <a:moveTo>
                    <a:pt x="0" y="374893"/>
                  </a:moveTo>
                  <a:lnTo>
                    <a:pt x="1327669" y="374893"/>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06" name="Google Shape;206;p26"/>
            <p:cNvPicPr preferRelativeResize="0"/>
            <p:nvPr/>
          </p:nvPicPr>
          <p:blipFill rotWithShape="1">
            <a:blip r:embed="rId7">
              <a:alphaModFix/>
            </a:blip>
            <a:srcRect b="0" l="0" r="0" t="0"/>
            <a:stretch/>
          </p:blipFill>
          <p:spPr>
            <a:xfrm>
              <a:off x="8535642" y="2443097"/>
              <a:ext cx="669673" cy="336393"/>
            </a:xfrm>
            <a:prstGeom prst="rect">
              <a:avLst/>
            </a:prstGeom>
            <a:noFill/>
            <a:ln>
              <a:noFill/>
            </a:ln>
          </p:spPr>
        </p:pic>
        <p:sp>
          <p:nvSpPr>
            <p:cNvPr id="207" name="Google Shape;207;p26"/>
            <p:cNvSpPr/>
            <p:nvPr/>
          </p:nvSpPr>
          <p:spPr>
            <a:xfrm>
              <a:off x="7961640" y="3029741"/>
              <a:ext cx="1355970" cy="501038"/>
            </a:xfrm>
            <a:custGeom>
              <a:rect b="b" l="l" r="r" t="t"/>
              <a:pathLst>
                <a:path extrusionOk="0" h="501038" w="1355970">
                  <a:moveTo>
                    <a:pt x="0" y="0"/>
                  </a:moveTo>
                  <a:lnTo>
                    <a:pt x="1355970" y="0"/>
                  </a:lnTo>
                  <a:lnTo>
                    <a:pt x="1355970" y="501038"/>
                  </a:lnTo>
                  <a:lnTo>
                    <a:pt x="0" y="501038"/>
                  </a:lnTo>
                  <a:lnTo>
                    <a:pt x="0" y="0"/>
                  </a:lnTo>
                  <a:close/>
                </a:path>
                <a:path extrusionOk="0" fill="none" h="501038" w="1355970">
                  <a:moveTo>
                    <a:pt x="0" y="501038"/>
                  </a:moveTo>
                  <a:lnTo>
                    <a:pt x="1355970" y="501038"/>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08" name="Google Shape;208;p26"/>
            <p:cNvPicPr preferRelativeResize="0"/>
            <p:nvPr/>
          </p:nvPicPr>
          <p:blipFill rotWithShape="1">
            <a:blip r:embed="rId8">
              <a:alphaModFix/>
            </a:blip>
            <a:srcRect b="0" l="0" r="0" t="0"/>
            <a:stretch/>
          </p:blipFill>
          <p:spPr>
            <a:xfrm>
              <a:off x="8605640" y="3048991"/>
              <a:ext cx="662971" cy="462538"/>
            </a:xfrm>
            <a:prstGeom prst="rect">
              <a:avLst/>
            </a:prstGeom>
            <a:noFill/>
            <a:ln>
              <a:noFill/>
            </a:ln>
          </p:spPr>
        </p:pic>
        <p:sp>
          <p:nvSpPr>
            <p:cNvPr id="209" name="Google Shape;209;p26"/>
            <p:cNvSpPr/>
            <p:nvPr/>
          </p:nvSpPr>
          <p:spPr>
            <a:xfrm>
              <a:off x="7961640" y="3591678"/>
              <a:ext cx="1394708" cy="408567"/>
            </a:xfrm>
            <a:custGeom>
              <a:rect b="b" l="l" r="r" t="t"/>
              <a:pathLst>
                <a:path extrusionOk="0" h="408567" w="1394708">
                  <a:moveTo>
                    <a:pt x="0" y="0"/>
                  </a:moveTo>
                  <a:lnTo>
                    <a:pt x="1394708" y="0"/>
                  </a:lnTo>
                  <a:lnTo>
                    <a:pt x="1394708" y="408567"/>
                  </a:lnTo>
                  <a:lnTo>
                    <a:pt x="0" y="408567"/>
                  </a:lnTo>
                  <a:lnTo>
                    <a:pt x="0" y="0"/>
                  </a:lnTo>
                  <a:close/>
                </a:path>
                <a:path extrusionOk="0" fill="none" h="408567" w="1394708">
                  <a:moveTo>
                    <a:pt x="0" y="408567"/>
                  </a:moveTo>
                  <a:lnTo>
                    <a:pt x="1394708" y="408567"/>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10" name="Google Shape;210;p26"/>
            <p:cNvPicPr preferRelativeResize="0"/>
            <p:nvPr/>
          </p:nvPicPr>
          <p:blipFill rotWithShape="1">
            <a:blip r:embed="rId9">
              <a:alphaModFix/>
            </a:blip>
            <a:srcRect b="0" l="0" r="0" t="0"/>
            <a:stretch/>
          </p:blipFill>
          <p:spPr>
            <a:xfrm>
              <a:off x="8570641" y="3610928"/>
              <a:ext cx="736708" cy="370067"/>
            </a:xfrm>
            <a:prstGeom prst="rect">
              <a:avLst/>
            </a:prstGeom>
            <a:noFill/>
            <a:ln>
              <a:noFill/>
            </a:ln>
          </p:spPr>
        </p:pic>
        <p:sp>
          <p:nvSpPr>
            <p:cNvPr id="211" name="Google Shape;211;p26"/>
            <p:cNvSpPr/>
            <p:nvPr/>
          </p:nvSpPr>
          <p:spPr>
            <a:xfrm>
              <a:off x="8406798" y="4231245"/>
              <a:ext cx="1746108" cy="235957"/>
            </a:xfrm>
            <a:custGeom>
              <a:rect b="b" l="l" r="r" t="t"/>
              <a:pathLst>
                <a:path extrusionOk="0" h="235957" w="1746108">
                  <a:moveTo>
                    <a:pt x="0" y="0"/>
                  </a:moveTo>
                  <a:lnTo>
                    <a:pt x="1746108" y="0"/>
                  </a:lnTo>
                  <a:lnTo>
                    <a:pt x="1746108" y="235957"/>
                  </a:lnTo>
                  <a:lnTo>
                    <a:pt x="0" y="235957"/>
                  </a:lnTo>
                  <a:lnTo>
                    <a:pt x="0" y="0"/>
                  </a:lnTo>
                  <a:close/>
                </a:path>
                <a:path extrusionOk="0" fill="none" h="235957" w="1746108">
                  <a:moveTo>
                    <a:pt x="0" y="235957"/>
                  </a:moveTo>
                  <a:lnTo>
                    <a:pt x="1746108" y="235957"/>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12" name="Google Shape;212;p26"/>
            <p:cNvPicPr preferRelativeResize="0"/>
            <p:nvPr/>
          </p:nvPicPr>
          <p:blipFill rotWithShape="1">
            <a:blip r:embed="rId10">
              <a:alphaModFix/>
            </a:blip>
            <a:srcRect b="0" l="0" r="0" t="0"/>
            <a:stretch/>
          </p:blipFill>
          <p:spPr>
            <a:xfrm>
              <a:off x="9050798" y="4250495"/>
              <a:ext cx="1053108" cy="197457"/>
            </a:xfrm>
            <a:prstGeom prst="rect">
              <a:avLst/>
            </a:prstGeom>
            <a:noFill/>
            <a:ln>
              <a:noFill/>
            </a:ln>
          </p:spPr>
        </p:pic>
        <p:sp>
          <p:nvSpPr>
            <p:cNvPr id="213" name="Google Shape;213;p26"/>
            <p:cNvSpPr/>
            <p:nvPr/>
          </p:nvSpPr>
          <p:spPr>
            <a:xfrm>
              <a:off x="8406798" y="4528102"/>
              <a:ext cx="1743504" cy="507979"/>
            </a:xfrm>
            <a:custGeom>
              <a:rect b="b" l="l" r="r" t="t"/>
              <a:pathLst>
                <a:path extrusionOk="0" h="507979" w="1743504">
                  <a:moveTo>
                    <a:pt x="0" y="0"/>
                  </a:moveTo>
                  <a:lnTo>
                    <a:pt x="1743504" y="0"/>
                  </a:lnTo>
                  <a:lnTo>
                    <a:pt x="1743504" y="507979"/>
                  </a:lnTo>
                  <a:lnTo>
                    <a:pt x="0" y="507979"/>
                  </a:lnTo>
                  <a:lnTo>
                    <a:pt x="0" y="0"/>
                  </a:lnTo>
                  <a:close/>
                </a:path>
                <a:path extrusionOk="0" fill="none" h="507979" w="1743504">
                  <a:moveTo>
                    <a:pt x="0" y="507979"/>
                  </a:moveTo>
                  <a:lnTo>
                    <a:pt x="1743504" y="507979"/>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14" name="Google Shape;214;p26"/>
            <p:cNvPicPr preferRelativeResize="0"/>
            <p:nvPr/>
          </p:nvPicPr>
          <p:blipFill rotWithShape="1">
            <a:blip r:embed="rId11">
              <a:alphaModFix/>
            </a:blip>
            <a:srcRect b="0" l="0" r="0" t="0"/>
            <a:stretch/>
          </p:blipFill>
          <p:spPr>
            <a:xfrm>
              <a:off x="9015797" y="4547352"/>
              <a:ext cx="1085504" cy="469480"/>
            </a:xfrm>
            <a:prstGeom prst="rect">
              <a:avLst/>
            </a:prstGeom>
            <a:noFill/>
            <a:ln>
              <a:noFill/>
            </a:ln>
          </p:spPr>
        </p:pic>
        <p:sp>
          <p:nvSpPr>
            <p:cNvPr id="215" name="Google Shape;215;p26"/>
            <p:cNvSpPr/>
            <p:nvPr/>
          </p:nvSpPr>
          <p:spPr>
            <a:xfrm>
              <a:off x="-178100" y="3158914"/>
              <a:ext cx="2281650" cy="284740"/>
            </a:xfrm>
            <a:custGeom>
              <a:rect b="b" l="l" r="r" t="t"/>
              <a:pathLst>
                <a:path extrusionOk="0" h="284740" w="2281650">
                  <a:moveTo>
                    <a:pt x="0" y="0"/>
                  </a:moveTo>
                  <a:lnTo>
                    <a:pt x="2281650" y="0"/>
                  </a:lnTo>
                  <a:lnTo>
                    <a:pt x="2281650" y="284740"/>
                  </a:lnTo>
                  <a:lnTo>
                    <a:pt x="0" y="284740"/>
                  </a:lnTo>
                  <a:lnTo>
                    <a:pt x="0" y="0"/>
                  </a:lnTo>
                  <a:close/>
                </a:path>
                <a:path extrusionOk="0" fill="none" h="284740" w="2281650">
                  <a:moveTo>
                    <a:pt x="0" y="284740"/>
                  </a:moveTo>
                  <a:lnTo>
                    <a:pt x="2281650" y="284740"/>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16" name="Google Shape;216;p26"/>
            <p:cNvPicPr preferRelativeResize="0"/>
            <p:nvPr/>
          </p:nvPicPr>
          <p:blipFill rotWithShape="1">
            <a:blip r:embed="rId12">
              <a:alphaModFix/>
            </a:blip>
            <a:srcRect b="0" l="0" r="0" t="0"/>
            <a:stretch/>
          </p:blipFill>
          <p:spPr>
            <a:xfrm>
              <a:off x="-129100" y="3178164"/>
              <a:ext cx="1588650" cy="246240"/>
            </a:xfrm>
            <a:prstGeom prst="rect">
              <a:avLst/>
            </a:prstGeom>
            <a:noFill/>
            <a:ln>
              <a:noFill/>
            </a:ln>
          </p:spPr>
        </p:pic>
        <p:sp>
          <p:nvSpPr>
            <p:cNvPr id="217" name="Google Shape;217;p26"/>
            <p:cNvSpPr/>
            <p:nvPr/>
          </p:nvSpPr>
          <p:spPr>
            <a:xfrm>
              <a:off x="-124942" y="3504554"/>
              <a:ext cx="2228492" cy="497868"/>
            </a:xfrm>
            <a:custGeom>
              <a:rect b="b" l="l" r="r" t="t"/>
              <a:pathLst>
                <a:path extrusionOk="0" h="497868" w="2228492">
                  <a:moveTo>
                    <a:pt x="0" y="0"/>
                  </a:moveTo>
                  <a:lnTo>
                    <a:pt x="2228492" y="0"/>
                  </a:lnTo>
                  <a:lnTo>
                    <a:pt x="2228492" y="497868"/>
                  </a:lnTo>
                  <a:lnTo>
                    <a:pt x="0" y="497868"/>
                  </a:lnTo>
                  <a:lnTo>
                    <a:pt x="0" y="0"/>
                  </a:lnTo>
                  <a:close/>
                </a:path>
                <a:path extrusionOk="0" fill="none" h="497868" w="2228492">
                  <a:moveTo>
                    <a:pt x="0" y="497868"/>
                  </a:moveTo>
                  <a:lnTo>
                    <a:pt x="2228492" y="497868"/>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18" name="Google Shape;218;p26"/>
            <p:cNvPicPr preferRelativeResize="0"/>
            <p:nvPr/>
          </p:nvPicPr>
          <p:blipFill rotWithShape="1">
            <a:blip r:embed="rId13">
              <a:alphaModFix/>
            </a:blip>
            <a:srcRect b="0" l="0" r="0" t="0"/>
            <a:stretch/>
          </p:blipFill>
          <p:spPr>
            <a:xfrm>
              <a:off x="-75942" y="3523804"/>
              <a:ext cx="1570492" cy="459368"/>
            </a:xfrm>
            <a:prstGeom prst="rect">
              <a:avLst/>
            </a:prstGeom>
            <a:noFill/>
            <a:ln>
              <a:noFill/>
            </a:ln>
          </p:spPr>
        </p:pic>
        <p:sp>
          <p:nvSpPr>
            <p:cNvPr id="219" name="Google Shape;219;p26"/>
            <p:cNvSpPr/>
            <p:nvPr/>
          </p:nvSpPr>
          <p:spPr>
            <a:xfrm>
              <a:off x="7037640" y="1388851"/>
              <a:ext cx="1029000" cy="315000"/>
            </a:xfrm>
            <a:custGeom>
              <a:rect b="b" l="l" r="r" t="t"/>
              <a:pathLst>
                <a:path extrusionOk="0" h="315000" w="1029000">
                  <a:moveTo>
                    <a:pt x="28000" y="0"/>
                  </a:moveTo>
                  <a:lnTo>
                    <a:pt x="1001000" y="0"/>
                  </a:lnTo>
                  <a:cubicBezTo>
                    <a:pt x="1016456" y="0"/>
                    <a:pt x="1029000" y="12544"/>
                    <a:pt x="1029000" y="28000"/>
                  </a:cubicBezTo>
                  <a:lnTo>
                    <a:pt x="1029000" y="287000"/>
                  </a:lnTo>
                  <a:cubicBezTo>
                    <a:pt x="1029000" y="302456"/>
                    <a:pt x="1016456" y="315000"/>
                    <a:pt x="1001000" y="315000"/>
                  </a:cubicBezTo>
                  <a:lnTo>
                    <a:pt x="28000" y="315000"/>
                  </a:lnTo>
                  <a:cubicBezTo>
                    <a:pt x="12544" y="315000"/>
                    <a:pt x="0" y="302456"/>
                    <a:pt x="0" y="287000"/>
                  </a:cubicBezTo>
                  <a:lnTo>
                    <a:pt x="0" y="28000"/>
                  </a:lnTo>
                  <a:cubicBezTo>
                    <a:pt x="0" y="12544"/>
                    <a:pt x="12544" y="0"/>
                    <a:pt x="28000" y="0"/>
                  </a:cubicBezTo>
                  <a:close/>
                </a:path>
                <a:path extrusionOk="0" fill="none" h="315000" w="1029000">
                  <a:moveTo>
                    <a:pt x="28000" y="0"/>
                  </a:moveTo>
                  <a:lnTo>
                    <a:pt x="1001000" y="0"/>
                  </a:lnTo>
                  <a:cubicBezTo>
                    <a:pt x="1016456" y="0"/>
                    <a:pt x="1029000" y="12544"/>
                    <a:pt x="1029000" y="28000"/>
                  </a:cubicBezTo>
                  <a:lnTo>
                    <a:pt x="1029000" y="287000"/>
                  </a:lnTo>
                  <a:cubicBezTo>
                    <a:pt x="1029000" y="302456"/>
                    <a:pt x="1016456" y="315000"/>
                    <a:pt x="1001000" y="315000"/>
                  </a:cubicBezTo>
                  <a:lnTo>
                    <a:pt x="28000" y="315000"/>
                  </a:lnTo>
                  <a:cubicBezTo>
                    <a:pt x="12544" y="315000"/>
                    <a:pt x="0" y="302456"/>
                    <a:pt x="0" y="287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Tần số góc</a:t>
              </a:r>
              <a:endParaRPr/>
            </a:p>
          </p:txBody>
        </p:sp>
        <p:sp>
          <p:nvSpPr>
            <p:cNvPr id="220" name="Google Shape;220;p26"/>
            <p:cNvSpPr/>
            <p:nvPr/>
          </p:nvSpPr>
          <p:spPr>
            <a:xfrm>
              <a:off x="8241640" y="892431"/>
              <a:ext cx="1197910" cy="430916"/>
            </a:xfrm>
            <a:custGeom>
              <a:rect b="b" l="l" r="r" t="t"/>
              <a:pathLst>
                <a:path extrusionOk="0" h="430916" w="1197910">
                  <a:moveTo>
                    <a:pt x="0" y="0"/>
                  </a:moveTo>
                  <a:lnTo>
                    <a:pt x="1197910" y="0"/>
                  </a:lnTo>
                  <a:lnTo>
                    <a:pt x="1197910" y="430916"/>
                  </a:lnTo>
                  <a:lnTo>
                    <a:pt x="0" y="430916"/>
                  </a:lnTo>
                  <a:lnTo>
                    <a:pt x="0" y="0"/>
                  </a:lnTo>
                  <a:close/>
                </a:path>
                <a:path extrusionOk="0" fill="none" h="430916" w="1197910">
                  <a:moveTo>
                    <a:pt x="0" y="430916"/>
                  </a:moveTo>
                  <a:lnTo>
                    <a:pt x="1197910" y="430916"/>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21" name="Google Shape;221;p26"/>
            <p:cNvPicPr preferRelativeResize="0"/>
            <p:nvPr/>
          </p:nvPicPr>
          <p:blipFill rotWithShape="1">
            <a:blip r:embed="rId14">
              <a:alphaModFix/>
            </a:blip>
            <a:srcRect b="0" l="0" r="0" t="0"/>
            <a:stretch/>
          </p:blipFill>
          <p:spPr>
            <a:xfrm>
              <a:off x="8885641" y="911681"/>
              <a:ext cx="504908" cy="392416"/>
            </a:xfrm>
            <a:prstGeom prst="rect">
              <a:avLst/>
            </a:prstGeom>
            <a:noFill/>
            <a:ln>
              <a:noFill/>
            </a:ln>
          </p:spPr>
        </p:pic>
        <p:sp>
          <p:nvSpPr>
            <p:cNvPr id="222" name="Google Shape;222;p26"/>
            <p:cNvSpPr/>
            <p:nvPr/>
          </p:nvSpPr>
          <p:spPr>
            <a:xfrm>
              <a:off x="8241640" y="1384247"/>
              <a:ext cx="1277402" cy="385109"/>
            </a:xfrm>
            <a:custGeom>
              <a:rect b="b" l="l" r="r" t="t"/>
              <a:pathLst>
                <a:path extrusionOk="0" h="385109" w="1277402">
                  <a:moveTo>
                    <a:pt x="0" y="0"/>
                  </a:moveTo>
                  <a:lnTo>
                    <a:pt x="1277402" y="0"/>
                  </a:lnTo>
                  <a:lnTo>
                    <a:pt x="1277402" y="385109"/>
                  </a:lnTo>
                  <a:lnTo>
                    <a:pt x="0" y="385109"/>
                  </a:lnTo>
                  <a:lnTo>
                    <a:pt x="0" y="0"/>
                  </a:lnTo>
                  <a:close/>
                </a:path>
                <a:path extrusionOk="0" fill="none" h="385109" w="1277402">
                  <a:moveTo>
                    <a:pt x="0" y="385109"/>
                  </a:moveTo>
                  <a:lnTo>
                    <a:pt x="1277402" y="385109"/>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23" name="Google Shape;223;p26"/>
            <p:cNvPicPr preferRelativeResize="0"/>
            <p:nvPr/>
          </p:nvPicPr>
          <p:blipFill rotWithShape="1">
            <a:blip r:embed="rId15">
              <a:alphaModFix/>
            </a:blip>
            <a:srcRect b="0" l="0" r="0" t="0"/>
            <a:stretch/>
          </p:blipFill>
          <p:spPr>
            <a:xfrm>
              <a:off x="8850639" y="1403497"/>
              <a:ext cx="619403" cy="346609"/>
            </a:xfrm>
            <a:prstGeom prst="rect">
              <a:avLst/>
            </a:prstGeom>
            <a:noFill/>
            <a:ln>
              <a:noFill/>
            </a:ln>
          </p:spPr>
        </p:pic>
        <p:sp>
          <p:nvSpPr>
            <p:cNvPr id="224" name="Google Shape;224;p26"/>
            <p:cNvSpPr/>
            <p:nvPr/>
          </p:nvSpPr>
          <p:spPr>
            <a:xfrm>
              <a:off x="1817026" y="1499398"/>
              <a:ext cx="1626534" cy="225462"/>
            </a:xfrm>
            <a:custGeom>
              <a:rect b="b" l="l" r="r" t="t"/>
              <a:pathLst>
                <a:path extrusionOk="0" h="225462" w="1626534">
                  <a:moveTo>
                    <a:pt x="0" y="0"/>
                  </a:moveTo>
                  <a:lnTo>
                    <a:pt x="1626534" y="0"/>
                  </a:lnTo>
                  <a:lnTo>
                    <a:pt x="1626534" y="225462"/>
                  </a:lnTo>
                  <a:lnTo>
                    <a:pt x="0" y="225462"/>
                  </a:lnTo>
                  <a:lnTo>
                    <a:pt x="0" y="0"/>
                  </a:lnTo>
                  <a:close/>
                </a:path>
                <a:path extrusionOk="0" fill="none" h="225462" w="1626534">
                  <a:moveTo>
                    <a:pt x="0" y="225462"/>
                  </a:moveTo>
                  <a:lnTo>
                    <a:pt x="1626534" y="225462"/>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Vận tốc</a:t>
              </a:r>
              <a:endParaRPr/>
            </a:p>
          </p:txBody>
        </p:sp>
        <p:pic>
          <p:nvPicPr>
            <p:cNvPr id="225" name="Google Shape;225;p26"/>
            <p:cNvPicPr preferRelativeResize="0"/>
            <p:nvPr/>
          </p:nvPicPr>
          <p:blipFill rotWithShape="1">
            <a:blip r:embed="rId16">
              <a:alphaModFix/>
            </a:blip>
            <a:srcRect b="0" l="0" r="0" t="0"/>
            <a:stretch/>
          </p:blipFill>
          <p:spPr>
            <a:xfrm>
              <a:off x="1866026" y="1518648"/>
              <a:ext cx="1150534" cy="186962"/>
            </a:xfrm>
            <a:prstGeom prst="rect">
              <a:avLst/>
            </a:prstGeom>
            <a:noFill/>
            <a:ln>
              <a:noFill/>
            </a:ln>
          </p:spPr>
        </p:pic>
        <p:sp>
          <p:nvSpPr>
            <p:cNvPr id="226" name="Google Shape;226;p26"/>
            <p:cNvSpPr/>
            <p:nvPr/>
          </p:nvSpPr>
          <p:spPr>
            <a:xfrm>
              <a:off x="1389732" y="1785760"/>
              <a:ext cx="2053828" cy="222366"/>
            </a:xfrm>
            <a:custGeom>
              <a:rect b="b" l="l" r="r" t="t"/>
              <a:pathLst>
                <a:path extrusionOk="0" h="222366" w="2053828">
                  <a:moveTo>
                    <a:pt x="0" y="0"/>
                  </a:moveTo>
                  <a:lnTo>
                    <a:pt x="2053828" y="0"/>
                  </a:lnTo>
                  <a:lnTo>
                    <a:pt x="2053828" y="222366"/>
                  </a:lnTo>
                  <a:lnTo>
                    <a:pt x="0" y="222366"/>
                  </a:lnTo>
                  <a:lnTo>
                    <a:pt x="0" y="0"/>
                  </a:lnTo>
                  <a:close/>
                </a:path>
                <a:path extrusionOk="0" fill="none" h="222366" w="2053828">
                  <a:moveTo>
                    <a:pt x="0" y="222366"/>
                  </a:moveTo>
                  <a:lnTo>
                    <a:pt x="2053828" y="222366"/>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Gia tốc</a:t>
              </a:r>
              <a:endParaRPr/>
            </a:p>
          </p:txBody>
        </p:sp>
        <p:pic>
          <p:nvPicPr>
            <p:cNvPr id="227" name="Google Shape;227;p26"/>
            <p:cNvPicPr preferRelativeResize="0"/>
            <p:nvPr/>
          </p:nvPicPr>
          <p:blipFill rotWithShape="1">
            <a:blip r:embed="rId17">
              <a:alphaModFix/>
            </a:blip>
            <a:srcRect b="0" l="0" r="0" t="0"/>
            <a:stretch/>
          </p:blipFill>
          <p:spPr>
            <a:xfrm>
              <a:off x="1438732" y="1805010"/>
              <a:ext cx="1598828" cy="183866"/>
            </a:xfrm>
            <a:prstGeom prst="rect">
              <a:avLst/>
            </a:prstGeom>
            <a:noFill/>
            <a:ln>
              <a:noFill/>
            </a:ln>
          </p:spPr>
        </p:pic>
      </p:grpSp>
      <p:sp>
        <p:nvSpPr>
          <p:cNvPr id="228" name="Google Shape;228;p26"/>
          <p:cNvSpPr/>
          <p:nvPr/>
        </p:nvSpPr>
        <p:spPr>
          <a:xfrm>
            <a:off x="456530" y="5283572"/>
            <a:ext cx="11275469" cy="1059713"/>
          </a:xfrm>
          <a:prstGeom prst="roundRect">
            <a:avLst>
              <a:gd fmla="val 27054" name="adj"/>
            </a:avLst>
          </a:prstGeom>
          <a:solidFill>
            <a:srgbClr val="DDEAF6"/>
          </a:solidFill>
          <a:ln cap="flat" cmpd="dbl" w="2857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030A0"/>
              </a:solidFill>
              <a:latin typeface="Calibri"/>
              <a:ea typeface="Calibri"/>
              <a:cs typeface="Calibri"/>
              <a:sym typeface="Calibri"/>
            </a:endParaRPr>
          </a:p>
        </p:txBody>
      </p:sp>
      <p:sp>
        <p:nvSpPr>
          <p:cNvPr id="229" name="Google Shape;229;p26"/>
          <p:cNvSpPr txBox="1"/>
          <p:nvPr/>
        </p:nvSpPr>
        <p:spPr>
          <a:xfrm>
            <a:off x="694723" y="5378441"/>
            <a:ext cx="10884568"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vi-VN" sz="2500" u="none" cap="none" strike="noStrike">
                <a:solidFill>
                  <a:srgbClr val="000000"/>
                </a:solidFill>
                <a:latin typeface="Arial"/>
                <a:ea typeface="Arial"/>
                <a:cs typeface="Arial"/>
                <a:sym typeface="Arial"/>
              </a:rPr>
              <a:t>Ta có thể sử dụng định luật bảo toàn cơ năng để tìm li độ và vận tốc của vật dao động điều hòa được không?</a:t>
            </a:r>
            <a:endParaRPr b="0" i="0" sz="2500" u="none" cap="none" strike="noStrike">
              <a:solidFill>
                <a:schemeClr val="dk1"/>
              </a:solidFill>
              <a:latin typeface="Times New Roman"/>
              <a:ea typeface="Times New Roman"/>
              <a:cs typeface="Times New Roman"/>
              <a:sym typeface="Times New Roman"/>
            </a:endParaRPr>
          </a:p>
        </p:txBody>
      </p:sp>
      <p:grpSp>
        <p:nvGrpSpPr>
          <p:cNvPr id="230" name="Google Shape;230;p26"/>
          <p:cNvGrpSpPr/>
          <p:nvPr/>
        </p:nvGrpSpPr>
        <p:grpSpPr>
          <a:xfrm>
            <a:off x="307665" y="4932119"/>
            <a:ext cx="573943" cy="732171"/>
            <a:chOff x="492857" y="487470"/>
            <a:chExt cx="573943" cy="732171"/>
          </a:xfrm>
        </p:grpSpPr>
        <p:grpSp>
          <p:nvGrpSpPr>
            <p:cNvPr id="231" name="Google Shape;231;p26"/>
            <p:cNvGrpSpPr/>
            <p:nvPr/>
          </p:nvGrpSpPr>
          <p:grpSpPr>
            <a:xfrm>
              <a:off x="492857" y="487470"/>
              <a:ext cx="573943" cy="531990"/>
              <a:chOff x="492857" y="307120"/>
              <a:chExt cx="758778" cy="712340"/>
            </a:xfrm>
          </p:grpSpPr>
          <p:sp>
            <p:nvSpPr>
              <p:cNvPr id="232" name="Google Shape;232;p26"/>
              <p:cNvSpPr/>
              <p:nvPr/>
            </p:nvSpPr>
            <p:spPr>
              <a:xfrm>
                <a:off x="504123" y="333892"/>
                <a:ext cx="685800" cy="659631"/>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33" name="Google Shape;233;p26"/>
              <p:cNvPicPr preferRelativeResize="0"/>
              <p:nvPr/>
            </p:nvPicPr>
            <p:blipFill rotWithShape="1">
              <a:blip r:embed="rId18">
                <a:alphaModFix/>
              </a:blip>
              <a:srcRect b="14679" l="26889" r="25999" t="8771"/>
              <a:stretch/>
            </p:blipFill>
            <p:spPr>
              <a:xfrm>
                <a:off x="492857" y="307120"/>
                <a:ext cx="758778" cy="712340"/>
              </a:xfrm>
              <a:prstGeom prst="rect">
                <a:avLst/>
              </a:prstGeom>
              <a:noFill/>
              <a:ln>
                <a:noFill/>
              </a:ln>
            </p:spPr>
          </p:pic>
        </p:grpSp>
        <p:pic>
          <p:nvPicPr>
            <p:cNvPr descr="A picture containing handwear&#10;&#10;Description automatically generated" id="234" name="Google Shape;234;p26"/>
            <p:cNvPicPr preferRelativeResize="0"/>
            <p:nvPr/>
          </p:nvPicPr>
          <p:blipFill rotWithShape="1">
            <a:blip r:embed="rId19">
              <a:alphaModFix/>
            </a:blip>
            <a:srcRect b="10876" l="0" r="0" t="0"/>
            <a:stretch/>
          </p:blipFill>
          <p:spPr>
            <a:xfrm>
              <a:off x="600775" y="770499"/>
              <a:ext cx="292432" cy="449142"/>
            </a:xfrm>
            <a:prstGeom prst="rect">
              <a:avLst/>
            </a:prstGeom>
            <a:noFill/>
            <a:ln>
              <a:noFill/>
            </a:ln>
          </p:spPr>
        </p:pic>
      </p:gr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44"/>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93" name="Google Shape;693;p44"/>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94" name="Google Shape;694;p44"/>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95" name="Google Shape;695;p44"/>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000">
                <a:solidFill>
                  <a:srgbClr val="000000"/>
                </a:solidFill>
                <a:latin typeface="Fira Sans Extra Condensed"/>
                <a:ea typeface="Fira Sans Extra Condensed"/>
                <a:cs typeface="Fira Sans Extra Condensed"/>
                <a:sym typeface="Fira Sans Extra Condensed"/>
              </a:rPr>
              <a:t>Câu 6:</a:t>
            </a:r>
            <a:r>
              <a:rPr lang="vi-VN" sz="3000">
                <a:solidFill>
                  <a:srgbClr val="000000"/>
                </a:solidFill>
                <a:latin typeface="Fira Sans Extra Condensed"/>
                <a:ea typeface="Fira Sans Extra Condensed"/>
                <a:cs typeface="Fira Sans Extra Condensed"/>
                <a:sym typeface="Fira Sans Extra Condensed"/>
              </a:rPr>
              <a:t> Một vật dao động điều hòa với tần số góc ω và biên độ A. Khi động năng bằng 3 lần thế năng thì tốc độ v của vật có biểu thức</a:t>
            </a:r>
            <a:endParaRPr b="0" i="0" sz="3000" u="none" cap="none" strike="noStrike">
              <a:solidFill>
                <a:srgbClr val="000000"/>
              </a:solidFill>
              <a:latin typeface="Fira Sans Extra Condensed"/>
              <a:ea typeface="Fira Sans Extra Condensed"/>
              <a:cs typeface="Fira Sans Extra Condensed"/>
              <a:sym typeface="Fira Sans Extra Condensed"/>
            </a:endParaRPr>
          </a:p>
        </p:txBody>
      </p:sp>
      <p:sp>
        <p:nvSpPr>
          <p:cNvPr id="696" name="Google Shape;696;p44"/>
          <p:cNvSpPr/>
          <p:nvPr/>
        </p:nvSpPr>
        <p:spPr>
          <a:xfrm>
            <a:off x="1110220" y="1949346"/>
            <a:ext cx="4906798" cy="770816"/>
          </a:xfrm>
          <a:prstGeom prst="rect">
            <a:avLst/>
          </a:prstGeom>
          <a:blipFill rotWithShape="1">
            <a:blip r:embed="rId6">
              <a:alphaModFix/>
            </a:blip>
            <a:stretch>
              <a:fillRect b="-11109" l="-285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97" name="Google Shape;697;p44"/>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98" name="Google Shape;698;p44"/>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99" name="Google Shape;699;p44"/>
          <p:cNvSpPr/>
          <p:nvPr/>
        </p:nvSpPr>
        <p:spPr>
          <a:xfrm>
            <a:off x="6130615" y="1953535"/>
            <a:ext cx="4906798" cy="770816"/>
          </a:xfrm>
          <a:prstGeom prst="rect">
            <a:avLst/>
          </a:prstGeom>
          <a:blipFill rotWithShape="1">
            <a:blip r:embed="rId7">
              <a:alphaModFix/>
            </a:blip>
            <a:stretch>
              <a:fillRect b="-15747" l="-297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00" name="Google Shape;700;p44"/>
          <p:cNvSpPr/>
          <p:nvPr/>
        </p:nvSpPr>
        <p:spPr>
          <a:xfrm>
            <a:off x="1110220" y="2838518"/>
            <a:ext cx="4906798" cy="770816"/>
          </a:xfrm>
          <a:prstGeom prst="rect">
            <a:avLst/>
          </a:prstGeom>
          <a:blipFill rotWithShape="1">
            <a:blip r:embed="rId8">
              <a:alphaModFix/>
            </a:blip>
            <a:stretch>
              <a:fillRect b="-16665" l="-285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01" name="Google Shape;701;p44"/>
          <p:cNvSpPr/>
          <p:nvPr/>
        </p:nvSpPr>
        <p:spPr>
          <a:xfrm>
            <a:off x="6130615" y="2842707"/>
            <a:ext cx="4906798" cy="770816"/>
          </a:xfrm>
          <a:prstGeom prst="rect">
            <a:avLst/>
          </a:prstGeom>
          <a:blipFill rotWithShape="1">
            <a:blip r:embed="rId9">
              <a:alphaModFix/>
            </a:blip>
            <a:stretch>
              <a:fillRect b="-15747" l="-297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702" name="Google Shape;702;p44"/>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703" name="Google Shape;703;p44"/>
          <p:cNvPicPr preferRelativeResize="0"/>
          <p:nvPr/>
        </p:nvPicPr>
        <p:blipFill rotWithShape="1">
          <a:blip r:embed="rId10">
            <a:alphaModFix/>
          </a:blip>
          <a:srcRect b="0" l="0" r="0" t="0"/>
          <a:stretch/>
        </p:blipFill>
        <p:spPr>
          <a:xfrm>
            <a:off x="5284614" y="2902112"/>
            <a:ext cx="732404" cy="643628"/>
          </a:xfrm>
          <a:prstGeom prst="rect">
            <a:avLst/>
          </a:prstGeom>
          <a:noFill/>
          <a:ln>
            <a:noFill/>
          </a:ln>
        </p:spPr>
      </p:pic>
      <p:pic>
        <p:nvPicPr>
          <p:cNvPr id="704" name="Google Shape;704;p44"/>
          <p:cNvPicPr preferRelativeResize="0"/>
          <p:nvPr/>
        </p:nvPicPr>
        <p:blipFill rotWithShape="1">
          <a:blip r:embed="rId11">
            <a:alphaModFix/>
          </a:blip>
          <a:srcRect b="0" l="0" r="0" t="0"/>
          <a:stretch/>
        </p:blipFill>
        <p:spPr>
          <a:xfrm>
            <a:off x="10232671" y="2915181"/>
            <a:ext cx="804742" cy="643793"/>
          </a:xfrm>
          <a:prstGeom prst="rect">
            <a:avLst/>
          </a:prstGeom>
          <a:noFill/>
          <a:ln>
            <a:noFill/>
          </a:ln>
        </p:spPr>
      </p:pic>
      <p:pic>
        <p:nvPicPr>
          <p:cNvPr id="705" name="Google Shape;705;p44"/>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706" name="Google Shape;706;p44">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par>
                                <p:cTn fill="hold" nodeType="withEffect" presetClass="entr" presetID="10" presetSubtype="0">
                                  <p:stCondLst>
                                    <p:cond delay="50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par>
                                <p:cTn fill="hold" nodeType="withEffect" presetClass="entr" presetID="10" presetSubtype="0">
                                  <p:stCondLst>
                                    <p:cond delay="100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par>
                                <p:cTn fill="hold" nodeType="withEffect" presetClass="entr" presetID="10" presetSubtype="0">
                                  <p:stCondLst>
                                    <p:cond delay="150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par>
                                <p:cTn fill="hold" nodeType="withEffect" presetClass="entr" presetID="10" presetSubtype="0">
                                  <p:stCondLst>
                                    <p:cond delay="200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par>
                                <p:cTn fill="hold" nodeType="withEffect" presetClass="emph" presetID="8" presetSubtype="0">
                                  <p:stCondLst>
                                    <p:cond delay="0"/>
                                  </p:stCondLst>
                                  <p:childTnLst>
                                    <p:animRot by="-21600000">
                                      <p:cBhvr>
                                        <p:cTn dur="2250" fill="hold"/>
                                        <p:tgtEl>
                                          <p:spTgt spid="692"/>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93"/>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94"/>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97"/>
                                        </p:tgtEl>
                                        <p:attrNameLst>
                                          <p:attrName>style.visibility</p:attrName>
                                        </p:attrNameLst>
                                      </p:cBhvr>
                                      <p:to>
                                        <p:strVal val="visible"/>
                                      </p:to>
                                    </p:set>
                                    <p:anim calcmode="lin" valueType="num">
                                      <p:cBhvr additive="base">
                                        <p:cTn dur="5000"/>
                                        <p:tgtEl>
                                          <p:spTgt spid="6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5000"/>
                                        <p:tgtEl>
                                          <p:spTgt spid="69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02"/>
                                        </p:tgtEl>
                                        <p:attrNameLst>
                                          <p:attrName>style.visibility</p:attrName>
                                        </p:attrNameLst>
                                      </p:cBhvr>
                                      <p:to>
                                        <p:strVal val="visible"/>
                                      </p:to>
                                    </p:set>
                                    <p:anim calcmode="lin" valueType="num">
                                      <p:cBhvr additive="base">
                                        <p:cTn dur="250"/>
                                        <p:tgtEl>
                                          <p:spTgt spid="702"/>
                                        </p:tgtEl>
                                        <p:attrNameLst>
                                          <p:attrName>ppt_w</p:attrName>
                                        </p:attrNameLst>
                                      </p:cBhvr>
                                      <p:tavLst>
                                        <p:tav fmla="" tm="0">
                                          <p:val>
                                            <p:strVal val="0"/>
                                          </p:val>
                                        </p:tav>
                                        <p:tav fmla="" tm="100000">
                                          <p:val>
                                            <p:strVal val="#ppt_w"/>
                                          </p:val>
                                        </p:tav>
                                      </p:tavLst>
                                    </p:anim>
                                    <p:anim calcmode="lin" valueType="num">
                                      <p:cBhvr additive="base">
                                        <p:cTn dur="250"/>
                                        <p:tgtEl>
                                          <p:spTgt spid="7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05"/>
                                        </p:tgtEl>
                                        <p:attrNameLst>
                                          <p:attrName>style.visibility</p:attrName>
                                        </p:attrNameLst>
                                      </p:cBhvr>
                                      <p:to>
                                        <p:strVal val="visible"/>
                                      </p:to>
                                    </p:set>
                                    <p:anim calcmode="lin" valueType="num">
                                      <p:cBhvr additive="base">
                                        <p:cTn dur="250"/>
                                        <p:tgtEl>
                                          <p:spTgt spid="705"/>
                                        </p:tgtEl>
                                        <p:attrNameLst>
                                          <p:attrName>ppt_w</p:attrName>
                                        </p:attrNameLst>
                                      </p:cBhvr>
                                      <p:tavLst>
                                        <p:tav fmla="" tm="0">
                                          <p:val>
                                            <p:strVal val="0"/>
                                          </p:val>
                                        </p:tav>
                                        <p:tav fmla="" tm="100000">
                                          <p:val>
                                            <p:strVal val="#ppt_w"/>
                                          </p:val>
                                        </p:tav>
                                      </p:tavLst>
                                    </p:anim>
                                    <p:anim calcmode="lin" valueType="num">
                                      <p:cBhvr additive="base">
                                        <p:cTn dur="250"/>
                                        <p:tgtEl>
                                          <p:spTgt spid="7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03"/>
                                        </p:tgtEl>
                                        <p:attrNameLst>
                                          <p:attrName>style.visibility</p:attrName>
                                        </p:attrNameLst>
                                      </p:cBhvr>
                                      <p:to>
                                        <p:strVal val="visible"/>
                                      </p:to>
                                    </p:set>
                                    <p:anim calcmode="lin" valueType="num">
                                      <p:cBhvr additive="base">
                                        <p:cTn dur="250"/>
                                        <p:tgtEl>
                                          <p:spTgt spid="703"/>
                                        </p:tgtEl>
                                        <p:attrNameLst>
                                          <p:attrName>ppt_w</p:attrName>
                                        </p:attrNameLst>
                                      </p:cBhvr>
                                      <p:tavLst>
                                        <p:tav fmla="" tm="0">
                                          <p:val>
                                            <p:strVal val="0"/>
                                          </p:val>
                                        </p:tav>
                                        <p:tav fmla="" tm="100000">
                                          <p:val>
                                            <p:strVal val="#ppt_w"/>
                                          </p:val>
                                        </p:tav>
                                      </p:tavLst>
                                    </p:anim>
                                    <p:anim calcmode="lin" valueType="num">
                                      <p:cBhvr additive="base">
                                        <p:cTn dur="250"/>
                                        <p:tgtEl>
                                          <p:spTgt spid="7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04"/>
                                        </p:tgtEl>
                                        <p:attrNameLst>
                                          <p:attrName>style.visibility</p:attrName>
                                        </p:attrNameLst>
                                      </p:cBhvr>
                                      <p:to>
                                        <p:strVal val="visible"/>
                                      </p:to>
                                    </p:set>
                                    <p:anim calcmode="lin" valueType="num">
                                      <p:cBhvr additive="base">
                                        <p:cTn dur="250"/>
                                        <p:tgtEl>
                                          <p:spTgt spid="704"/>
                                        </p:tgtEl>
                                        <p:attrNameLst>
                                          <p:attrName>ppt_w</p:attrName>
                                        </p:attrNameLst>
                                      </p:cBhvr>
                                      <p:tavLst>
                                        <p:tav fmla="" tm="0">
                                          <p:val>
                                            <p:strVal val="0"/>
                                          </p:val>
                                        </p:tav>
                                        <p:tav fmla="" tm="100000">
                                          <p:val>
                                            <p:strVal val="#ppt_w"/>
                                          </p:val>
                                        </p:tav>
                                      </p:tavLst>
                                    </p:anim>
                                    <p:anim calcmode="lin" valueType="num">
                                      <p:cBhvr additive="base">
                                        <p:cTn dur="250"/>
                                        <p:tgtEl>
                                          <p:spTgt spid="7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id="711" name="Google Shape;711;p45"/>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712" name="Google Shape;712;p45"/>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713" name="Google Shape;713;p45"/>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714" name="Google Shape;714;p45"/>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000">
                <a:solidFill>
                  <a:srgbClr val="000000"/>
                </a:solidFill>
                <a:latin typeface="Fira Sans Extra Condensed"/>
                <a:ea typeface="Fira Sans Extra Condensed"/>
                <a:cs typeface="Fira Sans Extra Condensed"/>
                <a:sym typeface="Fira Sans Extra Condensed"/>
              </a:rPr>
              <a:t>Câu 7:</a:t>
            </a:r>
            <a:r>
              <a:rPr lang="vi-VN" sz="3000">
                <a:solidFill>
                  <a:srgbClr val="000000"/>
                </a:solidFill>
                <a:latin typeface="Fira Sans Extra Condensed"/>
                <a:ea typeface="Fira Sans Extra Condensed"/>
                <a:cs typeface="Fira Sans Extra Condensed"/>
                <a:sym typeface="Fira Sans Extra Condensed"/>
              </a:rPr>
              <a:t> Một vật dao động điều hòa với tần số góc ω và biên độ A. Khi thế năng bằng 3 lần động năng thì tốc độ v của vật có biểu thức</a:t>
            </a:r>
            <a:endParaRPr b="0" i="0" sz="3000" u="none" cap="none" strike="noStrike">
              <a:solidFill>
                <a:srgbClr val="000000"/>
              </a:solidFill>
              <a:latin typeface="Fira Sans Extra Condensed"/>
              <a:ea typeface="Fira Sans Extra Condensed"/>
              <a:cs typeface="Fira Sans Extra Condensed"/>
              <a:sym typeface="Fira Sans Extra Condensed"/>
            </a:endParaRPr>
          </a:p>
        </p:txBody>
      </p:sp>
      <p:sp>
        <p:nvSpPr>
          <p:cNvPr id="715" name="Google Shape;715;p45"/>
          <p:cNvSpPr/>
          <p:nvPr/>
        </p:nvSpPr>
        <p:spPr>
          <a:xfrm>
            <a:off x="1110220" y="1949346"/>
            <a:ext cx="4906798" cy="770816"/>
          </a:xfrm>
          <a:prstGeom prst="rect">
            <a:avLst/>
          </a:prstGeom>
          <a:blipFill rotWithShape="1">
            <a:blip r:embed="rId6">
              <a:alphaModFix/>
            </a:blip>
            <a:stretch>
              <a:fillRect b="-11109" l="-285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16" name="Google Shape;716;p45"/>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717" name="Google Shape;717;p45"/>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718" name="Google Shape;718;p45"/>
          <p:cNvSpPr/>
          <p:nvPr/>
        </p:nvSpPr>
        <p:spPr>
          <a:xfrm>
            <a:off x="6130615" y="1953535"/>
            <a:ext cx="4906798" cy="770816"/>
          </a:xfrm>
          <a:prstGeom prst="rect">
            <a:avLst/>
          </a:prstGeom>
          <a:blipFill rotWithShape="1">
            <a:blip r:embed="rId7">
              <a:alphaModFix/>
            </a:blip>
            <a:stretch>
              <a:fillRect b="-15747" l="-297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19" name="Google Shape;719;p45"/>
          <p:cNvSpPr/>
          <p:nvPr/>
        </p:nvSpPr>
        <p:spPr>
          <a:xfrm>
            <a:off x="1110220" y="2838518"/>
            <a:ext cx="4906798" cy="770816"/>
          </a:xfrm>
          <a:prstGeom prst="rect">
            <a:avLst/>
          </a:prstGeom>
          <a:blipFill rotWithShape="1">
            <a:blip r:embed="rId8">
              <a:alphaModFix/>
            </a:blip>
            <a:stretch>
              <a:fillRect b="-16665" l="-285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20" name="Google Shape;720;p45"/>
          <p:cNvSpPr/>
          <p:nvPr/>
        </p:nvSpPr>
        <p:spPr>
          <a:xfrm>
            <a:off x="6130615" y="2842707"/>
            <a:ext cx="4906798" cy="770816"/>
          </a:xfrm>
          <a:prstGeom prst="rect">
            <a:avLst/>
          </a:prstGeom>
          <a:blipFill rotWithShape="1">
            <a:blip r:embed="rId9">
              <a:alphaModFix/>
            </a:blip>
            <a:stretch>
              <a:fillRect b="-11023" l="-297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721" name="Google Shape;721;p45"/>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722" name="Google Shape;722;p45"/>
          <p:cNvPicPr preferRelativeResize="0"/>
          <p:nvPr/>
        </p:nvPicPr>
        <p:blipFill rotWithShape="1">
          <a:blip r:embed="rId10">
            <a:alphaModFix/>
          </a:blip>
          <a:srcRect b="0" l="0" r="0" t="0"/>
          <a:stretch/>
        </p:blipFill>
        <p:spPr>
          <a:xfrm>
            <a:off x="5284614" y="2902112"/>
            <a:ext cx="732404" cy="643628"/>
          </a:xfrm>
          <a:prstGeom prst="rect">
            <a:avLst/>
          </a:prstGeom>
          <a:noFill/>
          <a:ln>
            <a:noFill/>
          </a:ln>
        </p:spPr>
      </p:pic>
      <p:pic>
        <p:nvPicPr>
          <p:cNvPr id="723" name="Google Shape;723;p45"/>
          <p:cNvPicPr preferRelativeResize="0"/>
          <p:nvPr/>
        </p:nvPicPr>
        <p:blipFill rotWithShape="1">
          <a:blip r:embed="rId11">
            <a:alphaModFix/>
          </a:blip>
          <a:srcRect b="0" l="0" r="0" t="0"/>
          <a:stretch/>
        </p:blipFill>
        <p:spPr>
          <a:xfrm>
            <a:off x="10232671" y="2915181"/>
            <a:ext cx="804742" cy="643793"/>
          </a:xfrm>
          <a:prstGeom prst="rect">
            <a:avLst/>
          </a:prstGeom>
          <a:noFill/>
          <a:ln>
            <a:noFill/>
          </a:ln>
        </p:spPr>
      </p:pic>
      <p:pic>
        <p:nvPicPr>
          <p:cNvPr id="724" name="Google Shape;724;p45"/>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725" name="Google Shape;725;p45">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50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100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par>
                                <p:cTn fill="hold" nodeType="withEffect" presetClass="entr" presetID="10" presetSubtype="0">
                                  <p:stCondLst>
                                    <p:cond delay="150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par>
                                <p:cTn fill="hold" nodeType="withEffect" presetClass="entr" presetID="10" presetSubtype="0">
                                  <p:stCondLst>
                                    <p:cond delay="200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par>
                                <p:cTn fill="hold" nodeType="withEffect" presetClass="emph" presetID="8" presetSubtype="0">
                                  <p:stCondLst>
                                    <p:cond delay="0"/>
                                  </p:stCondLst>
                                  <p:childTnLst>
                                    <p:animRot by="-21600000">
                                      <p:cBhvr>
                                        <p:cTn dur="2250" fill="hold"/>
                                        <p:tgtEl>
                                          <p:spTgt spid="711"/>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712"/>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713"/>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5000"/>
                                        <p:tgtEl>
                                          <p:spTgt spid="7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717"/>
                                        </p:tgtEl>
                                        <p:attrNameLst>
                                          <p:attrName>style.visibility</p:attrName>
                                        </p:attrNameLst>
                                      </p:cBhvr>
                                      <p:to>
                                        <p:strVal val="visible"/>
                                      </p:to>
                                    </p:set>
                                    <p:anim calcmode="lin" valueType="num">
                                      <p:cBhvr additive="base">
                                        <p:cTn dur="5000"/>
                                        <p:tgtEl>
                                          <p:spTgt spid="7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21"/>
                                        </p:tgtEl>
                                        <p:attrNameLst>
                                          <p:attrName>style.visibility</p:attrName>
                                        </p:attrNameLst>
                                      </p:cBhvr>
                                      <p:to>
                                        <p:strVal val="visible"/>
                                      </p:to>
                                    </p:set>
                                    <p:anim calcmode="lin" valueType="num">
                                      <p:cBhvr additive="base">
                                        <p:cTn dur="250"/>
                                        <p:tgtEl>
                                          <p:spTgt spid="721"/>
                                        </p:tgtEl>
                                        <p:attrNameLst>
                                          <p:attrName>ppt_w</p:attrName>
                                        </p:attrNameLst>
                                      </p:cBhvr>
                                      <p:tavLst>
                                        <p:tav fmla="" tm="0">
                                          <p:val>
                                            <p:strVal val="0"/>
                                          </p:val>
                                        </p:tav>
                                        <p:tav fmla="" tm="100000">
                                          <p:val>
                                            <p:strVal val="#ppt_w"/>
                                          </p:val>
                                        </p:tav>
                                      </p:tavLst>
                                    </p:anim>
                                    <p:anim calcmode="lin" valueType="num">
                                      <p:cBhvr additive="base">
                                        <p:cTn dur="250"/>
                                        <p:tgtEl>
                                          <p:spTgt spid="7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24"/>
                                        </p:tgtEl>
                                        <p:attrNameLst>
                                          <p:attrName>style.visibility</p:attrName>
                                        </p:attrNameLst>
                                      </p:cBhvr>
                                      <p:to>
                                        <p:strVal val="visible"/>
                                      </p:to>
                                    </p:set>
                                    <p:anim calcmode="lin" valueType="num">
                                      <p:cBhvr additive="base">
                                        <p:cTn dur="250"/>
                                        <p:tgtEl>
                                          <p:spTgt spid="724"/>
                                        </p:tgtEl>
                                        <p:attrNameLst>
                                          <p:attrName>ppt_w</p:attrName>
                                        </p:attrNameLst>
                                      </p:cBhvr>
                                      <p:tavLst>
                                        <p:tav fmla="" tm="0">
                                          <p:val>
                                            <p:strVal val="0"/>
                                          </p:val>
                                        </p:tav>
                                        <p:tav fmla="" tm="100000">
                                          <p:val>
                                            <p:strVal val="#ppt_w"/>
                                          </p:val>
                                        </p:tav>
                                      </p:tavLst>
                                    </p:anim>
                                    <p:anim calcmode="lin" valueType="num">
                                      <p:cBhvr additive="base">
                                        <p:cTn dur="250"/>
                                        <p:tgtEl>
                                          <p:spTgt spid="7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250"/>
                                        <p:tgtEl>
                                          <p:spTgt spid="722"/>
                                        </p:tgtEl>
                                        <p:attrNameLst>
                                          <p:attrName>ppt_w</p:attrName>
                                        </p:attrNameLst>
                                      </p:cBhvr>
                                      <p:tavLst>
                                        <p:tav fmla="" tm="0">
                                          <p:val>
                                            <p:strVal val="0"/>
                                          </p:val>
                                        </p:tav>
                                        <p:tav fmla="" tm="100000">
                                          <p:val>
                                            <p:strVal val="#ppt_w"/>
                                          </p:val>
                                        </p:tav>
                                      </p:tavLst>
                                    </p:anim>
                                    <p:anim calcmode="lin" valueType="num">
                                      <p:cBhvr additive="base">
                                        <p:cTn dur="250"/>
                                        <p:tgtEl>
                                          <p:spTgt spid="7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23"/>
                                        </p:tgtEl>
                                        <p:attrNameLst>
                                          <p:attrName>style.visibility</p:attrName>
                                        </p:attrNameLst>
                                      </p:cBhvr>
                                      <p:to>
                                        <p:strVal val="visible"/>
                                      </p:to>
                                    </p:set>
                                    <p:anim calcmode="lin" valueType="num">
                                      <p:cBhvr additive="base">
                                        <p:cTn dur="250"/>
                                        <p:tgtEl>
                                          <p:spTgt spid="723"/>
                                        </p:tgtEl>
                                        <p:attrNameLst>
                                          <p:attrName>ppt_w</p:attrName>
                                        </p:attrNameLst>
                                      </p:cBhvr>
                                      <p:tavLst>
                                        <p:tav fmla="" tm="0">
                                          <p:val>
                                            <p:strVal val="0"/>
                                          </p:val>
                                        </p:tav>
                                        <p:tav fmla="" tm="100000">
                                          <p:val>
                                            <p:strVal val="#ppt_w"/>
                                          </p:val>
                                        </p:tav>
                                      </p:tavLst>
                                    </p:anim>
                                    <p:anim calcmode="lin" valueType="num">
                                      <p:cBhvr additive="base">
                                        <p:cTn dur="250"/>
                                        <p:tgtEl>
                                          <p:spTgt spid="7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grpSp>
        <p:nvGrpSpPr>
          <p:cNvPr id="730" name="Google Shape;730;p46"/>
          <p:cNvGrpSpPr/>
          <p:nvPr/>
        </p:nvGrpSpPr>
        <p:grpSpPr>
          <a:xfrm>
            <a:off x="4876800" y="103796"/>
            <a:ext cx="2269096" cy="531988"/>
            <a:chOff x="2193" y="0"/>
            <a:chExt cx="2245706" cy="1239104"/>
          </a:xfrm>
        </p:grpSpPr>
        <p:sp>
          <p:nvSpPr>
            <p:cNvPr id="731" name="Google Shape;731;p46"/>
            <p:cNvSpPr/>
            <p:nvPr/>
          </p:nvSpPr>
          <p:spPr>
            <a:xfrm>
              <a:off x="2193" y="0"/>
              <a:ext cx="2245706" cy="1239104"/>
            </a:xfrm>
            <a:prstGeom prst="roundRect">
              <a:avLst>
                <a:gd fmla="val 16667" name="adj"/>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6"/>
            <p:cNvSpPr/>
            <p:nvPr/>
          </p:nvSpPr>
          <p:spPr>
            <a:xfrm>
              <a:off x="77334" y="60488"/>
              <a:ext cx="2124730" cy="1118127"/>
            </a:xfrm>
            <a:prstGeom prst="rect">
              <a:avLst/>
            </a:prstGeom>
            <a:solidFill>
              <a:srgbClr val="002060"/>
            </a:solid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vi-VN" sz="2600">
                  <a:solidFill>
                    <a:schemeClr val="lt1"/>
                  </a:solidFill>
                  <a:latin typeface="Arial"/>
                  <a:ea typeface="Arial"/>
                  <a:cs typeface="Arial"/>
                  <a:sym typeface="Arial"/>
                </a:rPr>
                <a:t>Em nên biết</a:t>
              </a:r>
              <a:endParaRPr b="1" sz="2600">
                <a:solidFill>
                  <a:schemeClr val="lt1"/>
                </a:solidFill>
                <a:latin typeface="Arial"/>
                <a:ea typeface="Arial"/>
                <a:cs typeface="Arial"/>
                <a:sym typeface="Arial"/>
              </a:endParaRPr>
            </a:p>
          </p:txBody>
        </p:sp>
      </p:grpSp>
      <p:sp>
        <p:nvSpPr>
          <p:cNvPr id="733" name="Google Shape;733;p46"/>
          <p:cNvSpPr txBox="1"/>
          <p:nvPr/>
        </p:nvSpPr>
        <p:spPr>
          <a:xfrm>
            <a:off x="730315" y="794773"/>
            <a:ext cx="6919232" cy="31393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 Khi quả lắc được cung cấp năng lượng ban đầu, nó sẽ dao động. Thông qua hệ thống bánh răng đặc biệt sẽ làm kim đồng hồ dịch chuyển. Trong quá trình quả lắc dao động thì có sự chuyển hóa giữa thế năng và động năng. Nhưng do ma sát ở các trục và bánh răng cũng như ma sát với không khí nên năng lượng của quả lắc giảm dần. Để duy trì dao động mà không làm thay đổi chu kỳ của quả lắc, người ta cung cấp thêm sau mỗi nửa chu kì mật năng lượng đúng bằng năng lượng tiêu hao do ma sát thông qua hệ thống dây cót.</a:t>
            </a:r>
            <a:endParaRPr/>
          </a:p>
        </p:txBody>
      </p:sp>
      <p:pic>
        <p:nvPicPr>
          <p:cNvPr id="734" name="Google Shape;734;p46"/>
          <p:cNvPicPr preferRelativeResize="0"/>
          <p:nvPr/>
        </p:nvPicPr>
        <p:blipFill rotWithShape="1">
          <a:blip r:embed="rId3">
            <a:alphaModFix/>
          </a:blip>
          <a:srcRect b="4748" l="0" r="0" t="5863"/>
          <a:stretch/>
        </p:blipFill>
        <p:spPr>
          <a:xfrm>
            <a:off x="8002070" y="363894"/>
            <a:ext cx="3857625" cy="6130212"/>
          </a:xfrm>
          <a:prstGeom prst="rect">
            <a:avLst/>
          </a:prstGeom>
          <a:noFill/>
          <a:ln>
            <a:noFill/>
          </a:ln>
        </p:spPr>
      </p:pic>
      <p:sp>
        <p:nvSpPr>
          <p:cNvPr id="735" name="Google Shape;735;p46"/>
          <p:cNvSpPr txBox="1"/>
          <p:nvPr/>
        </p:nvSpPr>
        <p:spPr>
          <a:xfrm>
            <a:off x="730315" y="3977691"/>
            <a:ext cx="6919232"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200">
                <a:solidFill>
                  <a:srgbClr val="FF0000"/>
                </a:solidFill>
                <a:latin typeface="Fira Sans Extra Condensed"/>
                <a:ea typeface="Fira Sans Extra Condensed"/>
                <a:cs typeface="Fira Sans Extra Condensed"/>
                <a:sym typeface="Fira Sans Extra Condensed"/>
              </a:rPr>
              <a:t>■ Bài tập về nhà: </a:t>
            </a:r>
            <a:r>
              <a:rPr lang="vi-VN" sz="2200">
                <a:solidFill>
                  <a:schemeClr val="dk1"/>
                </a:solidFill>
                <a:latin typeface="Fira Sans Extra Condensed"/>
                <a:ea typeface="Fira Sans Extra Condensed"/>
                <a:cs typeface="Fira Sans Extra Condensed"/>
                <a:sym typeface="Fira Sans Extra Condensed"/>
              </a:rPr>
              <a:t>Hãy phân tích sự chuyển hóa năng lượng giữa động năng và thế năng trong hệ gồm hai lò xo và vật nặng m được mắc như hình vẽ bên. Khi quả nặng được thả cho dao động.</a:t>
            </a:r>
            <a:endParaRPr/>
          </a:p>
        </p:txBody>
      </p:sp>
      <p:pic>
        <p:nvPicPr>
          <p:cNvPr descr="A picture containing text, font, screenshot, line&#10;&#10;Description automatically generated" id="736" name="Google Shape;736;p46"/>
          <p:cNvPicPr preferRelativeResize="0"/>
          <p:nvPr/>
        </p:nvPicPr>
        <p:blipFill rotWithShape="1">
          <a:blip r:embed="rId4">
            <a:alphaModFix/>
          </a:blip>
          <a:srcRect b="0" l="0" r="0" t="0"/>
          <a:stretch/>
        </p:blipFill>
        <p:spPr>
          <a:xfrm>
            <a:off x="2793482" y="5144369"/>
            <a:ext cx="2792898" cy="1222258"/>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33"/>
                                        </p:tgtEl>
                                      </p:cBhvr>
                                    </p:animEffect>
                                    <p:set>
                                      <p:cBhvr>
                                        <p:cTn dur="1" fill="hold">
                                          <p:stCondLst>
                                            <p:cond delay="500"/>
                                          </p:stCondLst>
                                        </p:cTn>
                                        <p:tgtEl>
                                          <p:spTgt spid="7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p27"/>
          <p:cNvGrpSpPr/>
          <p:nvPr/>
        </p:nvGrpSpPr>
        <p:grpSpPr>
          <a:xfrm>
            <a:off x="-244135" y="81157"/>
            <a:ext cx="8603569" cy="542538"/>
            <a:chOff x="74035" y="2231322"/>
            <a:chExt cx="8550261" cy="757342"/>
          </a:xfrm>
        </p:grpSpPr>
        <p:grpSp>
          <p:nvGrpSpPr>
            <p:cNvPr id="240" name="Google Shape;240;p27"/>
            <p:cNvGrpSpPr/>
            <p:nvPr/>
          </p:nvGrpSpPr>
          <p:grpSpPr>
            <a:xfrm>
              <a:off x="286108" y="2280389"/>
              <a:ext cx="5875473" cy="708275"/>
              <a:chOff x="564747" y="3403331"/>
              <a:chExt cx="3025594" cy="1364238"/>
            </a:xfrm>
          </p:grpSpPr>
          <p:pic>
            <p:nvPicPr>
              <p:cNvPr descr="empty-green-rectangle" id="241" name="Google Shape;241;p27"/>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242" name="Google Shape;242;p27"/>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243" name="Google Shape;243;p27"/>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600" u="none" cap="none" strike="noStrike">
                  <a:solidFill>
                    <a:schemeClr val="dk1"/>
                  </a:solidFill>
                  <a:latin typeface="Fira Sans Condensed Medium"/>
                  <a:ea typeface="Fira Sans Condensed Medium"/>
                  <a:cs typeface="Fira Sans Condensed Medium"/>
                  <a:sym typeface="Fira Sans Condensed Medium"/>
                </a:rPr>
                <a:t>I</a:t>
              </a:r>
              <a:endParaRPr/>
            </a:p>
          </p:txBody>
        </p:sp>
        <p:sp>
          <p:nvSpPr>
            <p:cNvPr id="244" name="Google Shape;244;p27"/>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0" i="1" lang="vi-VN" sz="2800" u="none" cap="none" strike="noStrike">
                  <a:solidFill>
                    <a:schemeClr val="dk1"/>
                  </a:solidFill>
                  <a:latin typeface="Fira Sans Condensed Medium"/>
                  <a:ea typeface="Fira Sans Condensed Medium"/>
                  <a:cs typeface="Fira Sans Condensed Medium"/>
                  <a:sym typeface="Fira Sans Condensed Medium"/>
                </a:rPr>
                <a:t>Các ví dụ</a:t>
              </a:r>
              <a:endParaRPr b="0" i="0" sz="2800" u="none" cap="none" strike="noStrike">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245" name="Google Shape;245;p27"/>
          <p:cNvPicPr preferRelativeResize="0"/>
          <p:nvPr/>
        </p:nvPicPr>
        <p:blipFill rotWithShape="1">
          <a:blip r:embed="rId5">
            <a:alphaModFix/>
          </a:blip>
          <a:srcRect b="0" l="0" r="0" t="0"/>
          <a:stretch/>
        </p:blipFill>
        <p:spPr>
          <a:xfrm>
            <a:off x="0" y="719647"/>
            <a:ext cx="12192000" cy="2709353"/>
          </a:xfrm>
          <a:prstGeom prst="rect">
            <a:avLst/>
          </a:prstGeom>
          <a:noFill/>
          <a:ln>
            <a:noFill/>
          </a:ln>
        </p:spPr>
      </p:pic>
      <p:sp>
        <p:nvSpPr>
          <p:cNvPr id="246" name="Google Shape;246;p27"/>
          <p:cNvSpPr txBox="1"/>
          <p:nvPr/>
        </p:nvSpPr>
        <p:spPr>
          <a:xfrm>
            <a:off x="447869" y="837508"/>
            <a:ext cx="10021078" cy="2138534"/>
          </a:xfrm>
          <a:prstGeom prst="rect">
            <a:avLst/>
          </a:prstGeom>
          <a:blipFill rotWithShape="1">
            <a:blip r:embed="rId6">
              <a:alphaModFix/>
            </a:blip>
            <a:stretch>
              <a:fillRect b="-4842" l="-790" r="-790" t="-17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vi-VN" sz="1800" u="none" cap="none" strike="noStrike">
                <a:latin typeface="Calibri"/>
                <a:ea typeface="Calibri"/>
                <a:cs typeface="Calibri"/>
                <a:sym typeface="Calibri"/>
              </a:rPr>
              <a:t> </a:t>
            </a:r>
            <a:endParaRPr/>
          </a:p>
        </p:txBody>
      </p:sp>
      <p:pic>
        <p:nvPicPr>
          <p:cNvPr id="247" name="Google Shape;247;p27"/>
          <p:cNvPicPr preferRelativeResize="0"/>
          <p:nvPr/>
        </p:nvPicPr>
        <p:blipFill rotWithShape="1">
          <a:blip r:embed="rId7">
            <a:alphaModFix/>
          </a:blip>
          <a:srcRect b="0" l="0" r="0" t="0"/>
          <a:stretch/>
        </p:blipFill>
        <p:spPr>
          <a:xfrm>
            <a:off x="10409230" y="835779"/>
            <a:ext cx="1334901" cy="2477088"/>
          </a:xfrm>
          <a:prstGeom prst="rect">
            <a:avLst/>
          </a:prstGeom>
          <a:noFill/>
          <a:ln>
            <a:noFill/>
          </a:ln>
        </p:spPr>
      </p:pic>
      <p:grpSp>
        <p:nvGrpSpPr>
          <p:cNvPr id="248" name="Google Shape;248;p27"/>
          <p:cNvGrpSpPr/>
          <p:nvPr/>
        </p:nvGrpSpPr>
        <p:grpSpPr>
          <a:xfrm>
            <a:off x="8999304" y="3428999"/>
            <a:ext cx="2819851" cy="3362978"/>
            <a:chOff x="9002106" y="3405217"/>
            <a:chExt cx="2819851" cy="3362978"/>
          </a:xfrm>
        </p:grpSpPr>
        <p:grpSp>
          <p:nvGrpSpPr>
            <p:cNvPr id="249" name="Google Shape;249;p27"/>
            <p:cNvGrpSpPr/>
            <p:nvPr/>
          </p:nvGrpSpPr>
          <p:grpSpPr>
            <a:xfrm>
              <a:off x="9098279" y="3757592"/>
              <a:ext cx="2621902" cy="2642325"/>
              <a:chOff x="8873412" y="3860229"/>
              <a:chExt cx="2621902" cy="2642325"/>
            </a:xfrm>
          </p:grpSpPr>
          <p:sp>
            <p:nvSpPr>
              <p:cNvPr id="250" name="Google Shape;250;p27"/>
              <p:cNvSpPr/>
              <p:nvPr/>
            </p:nvSpPr>
            <p:spPr>
              <a:xfrm flipH="1" rot="10800000">
                <a:off x="8873412" y="3872205"/>
                <a:ext cx="2621902" cy="2621902"/>
              </a:xfrm>
              <a:prstGeom prst="arc">
                <a:avLst>
                  <a:gd fmla="val 12488769" name="adj1"/>
                  <a:gd fmla="val 19867598" name="adj2"/>
                </a:avLst>
              </a:prstGeom>
              <a:noFill/>
              <a:ln cap="flat" cmpd="sng" w="9525">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51" name="Google Shape;251;p27"/>
              <p:cNvCxnSpPr/>
              <p:nvPr/>
            </p:nvCxnSpPr>
            <p:spPr>
              <a:xfrm flipH="1" rot="10800000">
                <a:off x="9022702" y="3862873"/>
                <a:ext cx="1166327" cy="1931437"/>
              </a:xfrm>
              <a:prstGeom prst="straightConnector1">
                <a:avLst/>
              </a:prstGeom>
              <a:noFill/>
              <a:ln cap="flat" cmpd="sng" w="9525">
                <a:solidFill>
                  <a:schemeClr val="dk1"/>
                </a:solidFill>
                <a:prstDash val="dashDot"/>
                <a:miter lim="800000"/>
                <a:headEnd len="sm" w="sm" type="none"/>
                <a:tailEnd len="sm" w="sm" type="none"/>
              </a:ln>
            </p:spPr>
          </p:cxnSp>
          <p:cxnSp>
            <p:nvCxnSpPr>
              <p:cNvPr id="252" name="Google Shape;252;p27"/>
              <p:cNvCxnSpPr/>
              <p:nvPr/>
            </p:nvCxnSpPr>
            <p:spPr>
              <a:xfrm rot="10800000">
                <a:off x="10184363" y="3872205"/>
                <a:ext cx="1152331" cy="1940766"/>
              </a:xfrm>
              <a:prstGeom prst="straightConnector1">
                <a:avLst/>
              </a:prstGeom>
              <a:noFill/>
              <a:ln cap="flat" cmpd="sng" w="9525">
                <a:solidFill>
                  <a:schemeClr val="dk1"/>
                </a:solidFill>
                <a:prstDash val="dashDot"/>
                <a:miter lim="800000"/>
                <a:headEnd len="sm" w="sm" type="none"/>
                <a:tailEnd len="sm" w="sm" type="none"/>
              </a:ln>
            </p:spPr>
          </p:cxnSp>
          <p:cxnSp>
            <p:nvCxnSpPr>
              <p:cNvPr id="253" name="Google Shape;253;p27"/>
              <p:cNvCxnSpPr/>
              <p:nvPr/>
            </p:nvCxnSpPr>
            <p:spPr>
              <a:xfrm>
                <a:off x="10184363" y="3862873"/>
                <a:ext cx="0" cy="2631234"/>
              </a:xfrm>
              <a:prstGeom prst="straightConnector1">
                <a:avLst/>
              </a:prstGeom>
              <a:noFill/>
              <a:ln cap="flat" cmpd="sng" w="9525">
                <a:solidFill>
                  <a:schemeClr val="dk1"/>
                </a:solidFill>
                <a:prstDash val="dashDot"/>
                <a:miter lim="800000"/>
                <a:headEnd len="sm" w="sm" type="none"/>
                <a:tailEnd len="sm" w="sm" type="none"/>
              </a:ln>
            </p:spPr>
          </p:cxnSp>
          <p:cxnSp>
            <p:nvCxnSpPr>
              <p:cNvPr id="254" name="Google Shape;254;p27"/>
              <p:cNvCxnSpPr>
                <a:stCxn id="250" idx="0"/>
                <a:endCxn id="250" idx="2"/>
              </p:cNvCxnSpPr>
              <p:nvPr/>
            </p:nvCxnSpPr>
            <p:spPr>
              <a:xfrm>
                <a:off x="9028436" y="5801561"/>
                <a:ext cx="2304000" cy="14700"/>
              </a:xfrm>
              <a:prstGeom prst="straightConnector1">
                <a:avLst/>
              </a:prstGeom>
              <a:noFill/>
              <a:ln cap="flat" cmpd="sng" w="9525">
                <a:solidFill>
                  <a:schemeClr val="dk1"/>
                </a:solidFill>
                <a:prstDash val="lgDash"/>
                <a:miter lim="800000"/>
                <a:headEnd len="sm" w="sm" type="none"/>
                <a:tailEnd len="sm" w="sm" type="none"/>
              </a:ln>
            </p:spPr>
          </p:cxnSp>
          <p:cxnSp>
            <p:nvCxnSpPr>
              <p:cNvPr id="255" name="Google Shape;255;p27"/>
              <p:cNvCxnSpPr/>
              <p:nvPr/>
            </p:nvCxnSpPr>
            <p:spPr>
              <a:xfrm>
                <a:off x="10184362" y="3860229"/>
                <a:ext cx="732454" cy="2395947"/>
              </a:xfrm>
              <a:prstGeom prst="straightConnector1">
                <a:avLst/>
              </a:prstGeom>
              <a:noFill/>
              <a:ln cap="flat" cmpd="sng" w="9525">
                <a:solidFill>
                  <a:schemeClr val="dk1"/>
                </a:solidFill>
                <a:prstDash val="solid"/>
                <a:miter lim="800000"/>
                <a:headEnd len="sm" w="sm" type="none"/>
                <a:tailEnd len="sm" w="sm" type="none"/>
              </a:ln>
            </p:spPr>
          </p:cxnSp>
          <p:cxnSp>
            <p:nvCxnSpPr>
              <p:cNvPr id="256" name="Google Shape;256;p27"/>
              <p:cNvCxnSpPr/>
              <p:nvPr/>
            </p:nvCxnSpPr>
            <p:spPr>
              <a:xfrm rot="10800000">
                <a:off x="9283959" y="6498460"/>
                <a:ext cx="1476569" cy="4094"/>
              </a:xfrm>
              <a:prstGeom prst="straightConnector1">
                <a:avLst/>
              </a:prstGeom>
              <a:noFill/>
              <a:ln cap="flat" cmpd="sng" w="9525">
                <a:solidFill>
                  <a:schemeClr val="dk1"/>
                </a:solidFill>
                <a:prstDash val="lgDash"/>
                <a:miter lim="800000"/>
                <a:headEnd len="sm" w="sm" type="none"/>
                <a:tailEnd len="sm" w="sm" type="none"/>
              </a:ln>
            </p:spPr>
          </p:cxnSp>
          <p:cxnSp>
            <p:nvCxnSpPr>
              <p:cNvPr id="257" name="Google Shape;257;p27"/>
              <p:cNvCxnSpPr/>
              <p:nvPr/>
            </p:nvCxnSpPr>
            <p:spPr>
              <a:xfrm rot="10800000">
                <a:off x="10189029" y="6263427"/>
                <a:ext cx="727787" cy="0"/>
              </a:xfrm>
              <a:prstGeom prst="straightConnector1">
                <a:avLst/>
              </a:prstGeom>
              <a:noFill/>
              <a:ln cap="flat" cmpd="sng" w="9525">
                <a:solidFill>
                  <a:schemeClr val="dk1"/>
                </a:solidFill>
                <a:prstDash val="lgDash"/>
                <a:miter lim="800000"/>
                <a:headEnd len="sm" w="sm" type="none"/>
                <a:tailEnd len="sm" w="sm" type="none"/>
              </a:ln>
            </p:spPr>
          </p:cxnSp>
          <p:cxnSp>
            <p:nvCxnSpPr>
              <p:cNvPr id="258" name="Google Shape;258;p27"/>
              <p:cNvCxnSpPr/>
              <p:nvPr/>
            </p:nvCxnSpPr>
            <p:spPr>
              <a:xfrm>
                <a:off x="9493895" y="5803642"/>
                <a:ext cx="0" cy="693109"/>
              </a:xfrm>
              <a:prstGeom prst="straightConnector1">
                <a:avLst/>
              </a:prstGeom>
              <a:noFill/>
              <a:ln cap="flat" cmpd="sng" w="9525">
                <a:solidFill>
                  <a:schemeClr val="dk1"/>
                </a:solidFill>
                <a:prstDash val="solid"/>
                <a:miter lim="800000"/>
                <a:headEnd len="med" w="med" type="triangle"/>
                <a:tailEnd len="med" w="med" type="triangle"/>
              </a:ln>
            </p:spPr>
          </p:cxnSp>
          <p:cxnSp>
            <p:nvCxnSpPr>
              <p:cNvPr id="259" name="Google Shape;259;p27"/>
              <p:cNvCxnSpPr/>
              <p:nvPr/>
            </p:nvCxnSpPr>
            <p:spPr>
              <a:xfrm>
                <a:off x="10468947" y="6256176"/>
                <a:ext cx="0" cy="244331"/>
              </a:xfrm>
              <a:prstGeom prst="straightConnector1">
                <a:avLst/>
              </a:prstGeom>
              <a:noFill/>
              <a:ln cap="flat" cmpd="sng" w="9525">
                <a:solidFill>
                  <a:schemeClr val="dk1"/>
                </a:solidFill>
                <a:prstDash val="solid"/>
                <a:miter lim="800000"/>
                <a:headEnd len="med" w="med" type="triangle"/>
                <a:tailEnd len="med" w="med" type="triangle"/>
              </a:ln>
            </p:spPr>
          </p:cxnSp>
          <p:cxnSp>
            <p:nvCxnSpPr>
              <p:cNvPr id="260" name="Google Shape;260;p27"/>
              <p:cNvCxnSpPr/>
              <p:nvPr/>
            </p:nvCxnSpPr>
            <p:spPr>
              <a:xfrm>
                <a:off x="9956464" y="3860229"/>
                <a:ext cx="442510" cy="0"/>
              </a:xfrm>
              <a:prstGeom prst="straightConnector1">
                <a:avLst/>
              </a:prstGeom>
              <a:noFill/>
              <a:ln cap="flat" cmpd="sng" w="38100">
                <a:solidFill>
                  <a:schemeClr val="dk1"/>
                </a:solidFill>
                <a:prstDash val="solid"/>
                <a:miter lim="800000"/>
                <a:headEnd len="sm" w="sm" type="none"/>
                <a:tailEnd len="sm" w="sm" type="none"/>
              </a:ln>
            </p:spPr>
          </p:cxnSp>
        </p:grpSp>
        <p:sp>
          <p:nvSpPr>
            <p:cNvPr id="261" name="Google Shape;261;p27"/>
            <p:cNvSpPr txBox="1"/>
            <p:nvPr/>
          </p:nvSpPr>
          <p:spPr>
            <a:xfrm>
              <a:off x="9002106" y="531343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A</a:t>
              </a:r>
              <a:endParaRPr sz="2000">
                <a:solidFill>
                  <a:schemeClr val="dk1"/>
                </a:solidFill>
                <a:latin typeface="Fira Sans Extra Condensed"/>
                <a:ea typeface="Fira Sans Extra Condensed"/>
                <a:cs typeface="Fira Sans Extra Condensed"/>
                <a:sym typeface="Fira Sans Extra Condensed"/>
              </a:endParaRPr>
            </a:p>
          </p:txBody>
        </p:sp>
        <p:sp>
          <p:nvSpPr>
            <p:cNvPr id="262" name="Google Shape;262;p27"/>
            <p:cNvSpPr txBox="1"/>
            <p:nvPr/>
          </p:nvSpPr>
          <p:spPr>
            <a:xfrm>
              <a:off x="10245946" y="3405217"/>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Q</a:t>
              </a:r>
              <a:endParaRPr sz="2000">
                <a:solidFill>
                  <a:schemeClr val="dk1"/>
                </a:solidFill>
                <a:latin typeface="Fira Sans Extra Condensed"/>
                <a:ea typeface="Fira Sans Extra Condensed"/>
                <a:cs typeface="Fira Sans Extra Condensed"/>
                <a:sym typeface="Fira Sans Extra Condensed"/>
              </a:endParaRPr>
            </a:p>
          </p:txBody>
        </p:sp>
        <p:sp>
          <p:nvSpPr>
            <p:cNvPr id="263" name="Google Shape;263;p27"/>
            <p:cNvSpPr txBox="1"/>
            <p:nvPr/>
          </p:nvSpPr>
          <p:spPr>
            <a:xfrm>
              <a:off x="11486055" y="532219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264" name="Google Shape;264;p27"/>
            <p:cNvSpPr txBox="1"/>
            <p:nvPr/>
          </p:nvSpPr>
          <p:spPr>
            <a:xfrm>
              <a:off x="10287939" y="636808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O</a:t>
              </a:r>
              <a:endParaRPr sz="2000">
                <a:solidFill>
                  <a:schemeClr val="dk1"/>
                </a:solidFill>
                <a:latin typeface="Fira Sans Extra Condensed"/>
                <a:ea typeface="Fira Sans Extra Condensed"/>
                <a:cs typeface="Fira Sans Extra Condensed"/>
                <a:sym typeface="Fira Sans Extra Condensed"/>
              </a:endParaRPr>
            </a:p>
          </p:txBody>
        </p:sp>
        <p:sp>
          <p:nvSpPr>
            <p:cNvPr id="265" name="Google Shape;265;p27"/>
            <p:cNvSpPr txBox="1"/>
            <p:nvPr/>
          </p:nvSpPr>
          <p:spPr>
            <a:xfrm>
              <a:off x="11039979" y="5698923"/>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C</a:t>
              </a:r>
              <a:endParaRPr sz="2000">
                <a:solidFill>
                  <a:schemeClr val="dk1"/>
                </a:solidFill>
                <a:latin typeface="Fira Sans Extra Condensed"/>
                <a:ea typeface="Fira Sans Extra Condensed"/>
                <a:cs typeface="Fira Sans Extra Condensed"/>
                <a:sym typeface="Fira Sans Extra Condensed"/>
              </a:endParaRPr>
            </a:p>
          </p:txBody>
        </p:sp>
        <p:sp>
          <p:nvSpPr>
            <p:cNvPr id="266" name="Google Shape;266;p27"/>
            <p:cNvSpPr txBox="1"/>
            <p:nvPr/>
          </p:nvSpPr>
          <p:spPr>
            <a:xfrm>
              <a:off x="9712947" y="5818888"/>
              <a:ext cx="74130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A</a:t>
              </a: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267" name="Google Shape;267;p27"/>
            <p:cNvSpPr txBox="1"/>
            <p:nvPr/>
          </p:nvSpPr>
          <p:spPr>
            <a:xfrm>
              <a:off x="10812776" y="6101434"/>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endParaRPr sz="2000">
                <a:solidFill>
                  <a:schemeClr val="dk1"/>
                </a:solidFill>
                <a:latin typeface="Fira Sans Extra Condensed"/>
                <a:ea typeface="Fira Sans Extra Condensed"/>
                <a:cs typeface="Fira Sans Extra Condensed"/>
                <a:sym typeface="Fira Sans Extra Condensed"/>
              </a:endParaRPr>
            </a:p>
          </p:txBody>
        </p:sp>
        <p:sp>
          <p:nvSpPr>
            <p:cNvPr id="268" name="Google Shape;268;p27"/>
            <p:cNvSpPr txBox="1"/>
            <p:nvPr/>
          </p:nvSpPr>
          <p:spPr>
            <a:xfrm>
              <a:off x="10027142" y="4348390"/>
              <a:ext cx="335902" cy="400110"/>
            </a:xfrm>
            <a:prstGeom prst="rect">
              <a:avLst/>
            </a:prstGeom>
            <a:blipFill rotWithShape="1">
              <a:blip r:embed="rId8">
                <a:alphaModFix/>
              </a:blip>
              <a:stretch>
                <a:fillRect b="0" l="-1606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69" name="Google Shape;269;p27"/>
            <p:cNvSpPr txBox="1"/>
            <p:nvPr/>
          </p:nvSpPr>
          <p:spPr>
            <a:xfrm>
              <a:off x="10423224" y="446952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α</a:t>
              </a:r>
              <a:endParaRPr sz="2000">
                <a:solidFill>
                  <a:schemeClr val="dk1"/>
                </a:solidFill>
                <a:latin typeface="Fira Sans Extra Condensed"/>
                <a:ea typeface="Fira Sans Extra Condensed"/>
                <a:cs typeface="Fira Sans Extra Condensed"/>
                <a:sym typeface="Fira Sans Extra Condensed"/>
              </a:endParaRPr>
            </a:p>
          </p:txBody>
        </p:sp>
        <p:sp>
          <p:nvSpPr>
            <p:cNvPr id="270" name="Google Shape;270;p27"/>
            <p:cNvSpPr/>
            <p:nvPr/>
          </p:nvSpPr>
          <p:spPr>
            <a:xfrm rot="9336694">
              <a:off x="10159637" y="396887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27"/>
            <p:cNvSpPr/>
            <p:nvPr/>
          </p:nvSpPr>
          <p:spPr>
            <a:xfrm rot="6787593">
              <a:off x="10312037" y="4205258"/>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27"/>
            <p:cNvSpPr/>
            <p:nvPr/>
          </p:nvSpPr>
          <p:spPr>
            <a:xfrm rot="6787593">
              <a:off x="10305041" y="416264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3" name="Google Shape;273;p27"/>
          <p:cNvSpPr txBox="1"/>
          <p:nvPr/>
        </p:nvSpPr>
        <p:spPr>
          <a:xfrm>
            <a:off x="514704" y="3875766"/>
            <a:ext cx="638836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a) Chọn mốc để tính thế năng của vật tại vị trí cân bằng O.</a:t>
            </a:r>
            <a:endParaRPr/>
          </a:p>
        </p:txBody>
      </p:sp>
      <p:sp>
        <p:nvSpPr>
          <p:cNvPr id="274" name="Google Shape;274;p27"/>
          <p:cNvSpPr txBox="1"/>
          <p:nvPr/>
        </p:nvSpPr>
        <p:spPr>
          <a:xfrm>
            <a:off x="4859662" y="3429110"/>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275" name="Google Shape;275;p27"/>
          <p:cNvSpPr txBox="1"/>
          <p:nvPr/>
        </p:nvSpPr>
        <p:spPr>
          <a:xfrm>
            <a:off x="732916" y="4262479"/>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 Thế năng và động năng của vật tại vị trí biên A và B là:</a:t>
            </a:r>
            <a:endParaRPr sz="2200">
              <a:solidFill>
                <a:schemeClr val="dk1"/>
              </a:solidFill>
              <a:latin typeface="Calibri"/>
              <a:ea typeface="Calibri"/>
              <a:cs typeface="Calibri"/>
              <a:sym typeface="Calibri"/>
            </a:endParaRPr>
          </a:p>
        </p:txBody>
      </p:sp>
      <p:sp>
        <p:nvSpPr>
          <p:cNvPr id="276" name="Google Shape;276;p27"/>
          <p:cNvSpPr txBox="1"/>
          <p:nvPr/>
        </p:nvSpPr>
        <p:spPr>
          <a:xfrm>
            <a:off x="792861" y="5182391"/>
            <a:ext cx="2621902" cy="369332"/>
          </a:xfrm>
          <a:prstGeom prst="rect">
            <a:avLst/>
          </a:prstGeom>
          <a:blipFill rotWithShape="1">
            <a:blip r:embed="rId9">
              <a:alphaModFix/>
            </a:blip>
            <a:stretch>
              <a:fillRect b="-1638"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77" name="Google Shape;277;p27"/>
          <p:cNvSpPr txBox="1"/>
          <p:nvPr/>
        </p:nvSpPr>
        <p:spPr>
          <a:xfrm>
            <a:off x="6779221" y="4256884"/>
            <a:ext cx="2707118" cy="369332"/>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78" name="Google Shape;278;p27"/>
          <p:cNvSpPr txBox="1"/>
          <p:nvPr/>
        </p:nvSpPr>
        <p:spPr>
          <a:xfrm>
            <a:off x="837880" y="4612783"/>
            <a:ext cx="6522102" cy="658385"/>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79" name="Google Shape;279;p27"/>
          <p:cNvSpPr txBox="1"/>
          <p:nvPr/>
        </p:nvSpPr>
        <p:spPr>
          <a:xfrm>
            <a:off x="703057" y="5544749"/>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 Thế năng và động năng của vật tại vị trí cân bằng O là:</a:t>
            </a:r>
            <a:endParaRPr sz="2200">
              <a:solidFill>
                <a:schemeClr val="dk1"/>
              </a:solidFill>
              <a:latin typeface="Calibri"/>
              <a:ea typeface="Calibri"/>
              <a:cs typeface="Calibri"/>
              <a:sym typeface="Calibri"/>
            </a:endParaRPr>
          </a:p>
        </p:txBody>
      </p:sp>
      <p:sp>
        <p:nvSpPr>
          <p:cNvPr id="280" name="Google Shape;280;p27"/>
          <p:cNvSpPr txBox="1"/>
          <p:nvPr/>
        </p:nvSpPr>
        <p:spPr>
          <a:xfrm>
            <a:off x="6723169" y="5577298"/>
            <a:ext cx="2043405" cy="369332"/>
          </a:xfrm>
          <a:prstGeom prst="rect">
            <a:avLst/>
          </a:prstGeom>
          <a:blipFill rotWithShape="1">
            <a:blip r:embed="rId12">
              <a:alphaModFix/>
            </a:blip>
            <a:stretch>
              <a:fillRect b="-166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81" name="Google Shape;281;p27"/>
          <p:cNvSpPr txBox="1"/>
          <p:nvPr/>
        </p:nvSpPr>
        <p:spPr>
          <a:xfrm>
            <a:off x="1351588" y="5975636"/>
            <a:ext cx="4764982" cy="650691"/>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500"/>
                                        <p:tgtEl>
                                          <p:spTgt spid="276"/>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8">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28"/>
          <p:cNvGrpSpPr/>
          <p:nvPr/>
        </p:nvGrpSpPr>
        <p:grpSpPr>
          <a:xfrm>
            <a:off x="-244135" y="81157"/>
            <a:ext cx="8603569" cy="542538"/>
            <a:chOff x="74035" y="2231322"/>
            <a:chExt cx="8550261" cy="757342"/>
          </a:xfrm>
        </p:grpSpPr>
        <p:grpSp>
          <p:nvGrpSpPr>
            <p:cNvPr id="287" name="Google Shape;287;p28"/>
            <p:cNvGrpSpPr/>
            <p:nvPr/>
          </p:nvGrpSpPr>
          <p:grpSpPr>
            <a:xfrm>
              <a:off x="286108" y="2280389"/>
              <a:ext cx="5875473" cy="708275"/>
              <a:chOff x="564747" y="3403331"/>
              <a:chExt cx="3025594" cy="1364238"/>
            </a:xfrm>
          </p:grpSpPr>
          <p:pic>
            <p:nvPicPr>
              <p:cNvPr descr="empty-green-rectangle" id="288" name="Google Shape;288;p28"/>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289" name="Google Shape;289;p28"/>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290" name="Google Shape;290;p28"/>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a:t>
              </a:r>
              <a:endParaRPr/>
            </a:p>
          </p:txBody>
        </p:sp>
        <p:sp>
          <p:nvSpPr>
            <p:cNvPr id="291" name="Google Shape;291;p28"/>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Các ví dụ</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292" name="Google Shape;292;p28"/>
          <p:cNvPicPr preferRelativeResize="0"/>
          <p:nvPr/>
        </p:nvPicPr>
        <p:blipFill rotWithShape="1">
          <a:blip r:embed="rId5">
            <a:alphaModFix/>
          </a:blip>
          <a:srcRect b="0" l="0" r="0" t="0"/>
          <a:stretch/>
        </p:blipFill>
        <p:spPr>
          <a:xfrm>
            <a:off x="0" y="719647"/>
            <a:ext cx="12192000" cy="2709353"/>
          </a:xfrm>
          <a:prstGeom prst="rect">
            <a:avLst/>
          </a:prstGeom>
          <a:noFill/>
          <a:ln>
            <a:noFill/>
          </a:ln>
        </p:spPr>
      </p:pic>
      <p:sp>
        <p:nvSpPr>
          <p:cNvPr id="293" name="Google Shape;293;p28"/>
          <p:cNvSpPr txBox="1"/>
          <p:nvPr/>
        </p:nvSpPr>
        <p:spPr>
          <a:xfrm>
            <a:off x="447869" y="837508"/>
            <a:ext cx="10021078" cy="2138534"/>
          </a:xfrm>
          <a:prstGeom prst="rect">
            <a:avLst/>
          </a:prstGeom>
          <a:blipFill rotWithShape="1">
            <a:blip r:embed="rId6">
              <a:alphaModFix/>
            </a:blip>
            <a:stretch>
              <a:fillRect b="-4842" l="-790" r="-790" t="-17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294" name="Google Shape;294;p28"/>
          <p:cNvPicPr preferRelativeResize="0"/>
          <p:nvPr/>
        </p:nvPicPr>
        <p:blipFill rotWithShape="1">
          <a:blip r:embed="rId7">
            <a:alphaModFix/>
          </a:blip>
          <a:srcRect b="0" l="0" r="0" t="0"/>
          <a:stretch/>
        </p:blipFill>
        <p:spPr>
          <a:xfrm>
            <a:off x="10409230" y="835779"/>
            <a:ext cx="1334901" cy="2477088"/>
          </a:xfrm>
          <a:prstGeom prst="rect">
            <a:avLst/>
          </a:prstGeom>
          <a:noFill/>
          <a:ln>
            <a:noFill/>
          </a:ln>
        </p:spPr>
      </p:pic>
      <p:grpSp>
        <p:nvGrpSpPr>
          <p:cNvPr id="295" name="Google Shape;295;p28"/>
          <p:cNvGrpSpPr/>
          <p:nvPr/>
        </p:nvGrpSpPr>
        <p:grpSpPr>
          <a:xfrm>
            <a:off x="8999304" y="3428999"/>
            <a:ext cx="2819851" cy="3362978"/>
            <a:chOff x="9002106" y="3405217"/>
            <a:chExt cx="2819851" cy="3362978"/>
          </a:xfrm>
        </p:grpSpPr>
        <p:grpSp>
          <p:nvGrpSpPr>
            <p:cNvPr id="296" name="Google Shape;296;p28"/>
            <p:cNvGrpSpPr/>
            <p:nvPr/>
          </p:nvGrpSpPr>
          <p:grpSpPr>
            <a:xfrm>
              <a:off x="9098279" y="3757592"/>
              <a:ext cx="2621902" cy="2642325"/>
              <a:chOff x="8873412" y="3860229"/>
              <a:chExt cx="2621902" cy="2642325"/>
            </a:xfrm>
          </p:grpSpPr>
          <p:sp>
            <p:nvSpPr>
              <p:cNvPr id="297" name="Google Shape;297;p28"/>
              <p:cNvSpPr/>
              <p:nvPr/>
            </p:nvSpPr>
            <p:spPr>
              <a:xfrm flipH="1" rot="10800000">
                <a:off x="8873412" y="3872205"/>
                <a:ext cx="2621902" cy="2621902"/>
              </a:xfrm>
              <a:prstGeom prst="arc">
                <a:avLst>
                  <a:gd fmla="val 12488769" name="adj1"/>
                  <a:gd fmla="val 19867598" name="adj2"/>
                </a:avLst>
              </a:prstGeom>
              <a:noFill/>
              <a:ln cap="flat" cmpd="sng" w="9525">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98" name="Google Shape;298;p28"/>
              <p:cNvCxnSpPr/>
              <p:nvPr/>
            </p:nvCxnSpPr>
            <p:spPr>
              <a:xfrm flipH="1" rot="10800000">
                <a:off x="9022702" y="3862873"/>
                <a:ext cx="1166327" cy="1931437"/>
              </a:xfrm>
              <a:prstGeom prst="straightConnector1">
                <a:avLst/>
              </a:prstGeom>
              <a:noFill/>
              <a:ln cap="flat" cmpd="sng" w="9525">
                <a:solidFill>
                  <a:schemeClr val="dk1"/>
                </a:solidFill>
                <a:prstDash val="dashDot"/>
                <a:miter lim="800000"/>
                <a:headEnd len="sm" w="sm" type="none"/>
                <a:tailEnd len="sm" w="sm" type="none"/>
              </a:ln>
            </p:spPr>
          </p:cxnSp>
          <p:cxnSp>
            <p:nvCxnSpPr>
              <p:cNvPr id="299" name="Google Shape;299;p28"/>
              <p:cNvCxnSpPr/>
              <p:nvPr/>
            </p:nvCxnSpPr>
            <p:spPr>
              <a:xfrm rot="10800000">
                <a:off x="10184363" y="3872205"/>
                <a:ext cx="1152331" cy="1940766"/>
              </a:xfrm>
              <a:prstGeom prst="straightConnector1">
                <a:avLst/>
              </a:prstGeom>
              <a:noFill/>
              <a:ln cap="flat" cmpd="sng" w="9525">
                <a:solidFill>
                  <a:schemeClr val="dk1"/>
                </a:solidFill>
                <a:prstDash val="dashDot"/>
                <a:miter lim="800000"/>
                <a:headEnd len="sm" w="sm" type="none"/>
                <a:tailEnd len="sm" w="sm" type="none"/>
              </a:ln>
            </p:spPr>
          </p:cxnSp>
          <p:cxnSp>
            <p:nvCxnSpPr>
              <p:cNvPr id="300" name="Google Shape;300;p28"/>
              <p:cNvCxnSpPr/>
              <p:nvPr/>
            </p:nvCxnSpPr>
            <p:spPr>
              <a:xfrm>
                <a:off x="10184363" y="3862873"/>
                <a:ext cx="0" cy="2631234"/>
              </a:xfrm>
              <a:prstGeom prst="straightConnector1">
                <a:avLst/>
              </a:prstGeom>
              <a:noFill/>
              <a:ln cap="flat" cmpd="sng" w="9525">
                <a:solidFill>
                  <a:schemeClr val="dk1"/>
                </a:solidFill>
                <a:prstDash val="dashDot"/>
                <a:miter lim="800000"/>
                <a:headEnd len="sm" w="sm" type="none"/>
                <a:tailEnd len="sm" w="sm" type="none"/>
              </a:ln>
            </p:spPr>
          </p:cxnSp>
          <p:cxnSp>
            <p:nvCxnSpPr>
              <p:cNvPr id="301" name="Google Shape;301;p28"/>
              <p:cNvCxnSpPr>
                <a:stCxn id="297" idx="0"/>
                <a:endCxn id="297" idx="2"/>
              </p:cNvCxnSpPr>
              <p:nvPr/>
            </p:nvCxnSpPr>
            <p:spPr>
              <a:xfrm>
                <a:off x="9028436" y="5801561"/>
                <a:ext cx="2304000" cy="14700"/>
              </a:xfrm>
              <a:prstGeom prst="straightConnector1">
                <a:avLst/>
              </a:prstGeom>
              <a:noFill/>
              <a:ln cap="flat" cmpd="sng" w="9525">
                <a:solidFill>
                  <a:schemeClr val="dk1"/>
                </a:solidFill>
                <a:prstDash val="lgDash"/>
                <a:miter lim="800000"/>
                <a:headEnd len="sm" w="sm" type="none"/>
                <a:tailEnd len="sm" w="sm" type="none"/>
              </a:ln>
            </p:spPr>
          </p:cxnSp>
          <p:cxnSp>
            <p:nvCxnSpPr>
              <p:cNvPr id="302" name="Google Shape;302;p28"/>
              <p:cNvCxnSpPr/>
              <p:nvPr/>
            </p:nvCxnSpPr>
            <p:spPr>
              <a:xfrm>
                <a:off x="10184362" y="3860229"/>
                <a:ext cx="732454" cy="2395947"/>
              </a:xfrm>
              <a:prstGeom prst="straightConnector1">
                <a:avLst/>
              </a:prstGeom>
              <a:noFill/>
              <a:ln cap="flat" cmpd="sng" w="9525">
                <a:solidFill>
                  <a:schemeClr val="dk1"/>
                </a:solidFill>
                <a:prstDash val="solid"/>
                <a:miter lim="800000"/>
                <a:headEnd len="sm" w="sm" type="none"/>
                <a:tailEnd len="sm" w="sm" type="none"/>
              </a:ln>
            </p:spPr>
          </p:cxnSp>
          <p:cxnSp>
            <p:nvCxnSpPr>
              <p:cNvPr id="303" name="Google Shape;303;p28"/>
              <p:cNvCxnSpPr/>
              <p:nvPr/>
            </p:nvCxnSpPr>
            <p:spPr>
              <a:xfrm rot="10800000">
                <a:off x="9283959" y="6498460"/>
                <a:ext cx="1476569" cy="4094"/>
              </a:xfrm>
              <a:prstGeom prst="straightConnector1">
                <a:avLst/>
              </a:prstGeom>
              <a:noFill/>
              <a:ln cap="flat" cmpd="sng" w="9525">
                <a:solidFill>
                  <a:schemeClr val="dk1"/>
                </a:solidFill>
                <a:prstDash val="lgDash"/>
                <a:miter lim="800000"/>
                <a:headEnd len="sm" w="sm" type="none"/>
                <a:tailEnd len="sm" w="sm" type="none"/>
              </a:ln>
            </p:spPr>
          </p:cxnSp>
          <p:cxnSp>
            <p:nvCxnSpPr>
              <p:cNvPr id="304" name="Google Shape;304;p28"/>
              <p:cNvCxnSpPr/>
              <p:nvPr/>
            </p:nvCxnSpPr>
            <p:spPr>
              <a:xfrm rot="10800000">
                <a:off x="10189029" y="6263427"/>
                <a:ext cx="727787" cy="0"/>
              </a:xfrm>
              <a:prstGeom prst="straightConnector1">
                <a:avLst/>
              </a:prstGeom>
              <a:noFill/>
              <a:ln cap="flat" cmpd="sng" w="9525">
                <a:solidFill>
                  <a:schemeClr val="dk1"/>
                </a:solidFill>
                <a:prstDash val="lgDash"/>
                <a:miter lim="800000"/>
                <a:headEnd len="sm" w="sm" type="none"/>
                <a:tailEnd len="sm" w="sm" type="none"/>
              </a:ln>
            </p:spPr>
          </p:cxnSp>
          <p:cxnSp>
            <p:nvCxnSpPr>
              <p:cNvPr id="305" name="Google Shape;305;p28"/>
              <p:cNvCxnSpPr/>
              <p:nvPr/>
            </p:nvCxnSpPr>
            <p:spPr>
              <a:xfrm>
                <a:off x="9493895" y="5803642"/>
                <a:ext cx="0" cy="693109"/>
              </a:xfrm>
              <a:prstGeom prst="straightConnector1">
                <a:avLst/>
              </a:prstGeom>
              <a:noFill/>
              <a:ln cap="flat" cmpd="sng" w="9525">
                <a:solidFill>
                  <a:schemeClr val="dk1"/>
                </a:solidFill>
                <a:prstDash val="solid"/>
                <a:miter lim="800000"/>
                <a:headEnd len="med" w="med" type="triangle"/>
                <a:tailEnd len="med" w="med" type="triangle"/>
              </a:ln>
            </p:spPr>
          </p:cxnSp>
          <p:cxnSp>
            <p:nvCxnSpPr>
              <p:cNvPr id="306" name="Google Shape;306;p28"/>
              <p:cNvCxnSpPr/>
              <p:nvPr/>
            </p:nvCxnSpPr>
            <p:spPr>
              <a:xfrm>
                <a:off x="10468947" y="6256176"/>
                <a:ext cx="0" cy="244331"/>
              </a:xfrm>
              <a:prstGeom prst="straightConnector1">
                <a:avLst/>
              </a:prstGeom>
              <a:noFill/>
              <a:ln cap="flat" cmpd="sng" w="9525">
                <a:solidFill>
                  <a:schemeClr val="dk1"/>
                </a:solidFill>
                <a:prstDash val="solid"/>
                <a:miter lim="800000"/>
                <a:headEnd len="med" w="med" type="triangle"/>
                <a:tailEnd len="med" w="med" type="triangle"/>
              </a:ln>
            </p:spPr>
          </p:cxnSp>
          <p:cxnSp>
            <p:nvCxnSpPr>
              <p:cNvPr id="307" name="Google Shape;307;p28"/>
              <p:cNvCxnSpPr/>
              <p:nvPr/>
            </p:nvCxnSpPr>
            <p:spPr>
              <a:xfrm>
                <a:off x="9956464" y="3860229"/>
                <a:ext cx="442510" cy="0"/>
              </a:xfrm>
              <a:prstGeom prst="straightConnector1">
                <a:avLst/>
              </a:prstGeom>
              <a:noFill/>
              <a:ln cap="flat" cmpd="sng" w="38100">
                <a:solidFill>
                  <a:schemeClr val="dk1"/>
                </a:solidFill>
                <a:prstDash val="solid"/>
                <a:miter lim="800000"/>
                <a:headEnd len="sm" w="sm" type="none"/>
                <a:tailEnd len="sm" w="sm" type="none"/>
              </a:ln>
            </p:spPr>
          </p:cxnSp>
        </p:grpSp>
        <p:sp>
          <p:nvSpPr>
            <p:cNvPr id="308" name="Google Shape;308;p28"/>
            <p:cNvSpPr txBox="1"/>
            <p:nvPr/>
          </p:nvSpPr>
          <p:spPr>
            <a:xfrm>
              <a:off x="9002106" y="531343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A</a:t>
              </a:r>
              <a:endParaRPr sz="2000">
                <a:solidFill>
                  <a:schemeClr val="dk1"/>
                </a:solidFill>
                <a:latin typeface="Fira Sans Extra Condensed"/>
                <a:ea typeface="Fira Sans Extra Condensed"/>
                <a:cs typeface="Fira Sans Extra Condensed"/>
                <a:sym typeface="Fira Sans Extra Condensed"/>
              </a:endParaRPr>
            </a:p>
          </p:txBody>
        </p:sp>
        <p:sp>
          <p:nvSpPr>
            <p:cNvPr id="309" name="Google Shape;309;p28"/>
            <p:cNvSpPr txBox="1"/>
            <p:nvPr/>
          </p:nvSpPr>
          <p:spPr>
            <a:xfrm>
              <a:off x="10245946" y="3405217"/>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Q</a:t>
              </a:r>
              <a:endParaRPr sz="2000">
                <a:solidFill>
                  <a:schemeClr val="dk1"/>
                </a:solidFill>
                <a:latin typeface="Fira Sans Extra Condensed"/>
                <a:ea typeface="Fira Sans Extra Condensed"/>
                <a:cs typeface="Fira Sans Extra Condensed"/>
                <a:sym typeface="Fira Sans Extra Condensed"/>
              </a:endParaRPr>
            </a:p>
          </p:txBody>
        </p:sp>
        <p:sp>
          <p:nvSpPr>
            <p:cNvPr id="310" name="Google Shape;310;p28"/>
            <p:cNvSpPr txBox="1"/>
            <p:nvPr/>
          </p:nvSpPr>
          <p:spPr>
            <a:xfrm>
              <a:off x="11486055" y="532219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311" name="Google Shape;311;p28"/>
            <p:cNvSpPr txBox="1"/>
            <p:nvPr/>
          </p:nvSpPr>
          <p:spPr>
            <a:xfrm>
              <a:off x="10287939" y="636808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O</a:t>
              </a:r>
              <a:endParaRPr sz="2000">
                <a:solidFill>
                  <a:schemeClr val="dk1"/>
                </a:solidFill>
                <a:latin typeface="Fira Sans Extra Condensed"/>
                <a:ea typeface="Fira Sans Extra Condensed"/>
                <a:cs typeface="Fira Sans Extra Condensed"/>
                <a:sym typeface="Fira Sans Extra Condensed"/>
              </a:endParaRPr>
            </a:p>
          </p:txBody>
        </p:sp>
        <p:sp>
          <p:nvSpPr>
            <p:cNvPr id="312" name="Google Shape;312;p28"/>
            <p:cNvSpPr txBox="1"/>
            <p:nvPr/>
          </p:nvSpPr>
          <p:spPr>
            <a:xfrm>
              <a:off x="11039979" y="5698923"/>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C</a:t>
              </a:r>
              <a:endParaRPr sz="2000">
                <a:solidFill>
                  <a:schemeClr val="dk1"/>
                </a:solidFill>
                <a:latin typeface="Fira Sans Extra Condensed"/>
                <a:ea typeface="Fira Sans Extra Condensed"/>
                <a:cs typeface="Fira Sans Extra Condensed"/>
                <a:sym typeface="Fira Sans Extra Condensed"/>
              </a:endParaRPr>
            </a:p>
          </p:txBody>
        </p:sp>
        <p:sp>
          <p:nvSpPr>
            <p:cNvPr id="313" name="Google Shape;313;p28"/>
            <p:cNvSpPr txBox="1"/>
            <p:nvPr/>
          </p:nvSpPr>
          <p:spPr>
            <a:xfrm>
              <a:off x="9712947" y="5818888"/>
              <a:ext cx="74130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A</a:t>
              </a: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314" name="Google Shape;314;p28"/>
            <p:cNvSpPr txBox="1"/>
            <p:nvPr/>
          </p:nvSpPr>
          <p:spPr>
            <a:xfrm>
              <a:off x="10812776" y="6101434"/>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endParaRPr sz="2000">
                <a:solidFill>
                  <a:schemeClr val="dk1"/>
                </a:solidFill>
                <a:latin typeface="Fira Sans Extra Condensed"/>
                <a:ea typeface="Fira Sans Extra Condensed"/>
                <a:cs typeface="Fira Sans Extra Condensed"/>
                <a:sym typeface="Fira Sans Extra Condensed"/>
              </a:endParaRPr>
            </a:p>
          </p:txBody>
        </p:sp>
        <p:sp>
          <p:nvSpPr>
            <p:cNvPr id="315" name="Google Shape;315;p28"/>
            <p:cNvSpPr txBox="1"/>
            <p:nvPr/>
          </p:nvSpPr>
          <p:spPr>
            <a:xfrm>
              <a:off x="10027142" y="4348390"/>
              <a:ext cx="335902" cy="400110"/>
            </a:xfrm>
            <a:prstGeom prst="rect">
              <a:avLst/>
            </a:prstGeom>
            <a:blipFill rotWithShape="1">
              <a:blip r:embed="rId8">
                <a:alphaModFix/>
              </a:blip>
              <a:stretch>
                <a:fillRect b="0" l="-1606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16" name="Google Shape;316;p28"/>
            <p:cNvSpPr txBox="1"/>
            <p:nvPr/>
          </p:nvSpPr>
          <p:spPr>
            <a:xfrm>
              <a:off x="10423224" y="446952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α</a:t>
              </a:r>
              <a:endParaRPr sz="2000">
                <a:solidFill>
                  <a:schemeClr val="dk1"/>
                </a:solidFill>
                <a:latin typeface="Fira Sans Extra Condensed"/>
                <a:ea typeface="Fira Sans Extra Condensed"/>
                <a:cs typeface="Fira Sans Extra Condensed"/>
                <a:sym typeface="Fira Sans Extra Condensed"/>
              </a:endParaRPr>
            </a:p>
          </p:txBody>
        </p:sp>
        <p:sp>
          <p:nvSpPr>
            <p:cNvPr id="317" name="Google Shape;317;p28"/>
            <p:cNvSpPr/>
            <p:nvPr/>
          </p:nvSpPr>
          <p:spPr>
            <a:xfrm rot="9336694">
              <a:off x="10159637" y="396887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28"/>
            <p:cNvSpPr/>
            <p:nvPr/>
          </p:nvSpPr>
          <p:spPr>
            <a:xfrm rot="6787593">
              <a:off x="10312037" y="4205258"/>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28"/>
            <p:cNvSpPr/>
            <p:nvPr/>
          </p:nvSpPr>
          <p:spPr>
            <a:xfrm rot="6787593">
              <a:off x="10305041" y="416264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0" name="Google Shape;320;p28"/>
          <p:cNvSpPr txBox="1"/>
          <p:nvPr/>
        </p:nvSpPr>
        <p:spPr>
          <a:xfrm>
            <a:off x="514704" y="3875766"/>
            <a:ext cx="638836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a) Chọn mốc để tính thế năng của vật tại vị trí cân bằng O.</a:t>
            </a:r>
            <a:endParaRPr/>
          </a:p>
        </p:txBody>
      </p:sp>
      <p:sp>
        <p:nvSpPr>
          <p:cNvPr id="321" name="Google Shape;321;p28"/>
          <p:cNvSpPr txBox="1"/>
          <p:nvPr/>
        </p:nvSpPr>
        <p:spPr>
          <a:xfrm>
            <a:off x="4859662" y="3429110"/>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322" name="Google Shape;322;p28"/>
          <p:cNvSpPr txBox="1"/>
          <p:nvPr/>
        </p:nvSpPr>
        <p:spPr>
          <a:xfrm>
            <a:off x="732916" y="4262479"/>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 Thế năng và động năng của vật tại vị trí C bất kỳ là:</a:t>
            </a:r>
            <a:endParaRPr sz="2200">
              <a:solidFill>
                <a:schemeClr val="dk1"/>
              </a:solidFill>
              <a:latin typeface="Calibri"/>
              <a:ea typeface="Calibri"/>
              <a:cs typeface="Calibri"/>
              <a:sym typeface="Calibri"/>
            </a:endParaRPr>
          </a:p>
        </p:txBody>
      </p:sp>
      <p:sp>
        <p:nvSpPr>
          <p:cNvPr id="323" name="Google Shape;323;p28"/>
          <p:cNvSpPr txBox="1"/>
          <p:nvPr/>
        </p:nvSpPr>
        <p:spPr>
          <a:xfrm>
            <a:off x="1214455" y="4843253"/>
            <a:ext cx="5412379" cy="646331"/>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24" name="Google Shape;324;p28"/>
          <p:cNvSpPr txBox="1"/>
          <p:nvPr/>
        </p:nvSpPr>
        <p:spPr>
          <a:xfrm>
            <a:off x="1310790" y="5518094"/>
            <a:ext cx="3776565" cy="724686"/>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pSp>
        <p:nvGrpSpPr>
          <p:cNvPr id="329" name="Google Shape;329;p29"/>
          <p:cNvGrpSpPr/>
          <p:nvPr/>
        </p:nvGrpSpPr>
        <p:grpSpPr>
          <a:xfrm>
            <a:off x="-244135" y="81157"/>
            <a:ext cx="8603569" cy="542538"/>
            <a:chOff x="74035" y="2231322"/>
            <a:chExt cx="8550261" cy="757342"/>
          </a:xfrm>
        </p:grpSpPr>
        <p:grpSp>
          <p:nvGrpSpPr>
            <p:cNvPr id="330" name="Google Shape;330;p29"/>
            <p:cNvGrpSpPr/>
            <p:nvPr/>
          </p:nvGrpSpPr>
          <p:grpSpPr>
            <a:xfrm>
              <a:off x="286108" y="2280389"/>
              <a:ext cx="5875473" cy="708275"/>
              <a:chOff x="564747" y="3403331"/>
              <a:chExt cx="3025594" cy="1364238"/>
            </a:xfrm>
          </p:grpSpPr>
          <p:pic>
            <p:nvPicPr>
              <p:cNvPr descr="empty-green-rectangle" id="331" name="Google Shape;331;p29"/>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332" name="Google Shape;332;p29"/>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333" name="Google Shape;333;p29"/>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a:t>
              </a:r>
              <a:endParaRPr/>
            </a:p>
          </p:txBody>
        </p:sp>
        <p:sp>
          <p:nvSpPr>
            <p:cNvPr id="334" name="Google Shape;334;p29"/>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Các ví dụ</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335" name="Google Shape;335;p29"/>
          <p:cNvPicPr preferRelativeResize="0"/>
          <p:nvPr/>
        </p:nvPicPr>
        <p:blipFill rotWithShape="1">
          <a:blip r:embed="rId5">
            <a:alphaModFix/>
          </a:blip>
          <a:srcRect b="0" l="0" r="0" t="0"/>
          <a:stretch/>
        </p:blipFill>
        <p:spPr>
          <a:xfrm>
            <a:off x="0" y="719647"/>
            <a:ext cx="12192000" cy="2709353"/>
          </a:xfrm>
          <a:prstGeom prst="rect">
            <a:avLst/>
          </a:prstGeom>
          <a:noFill/>
          <a:ln>
            <a:noFill/>
          </a:ln>
        </p:spPr>
      </p:pic>
      <p:sp>
        <p:nvSpPr>
          <p:cNvPr id="336" name="Google Shape;336;p29"/>
          <p:cNvSpPr txBox="1"/>
          <p:nvPr/>
        </p:nvSpPr>
        <p:spPr>
          <a:xfrm>
            <a:off x="447869" y="837508"/>
            <a:ext cx="10021078" cy="2138534"/>
          </a:xfrm>
          <a:prstGeom prst="rect">
            <a:avLst/>
          </a:prstGeom>
          <a:blipFill rotWithShape="1">
            <a:blip r:embed="rId6">
              <a:alphaModFix/>
            </a:blip>
            <a:stretch>
              <a:fillRect b="-4842" l="-790" r="-790" t="-17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337" name="Google Shape;337;p29"/>
          <p:cNvPicPr preferRelativeResize="0"/>
          <p:nvPr/>
        </p:nvPicPr>
        <p:blipFill rotWithShape="1">
          <a:blip r:embed="rId7">
            <a:alphaModFix/>
          </a:blip>
          <a:srcRect b="0" l="0" r="0" t="0"/>
          <a:stretch/>
        </p:blipFill>
        <p:spPr>
          <a:xfrm>
            <a:off x="10409230" y="835779"/>
            <a:ext cx="1334901" cy="2477088"/>
          </a:xfrm>
          <a:prstGeom prst="rect">
            <a:avLst/>
          </a:prstGeom>
          <a:noFill/>
          <a:ln>
            <a:noFill/>
          </a:ln>
        </p:spPr>
      </p:pic>
      <p:grpSp>
        <p:nvGrpSpPr>
          <p:cNvPr id="338" name="Google Shape;338;p29"/>
          <p:cNvGrpSpPr/>
          <p:nvPr/>
        </p:nvGrpSpPr>
        <p:grpSpPr>
          <a:xfrm>
            <a:off x="8999304" y="3428999"/>
            <a:ext cx="2819851" cy="3362978"/>
            <a:chOff x="9002106" y="3405217"/>
            <a:chExt cx="2819851" cy="3362978"/>
          </a:xfrm>
        </p:grpSpPr>
        <p:grpSp>
          <p:nvGrpSpPr>
            <p:cNvPr id="339" name="Google Shape;339;p29"/>
            <p:cNvGrpSpPr/>
            <p:nvPr/>
          </p:nvGrpSpPr>
          <p:grpSpPr>
            <a:xfrm>
              <a:off x="9098279" y="3757592"/>
              <a:ext cx="2621902" cy="2642325"/>
              <a:chOff x="8873412" y="3860229"/>
              <a:chExt cx="2621902" cy="2642325"/>
            </a:xfrm>
          </p:grpSpPr>
          <p:sp>
            <p:nvSpPr>
              <p:cNvPr id="340" name="Google Shape;340;p29"/>
              <p:cNvSpPr/>
              <p:nvPr/>
            </p:nvSpPr>
            <p:spPr>
              <a:xfrm flipH="1" rot="10800000">
                <a:off x="8873412" y="3872205"/>
                <a:ext cx="2621902" cy="2621902"/>
              </a:xfrm>
              <a:prstGeom prst="arc">
                <a:avLst>
                  <a:gd fmla="val 12488769" name="adj1"/>
                  <a:gd fmla="val 19867598" name="adj2"/>
                </a:avLst>
              </a:prstGeom>
              <a:noFill/>
              <a:ln cap="flat" cmpd="sng" w="9525">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1" name="Google Shape;341;p29"/>
              <p:cNvCxnSpPr/>
              <p:nvPr/>
            </p:nvCxnSpPr>
            <p:spPr>
              <a:xfrm flipH="1" rot="10800000">
                <a:off x="9022702" y="3862873"/>
                <a:ext cx="1166327" cy="1931437"/>
              </a:xfrm>
              <a:prstGeom prst="straightConnector1">
                <a:avLst/>
              </a:prstGeom>
              <a:noFill/>
              <a:ln cap="flat" cmpd="sng" w="9525">
                <a:solidFill>
                  <a:schemeClr val="dk1"/>
                </a:solidFill>
                <a:prstDash val="dashDot"/>
                <a:miter lim="800000"/>
                <a:headEnd len="sm" w="sm" type="none"/>
                <a:tailEnd len="sm" w="sm" type="none"/>
              </a:ln>
            </p:spPr>
          </p:cxnSp>
          <p:cxnSp>
            <p:nvCxnSpPr>
              <p:cNvPr id="342" name="Google Shape;342;p29"/>
              <p:cNvCxnSpPr/>
              <p:nvPr/>
            </p:nvCxnSpPr>
            <p:spPr>
              <a:xfrm rot="10800000">
                <a:off x="10184363" y="3872205"/>
                <a:ext cx="1152331" cy="1940766"/>
              </a:xfrm>
              <a:prstGeom prst="straightConnector1">
                <a:avLst/>
              </a:prstGeom>
              <a:noFill/>
              <a:ln cap="flat" cmpd="sng" w="9525">
                <a:solidFill>
                  <a:schemeClr val="dk1"/>
                </a:solidFill>
                <a:prstDash val="dashDot"/>
                <a:miter lim="800000"/>
                <a:headEnd len="sm" w="sm" type="none"/>
                <a:tailEnd len="sm" w="sm" type="none"/>
              </a:ln>
            </p:spPr>
          </p:cxnSp>
          <p:cxnSp>
            <p:nvCxnSpPr>
              <p:cNvPr id="343" name="Google Shape;343;p29"/>
              <p:cNvCxnSpPr/>
              <p:nvPr/>
            </p:nvCxnSpPr>
            <p:spPr>
              <a:xfrm>
                <a:off x="10184363" y="3862873"/>
                <a:ext cx="0" cy="2631234"/>
              </a:xfrm>
              <a:prstGeom prst="straightConnector1">
                <a:avLst/>
              </a:prstGeom>
              <a:noFill/>
              <a:ln cap="flat" cmpd="sng" w="9525">
                <a:solidFill>
                  <a:schemeClr val="dk1"/>
                </a:solidFill>
                <a:prstDash val="dashDot"/>
                <a:miter lim="800000"/>
                <a:headEnd len="sm" w="sm" type="none"/>
                <a:tailEnd len="sm" w="sm" type="none"/>
              </a:ln>
            </p:spPr>
          </p:cxnSp>
          <p:cxnSp>
            <p:nvCxnSpPr>
              <p:cNvPr id="344" name="Google Shape;344;p29"/>
              <p:cNvCxnSpPr>
                <a:stCxn id="340" idx="0"/>
                <a:endCxn id="340" idx="2"/>
              </p:cNvCxnSpPr>
              <p:nvPr/>
            </p:nvCxnSpPr>
            <p:spPr>
              <a:xfrm>
                <a:off x="9028436" y="5801561"/>
                <a:ext cx="2304000" cy="14700"/>
              </a:xfrm>
              <a:prstGeom prst="straightConnector1">
                <a:avLst/>
              </a:prstGeom>
              <a:noFill/>
              <a:ln cap="flat" cmpd="sng" w="9525">
                <a:solidFill>
                  <a:schemeClr val="dk1"/>
                </a:solidFill>
                <a:prstDash val="lgDash"/>
                <a:miter lim="800000"/>
                <a:headEnd len="sm" w="sm" type="none"/>
                <a:tailEnd len="sm" w="sm" type="none"/>
              </a:ln>
            </p:spPr>
          </p:cxnSp>
          <p:cxnSp>
            <p:nvCxnSpPr>
              <p:cNvPr id="345" name="Google Shape;345;p29"/>
              <p:cNvCxnSpPr/>
              <p:nvPr/>
            </p:nvCxnSpPr>
            <p:spPr>
              <a:xfrm>
                <a:off x="10184362" y="3860229"/>
                <a:ext cx="732454" cy="2395947"/>
              </a:xfrm>
              <a:prstGeom prst="straightConnector1">
                <a:avLst/>
              </a:prstGeom>
              <a:noFill/>
              <a:ln cap="flat" cmpd="sng" w="9525">
                <a:solidFill>
                  <a:schemeClr val="dk1"/>
                </a:solidFill>
                <a:prstDash val="solid"/>
                <a:miter lim="800000"/>
                <a:headEnd len="sm" w="sm" type="none"/>
                <a:tailEnd len="sm" w="sm" type="none"/>
              </a:ln>
            </p:spPr>
          </p:cxnSp>
          <p:cxnSp>
            <p:nvCxnSpPr>
              <p:cNvPr id="346" name="Google Shape;346;p29"/>
              <p:cNvCxnSpPr/>
              <p:nvPr/>
            </p:nvCxnSpPr>
            <p:spPr>
              <a:xfrm rot="10800000">
                <a:off x="9283959" y="6498460"/>
                <a:ext cx="1476569" cy="4094"/>
              </a:xfrm>
              <a:prstGeom prst="straightConnector1">
                <a:avLst/>
              </a:prstGeom>
              <a:noFill/>
              <a:ln cap="flat" cmpd="sng" w="9525">
                <a:solidFill>
                  <a:schemeClr val="dk1"/>
                </a:solidFill>
                <a:prstDash val="lgDash"/>
                <a:miter lim="800000"/>
                <a:headEnd len="sm" w="sm" type="none"/>
                <a:tailEnd len="sm" w="sm" type="none"/>
              </a:ln>
            </p:spPr>
          </p:cxnSp>
          <p:cxnSp>
            <p:nvCxnSpPr>
              <p:cNvPr id="347" name="Google Shape;347;p29"/>
              <p:cNvCxnSpPr/>
              <p:nvPr/>
            </p:nvCxnSpPr>
            <p:spPr>
              <a:xfrm rot="10800000">
                <a:off x="10189029" y="6263427"/>
                <a:ext cx="727787" cy="0"/>
              </a:xfrm>
              <a:prstGeom prst="straightConnector1">
                <a:avLst/>
              </a:prstGeom>
              <a:noFill/>
              <a:ln cap="flat" cmpd="sng" w="9525">
                <a:solidFill>
                  <a:schemeClr val="dk1"/>
                </a:solidFill>
                <a:prstDash val="lgDash"/>
                <a:miter lim="800000"/>
                <a:headEnd len="sm" w="sm" type="none"/>
                <a:tailEnd len="sm" w="sm" type="none"/>
              </a:ln>
            </p:spPr>
          </p:cxnSp>
          <p:cxnSp>
            <p:nvCxnSpPr>
              <p:cNvPr id="348" name="Google Shape;348;p29"/>
              <p:cNvCxnSpPr/>
              <p:nvPr/>
            </p:nvCxnSpPr>
            <p:spPr>
              <a:xfrm>
                <a:off x="9493895" y="5803642"/>
                <a:ext cx="0" cy="693109"/>
              </a:xfrm>
              <a:prstGeom prst="straightConnector1">
                <a:avLst/>
              </a:prstGeom>
              <a:noFill/>
              <a:ln cap="flat" cmpd="sng" w="9525">
                <a:solidFill>
                  <a:schemeClr val="dk1"/>
                </a:solidFill>
                <a:prstDash val="solid"/>
                <a:miter lim="800000"/>
                <a:headEnd len="med" w="med" type="triangle"/>
                <a:tailEnd len="med" w="med" type="triangle"/>
              </a:ln>
            </p:spPr>
          </p:cxnSp>
          <p:cxnSp>
            <p:nvCxnSpPr>
              <p:cNvPr id="349" name="Google Shape;349;p29"/>
              <p:cNvCxnSpPr/>
              <p:nvPr/>
            </p:nvCxnSpPr>
            <p:spPr>
              <a:xfrm>
                <a:off x="10468947" y="6256176"/>
                <a:ext cx="0" cy="244331"/>
              </a:xfrm>
              <a:prstGeom prst="straightConnector1">
                <a:avLst/>
              </a:prstGeom>
              <a:noFill/>
              <a:ln cap="flat" cmpd="sng" w="9525">
                <a:solidFill>
                  <a:schemeClr val="dk1"/>
                </a:solidFill>
                <a:prstDash val="solid"/>
                <a:miter lim="800000"/>
                <a:headEnd len="med" w="med" type="triangle"/>
                <a:tailEnd len="med" w="med" type="triangle"/>
              </a:ln>
            </p:spPr>
          </p:cxnSp>
          <p:cxnSp>
            <p:nvCxnSpPr>
              <p:cNvPr id="350" name="Google Shape;350;p29"/>
              <p:cNvCxnSpPr/>
              <p:nvPr/>
            </p:nvCxnSpPr>
            <p:spPr>
              <a:xfrm>
                <a:off x="9956464" y="3860229"/>
                <a:ext cx="442510" cy="0"/>
              </a:xfrm>
              <a:prstGeom prst="straightConnector1">
                <a:avLst/>
              </a:prstGeom>
              <a:noFill/>
              <a:ln cap="flat" cmpd="sng" w="38100">
                <a:solidFill>
                  <a:schemeClr val="dk1"/>
                </a:solidFill>
                <a:prstDash val="solid"/>
                <a:miter lim="800000"/>
                <a:headEnd len="sm" w="sm" type="none"/>
                <a:tailEnd len="sm" w="sm" type="none"/>
              </a:ln>
            </p:spPr>
          </p:cxnSp>
        </p:grpSp>
        <p:sp>
          <p:nvSpPr>
            <p:cNvPr id="351" name="Google Shape;351;p29"/>
            <p:cNvSpPr txBox="1"/>
            <p:nvPr/>
          </p:nvSpPr>
          <p:spPr>
            <a:xfrm>
              <a:off x="9002106" y="531343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A</a:t>
              </a:r>
              <a:endParaRPr sz="2000">
                <a:solidFill>
                  <a:schemeClr val="dk1"/>
                </a:solidFill>
                <a:latin typeface="Fira Sans Extra Condensed"/>
                <a:ea typeface="Fira Sans Extra Condensed"/>
                <a:cs typeface="Fira Sans Extra Condensed"/>
                <a:sym typeface="Fira Sans Extra Condensed"/>
              </a:endParaRPr>
            </a:p>
          </p:txBody>
        </p:sp>
        <p:sp>
          <p:nvSpPr>
            <p:cNvPr id="352" name="Google Shape;352;p29"/>
            <p:cNvSpPr txBox="1"/>
            <p:nvPr/>
          </p:nvSpPr>
          <p:spPr>
            <a:xfrm>
              <a:off x="10245946" y="3405217"/>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Q</a:t>
              </a:r>
              <a:endParaRPr sz="2000">
                <a:solidFill>
                  <a:schemeClr val="dk1"/>
                </a:solidFill>
                <a:latin typeface="Fira Sans Extra Condensed"/>
                <a:ea typeface="Fira Sans Extra Condensed"/>
                <a:cs typeface="Fira Sans Extra Condensed"/>
                <a:sym typeface="Fira Sans Extra Condensed"/>
              </a:endParaRPr>
            </a:p>
          </p:txBody>
        </p:sp>
        <p:sp>
          <p:nvSpPr>
            <p:cNvPr id="353" name="Google Shape;353;p29"/>
            <p:cNvSpPr txBox="1"/>
            <p:nvPr/>
          </p:nvSpPr>
          <p:spPr>
            <a:xfrm>
              <a:off x="11486055" y="532219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354" name="Google Shape;354;p29"/>
            <p:cNvSpPr txBox="1"/>
            <p:nvPr/>
          </p:nvSpPr>
          <p:spPr>
            <a:xfrm>
              <a:off x="10287939" y="636808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O</a:t>
              </a:r>
              <a:endParaRPr sz="2000">
                <a:solidFill>
                  <a:schemeClr val="dk1"/>
                </a:solidFill>
                <a:latin typeface="Fira Sans Extra Condensed"/>
                <a:ea typeface="Fira Sans Extra Condensed"/>
                <a:cs typeface="Fira Sans Extra Condensed"/>
                <a:sym typeface="Fira Sans Extra Condensed"/>
              </a:endParaRPr>
            </a:p>
          </p:txBody>
        </p:sp>
        <p:sp>
          <p:nvSpPr>
            <p:cNvPr id="355" name="Google Shape;355;p29"/>
            <p:cNvSpPr txBox="1"/>
            <p:nvPr/>
          </p:nvSpPr>
          <p:spPr>
            <a:xfrm>
              <a:off x="11039979" y="5698923"/>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C</a:t>
              </a:r>
              <a:endParaRPr sz="2000">
                <a:solidFill>
                  <a:schemeClr val="dk1"/>
                </a:solidFill>
                <a:latin typeface="Fira Sans Extra Condensed"/>
                <a:ea typeface="Fira Sans Extra Condensed"/>
                <a:cs typeface="Fira Sans Extra Condensed"/>
                <a:sym typeface="Fira Sans Extra Condensed"/>
              </a:endParaRPr>
            </a:p>
          </p:txBody>
        </p:sp>
        <p:sp>
          <p:nvSpPr>
            <p:cNvPr id="356" name="Google Shape;356;p29"/>
            <p:cNvSpPr txBox="1"/>
            <p:nvPr/>
          </p:nvSpPr>
          <p:spPr>
            <a:xfrm>
              <a:off x="9712947" y="5818888"/>
              <a:ext cx="74130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A</a:t>
              </a: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357" name="Google Shape;357;p29"/>
            <p:cNvSpPr txBox="1"/>
            <p:nvPr/>
          </p:nvSpPr>
          <p:spPr>
            <a:xfrm>
              <a:off x="10812776" y="6101434"/>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endParaRPr sz="2000">
                <a:solidFill>
                  <a:schemeClr val="dk1"/>
                </a:solidFill>
                <a:latin typeface="Fira Sans Extra Condensed"/>
                <a:ea typeface="Fira Sans Extra Condensed"/>
                <a:cs typeface="Fira Sans Extra Condensed"/>
                <a:sym typeface="Fira Sans Extra Condensed"/>
              </a:endParaRPr>
            </a:p>
          </p:txBody>
        </p:sp>
        <p:sp>
          <p:nvSpPr>
            <p:cNvPr id="358" name="Google Shape;358;p29"/>
            <p:cNvSpPr txBox="1"/>
            <p:nvPr/>
          </p:nvSpPr>
          <p:spPr>
            <a:xfrm>
              <a:off x="10027142" y="4348390"/>
              <a:ext cx="335902" cy="400110"/>
            </a:xfrm>
            <a:prstGeom prst="rect">
              <a:avLst/>
            </a:prstGeom>
            <a:blipFill rotWithShape="1">
              <a:blip r:embed="rId8">
                <a:alphaModFix/>
              </a:blip>
              <a:stretch>
                <a:fillRect b="0" l="-1606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59" name="Google Shape;359;p29"/>
            <p:cNvSpPr txBox="1"/>
            <p:nvPr/>
          </p:nvSpPr>
          <p:spPr>
            <a:xfrm>
              <a:off x="10423224" y="446952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α</a:t>
              </a:r>
              <a:endParaRPr sz="2000">
                <a:solidFill>
                  <a:schemeClr val="dk1"/>
                </a:solidFill>
                <a:latin typeface="Fira Sans Extra Condensed"/>
                <a:ea typeface="Fira Sans Extra Condensed"/>
                <a:cs typeface="Fira Sans Extra Condensed"/>
                <a:sym typeface="Fira Sans Extra Condensed"/>
              </a:endParaRPr>
            </a:p>
          </p:txBody>
        </p:sp>
        <p:sp>
          <p:nvSpPr>
            <p:cNvPr id="360" name="Google Shape;360;p29"/>
            <p:cNvSpPr/>
            <p:nvPr/>
          </p:nvSpPr>
          <p:spPr>
            <a:xfrm rot="9336694">
              <a:off x="10159637" y="396887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29"/>
            <p:cNvSpPr/>
            <p:nvPr/>
          </p:nvSpPr>
          <p:spPr>
            <a:xfrm rot="6787593">
              <a:off x="10312037" y="4205258"/>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9"/>
            <p:cNvSpPr/>
            <p:nvPr/>
          </p:nvSpPr>
          <p:spPr>
            <a:xfrm rot="6787593">
              <a:off x="10305041" y="416264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3" name="Google Shape;363;p29"/>
          <p:cNvSpPr txBox="1"/>
          <p:nvPr/>
        </p:nvSpPr>
        <p:spPr>
          <a:xfrm>
            <a:off x="514704" y="3875766"/>
            <a:ext cx="638836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b) Ở vị trí nào thì động năng bằng thế năng?</a:t>
            </a:r>
            <a:endParaRPr/>
          </a:p>
        </p:txBody>
      </p:sp>
      <p:sp>
        <p:nvSpPr>
          <p:cNvPr id="364" name="Google Shape;364;p29"/>
          <p:cNvSpPr txBox="1"/>
          <p:nvPr/>
        </p:nvSpPr>
        <p:spPr>
          <a:xfrm>
            <a:off x="4859662" y="3429110"/>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365" name="Google Shape;365;p29"/>
          <p:cNvSpPr txBox="1"/>
          <p:nvPr/>
        </p:nvSpPr>
        <p:spPr>
          <a:xfrm>
            <a:off x="1435676" y="4656181"/>
            <a:ext cx="3701246" cy="646331"/>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66" name="Google Shape;366;p29"/>
          <p:cNvSpPr txBox="1"/>
          <p:nvPr/>
        </p:nvSpPr>
        <p:spPr>
          <a:xfrm>
            <a:off x="819544" y="5280485"/>
            <a:ext cx="300517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Vì cơ năng bảo toàn nên:</a:t>
            </a:r>
            <a:endParaRPr sz="2200">
              <a:solidFill>
                <a:schemeClr val="dk1"/>
              </a:solidFill>
              <a:latin typeface="Fira Sans Extra Condensed"/>
              <a:ea typeface="Fira Sans Extra Condensed"/>
              <a:cs typeface="Fira Sans Extra Condensed"/>
              <a:sym typeface="Fira Sans Extra Condensed"/>
            </a:endParaRPr>
          </a:p>
        </p:txBody>
      </p:sp>
      <p:sp>
        <p:nvSpPr>
          <p:cNvPr id="367" name="Google Shape;367;p29"/>
          <p:cNvSpPr txBox="1"/>
          <p:nvPr/>
        </p:nvSpPr>
        <p:spPr>
          <a:xfrm>
            <a:off x="780389" y="4300499"/>
            <a:ext cx="6218852" cy="430887"/>
          </a:xfrm>
          <a:prstGeom prst="rect">
            <a:avLst/>
          </a:prstGeom>
          <a:blipFill rotWithShape="1">
            <a:blip r:embed="rId10">
              <a:alphaModFix/>
            </a:blip>
            <a:stretch>
              <a:fillRect b="-28166" l="-1274" r="0" t="-84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68" name="Google Shape;368;p29"/>
          <p:cNvSpPr txBox="1"/>
          <p:nvPr/>
        </p:nvSpPr>
        <p:spPr>
          <a:xfrm>
            <a:off x="1545847" y="5746091"/>
            <a:ext cx="4896238" cy="70436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grpSp>
        <p:nvGrpSpPr>
          <p:cNvPr id="373" name="Google Shape;373;p30"/>
          <p:cNvGrpSpPr/>
          <p:nvPr/>
        </p:nvGrpSpPr>
        <p:grpSpPr>
          <a:xfrm>
            <a:off x="-244135" y="81157"/>
            <a:ext cx="8603569" cy="542538"/>
            <a:chOff x="74035" y="2231322"/>
            <a:chExt cx="8550261" cy="757342"/>
          </a:xfrm>
        </p:grpSpPr>
        <p:grpSp>
          <p:nvGrpSpPr>
            <p:cNvPr id="374" name="Google Shape;374;p30"/>
            <p:cNvGrpSpPr/>
            <p:nvPr/>
          </p:nvGrpSpPr>
          <p:grpSpPr>
            <a:xfrm>
              <a:off x="286108" y="2280389"/>
              <a:ext cx="5875473" cy="708275"/>
              <a:chOff x="564747" y="3403331"/>
              <a:chExt cx="3025594" cy="1364238"/>
            </a:xfrm>
          </p:grpSpPr>
          <p:pic>
            <p:nvPicPr>
              <p:cNvPr descr="empty-green-rectangle" id="375" name="Google Shape;375;p30"/>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376" name="Google Shape;376;p30"/>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377" name="Google Shape;377;p30"/>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a:t>
              </a:r>
              <a:endParaRPr/>
            </a:p>
          </p:txBody>
        </p:sp>
        <p:sp>
          <p:nvSpPr>
            <p:cNvPr id="378" name="Google Shape;378;p30"/>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Các ví dụ</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379" name="Google Shape;379;p30"/>
          <p:cNvPicPr preferRelativeResize="0"/>
          <p:nvPr/>
        </p:nvPicPr>
        <p:blipFill rotWithShape="1">
          <a:blip r:embed="rId5">
            <a:alphaModFix/>
          </a:blip>
          <a:srcRect b="0" l="0" r="0" t="0"/>
          <a:stretch/>
        </p:blipFill>
        <p:spPr>
          <a:xfrm>
            <a:off x="830424" y="719647"/>
            <a:ext cx="10347649" cy="1519700"/>
          </a:xfrm>
          <a:prstGeom prst="rect">
            <a:avLst/>
          </a:prstGeom>
          <a:noFill/>
          <a:ln>
            <a:noFill/>
          </a:ln>
        </p:spPr>
      </p:pic>
      <p:sp>
        <p:nvSpPr>
          <p:cNvPr id="380" name="Google Shape;380;p30"/>
          <p:cNvSpPr txBox="1"/>
          <p:nvPr/>
        </p:nvSpPr>
        <p:spPr>
          <a:xfrm>
            <a:off x="1334278" y="837508"/>
            <a:ext cx="9293289" cy="1246495"/>
          </a:xfrm>
          <a:prstGeom prst="rect">
            <a:avLst/>
          </a:prstGeom>
          <a:blipFill rotWithShape="1">
            <a:blip r:embed="rId6">
              <a:alphaModFix/>
            </a:blip>
            <a:stretch>
              <a:fillRect b="-10730" l="-1114" r="-1836" t="-341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81" name="Google Shape;381;p30"/>
          <p:cNvSpPr txBox="1"/>
          <p:nvPr/>
        </p:nvSpPr>
        <p:spPr>
          <a:xfrm>
            <a:off x="5074297" y="2357208"/>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382" name="Google Shape;382;p30"/>
          <p:cNvSpPr txBox="1"/>
          <p:nvPr/>
        </p:nvSpPr>
        <p:spPr>
          <a:xfrm>
            <a:off x="1588536" y="3101745"/>
            <a:ext cx="8180615" cy="430887"/>
          </a:xfrm>
          <a:prstGeom prst="rect">
            <a:avLst/>
          </a:prstGeom>
          <a:blipFill rotWithShape="1">
            <a:blip r:embed="rId7">
              <a:alphaModFix/>
            </a:blip>
            <a:stretch>
              <a:fillRect b="-26759" l="-967" r="0" t="-985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83" name="Google Shape;383;p30"/>
          <p:cNvSpPr txBox="1"/>
          <p:nvPr/>
        </p:nvSpPr>
        <p:spPr>
          <a:xfrm>
            <a:off x="1614973" y="3625087"/>
            <a:ext cx="6218852" cy="434350"/>
          </a:xfrm>
          <a:prstGeom prst="rect">
            <a:avLst/>
          </a:prstGeom>
          <a:noFill/>
          <a:ln>
            <a:noFill/>
          </a:ln>
        </p:spPr>
        <p:txBody>
          <a:bodyPr anchorCtr="0" anchor="t" bIns="45700" lIns="91425" spcFirstLastPara="1" rIns="91425" wrap="square" tIns="45700">
            <a:spAutoFit/>
          </a:bodyPr>
          <a:lstStyle/>
          <a:p>
            <a:pPr indent="0" lvl="0" marL="0" marR="0" rtl="0" algn="just">
              <a:lnSpc>
                <a:spcPct val="54545"/>
              </a:lnSpc>
              <a:spcBef>
                <a:spcPts val="0"/>
              </a:spcBef>
              <a:spcAft>
                <a:spcPts val="0"/>
              </a:spcAft>
              <a:buNone/>
            </a:pPr>
            <a:br>
              <a:rPr lang="vi-VN" sz="2200">
                <a:solidFill>
                  <a:schemeClr val="dk1"/>
                </a:solidFill>
                <a:latin typeface="Fira Sans Extra Condensed"/>
                <a:ea typeface="Fira Sans Extra Condensed"/>
                <a:cs typeface="Fira Sans Extra Condensed"/>
                <a:sym typeface="Fira Sans Extra Condensed"/>
              </a:rPr>
            </a:br>
            <a:r>
              <a:rPr lang="vi-VN" sz="2200">
                <a:solidFill>
                  <a:schemeClr val="dk1"/>
                </a:solidFill>
                <a:latin typeface="Fira Sans Extra Condensed"/>
                <a:ea typeface="Fira Sans Extra Condensed"/>
                <a:cs typeface="Fira Sans Extra Condensed"/>
                <a:sym typeface="Fira Sans Extra Condensed"/>
              </a:rPr>
              <a:t>Thế năng của vật được tính:</a:t>
            </a:r>
            <a:endParaRPr sz="2200">
              <a:solidFill>
                <a:schemeClr val="dk1"/>
              </a:solidFill>
              <a:latin typeface="Georgia"/>
              <a:ea typeface="Georgia"/>
              <a:cs typeface="Georgia"/>
              <a:sym typeface="Georgia"/>
            </a:endParaRPr>
          </a:p>
        </p:txBody>
      </p:sp>
      <p:sp>
        <p:nvSpPr>
          <p:cNvPr id="384" name="Google Shape;384;p30"/>
          <p:cNvSpPr txBox="1"/>
          <p:nvPr/>
        </p:nvSpPr>
        <p:spPr>
          <a:xfrm>
            <a:off x="4355645" y="4956962"/>
            <a:ext cx="5524113" cy="726161"/>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85" name="Google Shape;385;p30"/>
          <p:cNvSpPr txBox="1"/>
          <p:nvPr/>
        </p:nvSpPr>
        <p:spPr>
          <a:xfrm>
            <a:off x="2578746" y="4088647"/>
            <a:ext cx="7022453" cy="868315"/>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500"/>
                                        <p:tgtEl>
                                          <p:spTgt spid="38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
                                        <p:tgtEl>
                                          <p:spTgt spid="38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grpSp>
        <p:nvGrpSpPr>
          <p:cNvPr id="390" name="Google Shape;390;p31"/>
          <p:cNvGrpSpPr/>
          <p:nvPr/>
        </p:nvGrpSpPr>
        <p:grpSpPr>
          <a:xfrm>
            <a:off x="-244135" y="81157"/>
            <a:ext cx="8603569" cy="542538"/>
            <a:chOff x="74035" y="2231322"/>
            <a:chExt cx="8550261" cy="757342"/>
          </a:xfrm>
        </p:grpSpPr>
        <p:grpSp>
          <p:nvGrpSpPr>
            <p:cNvPr id="391" name="Google Shape;391;p31"/>
            <p:cNvGrpSpPr/>
            <p:nvPr/>
          </p:nvGrpSpPr>
          <p:grpSpPr>
            <a:xfrm>
              <a:off x="286108" y="2280389"/>
              <a:ext cx="5875473" cy="708275"/>
              <a:chOff x="564747" y="3403331"/>
              <a:chExt cx="3025594" cy="1364238"/>
            </a:xfrm>
          </p:grpSpPr>
          <p:pic>
            <p:nvPicPr>
              <p:cNvPr descr="empty-green-rectangle" id="392" name="Google Shape;392;p31"/>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393" name="Google Shape;393;p31"/>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394" name="Google Shape;394;p31"/>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a:t>
              </a:r>
              <a:endParaRPr/>
            </a:p>
          </p:txBody>
        </p:sp>
        <p:sp>
          <p:nvSpPr>
            <p:cNvPr id="395" name="Google Shape;395;p31"/>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Các ví dụ</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396" name="Google Shape;396;p31"/>
          <p:cNvPicPr preferRelativeResize="0"/>
          <p:nvPr/>
        </p:nvPicPr>
        <p:blipFill rotWithShape="1">
          <a:blip r:embed="rId5">
            <a:alphaModFix/>
          </a:blip>
          <a:srcRect b="0" l="0" r="0" t="0"/>
          <a:stretch/>
        </p:blipFill>
        <p:spPr>
          <a:xfrm>
            <a:off x="0" y="719647"/>
            <a:ext cx="12191999" cy="2210165"/>
          </a:xfrm>
          <a:prstGeom prst="rect">
            <a:avLst/>
          </a:prstGeom>
          <a:noFill/>
          <a:ln>
            <a:noFill/>
          </a:ln>
        </p:spPr>
      </p:pic>
      <p:sp>
        <p:nvSpPr>
          <p:cNvPr id="397" name="Google Shape;397;p31"/>
          <p:cNvSpPr txBox="1"/>
          <p:nvPr/>
        </p:nvSpPr>
        <p:spPr>
          <a:xfrm>
            <a:off x="447870" y="837508"/>
            <a:ext cx="7389844" cy="2015936"/>
          </a:xfrm>
          <a:prstGeom prst="rect">
            <a:avLst/>
          </a:prstGeom>
          <a:blipFill rotWithShape="1">
            <a:blip r:embed="rId6">
              <a:alphaModFix/>
            </a:blip>
            <a:stretch>
              <a:fillRect b="-6343" l="-1318" r="-1318" t="-211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398" name="Google Shape;398;p31"/>
          <p:cNvPicPr preferRelativeResize="0"/>
          <p:nvPr/>
        </p:nvPicPr>
        <p:blipFill rotWithShape="1">
          <a:blip r:embed="rId7">
            <a:alphaModFix/>
          </a:blip>
          <a:srcRect b="0" l="0" r="0" t="0"/>
          <a:stretch/>
        </p:blipFill>
        <p:spPr>
          <a:xfrm>
            <a:off x="8848536" y="807711"/>
            <a:ext cx="2566015" cy="2034036"/>
          </a:xfrm>
          <a:prstGeom prst="rect">
            <a:avLst/>
          </a:prstGeom>
          <a:noFill/>
          <a:ln>
            <a:noFill/>
          </a:ln>
        </p:spPr>
      </p:pic>
      <p:sp>
        <p:nvSpPr>
          <p:cNvPr id="399" name="Google Shape;399;p31"/>
          <p:cNvSpPr txBox="1"/>
          <p:nvPr/>
        </p:nvSpPr>
        <p:spPr>
          <a:xfrm>
            <a:off x="5074296" y="2963045"/>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400" name="Google Shape;400;p31"/>
          <p:cNvSpPr txBox="1"/>
          <p:nvPr/>
        </p:nvSpPr>
        <p:spPr>
          <a:xfrm>
            <a:off x="1581148" y="3543468"/>
            <a:ext cx="7861431" cy="769441"/>
          </a:xfrm>
          <a:prstGeom prst="rect">
            <a:avLst/>
          </a:prstGeom>
          <a:blipFill rotWithShape="1">
            <a:blip r:embed="rId8">
              <a:alphaModFix/>
            </a:blip>
            <a:stretch>
              <a:fillRect b="-15870" l="-1007" r="0" t="-476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01" name="Google Shape;401;p31"/>
          <p:cNvSpPr txBox="1"/>
          <p:nvPr/>
        </p:nvSpPr>
        <p:spPr>
          <a:xfrm>
            <a:off x="2232349" y="4315629"/>
            <a:ext cx="6616187" cy="726161"/>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pSp>
        <p:nvGrpSpPr>
          <p:cNvPr id="406" name="Google Shape;406;p32"/>
          <p:cNvGrpSpPr/>
          <p:nvPr/>
        </p:nvGrpSpPr>
        <p:grpSpPr>
          <a:xfrm>
            <a:off x="4876800" y="103796"/>
            <a:ext cx="2269096" cy="531988"/>
            <a:chOff x="2193" y="0"/>
            <a:chExt cx="2245706" cy="1239104"/>
          </a:xfrm>
        </p:grpSpPr>
        <p:sp>
          <p:nvSpPr>
            <p:cNvPr id="407" name="Google Shape;407;p32"/>
            <p:cNvSpPr/>
            <p:nvPr/>
          </p:nvSpPr>
          <p:spPr>
            <a:xfrm>
              <a:off x="2193" y="0"/>
              <a:ext cx="2245706" cy="1239104"/>
            </a:xfrm>
            <a:prstGeom prst="roundRect">
              <a:avLst>
                <a:gd fmla="val 16667" name="adj"/>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2"/>
            <p:cNvSpPr/>
            <p:nvPr/>
          </p:nvSpPr>
          <p:spPr>
            <a:xfrm>
              <a:off x="77334" y="60488"/>
              <a:ext cx="2124730" cy="1118127"/>
            </a:xfrm>
            <a:prstGeom prst="rect">
              <a:avLst/>
            </a:prstGeom>
            <a:solidFill>
              <a:srgbClr val="002060"/>
            </a:solid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vi-VN" sz="2600">
                  <a:solidFill>
                    <a:schemeClr val="lt1"/>
                  </a:solidFill>
                  <a:latin typeface="Arial"/>
                  <a:ea typeface="Arial"/>
                  <a:cs typeface="Arial"/>
                  <a:sym typeface="Arial"/>
                </a:rPr>
                <a:t>Em nên biết</a:t>
              </a:r>
              <a:endParaRPr b="1" sz="2600">
                <a:solidFill>
                  <a:schemeClr val="lt1"/>
                </a:solidFill>
                <a:latin typeface="Arial"/>
                <a:ea typeface="Arial"/>
                <a:cs typeface="Arial"/>
                <a:sym typeface="Arial"/>
              </a:endParaRPr>
            </a:p>
          </p:txBody>
        </p:sp>
      </p:grpSp>
      <p:grpSp>
        <p:nvGrpSpPr>
          <p:cNvPr id="409" name="Google Shape;409;p32"/>
          <p:cNvGrpSpPr/>
          <p:nvPr/>
        </p:nvGrpSpPr>
        <p:grpSpPr>
          <a:xfrm>
            <a:off x="123291" y="2678243"/>
            <a:ext cx="11945418" cy="3399849"/>
            <a:chOff x="246582" y="2705676"/>
            <a:chExt cx="11945418" cy="3399849"/>
          </a:xfrm>
        </p:grpSpPr>
        <p:sp>
          <p:nvSpPr>
            <p:cNvPr id="410" name="Google Shape;410;p32"/>
            <p:cNvSpPr txBox="1"/>
            <p:nvPr/>
          </p:nvSpPr>
          <p:spPr>
            <a:xfrm>
              <a:off x="3660189" y="5534025"/>
              <a:ext cx="464138" cy="449610"/>
            </a:xfrm>
            <a:prstGeom prst="rect">
              <a:avLst/>
            </a:prstGeom>
            <a:blipFill rotWithShape="1">
              <a:blip r:embed="rId3">
                <a:alphaModFix/>
              </a:blip>
              <a:stretch>
                <a:fillRect b="-186472" l="-81575" r="-106575"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grpSp>
          <p:nvGrpSpPr>
            <p:cNvPr id="411" name="Google Shape;411;p32"/>
            <p:cNvGrpSpPr/>
            <p:nvPr/>
          </p:nvGrpSpPr>
          <p:grpSpPr>
            <a:xfrm>
              <a:off x="246582" y="2705676"/>
              <a:ext cx="11945418" cy="3399849"/>
              <a:chOff x="182138" y="2877126"/>
              <a:chExt cx="11945418" cy="3399849"/>
            </a:xfrm>
          </p:grpSpPr>
          <p:grpSp>
            <p:nvGrpSpPr>
              <p:cNvPr id="412" name="Google Shape;412;p32"/>
              <p:cNvGrpSpPr/>
              <p:nvPr/>
            </p:nvGrpSpPr>
            <p:grpSpPr>
              <a:xfrm>
                <a:off x="600457" y="4221130"/>
                <a:ext cx="11127934" cy="0"/>
                <a:chOff x="295657" y="4040155"/>
                <a:chExt cx="11127934" cy="0"/>
              </a:xfrm>
            </p:grpSpPr>
            <p:cxnSp>
              <p:nvCxnSpPr>
                <p:cNvPr id="413" name="Google Shape;413;p32"/>
                <p:cNvCxnSpPr/>
                <p:nvPr/>
              </p:nvCxnSpPr>
              <p:spPr>
                <a:xfrm>
                  <a:off x="3909527" y="4040155"/>
                  <a:ext cx="1950097" cy="0"/>
                </a:xfrm>
                <a:prstGeom prst="straightConnector1">
                  <a:avLst/>
                </a:prstGeom>
                <a:noFill/>
                <a:ln cap="flat" cmpd="sng" w="19050">
                  <a:solidFill>
                    <a:schemeClr val="dk1"/>
                  </a:solidFill>
                  <a:prstDash val="solid"/>
                  <a:miter lim="800000"/>
                  <a:headEnd len="sm" w="sm" type="oval"/>
                  <a:tailEnd len="sm" w="sm" type="oval"/>
                </a:ln>
              </p:spPr>
            </p:cxnSp>
            <p:cxnSp>
              <p:nvCxnSpPr>
                <p:cNvPr id="414" name="Google Shape;414;p32"/>
                <p:cNvCxnSpPr/>
                <p:nvPr/>
              </p:nvCxnSpPr>
              <p:spPr>
                <a:xfrm>
                  <a:off x="5859624" y="4040155"/>
                  <a:ext cx="1950097" cy="0"/>
                </a:xfrm>
                <a:prstGeom prst="straightConnector1">
                  <a:avLst/>
                </a:prstGeom>
                <a:noFill/>
                <a:ln cap="flat" cmpd="sng" w="19050">
                  <a:solidFill>
                    <a:schemeClr val="dk1"/>
                  </a:solidFill>
                  <a:prstDash val="solid"/>
                  <a:miter lim="800000"/>
                  <a:headEnd len="sm" w="sm" type="oval"/>
                  <a:tailEnd len="sm" w="sm" type="oval"/>
                </a:ln>
              </p:spPr>
            </p:cxnSp>
            <p:cxnSp>
              <p:nvCxnSpPr>
                <p:cNvPr id="415" name="Google Shape;415;p32"/>
                <p:cNvCxnSpPr/>
                <p:nvPr/>
              </p:nvCxnSpPr>
              <p:spPr>
                <a:xfrm>
                  <a:off x="7809721"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16" name="Google Shape;416;p32"/>
                <p:cNvCxnSpPr/>
                <p:nvPr/>
              </p:nvCxnSpPr>
              <p:spPr>
                <a:xfrm>
                  <a:off x="2860998"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17" name="Google Shape;417;p32"/>
                <p:cNvCxnSpPr/>
                <p:nvPr/>
              </p:nvCxnSpPr>
              <p:spPr>
                <a:xfrm>
                  <a:off x="1812469"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18" name="Google Shape;418;p32"/>
                <p:cNvCxnSpPr/>
                <p:nvPr/>
              </p:nvCxnSpPr>
              <p:spPr>
                <a:xfrm>
                  <a:off x="763940"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19" name="Google Shape;419;p32"/>
                <p:cNvCxnSpPr/>
                <p:nvPr/>
              </p:nvCxnSpPr>
              <p:spPr>
                <a:xfrm>
                  <a:off x="8858250"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20" name="Google Shape;420;p32"/>
                <p:cNvCxnSpPr/>
                <p:nvPr/>
              </p:nvCxnSpPr>
              <p:spPr>
                <a:xfrm>
                  <a:off x="9906779"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21" name="Google Shape;421;p32"/>
                <p:cNvCxnSpPr/>
                <p:nvPr/>
              </p:nvCxnSpPr>
              <p:spPr>
                <a:xfrm>
                  <a:off x="10955308" y="4040155"/>
                  <a:ext cx="468283" cy="0"/>
                </a:xfrm>
                <a:prstGeom prst="straightConnector1">
                  <a:avLst/>
                </a:prstGeom>
                <a:noFill/>
                <a:ln cap="flat" cmpd="sng" w="19050">
                  <a:solidFill>
                    <a:schemeClr val="dk1"/>
                  </a:solidFill>
                  <a:prstDash val="solid"/>
                  <a:miter lim="800000"/>
                  <a:headEnd len="sm" w="sm" type="none"/>
                  <a:tailEnd len="med" w="med" type="stealth"/>
                </a:ln>
              </p:spPr>
            </p:cxnSp>
            <p:cxnSp>
              <p:nvCxnSpPr>
                <p:cNvPr id="422" name="Google Shape;422;p32"/>
                <p:cNvCxnSpPr/>
                <p:nvPr/>
              </p:nvCxnSpPr>
              <p:spPr>
                <a:xfrm>
                  <a:off x="295657" y="4040155"/>
                  <a:ext cx="468283" cy="0"/>
                </a:xfrm>
                <a:prstGeom prst="straightConnector1">
                  <a:avLst/>
                </a:prstGeom>
                <a:noFill/>
                <a:ln cap="flat" cmpd="sng" w="19050">
                  <a:solidFill>
                    <a:schemeClr val="dk1"/>
                  </a:solidFill>
                  <a:prstDash val="solid"/>
                  <a:miter lim="800000"/>
                  <a:headEnd len="sm" w="sm" type="none"/>
                  <a:tailEnd len="sm" w="sm" type="none"/>
                </a:ln>
              </p:spPr>
            </p:cxnSp>
          </p:grpSp>
          <p:cxnSp>
            <p:nvCxnSpPr>
              <p:cNvPr id="423" name="Google Shape;423;p32"/>
              <p:cNvCxnSpPr/>
              <p:nvPr/>
            </p:nvCxnSpPr>
            <p:spPr>
              <a:xfrm>
                <a:off x="6164424" y="4221130"/>
                <a:ext cx="0" cy="2055845"/>
              </a:xfrm>
              <a:prstGeom prst="straightConnector1">
                <a:avLst/>
              </a:prstGeom>
              <a:noFill/>
              <a:ln cap="flat" cmpd="sng" w="12700">
                <a:solidFill>
                  <a:schemeClr val="dk1"/>
                </a:solidFill>
                <a:prstDash val="lgDash"/>
                <a:miter lim="800000"/>
                <a:headEnd len="sm" w="sm" type="none"/>
                <a:tailEnd len="sm" w="sm" type="none"/>
              </a:ln>
            </p:spPr>
          </p:cxnSp>
          <p:cxnSp>
            <p:nvCxnSpPr>
              <p:cNvPr id="424" name="Google Shape;424;p32"/>
              <p:cNvCxnSpPr/>
              <p:nvPr/>
            </p:nvCxnSpPr>
            <p:spPr>
              <a:xfrm>
                <a:off x="3165798" y="4221130"/>
                <a:ext cx="0" cy="1617695"/>
              </a:xfrm>
              <a:prstGeom prst="straightConnector1">
                <a:avLst/>
              </a:prstGeom>
              <a:noFill/>
              <a:ln cap="flat" cmpd="sng" w="12700">
                <a:solidFill>
                  <a:schemeClr val="dk1"/>
                </a:solidFill>
                <a:prstDash val="lgDash"/>
                <a:miter lim="800000"/>
                <a:headEnd len="sm" w="sm" type="none"/>
                <a:tailEnd len="sm" w="sm" type="none"/>
              </a:ln>
            </p:spPr>
          </p:cxnSp>
          <p:cxnSp>
            <p:nvCxnSpPr>
              <p:cNvPr id="425" name="Google Shape;425;p32"/>
              <p:cNvCxnSpPr/>
              <p:nvPr/>
            </p:nvCxnSpPr>
            <p:spPr>
              <a:xfrm>
                <a:off x="1059215" y="4221130"/>
                <a:ext cx="0" cy="2055845"/>
              </a:xfrm>
              <a:prstGeom prst="straightConnector1">
                <a:avLst/>
              </a:prstGeom>
              <a:noFill/>
              <a:ln cap="flat" cmpd="sng" w="12700">
                <a:solidFill>
                  <a:schemeClr val="dk1"/>
                </a:solidFill>
                <a:prstDash val="lgDash"/>
                <a:miter lim="800000"/>
                <a:headEnd len="sm" w="sm" type="none"/>
                <a:tailEnd len="sm" w="sm" type="none"/>
              </a:ln>
            </p:spPr>
          </p:cxnSp>
          <p:cxnSp>
            <p:nvCxnSpPr>
              <p:cNvPr id="426" name="Google Shape;426;p32"/>
              <p:cNvCxnSpPr/>
              <p:nvPr/>
            </p:nvCxnSpPr>
            <p:spPr>
              <a:xfrm>
                <a:off x="11260108" y="4221130"/>
                <a:ext cx="0" cy="2055845"/>
              </a:xfrm>
              <a:prstGeom prst="straightConnector1">
                <a:avLst/>
              </a:prstGeom>
              <a:noFill/>
              <a:ln cap="flat" cmpd="sng" w="12700">
                <a:solidFill>
                  <a:schemeClr val="dk1"/>
                </a:solidFill>
                <a:prstDash val="lgDash"/>
                <a:miter lim="800000"/>
                <a:headEnd len="sm" w="sm" type="none"/>
                <a:tailEnd len="sm" w="sm" type="none"/>
              </a:ln>
            </p:spPr>
          </p:cxnSp>
          <p:cxnSp>
            <p:nvCxnSpPr>
              <p:cNvPr id="427" name="Google Shape;427;p32"/>
              <p:cNvCxnSpPr/>
              <p:nvPr/>
            </p:nvCxnSpPr>
            <p:spPr>
              <a:xfrm>
                <a:off x="9163050" y="4221130"/>
                <a:ext cx="0" cy="1617695"/>
              </a:xfrm>
              <a:prstGeom prst="straightConnector1">
                <a:avLst/>
              </a:prstGeom>
              <a:noFill/>
              <a:ln cap="flat" cmpd="sng" w="12700">
                <a:solidFill>
                  <a:schemeClr val="dk1"/>
                </a:solidFill>
                <a:prstDash val="lgDash"/>
                <a:miter lim="800000"/>
                <a:headEnd len="sm" w="sm" type="none"/>
                <a:tailEnd len="sm" w="sm" type="none"/>
              </a:ln>
            </p:spPr>
          </p:cxnSp>
          <p:cxnSp>
            <p:nvCxnSpPr>
              <p:cNvPr id="428" name="Google Shape;428;p32"/>
              <p:cNvCxnSpPr/>
              <p:nvPr/>
            </p:nvCxnSpPr>
            <p:spPr>
              <a:xfrm>
                <a:off x="4204802" y="4221130"/>
                <a:ext cx="0" cy="1160495"/>
              </a:xfrm>
              <a:prstGeom prst="straightConnector1">
                <a:avLst/>
              </a:prstGeom>
              <a:noFill/>
              <a:ln cap="flat" cmpd="sng" w="12700">
                <a:solidFill>
                  <a:schemeClr val="dk1"/>
                </a:solidFill>
                <a:prstDash val="lgDash"/>
                <a:miter lim="800000"/>
                <a:headEnd len="sm" w="sm" type="none"/>
                <a:tailEnd len="sm" w="sm" type="none"/>
              </a:ln>
            </p:spPr>
          </p:cxnSp>
          <p:sp>
            <p:nvSpPr>
              <p:cNvPr id="429" name="Google Shape;429;p32"/>
              <p:cNvSpPr txBox="1"/>
              <p:nvPr/>
            </p:nvSpPr>
            <p:spPr>
              <a:xfrm>
                <a:off x="5983449" y="4216068"/>
                <a:ext cx="3619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chemeClr val="dk1"/>
                    </a:solidFill>
                    <a:latin typeface="Fira Sans Extra Condensed"/>
                    <a:ea typeface="Fira Sans Extra Condensed"/>
                    <a:cs typeface="Fira Sans Extra Condensed"/>
                    <a:sym typeface="Fira Sans Extra Condensed"/>
                  </a:rPr>
                  <a:t>0</a:t>
                </a:r>
                <a:endParaRPr sz="2400">
                  <a:solidFill>
                    <a:schemeClr val="dk1"/>
                  </a:solidFill>
                  <a:latin typeface="Fira Sans Extra Condensed"/>
                  <a:ea typeface="Fira Sans Extra Condensed"/>
                  <a:cs typeface="Fira Sans Extra Condensed"/>
                  <a:sym typeface="Fira Sans Extra Condensed"/>
                </a:endParaRPr>
              </a:p>
            </p:txBody>
          </p:sp>
          <p:sp>
            <p:nvSpPr>
              <p:cNvPr id="430" name="Google Shape;430;p32"/>
              <p:cNvSpPr txBox="1"/>
              <p:nvPr/>
            </p:nvSpPr>
            <p:spPr>
              <a:xfrm>
                <a:off x="4042877" y="4226193"/>
                <a:ext cx="361950" cy="668516"/>
              </a:xfrm>
              <a:prstGeom prst="rect">
                <a:avLst/>
              </a:prstGeom>
              <a:blipFill rotWithShape="1">
                <a:blip r:embed="rId4">
                  <a:alphaModFix/>
                </a:blip>
                <a:stretch>
                  <a:fillRect b="0" l="-847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31" name="Google Shape;431;p32"/>
              <p:cNvSpPr txBox="1"/>
              <p:nvPr/>
            </p:nvSpPr>
            <p:spPr>
              <a:xfrm>
                <a:off x="7943070" y="4226193"/>
                <a:ext cx="361950" cy="668516"/>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cxnSp>
            <p:nvCxnSpPr>
              <p:cNvPr id="432" name="Google Shape;432;p32"/>
              <p:cNvCxnSpPr/>
              <p:nvPr/>
            </p:nvCxnSpPr>
            <p:spPr>
              <a:xfrm>
                <a:off x="8114521" y="4216068"/>
                <a:ext cx="0" cy="1160495"/>
              </a:xfrm>
              <a:prstGeom prst="straightConnector1">
                <a:avLst/>
              </a:prstGeom>
              <a:noFill/>
              <a:ln cap="flat" cmpd="sng" w="12700">
                <a:solidFill>
                  <a:schemeClr val="dk1"/>
                </a:solidFill>
                <a:prstDash val="lgDash"/>
                <a:miter lim="800000"/>
                <a:headEnd len="sm" w="sm" type="none"/>
                <a:tailEnd len="sm" w="sm" type="none"/>
              </a:ln>
            </p:spPr>
          </p:cxnSp>
          <p:sp>
            <p:nvSpPr>
              <p:cNvPr id="433" name="Google Shape;433;p32"/>
              <p:cNvSpPr txBox="1"/>
              <p:nvPr/>
            </p:nvSpPr>
            <p:spPr>
              <a:xfrm>
                <a:off x="8806250" y="4174496"/>
                <a:ext cx="714375" cy="73879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34" name="Google Shape;434;p32"/>
              <p:cNvSpPr txBox="1"/>
              <p:nvPr/>
            </p:nvSpPr>
            <p:spPr>
              <a:xfrm>
                <a:off x="9877425" y="4186818"/>
                <a:ext cx="714375" cy="737766"/>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35" name="Google Shape;435;p32"/>
              <p:cNvSpPr txBox="1"/>
              <p:nvPr/>
            </p:nvSpPr>
            <p:spPr>
              <a:xfrm>
                <a:off x="2637940" y="4176051"/>
                <a:ext cx="990600" cy="73879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36" name="Google Shape;436;p32"/>
              <p:cNvSpPr txBox="1"/>
              <p:nvPr/>
            </p:nvSpPr>
            <p:spPr>
              <a:xfrm>
                <a:off x="1631009" y="4186818"/>
                <a:ext cx="885825" cy="737766"/>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cxnSp>
            <p:nvCxnSpPr>
              <p:cNvPr id="437" name="Google Shape;437;p32"/>
              <p:cNvCxnSpPr/>
              <p:nvPr/>
            </p:nvCxnSpPr>
            <p:spPr>
              <a:xfrm>
                <a:off x="2117269" y="4216068"/>
                <a:ext cx="0" cy="1160495"/>
              </a:xfrm>
              <a:prstGeom prst="straightConnector1">
                <a:avLst/>
              </a:prstGeom>
              <a:noFill/>
              <a:ln cap="flat" cmpd="sng" w="12700">
                <a:solidFill>
                  <a:schemeClr val="dk1"/>
                </a:solidFill>
                <a:prstDash val="lgDash"/>
                <a:miter lim="800000"/>
                <a:headEnd len="sm" w="sm" type="none"/>
                <a:tailEnd len="sm" w="sm" type="none"/>
              </a:ln>
            </p:spPr>
          </p:cxnSp>
          <p:cxnSp>
            <p:nvCxnSpPr>
              <p:cNvPr id="438" name="Google Shape;438;p32"/>
              <p:cNvCxnSpPr/>
              <p:nvPr/>
            </p:nvCxnSpPr>
            <p:spPr>
              <a:xfrm>
                <a:off x="10206330" y="4213969"/>
                <a:ext cx="0" cy="1160495"/>
              </a:xfrm>
              <a:prstGeom prst="straightConnector1">
                <a:avLst/>
              </a:prstGeom>
              <a:noFill/>
              <a:ln cap="flat" cmpd="sng" w="12700">
                <a:solidFill>
                  <a:schemeClr val="dk1"/>
                </a:solidFill>
                <a:prstDash val="lgDash"/>
                <a:miter lim="800000"/>
                <a:headEnd len="sm" w="sm" type="none"/>
                <a:tailEnd len="sm" w="sm" type="none"/>
              </a:ln>
            </p:spPr>
          </p:cxnSp>
          <p:sp>
            <p:nvSpPr>
              <p:cNvPr id="439" name="Google Shape;439;p32"/>
              <p:cNvSpPr txBox="1"/>
              <p:nvPr/>
            </p:nvSpPr>
            <p:spPr>
              <a:xfrm>
                <a:off x="11113147" y="4385707"/>
                <a:ext cx="361950" cy="400110"/>
              </a:xfrm>
              <a:prstGeom prst="rect">
                <a:avLst/>
              </a:prstGeom>
              <a:blipFill rotWithShape="1">
                <a:blip r:embed="rId10">
                  <a:alphaModFix/>
                </a:blip>
                <a:stretch>
                  <a:fillRect b="0" l="-333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0" name="Google Shape;440;p32"/>
              <p:cNvSpPr txBox="1"/>
              <p:nvPr/>
            </p:nvSpPr>
            <p:spPr>
              <a:xfrm>
                <a:off x="703642" y="4387568"/>
                <a:ext cx="556805" cy="40011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1" name="Google Shape;441;p32"/>
              <p:cNvSpPr txBox="1"/>
              <p:nvPr/>
            </p:nvSpPr>
            <p:spPr>
              <a:xfrm>
                <a:off x="11494249" y="3803070"/>
                <a:ext cx="3619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chemeClr val="dk1"/>
                    </a:solidFill>
                    <a:latin typeface="Fira Sans Extra Condensed"/>
                    <a:ea typeface="Fira Sans Extra Condensed"/>
                    <a:cs typeface="Fira Sans Extra Condensed"/>
                    <a:sym typeface="Fira Sans Extra Condensed"/>
                  </a:rPr>
                  <a:t>x</a:t>
                </a:r>
                <a:endParaRPr sz="2400">
                  <a:solidFill>
                    <a:schemeClr val="dk1"/>
                  </a:solidFill>
                  <a:latin typeface="Fira Sans Extra Condensed"/>
                  <a:ea typeface="Fira Sans Extra Condensed"/>
                  <a:cs typeface="Fira Sans Extra Condensed"/>
                  <a:sym typeface="Fira Sans Extra Condensed"/>
                </a:endParaRPr>
              </a:p>
            </p:txBody>
          </p:sp>
          <p:sp>
            <p:nvSpPr>
              <p:cNvPr id="442" name="Google Shape;442;p32"/>
              <p:cNvSpPr txBox="1"/>
              <p:nvPr/>
            </p:nvSpPr>
            <p:spPr>
              <a:xfrm>
                <a:off x="4119662" y="2923343"/>
                <a:ext cx="1304919" cy="972702"/>
              </a:xfrm>
              <a:prstGeom prst="rect">
                <a:avLst/>
              </a:prstGeom>
              <a:blipFill rotWithShape="1">
                <a:blip r:embed="rId12">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3" name="Google Shape;443;p32"/>
              <p:cNvSpPr txBox="1"/>
              <p:nvPr/>
            </p:nvSpPr>
            <p:spPr>
              <a:xfrm>
                <a:off x="1598768" y="2877126"/>
                <a:ext cx="1304919" cy="972702"/>
              </a:xfrm>
              <a:prstGeom prst="rect">
                <a:avLst/>
              </a:prstGeom>
              <a:blipFill rotWithShape="1">
                <a:blip r:embed="rId13">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4" name="Google Shape;444;p32"/>
              <p:cNvSpPr txBox="1"/>
              <p:nvPr/>
            </p:nvSpPr>
            <p:spPr>
              <a:xfrm>
                <a:off x="6903717" y="2923343"/>
                <a:ext cx="1304919" cy="972702"/>
              </a:xfrm>
              <a:prstGeom prst="rect">
                <a:avLst/>
              </a:prstGeom>
              <a:blipFill rotWithShape="1">
                <a:blip r:embed="rId14">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5" name="Google Shape;445;p32"/>
              <p:cNvSpPr txBox="1"/>
              <p:nvPr/>
            </p:nvSpPr>
            <p:spPr>
              <a:xfrm>
                <a:off x="9437483" y="2923343"/>
                <a:ext cx="1304919" cy="972702"/>
              </a:xfrm>
              <a:prstGeom prst="rect">
                <a:avLst/>
              </a:prstGeom>
              <a:blipFill rotWithShape="1">
                <a:blip r:embed="rId15">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6" name="Google Shape;446;p32"/>
              <p:cNvSpPr txBox="1"/>
              <p:nvPr/>
            </p:nvSpPr>
            <p:spPr>
              <a:xfrm>
                <a:off x="2999551" y="3324721"/>
                <a:ext cx="1048530" cy="369332"/>
              </a:xfrm>
              <a:prstGeom prst="rect">
                <a:avLst/>
              </a:prstGeom>
              <a:blipFill rotWithShape="1">
                <a:blip r:embed="rId16">
                  <a:alphaModFix/>
                </a:blip>
                <a:stretch>
                  <a:fillRect b="0" l="-57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7" name="Google Shape;447;p32"/>
              <p:cNvSpPr txBox="1"/>
              <p:nvPr/>
            </p:nvSpPr>
            <p:spPr>
              <a:xfrm>
                <a:off x="8308718" y="3324721"/>
                <a:ext cx="1048530" cy="369332"/>
              </a:xfrm>
              <a:prstGeom prst="rect">
                <a:avLst/>
              </a:prstGeom>
              <a:blipFill rotWithShape="1">
                <a:blip r:embed="rId17">
                  <a:alphaModFix/>
                </a:blip>
                <a:stretch>
                  <a:fillRect b="0" l="-57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8" name="Google Shape;448;p32"/>
              <p:cNvSpPr txBox="1"/>
              <p:nvPr/>
            </p:nvSpPr>
            <p:spPr>
              <a:xfrm>
                <a:off x="10822637" y="3071488"/>
                <a:ext cx="1304919" cy="708720"/>
              </a:xfrm>
              <a:prstGeom prst="rect">
                <a:avLst/>
              </a:prstGeom>
              <a:blipFill rotWithShape="1">
                <a:blip r:embed="rId18">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9" name="Google Shape;449;p32"/>
              <p:cNvSpPr txBox="1"/>
              <p:nvPr/>
            </p:nvSpPr>
            <p:spPr>
              <a:xfrm>
                <a:off x="182138" y="3009117"/>
                <a:ext cx="1304919" cy="708720"/>
              </a:xfrm>
              <a:prstGeom prst="rect">
                <a:avLst/>
              </a:prstGeom>
              <a:blipFill rotWithShape="1">
                <a:blip r:embed="rId19">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50" name="Google Shape;450;p32"/>
              <p:cNvSpPr txBox="1"/>
              <p:nvPr/>
            </p:nvSpPr>
            <p:spPr>
              <a:xfrm>
                <a:off x="5511964" y="3055334"/>
                <a:ext cx="1304919" cy="708720"/>
              </a:xfrm>
              <a:prstGeom prst="rect">
                <a:avLst/>
              </a:prstGeom>
              <a:blipFill rotWithShape="1">
                <a:blip r:embed="rId20">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cxnSp>
            <p:nvCxnSpPr>
              <p:cNvPr id="451" name="Google Shape;451;p32"/>
              <p:cNvCxnSpPr>
                <a:endCxn id="449" idx="2"/>
              </p:cNvCxnSpPr>
              <p:nvPr/>
            </p:nvCxnSpPr>
            <p:spPr>
              <a:xfrm rot="10800000">
                <a:off x="834598" y="3717837"/>
                <a:ext cx="224700" cy="503400"/>
              </a:xfrm>
              <a:prstGeom prst="straightConnector1">
                <a:avLst/>
              </a:prstGeom>
              <a:noFill/>
              <a:ln cap="flat" cmpd="sng" w="9525">
                <a:solidFill>
                  <a:schemeClr val="dk1"/>
                </a:solidFill>
                <a:prstDash val="solid"/>
                <a:miter lim="800000"/>
                <a:headEnd len="sm" w="sm" type="none"/>
                <a:tailEnd len="med" w="med" type="triangle"/>
              </a:ln>
            </p:spPr>
          </p:cxnSp>
          <p:cxnSp>
            <p:nvCxnSpPr>
              <p:cNvPr id="452" name="Google Shape;452;p32"/>
              <p:cNvCxnSpPr/>
              <p:nvPr/>
            </p:nvCxnSpPr>
            <p:spPr>
              <a:xfrm flipH="1">
                <a:off x="2131242" y="3849828"/>
                <a:ext cx="100328" cy="405615"/>
              </a:xfrm>
              <a:prstGeom prst="straightConnector1">
                <a:avLst/>
              </a:prstGeom>
              <a:noFill/>
              <a:ln cap="flat" cmpd="sng" w="9525">
                <a:solidFill>
                  <a:schemeClr val="dk1"/>
                </a:solidFill>
                <a:prstDash val="solid"/>
                <a:miter lim="800000"/>
                <a:headEnd len="med" w="med" type="triangle"/>
                <a:tailEnd len="sm" w="sm" type="none"/>
              </a:ln>
            </p:spPr>
          </p:cxnSp>
          <p:cxnSp>
            <p:nvCxnSpPr>
              <p:cNvPr id="453" name="Google Shape;453;p32"/>
              <p:cNvCxnSpPr>
                <a:stCxn id="446" idx="2"/>
              </p:cNvCxnSpPr>
              <p:nvPr/>
            </p:nvCxnSpPr>
            <p:spPr>
              <a:xfrm flipH="1">
                <a:off x="3165916" y="3694053"/>
                <a:ext cx="357900" cy="570600"/>
              </a:xfrm>
              <a:prstGeom prst="straightConnector1">
                <a:avLst/>
              </a:prstGeom>
              <a:noFill/>
              <a:ln cap="flat" cmpd="sng" w="9525">
                <a:solidFill>
                  <a:schemeClr val="dk1"/>
                </a:solidFill>
                <a:prstDash val="solid"/>
                <a:miter lim="800000"/>
                <a:headEnd len="med" w="med" type="triangle"/>
                <a:tailEnd len="sm" w="sm" type="none"/>
              </a:ln>
            </p:spPr>
          </p:cxnSp>
          <p:cxnSp>
            <p:nvCxnSpPr>
              <p:cNvPr id="454" name="Google Shape;454;p32"/>
              <p:cNvCxnSpPr>
                <a:stCxn id="442" idx="2"/>
                <a:endCxn id="430" idx="0"/>
              </p:cNvCxnSpPr>
              <p:nvPr/>
            </p:nvCxnSpPr>
            <p:spPr>
              <a:xfrm flipH="1">
                <a:off x="4223722" y="3896045"/>
                <a:ext cx="548400" cy="330000"/>
              </a:xfrm>
              <a:prstGeom prst="straightConnector1">
                <a:avLst/>
              </a:prstGeom>
              <a:noFill/>
              <a:ln cap="flat" cmpd="sng" w="9525">
                <a:solidFill>
                  <a:schemeClr val="dk1"/>
                </a:solidFill>
                <a:prstDash val="solid"/>
                <a:miter lim="800000"/>
                <a:headEnd len="med" w="med" type="triangle"/>
                <a:tailEnd len="sm" w="sm" type="none"/>
              </a:ln>
            </p:spPr>
          </p:cxnSp>
          <p:cxnSp>
            <p:nvCxnSpPr>
              <p:cNvPr id="455" name="Google Shape;455;p32"/>
              <p:cNvCxnSpPr>
                <a:stCxn id="450" idx="2"/>
                <a:endCxn id="429" idx="0"/>
              </p:cNvCxnSpPr>
              <p:nvPr/>
            </p:nvCxnSpPr>
            <p:spPr>
              <a:xfrm>
                <a:off x="6164424" y="3764054"/>
                <a:ext cx="0" cy="452100"/>
              </a:xfrm>
              <a:prstGeom prst="straightConnector1">
                <a:avLst/>
              </a:prstGeom>
              <a:noFill/>
              <a:ln cap="flat" cmpd="sng" w="9525">
                <a:solidFill>
                  <a:schemeClr val="dk1"/>
                </a:solidFill>
                <a:prstDash val="solid"/>
                <a:miter lim="800000"/>
                <a:headEnd len="med" w="med" type="triangle"/>
                <a:tailEnd len="sm" w="sm" type="none"/>
              </a:ln>
            </p:spPr>
          </p:cxnSp>
          <p:cxnSp>
            <p:nvCxnSpPr>
              <p:cNvPr id="456" name="Google Shape;456;p32"/>
              <p:cNvCxnSpPr>
                <a:stCxn id="444" idx="2"/>
                <a:endCxn id="431" idx="0"/>
              </p:cNvCxnSpPr>
              <p:nvPr/>
            </p:nvCxnSpPr>
            <p:spPr>
              <a:xfrm>
                <a:off x="7556177" y="3896045"/>
                <a:ext cx="567900" cy="330000"/>
              </a:xfrm>
              <a:prstGeom prst="straightConnector1">
                <a:avLst/>
              </a:prstGeom>
              <a:noFill/>
              <a:ln cap="flat" cmpd="sng" w="9525">
                <a:solidFill>
                  <a:schemeClr val="dk1"/>
                </a:solidFill>
                <a:prstDash val="solid"/>
                <a:miter lim="800000"/>
                <a:headEnd len="med" w="med" type="triangle"/>
                <a:tailEnd len="sm" w="sm" type="none"/>
              </a:ln>
            </p:spPr>
          </p:cxnSp>
          <p:cxnSp>
            <p:nvCxnSpPr>
              <p:cNvPr id="457" name="Google Shape;457;p32"/>
              <p:cNvCxnSpPr>
                <a:stCxn id="447" idx="2"/>
                <a:endCxn id="433" idx="0"/>
              </p:cNvCxnSpPr>
              <p:nvPr/>
            </p:nvCxnSpPr>
            <p:spPr>
              <a:xfrm>
                <a:off x="8832983" y="3694053"/>
                <a:ext cx="330600" cy="480300"/>
              </a:xfrm>
              <a:prstGeom prst="straightConnector1">
                <a:avLst/>
              </a:prstGeom>
              <a:noFill/>
              <a:ln cap="flat" cmpd="sng" w="9525">
                <a:solidFill>
                  <a:schemeClr val="dk1"/>
                </a:solidFill>
                <a:prstDash val="solid"/>
                <a:miter lim="800000"/>
                <a:headEnd len="med" w="med" type="triangle"/>
                <a:tailEnd len="sm" w="sm" type="none"/>
              </a:ln>
            </p:spPr>
          </p:cxnSp>
          <p:cxnSp>
            <p:nvCxnSpPr>
              <p:cNvPr id="458" name="Google Shape;458;p32"/>
              <p:cNvCxnSpPr>
                <a:stCxn id="445" idx="2"/>
                <a:endCxn id="434" idx="0"/>
              </p:cNvCxnSpPr>
              <p:nvPr/>
            </p:nvCxnSpPr>
            <p:spPr>
              <a:xfrm>
                <a:off x="10089943" y="3896045"/>
                <a:ext cx="144600" cy="290700"/>
              </a:xfrm>
              <a:prstGeom prst="straightConnector1">
                <a:avLst/>
              </a:prstGeom>
              <a:noFill/>
              <a:ln cap="flat" cmpd="sng" w="9525">
                <a:solidFill>
                  <a:schemeClr val="dk1"/>
                </a:solidFill>
                <a:prstDash val="solid"/>
                <a:miter lim="800000"/>
                <a:headEnd len="med" w="med" type="triangle"/>
                <a:tailEnd len="sm" w="sm" type="none"/>
              </a:ln>
            </p:spPr>
          </p:cxnSp>
          <p:cxnSp>
            <p:nvCxnSpPr>
              <p:cNvPr id="459" name="Google Shape;459;p32"/>
              <p:cNvCxnSpPr>
                <a:stCxn id="448" idx="2"/>
              </p:cNvCxnSpPr>
              <p:nvPr/>
            </p:nvCxnSpPr>
            <p:spPr>
              <a:xfrm flipH="1">
                <a:off x="11259997" y="3780208"/>
                <a:ext cx="215100" cy="441000"/>
              </a:xfrm>
              <a:prstGeom prst="straightConnector1">
                <a:avLst/>
              </a:prstGeom>
              <a:noFill/>
              <a:ln cap="flat" cmpd="sng" w="9525">
                <a:solidFill>
                  <a:schemeClr val="dk1"/>
                </a:solidFill>
                <a:prstDash val="solid"/>
                <a:miter lim="800000"/>
                <a:headEnd len="med" w="med" type="triangle"/>
                <a:tailEnd len="sm" w="sm" type="none"/>
              </a:ln>
            </p:spPr>
          </p:cxnSp>
          <p:cxnSp>
            <p:nvCxnSpPr>
              <p:cNvPr id="460" name="Google Shape;460;p32"/>
              <p:cNvCxnSpPr/>
              <p:nvPr/>
            </p:nvCxnSpPr>
            <p:spPr>
              <a:xfrm>
                <a:off x="1059215" y="6134100"/>
                <a:ext cx="5105208"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1" name="Google Shape;461;p32"/>
              <p:cNvCxnSpPr/>
              <p:nvPr/>
            </p:nvCxnSpPr>
            <p:spPr>
              <a:xfrm>
                <a:off x="1059215" y="5705475"/>
                <a:ext cx="2106583"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2" name="Google Shape;462;p32"/>
              <p:cNvCxnSpPr/>
              <p:nvPr/>
            </p:nvCxnSpPr>
            <p:spPr>
              <a:xfrm>
                <a:off x="3165798" y="5705475"/>
                <a:ext cx="2998625"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3" name="Google Shape;463;p32"/>
              <p:cNvCxnSpPr/>
              <p:nvPr/>
            </p:nvCxnSpPr>
            <p:spPr>
              <a:xfrm>
                <a:off x="6164425" y="5705475"/>
                <a:ext cx="2998625"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4" name="Google Shape;464;p32"/>
              <p:cNvCxnSpPr/>
              <p:nvPr/>
            </p:nvCxnSpPr>
            <p:spPr>
              <a:xfrm>
                <a:off x="9178014" y="5705475"/>
                <a:ext cx="2106583"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5" name="Google Shape;465;p32"/>
              <p:cNvCxnSpPr/>
              <p:nvPr/>
            </p:nvCxnSpPr>
            <p:spPr>
              <a:xfrm>
                <a:off x="6160339" y="6134100"/>
                <a:ext cx="5105208"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6" name="Google Shape;466;p32"/>
              <p:cNvCxnSpPr/>
              <p:nvPr/>
            </p:nvCxnSpPr>
            <p:spPr>
              <a:xfrm>
                <a:off x="1059215" y="5249052"/>
                <a:ext cx="1053291"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7" name="Google Shape;467;p32"/>
              <p:cNvCxnSpPr/>
              <p:nvPr/>
            </p:nvCxnSpPr>
            <p:spPr>
              <a:xfrm>
                <a:off x="2112506" y="5258577"/>
                <a:ext cx="1053292"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8" name="Google Shape;468;p32"/>
              <p:cNvCxnSpPr/>
              <p:nvPr/>
            </p:nvCxnSpPr>
            <p:spPr>
              <a:xfrm>
                <a:off x="3161035" y="5268879"/>
                <a:ext cx="1053292"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9" name="Google Shape;469;p32"/>
              <p:cNvCxnSpPr/>
              <p:nvPr/>
            </p:nvCxnSpPr>
            <p:spPr>
              <a:xfrm>
                <a:off x="8114521" y="5268102"/>
                <a:ext cx="1053292"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70" name="Google Shape;470;p32"/>
              <p:cNvCxnSpPr/>
              <p:nvPr/>
            </p:nvCxnSpPr>
            <p:spPr>
              <a:xfrm>
                <a:off x="4204802" y="5268879"/>
                <a:ext cx="1955537"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71" name="Google Shape;471;p32"/>
              <p:cNvCxnSpPr/>
              <p:nvPr/>
            </p:nvCxnSpPr>
            <p:spPr>
              <a:xfrm>
                <a:off x="6168508" y="5268102"/>
                <a:ext cx="1955537"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72" name="Google Shape;472;p32"/>
              <p:cNvCxnSpPr/>
              <p:nvPr/>
            </p:nvCxnSpPr>
            <p:spPr>
              <a:xfrm>
                <a:off x="9168488" y="5268102"/>
                <a:ext cx="1053292"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73" name="Google Shape;473;p32"/>
              <p:cNvCxnSpPr/>
              <p:nvPr/>
            </p:nvCxnSpPr>
            <p:spPr>
              <a:xfrm>
                <a:off x="10222455" y="5268102"/>
                <a:ext cx="1053292" cy="0"/>
              </a:xfrm>
              <a:prstGeom prst="straightConnector1">
                <a:avLst/>
              </a:prstGeom>
              <a:noFill/>
              <a:ln cap="flat" cmpd="sng" w="9525">
                <a:solidFill>
                  <a:schemeClr val="dk1"/>
                </a:solidFill>
                <a:prstDash val="solid"/>
                <a:miter lim="800000"/>
                <a:headEnd len="med" w="med" type="stealth"/>
                <a:tailEnd len="med" w="med" type="stealth"/>
              </a:ln>
            </p:spPr>
          </p:cxnSp>
        </p:grpSp>
        <p:sp>
          <p:nvSpPr>
            <p:cNvPr id="474" name="Google Shape;474;p32"/>
            <p:cNvSpPr txBox="1"/>
            <p:nvPr/>
          </p:nvSpPr>
          <p:spPr>
            <a:xfrm>
              <a:off x="8080501" y="5534025"/>
              <a:ext cx="464138" cy="449610"/>
            </a:xfrm>
            <a:prstGeom prst="rect">
              <a:avLst/>
            </a:prstGeom>
            <a:blipFill rotWithShape="1">
              <a:blip r:embed="rId21">
                <a:alphaModFix/>
              </a:blip>
              <a:stretch>
                <a:fillRect b="-186472" l="-80257" r="-106571"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5" name="Google Shape;475;p32"/>
            <p:cNvSpPr txBox="1"/>
            <p:nvPr/>
          </p:nvSpPr>
          <p:spPr>
            <a:xfrm>
              <a:off x="4471886" y="5077423"/>
              <a:ext cx="464138" cy="449610"/>
            </a:xfrm>
            <a:prstGeom prst="rect">
              <a:avLst/>
            </a:prstGeom>
            <a:blipFill rotWithShape="1">
              <a:blip r:embed="rId22">
                <a:alphaModFix/>
              </a:blip>
              <a:stretch>
                <a:fillRect b="-186472" l="-80258" r="-10789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6" name="Google Shape;476;p32"/>
            <p:cNvSpPr txBox="1"/>
            <p:nvPr/>
          </p:nvSpPr>
          <p:spPr>
            <a:xfrm>
              <a:off x="1882850" y="5094155"/>
              <a:ext cx="464138" cy="449610"/>
            </a:xfrm>
            <a:prstGeom prst="rect">
              <a:avLst/>
            </a:prstGeom>
            <a:blipFill rotWithShape="1">
              <a:blip r:embed="rId23">
                <a:alphaModFix/>
              </a:blip>
              <a:stretch>
                <a:fillRect b="-186472" l="-81575" r="-106575"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7" name="Google Shape;477;p32"/>
            <p:cNvSpPr txBox="1"/>
            <p:nvPr/>
          </p:nvSpPr>
          <p:spPr>
            <a:xfrm>
              <a:off x="7435655" y="5094155"/>
              <a:ext cx="464138" cy="449610"/>
            </a:xfrm>
            <a:prstGeom prst="rect">
              <a:avLst/>
            </a:prstGeom>
            <a:blipFill rotWithShape="1">
              <a:blip r:embed="rId24">
                <a:alphaModFix/>
              </a:blip>
              <a:stretch>
                <a:fillRect b="-186472" l="-81575" r="-106575"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8" name="Google Shape;478;p32"/>
            <p:cNvSpPr txBox="1"/>
            <p:nvPr/>
          </p:nvSpPr>
          <p:spPr>
            <a:xfrm>
              <a:off x="10026514" y="5116146"/>
              <a:ext cx="464138" cy="449610"/>
            </a:xfrm>
            <a:prstGeom prst="rect">
              <a:avLst/>
            </a:prstGeom>
            <a:blipFill rotWithShape="1">
              <a:blip r:embed="rId25">
                <a:alphaModFix/>
              </a:blip>
              <a:stretch>
                <a:fillRect b="-186472" l="-81575" r="-106575"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9" name="Google Shape;479;p32"/>
            <p:cNvSpPr txBox="1"/>
            <p:nvPr/>
          </p:nvSpPr>
          <p:spPr>
            <a:xfrm>
              <a:off x="6830699" y="4627148"/>
              <a:ext cx="549245" cy="450636"/>
            </a:xfrm>
            <a:prstGeom prst="rect">
              <a:avLst/>
            </a:prstGeom>
            <a:blipFill rotWithShape="1">
              <a:blip r:embed="rId26">
                <a:alphaModFix/>
              </a:blip>
              <a:stretch>
                <a:fillRect b="-190394" l="-72217" r="-86662" t="-12327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0" name="Google Shape;480;p32"/>
            <p:cNvSpPr txBox="1"/>
            <p:nvPr/>
          </p:nvSpPr>
          <p:spPr>
            <a:xfrm>
              <a:off x="5177958" y="4626835"/>
              <a:ext cx="549245" cy="450636"/>
            </a:xfrm>
            <a:prstGeom prst="rect">
              <a:avLst/>
            </a:prstGeom>
            <a:blipFill rotWithShape="1">
              <a:blip r:embed="rId27">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1" name="Google Shape;481;p32"/>
            <p:cNvSpPr txBox="1"/>
            <p:nvPr/>
          </p:nvSpPr>
          <p:spPr>
            <a:xfrm>
              <a:off x="1363725" y="4617500"/>
              <a:ext cx="549245" cy="450636"/>
            </a:xfrm>
            <a:prstGeom prst="rect">
              <a:avLst/>
            </a:prstGeom>
            <a:blipFill rotWithShape="1">
              <a:blip r:embed="rId28">
                <a:alphaModFix/>
              </a:blip>
              <a:stretch>
                <a:fillRect b="-186472" l="-71426" r="-84609"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2" name="Google Shape;482;p32"/>
            <p:cNvSpPr txBox="1"/>
            <p:nvPr/>
          </p:nvSpPr>
          <p:spPr>
            <a:xfrm>
              <a:off x="10620547" y="4626835"/>
              <a:ext cx="549245" cy="450636"/>
            </a:xfrm>
            <a:prstGeom prst="rect">
              <a:avLst/>
            </a:prstGeom>
            <a:blipFill rotWithShape="1">
              <a:blip r:embed="rId29">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3" name="Google Shape;483;p32"/>
            <p:cNvSpPr txBox="1"/>
            <p:nvPr/>
          </p:nvSpPr>
          <p:spPr>
            <a:xfrm>
              <a:off x="8473942" y="4613229"/>
              <a:ext cx="549245" cy="450636"/>
            </a:xfrm>
            <a:prstGeom prst="rect">
              <a:avLst/>
            </a:prstGeom>
            <a:blipFill rotWithShape="1">
              <a:blip r:embed="rId30">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4" name="Google Shape;484;p32"/>
            <p:cNvSpPr txBox="1"/>
            <p:nvPr/>
          </p:nvSpPr>
          <p:spPr>
            <a:xfrm>
              <a:off x="9501652" y="4619656"/>
              <a:ext cx="549245" cy="450636"/>
            </a:xfrm>
            <a:prstGeom prst="rect">
              <a:avLst/>
            </a:prstGeom>
            <a:blipFill rotWithShape="1">
              <a:blip r:embed="rId31">
                <a:alphaModFix/>
              </a:blip>
              <a:stretch>
                <a:fillRect b="-186472" l="-71426" r="-84609"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5" name="Google Shape;485;p32"/>
            <p:cNvSpPr txBox="1"/>
            <p:nvPr/>
          </p:nvSpPr>
          <p:spPr>
            <a:xfrm>
              <a:off x="3492958" y="4619656"/>
              <a:ext cx="549245" cy="450636"/>
            </a:xfrm>
            <a:prstGeom prst="rect">
              <a:avLst/>
            </a:prstGeom>
            <a:blipFill rotWithShape="1">
              <a:blip r:embed="rId32">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6" name="Google Shape;486;p32"/>
            <p:cNvSpPr txBox="1"/>
            <p:nvPr/>
          </p:nvSpPr>
          <p:spPr>
            <a:xfrm>
              <a:off x="2483756" y="4583653"/>
              <a:ext cx="549245" cy="450636"/>
            </a:xfrm>
            <a:prstGeom prst="rect">
              <a:avLst/>
            </a:prstGeom>
            <a:blipFill rotWithShape="1">
              <a:blip r:embed="rId33">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grpSp>
      <p:sp>
        <p:nvSpPr>
          <p:cNvPr id="487" name="Google Shape;487;p32"/>
          <p:cNvSpPr txBox="1"/>
          <p:nvPr/>
        </p:nvSpPr>
        <p:spPr>
          <a:xfrm>
            <a:off x="579258" y="779908"/>
            <a:ext cx="10893792" cy="1173206"/>
          </a:xfrm>
          <a:prstGeom prst="rect">
            <a:avLst/>
          </a:prstGeom>
          <a:blipFill rotWithShape="1">
            <a:blip r:embed="rId34">
              <a:alphaModFix/>
            </a:blip>
            <a:stretch>
              <a:fillRect b="0" l="-72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8" name="Google Shape;488;p32"/>
          <p:cNvSpPr txBox="1"/>
          <p:nvPr/>
        </p:nvSpPr>
        <p:spPr>
          <a:xfrm>
            <a:off x="579258" y="2127380"/>
            <a:ext cx="8168145" cy="4308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200">
                <a:solidFill>
                  <a:srgbClr val="7030A0"/>
                </a:solidFill>
                <a:latin typeface="Fira Sans Extra Condensed"/>
                <a:ea typeface="Fira Sans Extra Condensed"/>
                <a:cs typeface="Fira Sans Extra Condensed"/>
                <a:sym typeface="Fira Sans Extra Condensed"/>
              </a:rPr>
              <a:t>■ Sơ đồ biểu diễn mối quan hệ giữa động năng và thế năng theo ly độ x</a:t>
            </a:r>
            <a:endParaRPr b="1" sz="2200">
              <a:solidFill>
                <a:srgbClr val="7030A0"/>
              </a:solidFill>
              <a:latin typeface="Fira Sans Extra Condensed"/>
              <a:ea typeface="Fira Sans Extra Condensed"/>
              <a:cs typeface="Fira Sans Extra Condensed"/>
              <a:sym typeface="Fira Sans Extra Condensed"/>
            </a:endParaRPr>
          </a:p>
        </p:txBody>
      </p:sp>
      <p:sp>
        <p:nvSpPr>
          <p:cNvPr id="489" name="Google Shape;489;p32"/>
          <p:cNvSpPr txBox="1"/>
          <p:nvPr/>
        </p:nvSpPr>
        <p:spPr>
          <a:xfrm>
            <a:off x="1338027" y="6130930"/>
            <a:ext cx="6705753" cy="573619"/>
          </a:xfrm>
          <a:prstGeom prst="rect">
            <a:avLst/>
          </a:prstGeom>
          <a:blipFill rotWithShape="1">
            <a:blip r:embed="rId35">
              <a:alphaModFix/>
            </a:blip>
            <a:stretch>
              <a:fillRect b="-8509" l="-118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500"/>
                                        <p:tgtEl>
                                          <p:spTgt spid="4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grpSp>
        <p:nvGrpSpPr>
          <p:cNvPr id="494" name="Google Shape;494;p33"/>
          <p:cNvGrpSpPr/>
          <p:nvPr/>
        </p:nvGrpSpPr>
        <p:grpSpPr>
          <a:xfrm>
            <a:off x="-244135" y="81157"/>
            <a:ext cx="8603569" cy="542538"/>
            <a:chOff x="74035" y="2231322"/>
            <a:chExt cx="8550261" cy="757342"/>
          </a:xfrm>
        </p:grpSpPr>
        <p:grpSp>
          <p:nvGrpSpPr>
            <p:cNvPr id="495" name="Google Shape;495;p33"/>
            <p:cNvGrpSpPr/>
            <p:nvPr/>
          </p:nvGrpSpPr>
          <p:grpSpPr>
            <a:xfrm>
              <a:off x="286108" y="2280389"/>
              <a:ext cx="5875473" cy="708275"/>
              <a:chOff x="564747" y="3403331"/>
              <a:chExt cx="3025594" cy="1364238"/>
            </a:xfrm>
          </p:grpSpPr>
          <p:pic>
            <p:nvPicPr>
              <p:cNvPr descr="empty-green-rectangle" id="496" name="Google Shape;496;p33"/>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497" name="Google Shape;497;p33"/>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498" name="Google Shape;498;p33"/>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499" name="Google Shape;499;p33"/>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00" name="Google Shape;500;p33"/>
          <p:cNvPicPr preferRelativeResize="0"/>
          <p:nvPr/>
        </p:nvPicPr>
        <p:blipFill rotWithShape="1">
          <a:blip r:embed="rId5">
            <a:alphaModFix/>
          </a:blip>
          <a:srcRect b="0" l="0" r="0" t="0"/>
          <a:stretch/>
        </p:blipFill>
        <p:spPr>
          <a:xfrm>
            <a:off x="1" y="719647"/>
            <a:ext cx="12191999" cy="3721724"/>
          </a:xfrm>
          <a:prstGeom prst="rect">
            <a:avLst/>
          </a:prstGeom>
          <a:noFill/>
          <a:ln>
            <a:noFill/>
          </a:ln>
        </p:spPr>
      </p:pic>
      <p:sp>
        <p:nvSpPr>
          <p:cNvPr id="501" name="Google Shape;501;p33"/>
          <p:cNvSpPr txBox="1"/>
          <p:nvPr/>
        </p:nvSpPr>
        <p:spPr>
          <a:xfrm>
            <a:off x="447870" y="837508"/>
            <a:ext cx="7053942" cy="3554819"/>
          </a:xfrm>
          <a:prstGeom prst="rect">
            <a:avLst/>
          </a:prstGeom>
          <a:noFill/>
          <a:ln>
            <a:noFill/>
          </a:ln>
        </p:spPr>
        <p:txBody>
          <a:bodyPr anchorCtr="0" anchor="t" bIns="45700" lIns="91425" spcFirstLastPara="1" rIns="91425" wrap="square" tIns="45700">
            <a:spAutoFit/>
          </a:bodyPr>
          <a:lstStyle/>
          <a:p>
            <a:pPr indent="-63500" lvl="0" marL="63500" marR="0" rtl="0" algn="just">
              <a:spcBef>
                <a:spcPts val="0"/>
              </a:spcBef>
              <a:spcAft>
                <a:spcPts val="0"/>
              </a:spcAft>
              <a:buNone/>
            </a:pPr>
            <a:r>
              <a:rPr b="1" i="1" lang="vi-VN" sz="2500">
                <a:solidFill>
                  <a:srgbClr val="C55A11"/>
                </a:solidFill>
                <a:latin typeface="Fira Sans Extra Condensed"/>
                <a:ea typeface="Fira Sans Extra Condensed"/>
                <a:cs typeface="Fira Sans Extra Condensed"/>
                <a:sym typeface="Fira Sans Extra Condensed"/>
              </a:rPr>
              <a:t>Bài 1:</a:t>
            </a:r>
            <a:r>
              <a:rPr b="1" i="1" lang="vi-VN" sz="2500">
                <a:solidFill>
                  <a:srgbClr val="00B0F0"/>
                </a:solidFill>
                <a:latin typeface="Fira Sans Extra Condensed"/>
                <a:ea typeface="Fira Sans Extra Condensed"/>
                <a:cs typeface="Fira Sans Extra Condensed"/>
                <a:sym typeface="Fira Sans Extra Condensed"/>
              </a:rPr>
              <a:t> </a:t>
            </a:r>
            <a:r>
              <a:rPr lang="vi-VN" sz="2500">
                <a:solidFill>
                  <a:schemeClr val="dk1"/>
                </a:solidFill>
                <a:latin typeface="Fira Sans Extra Condensed"/>
                <a:ea typeface="Fira Sans Extra Condensed"/>
                <a:cs typeface="Fira Sans Extra Condensed"/>
                <a:sym typeface="Fira Sans Extra Condensed"/>
              </a:rPr>
              <a:t>Hình 7.3 mô tả một máy đo địa chấn đơn giản hoạt động theo nguyên tắc sau đây: Khi xảy ra động đất thì hệ gồm lò xo và vật nặng của máy đo sẽ dao động theo tần số của địa chấn. Bút dạ gắn với vật nặng sẽ ghi lại đồ thị của địa chấn trên cuộn giấy quay đều. Biết sóng địa chấn có tần số nằm trong khoảng từ 30 Hz đến 40 Hz.</a:t>
            </a:r>
            <a:endParaRPr/>
          </a:p>
          <a:p>
            <a:pPr indent="-63500" lvl="0" marL="63500" marR="0" rtl="0" algn="just">
              <a:spcBef>
                <a:spcPts val="0"/>
              </a:spcBef>
              <a:spcAft>
                <a:spcPts val="0"/>
              </a:spcAft>
              <a:buNone/>
            </a:pPr>
            <a:r>
              <a:rPr lang="vi-VN" sz="2500">
                <a:solidFill>
                  <a:schemeClr val="dk1"/>
                </a:solidFill>
                <a:latin typeface="Fira Sans Extra Condensed"/>
                <a:ea typeface="Fira Sans Extra Condensed"/>
                <a:cs typeface="Fira Sans Extra Condensed"/>
                <a:sym typeface="Fira Sans Extra Condensed"/>
              </a:rPr>
              <a:t>Hãy giải thích tại sao tần số riêng của hệ (vật nặng + lò xo) trong máy địa chấn phải có giá trị nhỏ hơn tần số này rất nhiều.</a:t>
            </a:r>
            <a:endParaRPr/>
          </a:p>
        </p:txBody>
      </p:sp>
      <p:pic>
        <p:nvPicPr>
          <p:cNvPr id="502" name="Google Shape;502;p33"/>
          <p:cNvPicPr preferRelativeResize="0"/>
          <p:nvPr/>
        </p:nvPicPr>
        <p:blipFill rotWithShape="1">
          <a:blip r:embed="rId6">
            <a:alphaModFix/>
          </a:blip>
          <a:srcRect b="0" l="0" r="0" t="0"/>
          <a:stretch/>
        </p:blipFill>
        <p:spPr>
          <a:xfrm>
            <a:off x="7501812" y="1136292"/>
            <a:ext cx="4152123" cy="2888433"/>
          </a:xfrm>
          <a:prstGeom prst="rect">
            <a:avLst/>
          </a:prstGeom>
          <a:noFill/>
          <a:ln>
            <a:noFill/>
          </a:ln>
        </p:spPr>
      </p:pic>
      <p:sp>
        <p:nvSpPr>
          <p:cNvPr id="503" name="Google Shape;503;p33"/>
          <p:cNvSpPr txBox="1"/>
          <p:nvPr/>
        </p:nvSpPr>
        <p:spPr>
          <a:xfrm>
            <a:off x="1422529" y="5336987"/>
            <a:ext cx="9346941"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Nếu tần số dao động của hệ vật nặng + lò xo có giá trị gần bằng tần số dao động của sóng địa chấn thì hệ sẽ xảy ra cộng hưởng, khi đó kết quả đo sẽ thiếu chính xác.</a:t>
            </a:r>
            <a:endParaRPr sz="2200">
              <a:solidFill>
                <a:schemeClr val="dk1"/>
              </a:solidFill>
              <a:latin typeface="Fira Sans Extra Condensed"/>
              <a:ea typeface="Fira Sans Extra Condensed"/>
              <a:cs typeface="Fira Sans Extra Condensed"/>
              <a:sym typeface="Fira Sans Extra Condensed"/>
            </a:endParaRPr>
          </a:p>
        </p:txBody>
      </p:sp>
      <p:sp>
        <p:nvSpPr>
          <p:cNvPr id="504" name="Google Shape;504;p33"/>
          <p:cNvSpPr txBox="1"/>
          <p:nvPr/>
        </p:nvSpPr>
        <p:spPr>
          <a:xfrm>
            <a:off x="4859662" y="4601220"/>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