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4"/>
  </p:notesMasterIdLst>
  <p:sldIdLst>
    <p:sldId id="301" r:id="rId3"/>
    <p:sldId id="339" r:id="rId4"/>
    <p:sldId id="258" r:id="rId5"/>
    <p:sldId id="308" r:id="rId6"/>
    <p:sldId id="314" r:id="rId7"/>
    <p:sldId id="309" r:id="rId8"/>
    <p:sldId id="319" r:id="rId9"/>
    <p:sldId id="318" r:id="rId10"/>
    <p:sldId id="323" r:id="rId11"/>
    <p:sldId id="324" r:id="rId12"/>
    <p:sldId id="326" r:id="rId13"/>
    <p:sldId id="328" r:id="rId14"/>
    <p:sldId id="329" r:id="rId15"/>
    <p:sldId id="331" r:id="rId16"/>
    <p:sldId id="332" r:id="rId17"/>
    <p:sldId id="333" r:id="rId18"/>
    <p:sldId id="321" r:id="rId19"/>
    <p:sldId id="334" r:id="rId20"/>
    <p:sldId id="335" r:id="rId21"/>
    <p:sldId id="336" r:id="rId22"/>
    <p:sldId id="340" r:id="rId23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FBFE6"/>
    <a:srgbClr val="E38DD3"/>
    <a:srgbClr val="0000FF"/>
    <a:srgbClr val="135F82"/>
    <a:srgbClr val="FFA700"/>
    <a:srgbClr val="242452"/>
    <a:srgbClr val="270F6B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4" d="100"/>
          <a:sy n="34" d="100"/>
        </p:scale>
        <p:origin x="624" y="8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89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4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48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46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64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58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0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8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2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5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0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2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0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4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31.png"/><Relationship Id="rId4" Type="http://schemas.openxmlformats.org/officeDocument/2006/relationships/image" Target="../media/image37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2.png"/><Relationship Id="rId7" Type="http://schemas.openxmlformats.org/officeDocument/2006/relationships/image" Target="../media/image54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9.png"/><Relationship Id="rId5" Type="http://schemas.openxmlformats.org/officeDocument/2006/relationships/image" Target="../media/image52.png"/><Relationship Id="rId10" Type="http://schemas.openxmlformats.org/officeDocument/2006/relationships/image" Target="../media/image58.png"/><Relationship Id="rId4" Type="http://schemas.openxmlformats.org/officeDocument/2006/relationships/image" Target="../media/image46.png"/><Relationship Id="rId9" Type="http://schemas.openxmlformats.org/officeDocument/2006/relationships/image" Target="../media/image5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64.png"/><Relationship Id="rId12" Type="http://schemas.openxmlformats.org/officeDocument/2006/relationships/image" Target="../media/image7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11" Type="http://schemas.openxmlformats.org/officeDocument/2006/relationships/image" Target="../media/image65.png"/><Relationship Id="rId5" Type="http://schemas.openxmlformats.org/officeDocument/2006/relationships/image" Target="../media/image50.png"/><Relationship Id="rId15" Type="http://schemas.openxmlformats.org/officeDocument/2006/relationships/image" Target="../media/image57.png"/><Relationship Id="rId10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66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0.png"/><Relationship Id="rId7" Type="http://schemas.openxmlformats.org/officeDocument/2006/relationships/image" Target="../media/image76.png"/><Relationship Id="rId12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31.png"/><Relationship Id="rId26" Type="http://schemas.openxmlformats.org/officeDocument/2006/relationships/image" Target="../media/image112.png"/><Relationship Id="rId3" Type="http://schemas.openxmlformats.org/officeDocument/2006/relationships/image" Target="../media/image92.png"/><Relationship Id="rId21" Type="http://schemas.openxmlformats.org/officeDocument/2006/relationships/image" Target="../media/image64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5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09.png"/><Relationship Id="rId10" Type="http://schemas.openxmlformats.org/officeDocument/2006/relationships/image" Target="../media/image99.png"/><Relationship Id="rId19" Type="http://schemas.openxmlformats.org/officeDocument/2006/relationships/image" Target="../media/image107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0.png"/><Relationship Id="rId11" Type="http://schemas.openxmlformats.org/officeDocument/2006/relationships/image" Target="../media/image26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9320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MẶT NÓN-MẶT TRỤ-MẶT CẦU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285183" y="4446051"/>
              <a:ext cx="6694401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MẶT CẦU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2" y="5796146"/>
            <a:ext cx="14174813" cy="907184"/>
            <a:chOff x="7459670" y="7086600"/>
            <a:chExt cx="1417645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25436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 CẦU VÀ CÁC KHÁI NIỆM LIÊN QUAN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282541" y="7534321"/>
            <a:ext cx="12094114" cy="929775"/>
            <a:chOff x="7459670" y="8524495"/>
            <a:chExt cx="12095525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046273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GIAO CỦA MẶT CẦU VÀ MẶT PHẲNG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181687" y="11285813"/>
            <a:ext cx="13809327" cy="1665384"/>
            <a:chOff x="7459670" y="9982200"/>
            <a:chExt cx="13810929" cy="1665577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2178143" cy="15390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TÍNH DIỆN TÍCH MẶT CẦU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 THỂ TÍCH KHỐI CẦU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>
            <a:extLst>
              <a:ext uri="{FF2B5EF4-FFF2-40B4-BE49-F238E27FC236}">
                <a16:creationId xmlns:a16="http://schemas.microsoft.com/office/drawing/2014/main" id="{C6D6EA98-3E84-415C-A589-DCF73EF616F0}"/>
              </a:ext>
            </a:extLst>
          </p:cNvPr>
          <p:cNvGrpSpPr/>
          <p:nvPr/>
        </p:nvGrpSpPr>
        <p:grpSpPr>
          <a:xfrm>
            <a:off x="2282541" y="9367952"/>
            <a:ext cx="13607349" cy="1653050"/>
            <a:chOff x="7459670" y="8524495"/>
            <a:chExt cx="13608937" cy="16532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83686F2-D8CC-4A04-B9F1-16C65A1491F9}"/>
                </a:ext>
              </a:extLst>
            </p:cNvPr>
            <p:cNvSpPr/>
            <p:nvPr/>
          </p:nvSpPr>
          <p:spPr>
            <a:xfrm>
              <a:off x="9092456" y="8638675"/>
              <a:ext cx="11976151" cy="1539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GIAO CỦA MẶT CẦU VỚI ĐƯỜNG THẲNG.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TIẾP TUYẾN CỦA MẶT CẦU</a:t>
              </a:r>
            </a:p>
          </p:txBody>
        </p:sp>
        <p:grpSp>
          <p:nvGrpSpPr>
            <p:cNvPr id="49" name="Group 32">
              <a:extLst>
                <a:ext uri="{FF2B5EF4-FFF2-40B4-BE49-F238E27FC236}">
                  <a16:creationId xmlns:a16="http://schemas.microsoft.com/office/drawing/2014/main" id="{3C6E1FEE-0225-4DC1-9BCB-9AF319A28DAD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A911BAD0-5ACA-4EBE-A3CE-74194A882F2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>
                <a:extLst>
                  <a:ext uri="{FF2B5EF4-FFF2-40B4-BE49-F238E27FC236}">
                    <a16:creationId xmlns:a16="http://schemas.microsoft.com/office/drawing/2014/main" id="{C526332C-9321-443E-8D3F-6FD02AB95FDB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78">
                  <a:extLst>
                    <a:ext uri="{FF2B5EF4-FFF2-40B4-BE49-F238E27FC236}">
                      <a16:creationId xmlns:a16="http://schemas.microsoft.com/office/drawing/2014/main" id="{FCAB1CEE-DBD9-41B3-8A7F-4B741A4D72F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DA4F288-5144-4A06-AAB9-D40B2CD86112}"/>
                    </a:ext>
                  </a:extLst>
                </p:cNvPr>
                <p:cNvSpPr txBox="1"/>
                <p:nvPr/>
              </p:nvSpPr>
              <p:spPr>
                <a:xfrm>
                  <a:off x="7751318" y="7688759"/>
                  <a:ext cx="92249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0650199" cy="830997"/>
            <a:chOff x="-288924" y="1892299"/>
            <a:chExt cx="206501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82737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VÀ MẶT PHẲNG (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dẫn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Trường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hợp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119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600926" y="3460528"/>
            <a:ext cx="14496392" cy="6788392"/>
            <a:chOff x="637541" y="1083939"/>
            <a:chExt cx="9015806" cy="90185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637541" y="1083939"/>
              <a:ext cx="9015806" cy="901852"/>
            </a:xfrm>
            <a:prstGeom prst="roundRect">
              <a:avLst>
                <a:gd name="adj" fmla="val 4110"/>
              </a:avLst>
            </a:prstGeom>
            <a:grpFill/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20FA803-C7E8-489B-BB58-4395E4CE2271}"/>
                  </a:ext>
                </a:extLst>
              </p:cNvPr>
              <p:cNvSpPr txBox="1"/>
              <p:nvPr/>
            </p:nvSpPr>
            <p:spPr>
              <a:xfrm>
                <a:off x="1095196" y="4423854"/>
                <a:ext cx="13317701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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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𝑶𝑴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𝑶𝑴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20FA803-C7E8-489B-BB58-4395E4CE2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96" y="4423854"/>
                <a:ext cx="13317701" cy="1446550"/>
              </a:xfrm>
              <a:prstGeom prst="rect">
                <a:avLst/>
              </a:prstGeom>
              <a:blipFill>
                <a:blip r:embed="rId4"/>
                <a:stretch>
                  <a:fillRect l="-1877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2EC5D3C-B96C-4CAC-B374-ABF38B41D595}"/>
                  </a:ext>
                </a:extLst>
              </p:cNvPr>
              <p:cNvSpPr txBox="1"/>
              <p:nvPr/>
            </p:nvSpPr>
            <p:spPr>
              <a:xfrm>
                <a:off x="1095197" y="3573898"/>
                <a:ext cx="124206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Nếu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fr-FR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2EC5D3C-B96C-4CAC-B374-ABF38B41D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97" y="3573898"/>
                <a:ext cx="12420600" cy="769441"/>
              </a:xfrm>
              <a:prstGeom prst="rect">
                <a:avLst/>
              </a:prstGeom>
              <a:blipFill>
                <a:blip r:embed="rId5"/>
                <a:stretch>
                  <a:fillRect l="-2013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ABE13AA-0850-4B5B-B929-3CAFF2CE055E}"/>
                  </a:ext>
                </a:extLst>
              </p:cNvPr>
              <p:cNvSpPr txBox="1"/>
              <p:nvPr/>
            </p:nvSpPr>
            <p:spPr>
              <a:xfrm>
                <a:off x="924990" y="7740664"/>
                <a:ext cx="13918500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fr-FR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điểm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fr-FR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và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phẳng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xúc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diện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fr-FR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ABE13AA-0850-4B5B-B929-3CAFF2CE0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90" y="7740664"/>
                <a:ext cx="13918500" cy="2123658"/>
              </a:xfrm>
              <a:prstGeom prst="rect">
                <a:avLst/>
              </a:prstGeom>
              <a:blipFill>
                <a:blip r:embed="rId6"/>
                <a:stretch>
                  <a:fillRect l="-1796" t="-6322" r="-920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747987D-120C-471E-BE3A-EAD14599F38B}"/>
                  </a:ext>
                </a:extLst>
              </p:cNvPr>
              <p:cNvSpPr txBox="1"/>
              <p:nvPr/>
            </p:nvSpPr>
            <p:spPr>
              <a:xfrm>
                <a:off x="2744854" y="5940878"/>
                <a:ext cx="9121285" cy="1587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𝒎𝒑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400" b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747987D-120C-471E-BE3A-EAD14599F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854" y="5940878"/>
                <a:ext cx="9121285" cy="1587294"/>
              </a:xfrm>
              <a:prstGeom prst="rect">
                <a:avLst/>
              </a:prstGeom>
              <a:blipFill>
                <a:blip r:embed="rId7"/>
                <a:stretch>
                  <a:fillRect l="-2672" t="-6538" r="-4409" b="-1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53FC7EC-54FF-4464-AFAE-6100AE1F5EB6}"/>
              </a:ext>
            </a:extLst>
          </p:cNvPr>
          <p:cNvGrpSpPr/>
          <p:nvPr/>
        </p:nvGrpSpPr>
        <p:grpSpPr>
          <a:xfrm>
            <a:off x="15191151" y="3036921"/>
            <a:ext cx="9912163" cy="6976423"/>
            <a:chOff x="14196117" y="3963499"/>
            <a:chExt cx="9912163" cy="697642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98FAC19-4AA9-4CF4-8864-19D7A6B8EA4C}"/>
                </a:ext>
              </a:extLst>
            </p:cNvPr>
            <p:cNvGrpSpPr/>
            <p:nvPr/>
          </p:nvGrpSpPr>
          <p:grpSpPr>
            <a:xfrm>
              <a:off x="17510849" y="3963499"/>
              <a:ext cx="5190246" cy="6222370"/>
              <a:chOff x="14173056" y="2669549"/>
              <a:chExt cx="5601980" cy="6222370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FBBA3D1-566B-48C8-9C26-45B2C4762EDD}"/>
                  </a:ext>
                </a:extLst>
              </p:cNvPr>
              <p:cNvSpPr/>
              <p:nvPr/>
            </p:nvSpPr>
            <p:spPr>
              <a:xfrm>
                <a:off x="14206731" y="2669549"/>
                <a:ext cx="5568305" cy="515921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E22D6BD-83D6-4FF0-86AE-A81217F6FB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64898" y="2850978"/>
                <a:ext cx="59660" cy="445560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2D0C618B-9B28-49E0-B270-091503AD17AC}"/>
                  </a:ext>
                </a:extLst>
              </p:cNvPr>
              <p:cNvGrpSpPr/>
              <p:nvPr/>
            </p:nvGrpSpPr>
            <p:grpSpPr>
              <a:xfrm>
                <a:off x="14173056" y="4302564"/>
                <a:ext cx="5601980" cy="1893187"/>
                <a:chOff x="8574721" y="5933280"/>
                <a:chExt cx="5070480" cy="1849440"/>
              </a:xfrm>
            </p:grpSpPr>
            <p:sp>
              <p:nvSpPr>
                <p:cNvPr id="156" name="Arc 155">
                  <a:extLst>
                    <a:ext uri="{FF2B5EF4-FFF2-40B4-BE49-F238E27FC236}">
                      <a16:creationId xmlns:a16="http://schemas.microsoft.com/office/drawing/2014/main" id="{6500337B-A150-4371-80E6-02921D42CADB}"/>
                    </a:ext>
                  </a:extLst>
                </p:cNvPr>
                <p:cNvSpPr/>
                <p:nvPr/>
              </p:nvSpPr>
              <p:spPr>
                <a:xfrm>
                  <a:off x="860520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" name="Arc 156">
                  <a:extLst>
                    <a:ext uri="{FF2B5EF4-FFF2-40B4-BE49-F238E27FC236}">
                      <a16:creationId xmlns:a16="http://schemas.microsoft.com/office/drawing/2014/main" id="{F745D55B-FA5B-4C28-B87A-FB77A0E058C0}"/>
                    </a:ext>
                  </a:extLst>
                </p:cNvPr>
                <p:cNvSpPr/>
                <p:nvPr/>
              </p:nvSpPr>
              <p:spPr>
                <a:xfrm rot="10800000">
                  <a:off x="857472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4350FEF6-F453-4C76-81E0-2B1EAF658E38}"/>
                  </a:ext>
                </a:extLst>
              </p:cNvPr>
              <p:cNvSpPr/>
              <p:nvPr/>
            </p:nvSpPr>
            <p:spPr>
              <a:xfrm>
                <a:off x="16902053" y="2865334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E7A34CFC-8B18-44D8-BE52-0239D89D0A11}"/>
                  </a:ext>
                </a:extLst>
              </p:cNvPr>
              <p:cNvSpPr/>
              <p:nvPr/>
            </p:nvSpPr>
            <p:spPr>
              <a:xfrm>
                <a:off x="15784931" y="5990177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2F8DD96-8188-43F8-9FC4-9E9D9ED077C8}"/>
                  </a:ext>
                </a:extLst>
              </p:cNvPr>
              <p:cNvSpPr/>
              <p:nvPr/>
            </p:nvSpPr>
            <p:spPr>
              <a:xfrm>
                <a:off x="16916109" y="5211691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B0E19CC8-68CE-4E05-8A7F-7963523E89A9}"/>
                  </a:ext>
                </a:extLst>
              </p:cNvPr>
              <p:cNvSpPr/>
              <p:nvPr/>
            </p:nvSpPr>
            <p:spPr>
              <a:xfrm>
                <a:off x="16931223" y="7196025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1A14F3C6-51CA-44BC-A58A-9138C31D81A1}"/>
                      </a:ext>
                    </a:extLst>
                  </p:cNvPr>
                  <p:cNvSpPr txBox="1"/>
                  <p:nvPr/>
                </p:nvSpPr>
                <p:spPr>
                  <a:xfrm>
                    <a:off x="14501942" y="8137866"/>
                    <a:ext cx="841875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1A14F3C6-51CA-44BC-A58A-9138C31D81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01942" y="8137866"/>
                    <a:ext cx="841875" cy="75405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ABA3974-8C4D-4566-B297-E97DF7EBDFC8}"/>
                      </a:ext>
                    </a:extLst>
                  </p:cNvPr>
                  <p:cNvSpPr txBox="1"/>
                  <p:nvPr/>
                </p:nvSpPr>
                <p:spPr>
                  <a:xfrm>
                    <a:off x="17081947" y="6988214"/>
                    <a:ext cx="841875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ABA3974-8C4D-4566-B297-E97DF7EBDF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81947" y="6988214"/>
                    <a:ext cx="841875" cy="75405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D0E494F4-0D02-42B1-A715-933FC0514E3C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070" y="5211691"/>
                    <a:ext cx="841875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C1D4A473-87C3-4E7B-A6D9-471C38E18A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070" y="5211691"/>
                    <a:ext cx="841875" cy="75405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A251EFDC-C5F2-44E8-8B3F-49B36167EE26}"/>
                  </a:ext>
                </a:extLst>
              </p:cNvPr>
              <p:cNvSpPr/>
              <p:nvPr/>
            </p:nvSpPr>
            <p:spPr>
              <a:xfrm>
                <a:off x="17842662" y="4270736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5B90A96-920F-479C-93A7-14DF00C9FD96}"/>
                </a:ext>
              </a:extLst>
            </p:cNvPr>
            <p:cNvGrpSpPr/>
            <p:nvPr/>
          </p:nvGrpSpPr>
          <p:grpSpPr>
            <a:xfrm rot="6108696">
              <a:off x="17435800" y="5703500"/>
              <a:ext cx="5152311" cy="1760070"/>
              <a:chOff x="11901702" y="10099857"/>
              <a:chExt cx="5568305" cy="1899694"/>
            </a:xfrm>
          </p:grpSpPr>
          <p:sp>
            <p:nvSpPr>
              <p:cNvPr id="143" name="Arc 142">
                <a:extLst>
                  <a:ext uri="{FF2B5EF4-FFF2-40B4-BE49-F238E27FC236}">
                    <a16:creationId xmlns:a16="http://schemas.microsoft.com/office/drawing/2014/main" id="{D4545AC5-544E-4756-BD87-D97403A67FC0}"/>
                  </a:ext>
                </a:extLst>
              </p:cNvPr>
              <p:cNvSpPr/>
              <p:nvPr/>
            </p:nvSpPr>
            <p:spPr>
              <a:xfrm>
                <a:off x="11901702" y="10099857"/>
                <a:ext cx="5568305" cy="1893187"/>
              </a:xfrm>
              <a:prstGeom prst="arc">
                <a:avLst>
                  <a:gd name="adj1" fmla="val 17616"/>
                  <a:gd name="adj2" fmla="val 108393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4" name="Arc 143">
                <a:extLst>
                  <a:ext uri="{FF2B5EF4-FFF2-40B4-BE49-F238E27FC236}">
                    <a16:creationId xmlns:a16="http://schemas.microsoft.com/office/drawing/2014/main" id="{DC31AD96-F872-49C3-8193-0C63788D41BA}"/>
                  </a:ext>
                </a:extLst>
              </p:cNvPr>
              <p:cNvSpPr/>
              <p:nvPr/>
            </p:nvSpPr>
            <p:spPr>
              <a:xfrm rot="10800000">
                <a:off x="11901702" y="10106364"/>
                <a:ext cx="5568305" cy="1893187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25EBA69-9594-4065-8EA0-EFD5F2555317}"/>
                </a:ext>
              </a:extLst>
            </p:cNvPr>
            <p:cNvCxnSpPr>
              <a:cxnSpLocks/>
              <a:endCxn id="143" idx="0"/>
            </p:cNvCxnSpPr>
            <p:nvPr/>
          </p:nvCxnSpPr>
          <p:spPr>
            <a:xfrm flipH="1">
              <a:off x="19514417" y="8566407"/>
              <a:ext cx="607155" cy="536455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E118B1D-CDCF-4D3F-8D8B-769584C0F6C2}"/>
                </a:ext>
              </a:extLst>
            </p:cNvPr>
            <p:cNvSpPr/>
            <p:nvPr/>
          </p:nvSpPr>
          <p:spPr>
            <a:xfrm>
              <a:off x="18346903" y="10111987"/>
              <a:ext cx="110551" cy="1105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328857-B2A4-4CDB-9C20-D9DF02E6C763}"/>
                </a:ext>
              </a:extLst>
            </p:cNvPr>
            <p:cNvCxnSpPr>
              <a:cxnSpLocks/>
              <a:stCxn id="150" idx="0"/>
            </p:cNvCxnSpPr>
            <p:nvPr/>
          </p:nvCxnSpPr>
          <p:spPr>
            <a:xfrm flipH="1">
              <a:off x="19126090" y="6505641"/>
              <a:ext cx="981480" cy="2126716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C6C4366-A92B-446C-BD06-9A53459EEB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31155" y="8600529"/>
              <a:ext cx="721044" cy="1511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8B76266-9CDC-40E7-BD69-0B70C175CA9F}"/>
                </a:ext>
              </a:extLst>
            </p:cNvPr>
            <p:cNvCxnSpPr>
              <a:cxnSpLocks/>
              <a:endCxn id="144" idx="2"/>
            </p:cNvCxnSpPr>
            <p:nvPr/>
          </p:nvCxnSpPr>
          <p:spPr>
            <a:xfrm flipV="1">
              <a:off x="18477124" y="9097218"/>
              <a:ext cx="1016809" cy="10225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4DC804CF-D0F9-4CFE-BE1F-A0C44A64F998}"/>
                    </a:ext>
                  </a:extLst>
                </p:cNvPr>
                <p:cNvSpPr txBox="1"/>
                <p:nvPr/>
              </p:nvSpPr>
              <p:spPr>
                <a:xfrm>
                  <a:off x="14388024" y="10185869"/>
                  <a:ext cx="779999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4DC804CF-D0F9-4CFE-BE1F-A0C44A64F9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88024" y="10185869"/>
                  <a:ext cx="779999" cy="75405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1E03FAB-AF7B-4AAA-B6B0-2C032E8B806B}"/>
                </a:ext>
              </a:extLst>
            </p:cNvPr>
            <p:cNvCxnSpPr/>
            <p:nvPr/>
          </p:nvCxnSpPr>
          <p:spPr>
            <a:xfrm flipH="1">
              <a:off x="14223817" y="7921847"/>
              <a:ext cx="2287962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6488801-998C-410A-AB2F-71B23816A6A1}"/>
                </a:ext>
              </a:extLst>
            </p:cNvPr>
            <p:cNvCxnSpPr/>
            <p:nvPr/>
          </p:nvCxnSpPr>
          <p:spPr>
            <a:xfrm flipH="1">
              <a:off x="21820318" y="7967567"/>
              <a:ext cx="2287962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5AA46C6-1227-4809-BB4C-436A5AE57DCC}"/>
                </a:ext>
              </a:extLst>
            </p:cNvPr>
            <p:cNvCxnSpPr/>
            <p:nvPr/>
          </p:nvCxnSpPr>
          <p:spPr>
            <a:xfrm>
              <a:off x="14196117" y="10786967"/>
              <a:ext cx="76529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Arc 141">
              <a:extLst>
                <a:ext uri="{FF2B5EF4-FFF2-40B4-BE49-F238E27FC236}">
                  <a16:creationId xmlns:a16="http://schemas.microsoft.com/office/drawing/2014/main" id="{FC8574B5-475B-4BFD-BAFF-EE342F79C688}"/>
                </a:ext>
              </a:extLst>
            </p:cNvPr>
            <p:cNvSpPr/>
            <p:nvPr/>
          </p:nvSpPr>
          <p:spPr>
            <a:xfrm rot="629674">
              <a:off x="14517344" y="10110954"/>
              <a:ext cx="633088" cy="71116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A6EC238-500C-403B-AB59-E8D2689E5CB1}"/>
                </a:ext>
              </a:extLst>
            </p:cNvPr>
            <p:cNvCxnSpPr/>
            <p:nvPr/>
          </p:nvCxnSpPr>
          <p:spPr>
            <a:xfrm>
              <a:off x="16511779" y="7967567"/>
              <a:ext cx="15108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C1E09A2-A787-44CC-9A7B-CCD9CD0E1703}"/>
                </a:ext>
              </a:extLst>
            </p:cNvPr>
            <p:cNvCxnSpPr/>
            <p:nvPr/>
          </p:nvCxnSpPr>
          <p:spPr>
            <a:xfrm flipV="1">
              <a:off x="18022607" y="7967567"/>
              <a:ext cx="4223143" cy="1524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2FCECB0-61B7-4BEB-9EEA-A5E804EEF924}"/>
                </a:ext>
              </a:extLst>
            </p:cNvPr>
            <p:cNvCxnSpPr/>
            <p:nvPr/>
          </p:nvCxnSpPr>
          <p:spPr>
            <a:xfrm>
              <a:off x="22245751" y="7967567"/>
              <a:ext cx="1862529" cy="15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5">
            <a:extLst>
              <a:ext uri="{FF2B5EF4-FFF2-40B4-BE49-F238E27FC236}">
                <a16:creationId xmlns:a16="http://schemas.microsoft.com/office/drawing/2014/main" id="{384F820E-316A-4894-A3B6-BD597D483949}"/>
              </a:ext>
            </a:extLst>
          </p:cNvPr>
          <p:cNvGrpSpPr/>
          <p:nvPr/>
        </p:nvGrpSpPr>
        <p:grpSpPr>
          <a:xfrm>
            <a:off x="600926" y="10555653"/>
            <a:ext cx="23577511" cy="2652561"/>
            <a:chOff x="637541" y="1083939"/>
            <a:chExt cx="13864387" cy="12724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5" name="Rounded Rectangle 38">
              <a:extLst>
                <a:ext uri="{FF2B5EF4-FFF2-40B4-BE49-F238E27FC236}">
                  <a16:creationId xmlns:a16="http://schemas.microsoft.com/office/drawing/2014/main" id="{836637EC-C3E4-48FB-A2B8-174D3912AE66}"/>
                </a:ext>
              </a:extLst>
            </p:cNvPr>
            <p:cNvSpPr/>
            <p:nvPr/>
          </p:nvSpPr>
          <p:spPr>
            <a:xfrm>
              <a:off x="637541" y="1083939"/>
              <a:ext cx="13864387" cy="1272428"/>
            </a:xfrm>
            <a:prstGeom prst="roundRect">
              <a:avLst>
                <a:gd name="adj" fmla="val 4110"/>
              </a:avLst>
            </a:prstGeom>
            <a:grpFill/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39927F7-7BB7-4565-97BD-BF5CD1268C46}"/>
                </a:ext>
              </a:extLst>
            </p:cNvPr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206CA11-7EFB-4425-A187-18521B824D98}"/>
                  </a:ext>
                </a:extLst>
              </p:cNvPr>
              <p:cNvSpPr txBox="1"/>
              <p:nvPr/>
            </p:nvSpPr>
            <p:spPr>
              <a:xfrm>
                <a:off x="642940" y="10839448"/>
                <a:ext cx="22237463" cy="1723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NX: 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tiếp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xúc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với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mặt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cầu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8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tại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điểm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góc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𝑶𝑯</m:t>
                    </m:r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tại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điểm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effectLst/>
                  <a:latin typeface="Ta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fr-FR" sz="4800" b="1" dirty="0">
                    <a:solidFill>
                      <a:srgbClr val="000000"/>
                    </a:solidFill>
                    <a:latin typeface="Tahama"/>
                    <a:ea typeface="Calibri" panose="020F0502020204030204" pitchFamily="34" charset="0"/>
                  </a:rPr>
                  <a:t>         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</a:rPr>
                  <a:t>tiếp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</a:rPr>
                  <a:t>xúc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</a:rPr>
                  <a:t>với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</a:rPr>
                  <a:t>mặt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</a:rPr>
                  <a:t>cầu</a:t>
                </a:r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8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8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;(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𝐏</m:t>
                        </m:r>
                        <m:r>
                          <a:rPr lang="fr-FR" sz="48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effectLst/>
                    <a:latin typeface="Tahama"/>
                    <a:ea typeface="Calibri" panose="020F0502020204030204" pitchFamily="34" charset="0"/>
                  </a:rPr>
                  <a:t>.</a:t>
                </a:r>
                <a:endParaRPr lang="vi-VN" sz="4800" b="1" dirty="0">
                  <a:latin typeface="Tahama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206CA11-7EFB-4425-A187-18521B82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0" y="10839448"/>
                <a:ext cx="22237463" cy="1723933"/>
              </a:xfrm>
              <a:prstGeom prst="rect">
                <a:avLst/>
              </a:prstGeom>
              <a:blipFill>
                <a:blip r:embed="rId12"/>
                <a:stretch>
                  <a:fillRect l="-1234" t="-8127" b="-1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9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123" grpId="0"/>
      <p:bldP spid="124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668364" y="3767595"/>
            <a:ext cx="13461320" cy="4334461"/>
          </a:xfrm>
          <a:prstGeom prst="roundRect">
            <a:avLst>
              <a:gd name="adj" fmla="val 411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57199" y="1572062"/>
            <a:ext cx="20650199" cy="830997"/>
            <a:chOff x="-288924" y="1892299"/>
            <a:chExt cx="206501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82737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VÀ MẶT PHẲNG (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dẫn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Trường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hợp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119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42137EE-8046-4BBB-B4DD-AE0DD4D729AE}"/>
                  </a:ext>
                </a:extLst>
              </p:cNvPr>
              <p:cNvSpPr txBox="1"/>
              <p:nvPr/>
            </p:nvSpPr>
            <p:spPr>
              <a:xfrm>
                <a:off x="990601" y="4509750"/>
                <a:ext cx="12680919" cy="2994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Nếu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𝒎𝒑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cắt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tuyến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tròn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nằm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𝒎𝒑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và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bán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kính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fr-FR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𝑯𝑴</m:t>
                    </m:r>
                    <m:r>
                      <a:rPr lang="fr-FR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fr-FR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fr-FR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fr-FR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fr-FR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42137EE-8046-4BBB-B4DD-AE0DD4D72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4509750"/>
                <a:ext cx="12680919" cy="2994922"/>
              </a:xfrm>
              <a:prstGeom prst="rect">
                <a:avLst/>
              </a:prstGeom>
              <a:blipFill>
                <a:blip r:embed="rId4"/>
                <a:stretch>
                  <a:fillRect l="-1971" t="-4481" r="-2019" b="-5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6792309-29A6-4E42-99B1-E6EBA1EAC2E6}"/>
              </a:ext>
            </a:extLst>
          </p:cNvPr>
          <p:cNvGrpSpPr/>
          <p:nvPr/>
        </p:nvGrpSpPr>
        <p:grpSpPr>
          <a:xfrm>
            <a:off x="14499537" y="2153194"/>
            <a:ext cx="9884463" cy="5938205"/>
            <a:chOff x="14114822" y="2747342"/>
            <a:chExt cx="9884463" cy="5938205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CC868DD-F94F-41DD-A99A-7BC02AA9DA63}"/>
                </a:ext>
              </a:extLst>
            </p:cNvPr>
            <p:cNvCxnSpPr/>
            <p:nvPr/>
          </p:nvCxnSpPr>
          <p:spPr>
            <a:xfrm>
              <a:off x="14114822" y="8639827"/>
              <a:ext cx="76529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C25C3D9-4CA3-4F4A-B23B-A5C3E8F08318}"/>
                </a:ext>
              </a:extLst>
            </p:cNvPr>
            <p:cNvCxnSpPr/>
            <p:nvPr/>
          </p:nvCxnSpPr>
          <p:spPr>
            <a:xfrm flipH="1">
              <a:off x="14114822" y="5744227"/>
              <a:ext cx="2287962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8C084F8-AF5A-424B-8249-6BC0F04D6C8C}"/>
                </a:ext>
              </a:extLst>
            </p:cNvPr>
            <p:cNvGrpSpPr/>
            <p:nvPr/>
          </p:nvGrpSpPr>
          <p:grpSpPr>
            <a:xfrm>
              <a:off x="14293602" y="2747342"/>
              <a:ext cx="9705683" cy="5938205"/>
              <a:chOff x="14293602" y="2747342"/>
              <a:chExt cx="9705683" cy="5938205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5D9E309-88D4-4E92-8235-0E3E953F33E6}"/>
                  </a:ext>
                </a:extLst>
              </p:cNvPr>
              <p:cNvSpPr/>
              <p:nvPr/>
            </p:nvSpPr>
            <p:spPr>
              <a:xfrm>
                <a:off x="17342303" y="2747342"/>
                <a:ext cx="5159046" cy="4788356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5605130-6514-418E-AE7A-F7CD50DE4AE2}"/>
                  </a:ext>
                </a:extLst>
              </p:cNvPr>
              <p:cNvGrpSpPr/>
              <p:nvPr/>
            </p:nvGrpSpPr>
            <p:grpSpPr>
              <a:xfrm>
                <a:off x="18163226" y="6075484"/>
                <a:ext cx="3550446" cy="1285036"/>
                <a:chOff x="7621666" y="12356704"/>
                <a:chExt cx="5040000" cy="1857026"/>
              </a:xfrm>
            </p:grpSpPr>
            <p:sp>
              <p:nvSpPr>
                <p:cNvPr id="168" name="Arc 167">
                  <a:extLst>
                    <a:ext uri="{FF2B5EF4-FFF2-40B4-BE49-F238E27FC236}">
                      <a16:creationId xmlns:a16="http://schemas.microsoft.com/office/drawing/2014/main" id="{8117F5A4-5063-4CD7-B508-2843740A5C95}"/>
                    </a:ext>
                  </a:extLst>
                </p:cNvPr>
                <p:cNvSpPr/>
                <p:nvPr/>
              </p:nvSpPr>
              <p:spPr>
                <a:xfrm>
                  <a:off x="7621666" y="1236429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" name="Arc 168">
                  <a:extLst>
                    <a:ext uri="{FF2B5EF4-FFF2-40B4-BE49-F238E27FC236}">
                      <a16:creationId xmlns:a16="http://schemas.microsoft.com/office/drawing/2014/main" id="{ECDF9CD3-C5F8-46B2-BB72-1ED0DBCADBDF}"/>
                    </a:ext>
                  </a:extLst>
                </p:cNvPr>
                <p:cNvSpPr/>
                <p:nvPr/>
              </p:nvSpPr>
              <p:spPr>
                <a:xfrm rot="10800000">
                  <a:off x="7621666" y="12356704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  <a:ln>
                  <a:solidFill>
                    <a:srgbClr val="FF000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C675E7AC-666C-46B6-9EB8-5936072B833D}"/>
                  </a:ext>
                </a:extLst>
              </p:cNvPr>
              <p:cNvSpPr/>
              <p:nvPr/>
            </p:nvSpPr>
            <p:spPr>
              <a:xfrm>
                <a:off x="19868616" y="5090216"/>
                <a:ext cx="110551" cy="10260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9291046C-487F-4C9E-9D2D-56C3657A8DAB}"/>
                  </a:ext>
                </a:extLst>
              </p:cNvPr>
              <p:cNvSpPr/>
              <p:nvPr/>
            </p:nvSpPr>
            <p:spPr>
              <a:xfrm>
                <a:off x="19882619" y="6931910"/>
                <a:ext cx="110551" cy="10260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3078E8A0-7655-4CD3-93AC-90392F4ED0FF}"/>
                      </a:ext>
                    </a:extLst>
                  </p:cNvPr>
                  <p:cNvSpPr txBox="1"/>
                  <p:nvPr/>
                </p:nvSpPr>
                <p:spPr>
                  <a:xfrm>
                    <a:off x="17991984" y="7072673"/>
                    <a:ext cx="779999" cy="699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3078E8A0-7655-4CD3-93AC-90392F4ED0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91984" y="7072673"/>
                    <a:ext cx="779999" cy="6998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AD4E06B3-18FA-445D-A2B8-C60D414629BD}"/>
                      </a:ext>
                    </a:extLst>
                  </p:cNvPr>
                  <p:cNvSpPr txBox="1"/>
                  <p:nvPr/>
                </p:nvSpPr>
                <p:spPr>
                  <a:xfrm>
                    <a:off x="20022265" y="6739037"/>
                    <a:ext cx="779999" cy="699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AD4E06B3-18FA-445D-A2B8-C60D414629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22265" y="6739037"/>
                    <a:ext cx="779999" cy="6998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EDAA1F9C-197B-45D0-8B26-1FDA3E571D16}"/>
                      </a:ext>
                    </a:extLst>
                  </p:cNvPr>
                  <p:cNvSpPr txBox="1"/>
                  <p:nvPr/>
                </p:nvSpPr>
                <p:spPr>
                  <a:xfrm>
                    <a:off x="19991805" y="5090216"/>
                    <a:ext cx="779999" cy="699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EDAA1F9C-197B-45D0-8B26-1FDA3E571D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91805" y="5090216"/>
                    <a:ext cx="779999" cy="69984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7E1E67A3-2BE0-421A-B393-B4997967981D}"/>
                  </a:ext>
                </a:extLst>
              </p:cNvPr>
              <p:cNvSpPr/>
              <p:nvPr/>
            </p:nvSpPr>
            <p:spPr>
              <a:xfrm>
                <a:off x="18985324" y="7141578"/>
                <a:ext cx="11055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C260401A-2C9E-4EA4-B70D-0D4BAEEC791B}"/>
                  </a:ext>
                </a:extLst>
              </p:cNvPr>
              <p:cNvCxnSpPr>
                <a:cxnSpLocks/>
                <a:stCxn id="121" idx="0"/>
              </p:cNvCxnSpPr>
              <p:nvPr/>
            </p:nvCxnSpPr>
            <p:spPr>
              <a:xfrm flipH="1">
                <a:off x="18942413" y="5090216"/>
                <a:ext cx="981479" cy="2309453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061EB016-BC79-4755-8391-219E0282D722}"/>
                      </a:ext>
                    </a:extLst>
                  </p:cNvPr>
                  <p:cNvSpPr txBox="1"/>
                  <p:nvPr/>
                </p:nvSpPr>
                <p:spPr>
                  <a:xfrm>
                    <a:off x="14293602" y="7885774"/>
                    <a:ext cx="779999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061EB016-BC79-4755-8391-219E0282D7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93602" y="7885774"/>
                    <a:ext cx="779999" cy="75405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42850BC-E052-4662-B7F9-9A2C02DB1EDB}"/>
                  </a:ext>
                </a:extLst>
              </p:cNvPr>
              <p:cNvCxnSpPr/>
              <p:nvPr/>
            </p:nvCxnSpPr>
            <p:spPr>
              <a:xfrm flipH="1">
                <a:off x="21711323" y="5789947"/>
                <a:ext cx="2287962" cy="2895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FADAE7EF-0E12-42C4-9CD9-5C9E233DD858}"/>
                  </a:ext>
                </a:extLst>
              </p:cNvPr>
              <p:cNvSpPr/>
              <p:nvPr/>
            </p:nvSpPr>
            <p:spPr>
              <a:xfrm rot="629674">
                <a:off x="14408349" y="7933334"/>
                <a:ext cx="633088" cy="71116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198F07BB-B84E-4691-ADDB-11B8679216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02784" y="5789947"/>
                <a:ext cx="105667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3828A2A-6A69-4407-85B2-63CFA0D47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59457" y="5789947"/>
                <a:ext cx="5041892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D4688AE1-B66A-4617-9EDF-27640B6D8A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1611" y="5805187"/>
                <a:ext cx="159767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822F10B1-FC8F-4392-B1FE-5524C51B4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50397" y="5105243"/>
                <a:ext cx="14003" cy="1841694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8A155D0-1F7E-440D-822C-F277DCB6D505}"/>
                  </a:ext>
                </a:extLst>
              </p:cNvPr>
              <p:cNvCxnSpPr/>
              <p:nvPr/>
            </p:nvCxnSpPr>
            <p:spPr>
              <a:xfrm flipV="1">
                <a:off x="18968522" y="6934200"/>
                <a:ext cx="1023283" cy="334027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446E3C8-D129-42DB-99B4-D9A18A57AB4C}"/>
              </a:ext>
            </a:extLst>
          </p:cNvPr>
          <p:cNvGrpSpPr/>
          <p:nvPr/>
        </p:nvGrpSpPr>
        <p:grpSpPr>
          <a:xfrm>
            <a:off x="14487132" y="8642802"/>
            <a:ext cx="9884463" cy="4788356"/>
            <a:chOff x="14490920" y="2747342"/>
            <a:chExt cx="9884463" cy="4788356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0D0B66D-B05F-41B0-8734-1A66872DB0B7}"/>
                </a:ext>
              </a:extLst>
            </p:cNvPr>
            <p:cNvSpPr/>
            <p:nvPr/>
          </p:nvSpPr>
          <p:spPr>
            <a:xfrm>
              <a:off x="17342303" y="2747342"/>
              <a:ext cx="5159046" cy="47883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2D961D1-9F56-4A21-AABC-A7F232051826}"/>
                </a:ext>
              </a:extLst>
            </p:cNvPr>
            <p:cNvGrpSpPr/>
            <p:nvPr/>
          </p:nvGrpSpPr>
          <p:grpSpPr>
            <a:xfrm>
              <a:off x="17342302" y="4408742"/>
              <a:ext cx="5159047" cy="1285036"/>
              <a:chOff x="7621666" y="12356704"/>
              <a:chExt cx="5040000" cy="1857026"/>
            </a:xfrm>
          </p:grpSpPr>
          <p:sp>
            <p:nvSpPr>
              <p:cNvPr id="71" name="Arc 70">
                <a:extLst>
                  <a:ext uri="{FF2B5EF4-FFF2-40B4-BE49-F238E27FC236}">
                    <a16:creationId xmlns:a16="http://schemas.microsoft.com/office/drawing/2014/main" id="{B4303B05-C1C5-47B3-B210-CBA7FF7D4C97}"/>
                  </a:ext>
                </a:extLst>
              </p:cNvPr>
              <p:cNvSpPr/>
              <p:nvPr/>
            </p:nvSpPr>
            <p:spPr>
              <a:xfrm>
                <a:off x="7621666" y="1236429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BFC03E30-881C-45FA-9DBC-47712DA58573}"/>
                  </a:ext>
                </a:extLst>
              </p:cNvPr>
              <p:cNvSpPr/>
              <p:nvPr/>
            </p:nvSpPr>
            <p:spPr>
              <a:xfrm rot="10800000">
                <a:off x="7621666" y="12356704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C3D1CB5-59BD-4FCE-94B1-F9F82B81AC8A}"/>
                </a:ext>
              </a:extLst>
            </p:cNvPr>
            <p:cNvSpPr/>
            <p:nvPr/>
          </p:nvSpPr>
          <p:spPr>
            <a:xfrm>
              <a:off x="19868616" y="5090216"/>
              <a:ext cx="110551" cy="1026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3D17655-1722-41D6-8600-C381C10B9DE6}"/>
                    </a:ext>
                  </a:extLst>
                </p:cNvPr>
                <p:cNvSpPr txBox="1"/>
                <p:nvPr/>
              </p:nvSpPr>
              <p:spPr>
                <a:xfrm>
                  <a:off x="17585261" y="5550866"/>
                  <a:ext cx="779999" cy="699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5C3AB81-110A-4372-BD63-E0CCE2A85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85261" y="5550866"/>
                  <a:ext cx="779999" cy="69984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4E29950-1A0D-4900-805D-942D1A090E24}"/>
                    </a:ext>
                  </a:extLst>
                </p:cNvPr>
                <p:cNvSpPr txBox="1"/>
                <p:nvPr/>
              </p:nvSpPr>
              <p:spPr>
                <a:xfrm>
                  <a:off x="19991805" y="5090216"/>
                  <a:ext cx="779999" cy="699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7F7A299D-F7FC-407E-9D4B-30D47B00B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91805" y="5090216"/>
                  <a:ext cx="779999" cy="69984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36E7AEF-4DFF-452A-87E3-9C07E0C55D9B}"/>
                </a:ext>
              </a:extLst>
            </p:cNvPr>
            <p:cNvSpPr/>
            <p:nvPr/>
          </p:nvSpPr>
          <p:spPr>
            <a:xfrm>
              <a:off x="18007220" y="5467612"/>
              <a:ext cx="110551" cy="1105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E6DE498-AFF1-4306-9AD7-FC6A73D1D091}"/>
                    </a:ext>
                  </a:extLst>
                </p:cNvPr>
                <p:cNvSpPr txBox="1"/>
                <p:nvPr/>
              </p:nvSpPr>
              <p:spPr>
                <a:xfrm>
                  <a:off x="14626602" y="6026090"/>
                  <a:ext cx="779999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1E76081-9BB3-43E2-BDFF-91F1E13A68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6602" y="6026090"/>
                  <a:ext cx="779999" cy="75405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B6DE557-BF9B-4280-8365-0AAD02775802}"/>
                </a:ext>
              </a:extLst>
            </p:cNvPr>
            <p:cNvCxnSpPr/>
            <p:nvPr/>
          </p:nvCxnSpPr>
          <p:spPr>
            <a:xfrm>
              <a:off x="14490920" y="6658992"/>
              <a:ext cx="76529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43763E-77B7-4D9D-91C9-F1ACCACE5905}"/>
                </a:ext>
              </a:extLst>
            </p:cNvPr>
            <p:cNvCxnSpPr/>
            <p:nvPr/>
          </p:nvCxnSpPr>
          <p:spPr>
            <a:xfrm flipH="1">
              <a:off x="14490920" y="3763392"/>
              <a:ext cx="2287962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1D37FF5-4C90-4A6E-A3B5-F96F7708E6DA}"/>
                </a:ext>
              </a:extLst>
            </p:cNvPr>
            <p:cNvCxnSpPr/>
            <p:nvPr/>
          </p:nvCxnSpPr>
          <p:spPr>
            <a:xfrm flipH="1">
              <a:off x="22087421" y="3809112"/>
              <a:ext cx="2287962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F26810CB-1825-4613-AEDB-85DA1AE9B631}"/>
                </a:ext>
              </a:extLst>
            </p:cNvPr>
            <p:cNvSpPr/>
            <p:nvPr/>
          </p:nvSpPr>
          <p:spPr>
            <a:xfrm rot="629674">
              <a:off x="14784447" y="5952499"/>
              <a:ext cx="633088" cy="71116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B5470C1-1F3F-4CB2-8D43-CB5FBA2603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78882" y="3809112"/>
              <a:ext cx="105667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156A135-7486-4271-8D07-AD9B0CC4EA7E}"/>
                </a:ext>
              </a:extLst>
            </p:cNvPr>
            <p:cNvCxnSpPr>
              <a:cxnSpLocks/>
            </p:cNvCxnSpPr>
            <p:nvPr/>
          </p:nvCxnSpPr>
          <p:spPr>
            <a:xfrm>
              <a:off x="17835555" y="3809112"/>
              <a:ext cx="4251866" cy="32149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A4D43CD-6950-469D-A4F7-E61955AE3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43901" y="3824352"/>
              <a:ext cx="2231482" cy="39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4C1C42B-1FE8-4C78-A6BA-0BB685F391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76363" y="5122559"/>
              <a:ext cx="1763483" cy="36384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5">
            <a:extLst>
              <a:ext uri="{FF2B5EF4-FFF2-40B4-BE49-F238E27FC236}">
                <a16:creationId xmlns:a16="http://schemas.microsoft.com/office/drawing/2014/main" id="{AAE04D69-F496-44D4-9116-EB65CDB3DD76}"/>
              </a:ext>
            </a:extLst>
          </p:cNvPr>
          <p:cNvGrpSpPr/>
          <p:nvPr/>
        </p:nvGrpSpPr>
        <p:grpSpPr>
          <a:xfrm>
            <a:off x="664205" y="9131315"/>
            <a:ext cx="13465479" cy="3708721"/>
            <a:chOff x="637542" y="1083939"/>
            <a:chExt cx="8611674" cy="12724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4" name="Rounded Rectangle 38">
              <a:extLst>
                <a:ext uri="{FF2B5EF4-FFF2-40B4-BE49-F238E27FC236}">
                  <a16:creationId xmlns:a16="http://schemas.microsoft.com/office/drawing/2014/main" id="{D8209125-3F99-44A9-B726-04C24161F249}"/>
                </a:ext>
              </a:extLst>
            </p:cNvPr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grpFill/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07000D1-7398-4884-9D1A-04B58007C82E}"/>
                </a:ext>
              </a:extLst>
            </p:cNvPr>
            <p:cNvSpPr txBox="1"/>
            <p:nvPr/>
          </p:nvSpPr>
          <p:spPr>
            <a:xfrm>
              <a:off x="1007731" y="1742814"/>
              <a:ext cx="7867095" cy="2076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A76E80-4268-451B-A60D-2851421F47C7}"/>
                  </a:ext>
                </a:extLst>
              </p:cNvPr>
              <p:cNvSpPr txBox="1"/>
              <p:nvPr/>
            </p:nvSpPr>
            <p:spPr>
              <a:xfrm>
                <a:off x="927474" y="9417235"/>
                <a:ext cx="12458184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fr-FR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A76E80-4268-451B-A60D-2851421F4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74" y="9417235"/>
                <a:ext cx="12458184" cy="2123658"/>
              </a:xfrm>
              <a:prstGeom prst="rect">
                <a:avLst/>
              </a:prstGeom>
              <a:blipFill>
                <a:blip r:embed="rId12"/>
                <a:stretch>
                  <a:fillRect l="-1957" t="-6322" r="-3278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8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0708" y="3178171"/>
            <a:ext cx="12916639" cy="3268992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54912" y="1572056"/>
            <a:ext cx="19656043" cy="1569660"/>
            <a:chOff x="-288924" y="1892299"/>
            <a:chExt cx="19659599" cy="15696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VỚI ĐƯỜNG THẲNG. TIẾP TUYẾN CỦA MẶT CẦU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6FCF916-2C58-4950-9F03-B06510552953}"/>
                  </a:ext>
                </a:extLst>
              </p:cNvPr>
              <p:cNvSpPr txBox="1"/>
              <p:nvPr/>
            </p:nvSpPr>
            <p:spPr>
              <a:xfrm>
                <a:off x="990600" y="3124200"/>
                <a:ext cx="124206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thẳng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6FCF916-2C58-4950-9F03-B06510552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124200"/>
                <a:ext cx="12420600" cy="769441"/>
              </a:xfrm>
              <a:prstGeom prst="rect">
                <a:avLst/>
              </a:prstGeom>
              <a:blipFill>
                <a:blip r:embed="rId3"/>
                <a:stretch>
                  <a:fillRect l="-2013" t="-17460" r="-117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BE29F5F-C7D9-4DCF-AC88-99537901F31A}"/>
                  </a:ext>
                </a:extLst>
              </p:cNvPr>
              <p:cNvSpPr txBox="1"/>
              <p:nvPr/>
            </p:nvSpPr>
            <p:spPr>
              <a:xfrm>
                <a:off x="773027" y="4157475"/>
                <a:ext cx="12638174" cy="2208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051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hình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chiếu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thẳng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là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khoảng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đến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thẳng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BE29F5F-C7D9-4DCF-AC88-99537901F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27" y="4157475"/>
                <a:ext cx="12638174" cy="2208361"/>
              </a:xfrm>
              <a:prstGeom prst="rect">
                <a:avLst/>
              </a:prstGeom>
              <a:blipFill>
                <a:blip r:embed="rId4"/>
                <a:stretch>
                  <a:fillRect t="-6354" r="-3184" b="-1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ounded Rectangle 6">
            <a:extLst>
              <a:ext uri="{FF2B5EF4-FFF2-40B4-BE49-F238E27FC236}">
                <a16:creationId xmlns:a16="http://schemas.microsoft.com/office/drawing/2014/main" id="{97CAAE1E-F575-4B26-9830-246E83C99AC9}"/>
              </a:ext>
            </a:extLst>
          </p:cNvPr>
          <p:cNvSpPr/>
          <p:nvPr/>
        </p:nvSpPr>
        <p:spPr>
          <a:xfrm>
            <a:off x="658952" y="6986387"/>
            <a:ext cx="12020734" cy="5848565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1D37364-8D81-4C04-9F19-B0ED3302AB1E}"/>
                  </a:ext>
                </a:extLst>
              </p:cNvPr>
              <p:cNvSpPr txBox="1"/>
              <p:nvPr/>
            </p:nvSpPr>
            <p:spPr>
              <a:xfrm>
                <a:off x="764166" y="7068912"/>
                <a:ext cx="11461189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"/>
                  <a:tabLst>
                    <a:tab pos="54038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cắt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1D37364-8D81-4C04-9F19-B0ED3302A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66" y="7068912"/>
                <a:ext cx="11461189" cy="799963"/>
              </a:xfrm>
              <a:prstGeom prst="rect">
                <a:avLst/>
              </a:prstGeom>
              <a:blipFill>
                <a:blip r:embed="rId5"/>
                <a:stretch>
                  <a:fillRect l="-1915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F7B03120-C4B2-42F8-A859-DDC3FF8BF6D7}"/>
              </a:ext>
            </a:extLst>
          </p:cNvPr>
          <p:cNvGrpSpPr/>
          <p:nvPr/>
        </p:nvGrpSpPr>
        <p:grpSpPr>
          <a:xfrm>
            <a:off x="12786465" y="4009868"/>
            <a:ext cx="11570954" cy="4788356"/>
            <a:chOff x="11582400" y="7625788"/>
            <a:chExt cx="11570954" cy="4788356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5D50E34-ABE8-4F58-BB0E-0B774E153997}"/>
                </a:ext>
              </a:extLst>
            </p:cNvPr>
            <p:cNvSpPr/>
            <p:nvPr/>
          </p:nvSpPr>
          <p:spPr>
            <a:xfrm>
              <a:off x="16113518" y="7625788"/>
              <a:ext cx="5159046" cy="47883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E8E0AA7-496C-4CED-8378-79783ED23FF8}"/>
                </a:ext>
              </a:extLst>
            </p:cNvPr>
            <p:cNvGrpSpPr/>
            <p:nvPr/>
          </p:nvGrpSpPr>
          <p:grpSpPr>
            <a:xfrm>
              <a:off x="16120273" y="9456864"/>
              <a:ext cx="5159047" cy="1285036"/>
              <a:chOff x="7621666" y="12356704"/>
              <a:chExt cx="5040000" cy="1857026"/>
            </a:xfrm>
          </p:grpSpPr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0CF87C0B-9A47-4461-9078-2907F25A0C14}"/>
                  </a:ext>
                </a:extLst>
              </p:cNvPr>
              <p:cNvSpPr/>
              <p:nvPr/>
            </p:nvSpPr>
            <p:spPr>
              <a:xfrm>
                <a:off x="7621666" y="1236429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8" name="Arc 137">
                <a:extLst>
                  <a:ext uri="{FF2B5EF4-FFF2-40B4-BE49-F238E27FC236}">
                    <a16:creationId xmlns:a16="http://schemas.microsoft.com/office/drawing/2014/main" id="{1E67CE48-57C9-4759-ACE9-31B76EEE6C4D}"/>
                  </a:ext>
                </a:extLst>
              </p:cNvPr>
              <p:cNvSpPr/>
              <p:nvPr/>
            </p:nvSpPr>
            <p:spPr>
              <a:xfrm rot="10800000">
                <a:off x="7621666" y="12356704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D33993A-7B8C-4241-90F4-6444F58A9C23}"/>
                </a:ext>
              </a:extLst>
            </p:cNvPr>
            <p:cNvSpPr/>
            <p:nvPr/>
          </p:nvSpPr>
          <p:spPr>
            <a:xfrm>
              <a:off x="18646587" y="10138338"/>
              <a:ext cx="110551" cy="1026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82A8C6BA-75DD-4135-9D8E-51C1CD200198}"/>
                    </a:ext>
                  </a:extLst>
                </p:cNvPr>
                <p:cNvSpPr txBox="1"/>
                <p:nvPr/>
              </p:nvSpPr>
              <p:spPr>
                <a:xfrm>
                  <a:off x="13642613" y="9746833"/>
                  <a:ext cx="779999" cy="699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82A8C6BA-75DD-4135-9D8E-51C1CD2001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2613" y="9746833"/>
                  <a:ext cx="779999" cy="6998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11E72EB2-D883-4710-BCAC-96276453567C}"/>
                    </a:ext>
                  </a:extLst>
                </p:cNvPr>
                <p:cNvSpPr txBox="1"/>
                <p:nvPr/>
              </p:nvSpPr>
              <p:spPr>
                <a:xfrm>
                  <a:off x="18769776" y="10138338"/>
                  <a:ext cx="779999" cy="699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11E72EB2-D883-4710-BCAC-962764535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776" y="10138338"/>
                  <a:ext cx="779999" cy="6998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8D5B819-2285-4229-BAF8-5DB060C21932}"/>
                </a:ext>
              </a:extLst>
            </p:cNvPr>
            <p:cNvSpPr/>
            <p:nvPr/>
          </p:nvSpPr>
          <p:spPr>
            <a:xfrm>
              <a:off x="15378606" y="10769347"/>
              <a:ext cx="110551" cy="1105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99178166-5C8C-4AC3-A11C-228249461D1F}"/>
                    </a:ext>
                  </a:extLst>
                </p:cNvPr>
                <p:cNvSpPr txBox="1"/>
                <p:nvPr/>
              </p:nvSpPr>
              <p:spPr>
                <a:xfrm>
                  <a:off x="11876401" y="11009439"/>
                  <a:ext cx="779999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99178166-5C8C-4AC3-A11C-228249461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401" y="11009439"/>
                  <a:ext cx="779999" cy="75405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CE7F8DA-40FD-495D-BD36-7B83633A5EC1}"/>
                </a:ext>
              </a:extLst>
            </p:cNvPr>
            <p:cNvCxnSpPr>
              <a:cxnSpLocks/>
            </p:cNvCxnSpPr>
            <p:nvPr/>
          </p:nvCxnSpPr>
          <p:spPr>
            <a:xfrm>
              <a:off x="11601583" y="11707114"/>
              <a:ext cx="93202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9C279BC-430B-4C3A-A75A-94EA5FD10FF8}"/>
                </a:ext>
              </a:extLst>
            </p:cNvPr>
            <p:cNvCxnSpPr/>
            <p:nvPr/>
          </p:nvCxnSpPr>
          <p:spPr>
            <a:xfrm flipH="1">
              <a:off x="11582400" y="8811514"/>
              <a:ext cx="2287962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34CF822-770F-4187-8673-0FFE15E456C6}"/>
                </a:ext>
              </a:extLst>
            </p:cNvPr>
            <p:cNvCxnSpPr/>
            <p:nvPr/>
          </p:nvCxnSpPr>
          <p:spPr>
            <a:xfrm flipH="1">
              <a:off x="20865392" y="8857234"/>
              <a:ext cx="2287962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Arc 131">
              <a:extLst>
                <a:ext uri="{FF2B5EF4-FFF2-40B4-BE49-F238E27FC236}">
                  <a16:creationId xmlns:a16="http://schemas.microsoft.com/office/drawing/2014/main" id="{F7E57A69-2104-4480-8B7B-9EC23EFB8FDC}"/>
                </a:ext>
              </a:extLst>
            </p:cNvPr>
            <p:cNvSpPr/>
            <p:nvPr/>
          </p:nvSpPr>
          <p:spPr>
            <a:xfrm rot="629674">
              <a:off x="11963840" y="11061147"/>
              <a:ext cx="633088" cy="71116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7D45B8C-8C55-4A2B-A766-927AF8FBD754}"/>
                </a:ext>
              </a:extLst>
            </p:cNvPr>
            <p:cNvCxnSpPr>
              <a:cxnSpLocks/>
            </p:cNvCxnSpPr>
            <p:nvPr/>
          </p:nvCxnSpPr>
          <p:spPr>
            <a:xfrm>
              <a:off x="13794572" y="8811514"/>
              <a:ext cx="2818954" cy="45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3EE90A4-A6A6-4844-ADFE-C80389E41DCE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526" y="8857234"/>
              <a:ext cx="4251866" cy="32149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018B84B-F961-4688-A21D-69018831B1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21872" y="8872474"/>
              <a:ext cx="2231482" cy="39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D606F30-0B5A-4973-A6C0-0A388D2BF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54334" y="10170681"/>
              <a:ext cx="1763483" cy="36384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30CA2A7-A0AB-4CEA-9D44-1557F4B43F04}"/>
                </a:ext>
              </a:extLst>
            </p:cNvPr>
            <p:cNvCxnSpPr/>
            <p:nvPr/>
          </p:nvCxnSpPr>
          <p:spPr>
            <a:xfrm>
              <a:off x="13668610" y="9325102"/>
              <a:ext cx="2318946" cy="19598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480C2EF-F3C8-4D5F-9F1E-9A5F28C319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1597" y="10542465"/>
              <a:ext cx="1442737" cy="303015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C9D78AD-F127-44ED-8FBB-22A7F8393F6C}"/>
                </a:ext>
              </a:extLst>
            </p:cNvPr>
            <p:cNvSpPr/>
            <p:nvPr/>
          </p:nvSpPr>
          <p:spPr>
            <a:xfrm>
              <a:off x="14032612" y="9611099"/>
              <a:ext cx="110551" cy="1105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E2780BEA-F740-477E-A7FD-5C91A37F2C18}"/>
                    </a:ext>
                  </a:extLst>
                </p:cNvPr>
                <p:cNvSpPr txBox="1"/>
                <p:nvPr/>
              </p:nvSpPr>
              <p:spPr>
                <a:xfrm>
                  <a:off x="14942556" y="10877728"/>
                  <a:ext cx="779999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E2780BEA-F740-477E-A7FD-5C91A37F2C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42556" y="10877728"/>
                  <a:ext cx="779999" cy="75405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2" name="Isosceles Triangle 141">
            <a:extLst>
              <a:ext uri="{FF2B5EF4-FFF2-40B4-BE49-F238E27FC236}">
                <a16:creationId xmlns:a16="http://schemas.microsoft.com/office/drawing/2014/main" id="{9C0B5019-11E4-4BCF-9DD4-BDFDA9D61D6B}"/>
              </a:ext>
            </a:extLst>
          </p:cNvPr>
          <p:cNvSpPr/>
          <p:nvPr/>
        </p:nvSpPr>
        <p:spPr>
          <a:xfrm>
            <a:off x="15953284" y="6050456"/>
            <a:ext cx="373742" cy="417340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700EC01-53F2-4570-A2AB-CD9CAF6442D6}"/>
              </a:ext>
            </a:extLst>
          </p:cNvPr>
          <p:cNvGrpSpPr/>
          <p:nvPr/>
        </p:nvGrpSpPr>
        <p:grpSpPr>
          <a:xfrm>
            <a:off x="12783545" y="8904825"/>
            <a:ext cx="11570954" cy="4788356"/>
            <a:chOff x="11582400" y="7625788"/>
            <a:chExt cx="11570954" cy="478835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276D090-D97D-4B97-BD4A-F60A11DF85DD}"/>
                </a:ext>
              </a:extLst>
            </p:cNvPr>
            <p:cNvSpPr/>
            <p:nvPr/>
          </p:nvSpPr>
          <p:spPr>
            <a:xfrm>
              <a:off x="16113518" y="7625788"/>
              <a:ext cx="5159046" cy="47883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0E5FAA8-717D-4001-BE66-26D1314F2CF6}"/>
                </a:ext>
              </a:extLst>
            </p:cNvPr>
            <p:cNvGrpSpPr/>
            <p:nvPr/>
          </p:nvGrpSpPr>
          <p:grpSpPr>
            <a:xfrm>
              <a:off x="16120273" y="9456864"/>
              <a:ext cx="5159047" cy="1285036"/>
              <a:chOff x="7621666" y="12356704"/>
              <a:chExt cx="5040000" cy="1857026"/>
            </a:xfrm>
          </p:grpSpPr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6C8241C4-609F-4A6B-82E5-468865E236A8}"/>
                  </a:ext>
                </a:extLst>
              </p:cNvPr>
              <p:cNvSpPr/>
              <p:nvPr/>
            </p:nvSpPr>
            <p:spPr>
              <a:xfrm>
                <a:off x="7621666" y="1236429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973011A1-5668-43EF-8DE6-0483D25F0488}"/>
                  </a:ext>
                </a:extLst>
              </p:cNvPr>
              <p:cNvSpPr/>
              <p:nvPr/>
            </p:nvSpPr>
            <p:spPr>
              <a:xfrm rot="10800000">
                <a:off x="7621666" y="12356704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8C2FE68-6EAE-4211-8FE9-40F2A65ECAD7}"/>
                </a:ext>
              </a:extLst>
            </p:cNvPr>
            <p:cNvSpPr/>
            <p:nvPr/>
          </p:nvSpPr>
          <p:spPr>
            <a:xfrm>
              <a:off x="18646587" y="10138338"/>
              <a:ext cx="110551" cy="1026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8E9ECAC-5C6B-4A9A-8F00-C681F92B83A4}"/>
                    </a:ext>
                  </a:extLst>
                </p:cNvPr>
                <p:cNvSpPr txBox="1"/>
                <p:nvPr/>
              </p:nvSpPr>
              <p:spPr>
                <a:xfrm>
                  <a:off x="18769776" y="10138338"/>
                  <a:ext cx="779999" cy="699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11E72EB2-D883-4710-BCAC-962764535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776" y="10138338"/>
                  <a:ext cx="779999" cy="69984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0CAD3BA-BCB2-4D94-BC5C-1B483A2CC8A5}"/>
                </a:ext>
              </a:extLst>
            </p:cNvPr>
            <p:cNvSpPr/>
            <p:nvPr/>
          </p:nvSpPr>
          <p:spPr>
            <a:xfrm>
              <a:off x="16502975" y="10368603"/>
              <a:ext cx="110551" cy="1105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E9FA6F-1D0B-4E02-9ADF-AFFE55FC40B5}"/>
                    </a:ext>
                  </a:extLst>
                </p:cNvPr>
                <p:cNvSpPr txBox="1"/>
                <p:nvPr/>
              </p:nvSpPr>
              <p:spPr>
                <a:xfrm>
                  <a:off x="11876401" y="11009439"/>
                  <a:ext cx="779999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99178166-5C8C-4AC3-A11C-228249461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401" y="11009439"/>
                  <a:ext cx="779999" cy="75405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887ADD6-0AFC-43EE-9B1D-7DB8A78A4DB4}"/>
                </a:ext>
              </a:extLst>
            </p:cNvPr>
            <p:cNvCxnSpPr>
              <a:cxnSpLocks/>
            </p:cNvCxnSpPr>
            <p:nvPr/>
          </p:nvCxnSpPr>
          <p:spPr>
            <a:xfrm>
              <a:off x="11601583" y="11707114"/>
              <a:ext cx="93202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BFFCD1C-09AD-497B-B5C6-966C84E1C3E4}"/>
                </a:ext>
              </a:extLst>
            </p:cNvPr>
            <p:cNvCxnSpPr/>
            <p:nvPr/>
          </p:nvCxnSpPr>
          <p:spPr>
            <a:xfrm flipH="1">
              <a:off x="11582400" y="8811514"/>
              <a:ext cx="2287962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46EC574-A9DF-45E8-9BE6-0C2742811F79}"/>
                </a:ext>
              </a:extLst>
            </p:cNvPr>
            <p:cNvCxnSpPr/>
            <p:nvPr/>
          </p:nvCxnSpPr>
          <p:spPr>
            <a:xfrm flipH="1">
              <a:off x="20865392" y="8857234"/>
              <a:ext cx="2287962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7A540F6A-391F-480E-BC65-EFAD89D79434}"/>
                </a:ext>
              </a:extLst>
            </p:cNvPr>
            <p:cNvSpPr/>
            <p:nvPr/>
          </p:nvSpPr>
          <p:spPr>
            <a:xfrm rot="629674">
              <a:off x="11963840" y="11061147"/>
              <a:ext cx="633088" cy="71116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6A5C67A-047A-487F-A8DE-BCBB6B741EEA}"/>
                </a:ext>
              </a:extLst>
            </p:cNvPr>
            <p:cNvCxnSpPr>
              <a:cxnSpLocks/>
            </p:cNvCxnSpPr>
            <p:nvPr/>
          </p:nvCxnSpPr>
          <p:spPr>
            <a:xfrm>
              <a:off x="13794572" y="8811514"/>
              <a:ext cx="2818954" cy="45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1711960-3D9D-4A21-9AE4-8918C1A5B18C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526" y="8857234"/>
              <a:ext cx="4251866" cy="32149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1D1CD8B-6EE7-4AF9-8B32-4F50E88660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21872" y="8872474"/>
              <a:ext cx="2231482" cy="39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0663D95-6988-4F64-8F5C-5CBD20B757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13526" y="10186683"/>
              <a:ext cx="2033061" cy="259999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AF744F8-1383-4F92-8FCE-596D66F4C5BC}"/>
                </a:ext>
              </a:extLst>
            </p:cNvPr>
            <p:cNvCxnSpPr>
              <a:cxnSpLocks/>
            </p:cNvCxnSpPr>
            <p:nvPr/>
          </p:nvCxnSpPr>
          <p:spPr>
            <a:xfrm>
              <a:off x="14291800" y="9554910"/>
              <a:ext cx="4727435" cy="1831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6B492C2-CBCF-4765-A7E4-16A8965987B4}"/>
                    </a:ext>
                  </a:extLst>
                </p:cNvPr>
                <p:cNvSpPr txBox="1"/>
                <p:nvPr/>
              </p:nvSpPr>
              <p:spPr>
                <a:xfrm>
                  <a:off x="16274880" y="10604024"/>
                  <a:ext cx="779999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E2780BEA-F740-477E-A7FD-5C91A37F2C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74880" y="10604024"/>
                  <a:ext cx="779999" cy="75405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EE0292E5-6CD9-41CA-97DB-281DD8675259}"/>
                </a:ext>
              </a:extLst>
            </p:cNvPr>
            <p:cNvSpPr/>
            <p:nvPr/>
          </p:nvSpPr>
          <p:spPr>
            <a:xfrm>
              <a:off x="14720031" y="9902136"/>
              <a:ext cx="373742" cy="41734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7D9B3A1-EBBA-4EA4-B6CA-F84DC951F345}"/>
                  </a:ext>
                </a:extLst>
              </p:cNvPr>
              <p:cNvSpPr txBox="1"/>
              <p:nvPr/>
            </p:nvSpPr>
            <p:spPr>
              <a:xfrm>
                <a:off x="725974" y="7809143"/>
                <a:ext cx="11972895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"/>
                  <a:tabLst>
                    <a:tab pos="54038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7D9B3A1-EBBA-4EA4-B6CA-F84DC951F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4" y="7809143"/>
                <a:ext cx="11972895" cy="799963"/>
              </a:xfrm>
              <a:prstGeom prst="rect">
                <a:avLst/>
              </a:prstGeom>
              <a:blipFill>
                <a:blip r:embed="rId13"/>
                <a:stretch>
                  <a:fillRect l="-1833" t="-12214" r="-2953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8B1668F-FFAB-4D68-9DB5-A0B3400D73D6}"/>
                  </a:ext>
                </a:extLst>
              </p:cNvPr>
              <p:cNvSpPr txBox="1"/>
              <p:nvPr/>
            </p:nvSpPr>
            <p:spPr>
              <a:xfrm>
                <a:off x="2526848" y="8629262"/>
                <a:ext cx="990440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iều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kiện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cần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tiếp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xúc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với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là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en-US" sz="4400" b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</m:d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8B1668F-FFAB-4D68-9DB5-A0B3400D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848" y="8629262"/>
                <a:ext cx="9904404" cy="1446550"/>
              </a:xfrm>
              <a:prstGeom prst="rect">
                <a:avLst/>
              </a:prstGeom>
              <a:blipFill>
                <a:blip r:embed="rId14"/>
                <a:stretch>
                  <a:fillRect l="-2525" t="-9283" r="-4126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E69737D-A324-4985-93FD-FCB839A5DF79}"/>
                  </a:ext>
                </a:extLst>
              </p:cNvPr>
              <p:cNvSpPr txBox="1"/>
              <p:nvPr/>
            </p:nvSpPr>
            <p:spPr>
              <a:xfrm>
                <a:off x="723397" y="10228732"/>
                <a:ext cx="12167008" cy="1681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H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(S).</a:t>
                </a:r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E69737D-A324-4985-93FD-FCB839A5D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97" y="10228732"/>
                <a:ext cx="12167008" cy="1681229"/>
              </a:xfrm>
              <a:prstGeom prst="rect">
                <a:avLst/>
              </a:prstGeom>
              <a:blipFill>
                <a:blip r:embed="rId15"/>
                <a:stretch>
                  <a:fillRect l="-2054" t="-6159" r="-1253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2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4" grpId="0"/>
      <p:bldP spid="120" grpId="0"/>
      <p:bldP spid="83" grpId="0"/>
      <p:bldP spid="84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E9B4AD-D430-4E83-A643-5C86714C60DA}"/>
              </a:ext>
            </a:extLst>
          </p:cNvPr>
          <p:cNvSpPr/>
          <p:nvPr/>
        </p:nvSpPr>
        <p:spPr>
          <a:xfrm>
            <a:off x="626099" y="3448963"/>
            <a:ext cx="11603853" cy="60957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454912" y="1572056"/>
            <a:ext cx="19656043" cy="1569660"/>
            <a:chOff x="-288924" y="1892299"/>
            <a:chExt cx="19659599" cy="15696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VỚI ĐƯỜNG THẲNG. TIẾP TUYẾN CỦA MẶT CẦU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3B19E46-E830-4308-A0AC-88C0ECD419CB}"/>
                  </a:ext>
                </a:extLst>
              </p:cNvPr>
              <p:cNvSpPr txBox="1"/>
              <p:nvPr/>
            </p:nvSpPr>
            <p:spPr>
              <a:xfrm>
                <a:off x="881398" y="3809117"/>
                <a:ext cx="10861445" cy="1570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Nếu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cắt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điểm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3B19E46-E830-4308-A0AC-88C0ECD41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98" y="3809117"/>
                <a:ext cx="10861445" cy="1570879"/>
              </a:xfrm>
              <a:prstGeom prst="rect">
                <a:avLst/>
              </a:prstGeom>
              <a:blipFill>
                <a:blip r:embed="rId2"/>
                <a:stretch>
                  <a:fillRect l="-2302" t="-6589" r="-3762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C119802A-B8EE-430D-9A0D-CF1DA52ECEB0}"/>
              </a:ext>
            </a:extLst>
          </p:cNvPr>
          <p:cNvGrpSpPr/>
          <p:nvPr/>
        </p:nvGrpSpPr>
        <p:grpSpPr>
          <a:xfrm>
            <a:off x="12934827" y="2418739"/>
            <a:ext cx="9361154" cy="4788356"/>
            <a:chOff x="13792200" y="7842250"/>
            <a:chExt cx="9361154" cy="478835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84FDFC6-C942-4D5E-A946-3DF791E212B7}"/>
                </a:ext>
              </a:extLst>
            </p:cNvPr>
            <p:cNvSpPr/>
            <p:nvPr/>
          </p:nvSpPr>
          <p:spPr>
            <a:xfrm>
              <a:off x="16118305" y="7842250"/>
              <a:ext cx="5159046" cy="47883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EAB290AB-6D90-4539-BCAF-B777DCAC5A06}"/>
                </a:ext>
              </a:extLst>
            </p:cNvPr>
            <p:cNvSpPr/>
            <p:nvPr/>
          </p:nvSpPr>
          <p:spPr>
            <a:xfrm>
              <a:off x="16087355" y="9061005"/>
              <a:ext cx="5159046" cy="2211645"/>
            </a:xfrm>
            <a:prstGeom prst="arc">
              <a:avLst>
                <a:gd name="adj1" fmla="val 17616"/>
                <a:gd name="adj2" fmla="val 10839367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7A813DD0-2354-4347-8713-674EC7CC9DE9}"/>
                </a:ext>
              </a:extLst>
            </p:cNvPr>
            <p:cNvSpPr/>
            <p:nvPr/>
          </p:nvSpPr>
          <p:spPr>
            <a:xfrm rot="10800000">
              <a:off x="16087355" y="9051933"/>
              <a:ext cx="5159046" cy="2211645"/>
            </a:xfrm>
            <a:prstGeom prst="arc">
              <a:avLst>
                <a:gd name="adj1" fmla="val 17616"/>
                <a:gd name="adj2" fmla="val 10839367"/>
              </a:avLst>
            </a:prstGeom>
            <a:ln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840E08-ED86-4608-BD17-CAB329FA19AF}"/>
                </a:ext>
              </a:extLst>
            </p:cNvPr>
            <p:cNvSpPr/>
            <p:nvPr/>
          </p:nvSpPr>
          <p:spPr>
            <a:xfrm>
              <a:off x="18646587" y="10138338"/>
              <a:ext cx="110551" cy="1026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ACD7AF9-5D09-40D0-AE47-40BC78B70A90}"/>
                    </a:ext>
                  </a:extLst>
                </p:cNvPr>
                <p:cNvSpPr txBox="1"/>
                <p:nvPr/>
              </p:nvSpPr>
              <p:spPr>
                <a:xfrm>
                  <a:off x="18769776" y="10138338"/>
                  <a:ext cx="779999" cy="699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ACD7AF9-5D09-40D0-AE47-40BC78B70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776" y="10138338"/>
                  <a:ext cx="779999" cy="6998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30CA1A2-8890-4627-8599-C0F70FFCDB58}"/>
                </a:ext>
              </a:extLst>
            </p:cNvPr>
            <p:cNvSpPr/>
            <p:nvPr/>
          </p:nvSpPr>
          <p:spPr>
            <a:xfrm>
              <a:off x="17178833" y="11033632"/>
              <a:ext cx="110551" cy="1105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C042150-3604-4C5C-96FA-45660DB545FD}"/>
                    </a:ext>
                  </a:extLst>
                </p:cNvPr>
                <p:cNvSpPr txBox="1"/>
                <p:nvPr/>
              </p:nvSpPr>
              <p:spPr>
                <a:xfrm>
                  <a:off x="13882331" y="11176255"/>
                  <a:ext cx="779999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C042150-3604-4C5C-96FA-45660DB545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82331" y="11176255"/>
                  <a:ext cx="779999" cy="7540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D45E3-BBD1-4C10-8B60-52C1793ED0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94572" y="11707114"/>
              <a:ext cx="7127300" cy="56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D5AD1C4-AF06-4657-89FC-1D83F23AD641}"/>
                </a:ext>
              </a:extLst>
            </p:cNvPr>
            <p:cNvCxnSpPr/>
            <p:nvPr/>
          </p:nvCxnSpPr>
          <p:spPr>
            <a:xfrm flipH="1">
              <a:off x="13792200" y="8839200"/>
              <a:ext cx="2287962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7A20DAA-0E01-4A85-B8A0-4F6B9C826388}"/>
                </a:ext>
              </a:extLst>
            </p:cNvPr>
            <p:cNvCxnSpPr/>
            <p:nvPr/>
          </p:nvCxnSpPr>
          <p:spPr>
            <a:xfrm flipH="1">
              <a:off x="20865392" y="8857234"/>
              <a:ext cx="2287962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012666DA-7A7D-43B2-9D99-2B57909E0BBC}"/>
                </a:ext>
              </a:extLst>
            </p:cNvPr>
            <p:cNvSpPr/>
            <p:nvPr/>
          </p:nvSpPr>
          <p:spPr>
            <a:xfrm rot="629674">
              <a:off x="14004466" y="11270215"/>
              <a:ext cx="633088" cy="71116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2024EA6-D739-47DA-949C-68253AF6F1C6}"/>
                </a:ext>
              </a:extLst>
            </p:cNvPr>
            <p:cNvCxnSpPr>
              <a:cxnSpLocks/>
            </p:cNvCxnSpPr>
            <p:nvPr/>
          </p:nvCxnSpPr>
          <p:spPr>
            <a:xfrm>
              <a:off x="16080162" y="8839200"/>
              <a:ext cx="533364" cy="50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F908E8A-7770-429B-9671-989F1406358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526" y="8857234"/>
              <a:ext cx="4251866" cy="32149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6BE8894-9289-4D11-942C-A6001D9ADB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21872" y="8872474"/>
              <a:ext cx="2231482" cy="39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DB60B1C-EBDE-4613-812A-265F9965ED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16241" y="10795719"/>
              <a:ext cx="3649151" cy="32011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74F97C3-5638-4B4E-BB62-12B84B2837CA}"/>
                    </a:ext>
                  </a:extLst>
                </p:cNvPr>
                <p:cNvSpPr txBox="1"/>
                <p:nvPr/>
              </p:nvSpPr>
              <p:spPr>
                <a:xfrm>
                  <a:off x="16873762" y="11031285"/>
                  <a:ext cx="779999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74F97C3-5638-4B4E-BB62-12B84B2837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73762" y="11031285"/>
                  <a:ext cx="779999" cy="7540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67B1E6D5-3625-4FD2-9E56-31ED8E561820}"/>
                </a:ext>
              </a:extLst>
            </p:cNvPr>
            <p:cNvSpPr/>
            <p:nvPr/>
          </p:nvSpPr>
          <p:spPr>
            <a:xfrm>
              <a:off x="15112455" y="10629517"/>
              <a:ext cx="373742" cy="41734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3C9BBD1-5173-497D-AE87-9BB54EE44C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65392" y="10740702"/>
              <a:ext cx="568534" cy="49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CC7FA6A-7794-4269-AEC4-95892F3143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51152" y="11103524"/>
              <a:ext cx="1762457" cy="114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83872A9-97D0-4B0B-BE5A-DF8425E708BC}"/>
                </a:ext>
              </a:extLst>
            </p:cNvPr>
            <p:cNvSpPr/>
            <p:nvPr/>
          </p:nvSpPr>
          <p:spPr>
            <a:xfrm>
              <a:off x="18979643" y="10845219"/>
              <a:ext cx="110551" cy="1105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7C4E796-C99B-43FA-9A14-DA14236C673F}"/>
                </a:ext>
              </a:extLst>
            </p:cNvPr>
            <p:cNvSpPr/>
            <p:nvPr/>
          </p:nvSpPr>
          <p:spPr>
            <a:xfrm>
              <a:off x="20741759" y="10726985"/>
              <a:ext cx="110551" cy="1105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C48AC2F-35C3-4985-82F8-658DD559E42E}"/>
                    </a:ext>
                  </a:extLst>
                </p:cNvPr>
                <p:cNvSpPr txBox="1"/>
                <p:nvPr/>
              </p:nvSpPr>
              <p:spPr>
                <a:xfrm>
                  <a:off x="18254919" y="10390134"/>
                  <a:ext cx="779999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C48AC2F-35C3-4985-82F8-658DD559E4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54919" y="10390134"/>
                  <a:ext cx="779999" cy="7540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4BB2181-C830-4480-9F48-99161C22F357}"/>
                    </a:ext>
                  </a:extLst>
                </p:cNvPr>
                <p:cNvSpPr txBox="1"/>
                <p:nvPr/>
              </p:nvSpPr>
              <p:spPr>
                <a:xfrm>
                  <a:off x="20503810" y="10789920"/>
                  <a:ext cx="779999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4BB2181-C830-4480-9F48-99161C22F3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03810" y="10789920"/>
                  <a:ext cx="779999" cy="7540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A2D851-324E-4A63-A47A-8E9BE3BCAD23}"/>
                </a:ext>
              </a:extLst>
            </p:cNvPr>
            <p:cNvCxnSpPr>
              <a:stCxn id="66" idx="5"/>
            </p:cNvCxnSpPr>
            <p:nvPr/>
          </p:nvCxnSpPr>
          <p:spPr>
            <a:xfrm>
              <a:off x="18740948" y="10225919"/>
              <a:ext cx="293970" cy="729855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B816317-E43D-4FB3-8E42-48BCF8ABAA09}"/>
              </a:ext>
            </a:extLst>
          </p:cNvPr>
          <p:cNvGrpSpPr/>
          <p:nvPr/>
        </p:nvGrpSpPr>
        <p:grpSpPr>
          <a:xfrm>
            <a:off x="12192000" y="7644457"/>
            <a:ext cx="9986724" cy="5442848"/>
            <a:chOff x="12192000" y="7344294"/>
            <a:chExt cx="9986724" cy="5442848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145A817-E365-4F4D-84CF-BB21F617F641}"/>
                </a:ext>
              </a:extLst>
            </p:cNvPr>
            <p:cNvSpPr/>
            <p:nvPr/>
          </p:nvSpPr>
          <p:spPr>
            <a:xfrm>
              <a:off x="14906743" y="7344294"/>
              <a:ext cx="5329170" cy="544284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1D7C16C-B35C-49CA-AE55-AC0C8761F1EC}"/>
                </a:ext>
              </a:extLst>
            </p:cNvPr>
            <p:cNvGrpSpPr/>
            <p:nvPr/>
          </p:nvGrpSpPr>
          <p:grpSpPr>
            <a:xfrm>
              <a:off x="14913721" y="9425648"/>
              <a:ext cx="5329171" cy="1460683"/>
              <a:chOff x="7621666" y="12356700"/>
              <a:chExt cx="5040000" cy="1857030"/>
            </a:xfrm>
          </p:grpSpPr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1192CABA-EDDE-4748-AF04-7AEE9866ABF8}"/>
                  </a:ext>
                </a:extLst>
              </p:cNvPr>
              <p:cNvSpPr/>
              <p:nvPr/>
            </p:nvSpPr>
            <p:spPr>
              <a:xfrm>
                <a:off x="7621666" y="1236429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F05CB8A6-47FF-4339-A0E7-0B0118A98B96}"/>
                  </a:ext>
                </a:extLst>
              </p:cNvPr>
              <p:cNvSpPr/>
              <p:nvPr/>
            </p:nvSpPr>
            <p:spPr>
              <a:xfrm rot="10800000">
                <a:off x="7621666" y="1235670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EB7CF54-1B52-4E14-8118-B9518E9D8653}"/>
                </a:ext>
              </a:extLst>
            </p:cNvPr>
            <p:cNvSpPr/>
            <p:nvPr/>
          </p:nvSpPr>
          <p:spPr>
            <a:xfrm>
              <a:off x="17523342" y="10200269"/>
              <a:ext cx="114196" cy="1166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3FA1035-5477-4474-982B-96B2E30449C9}"/>
                    </a:ext>
                  </a:extLst>
                </p:cNvPr>
                <p:cNvSpPr txBox="1"/>
                <p:nvPr/>
              </p:nvSpPr>
              <p:spPr>
                <a:xfrm>
                  <a:off x="17650593" y="10200269"/>
                  <a:ext cx="805720" cy="795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3FA1035-5477-4474-982B-96B2E3044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50593" y="10200269"/>
                  <a:ext cx="805720" cy="7955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D9ED189-BA12-498A-87F9-C7A27583ABCA}"/>
                </a:ext>
              </a:extLst>
            </p:cNvPr>
            <p:cNvSpPr/>
            <p:nvPr/>
          </p:nvSpPr>
          <p:spPr>
            <a:xfrm>
              <a:off x="16320431" y="10741790"/>
              <a:ext cx="114196" cy="12566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46AACAE8-5502-4D4F-8746-C561142AE940}"/>
                    </a:ext>
                  </a:extLst>
                </p:cNvPr>
                <p:cNvSpPr txBox="1"/>
                <p:nvPr/>
              </p:nvSpPr>
              <p:spPr>
                <a:xfrm>
                  <a:off x="12229952" y="11296015"/>
                  <a:ext cx="805720" cy="8571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46AACAE8-5502-4D4F-8746-C561142AE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9952" y="11296015"/>
                  <a:ext cx="805720" cy="8571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C0F9632-0A68-48BC-85F0-71D2F46DDA1D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0" y="11983473"/>
              <a:ext cx="7681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2EED091-9447-40FD-B8B0-ECCCCD5421EA}"/>
                </a:ext>
              </a:extLst>
            </p:cNvPr>
            <p:cNvCxnSpPr/>
            <p:nvPr/>
          </p:nvCxnSpPr>
          <p:spPr>
            <a:xfrm flipH="1">
              <a:off x="12192000" y="8692090"/>
              <a:ext cx="2363410" cy="3291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63F50AF-9481-4196-9110-693A2ED26FF9}"/>
                </a:ext>
              </a:extLst>
            </p:cNvPr>
            <p:cNvCxnSpPr/>
            <p:nvPr/>
          </p:nvCxnSpPr>
          <p:spPr>
            <a:xfrm flipH="1">
              <a:off x="19815314" y="8744059"/>
              <a:ext cx="2363410" cy="3291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6A6F7FBD-BE70-4202-8546-E860060E45EA}"/>
                </a:ext>
              </a:extLst>
            </p:cNvPr>
            <p:cNvSpPr/>
            <p:nvPr/>
          </p:nvSpPr>
          <p:spPr>
            <a:xfrm rot="629674">
              <a:off x="12415685" y="11320391"/>
              <a:ext cx="653964" cy="80836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9CB3C25-E675-4916-9F68-2F28DFCEBC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32428" y="8744060"/>
              <a:ext cx="890812" cy="135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1A32336-40D7-4717-9349-03E2267DCCCA}"/>
                </a:ext>
              </a:extLst>
            </p:cNvPr>
            <p:cNvCxnSpPr>
              <a:cxnSpLocks/>
            </p:cNvCxnSpPr>
            <p:nvPr/>
          </p:nvCxnSpPr>
          <p:spPr>
            <a:xfrm>
              <a:off x="15423240" y="8744059"/>
              <a:ext cx="4392076" cy="3654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7A7E382-9978-40D2-BE3F-1C610C364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73657" y="8761382"/>
              <a:ext cx="2305067" cy="44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26753B4-00EE-447E-A7A1-F62B563BFC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78928" y="9244540"/>
              <a:ext cx="5194728" cy="2280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87CD2251-3727-4605-8E81-D0B0146DDD4C}"/>
                    </a:ext>
                  </a:extLst>
                </p:cNvPr>
                <p:cNvSpPr txBox="1"/>
                <p:nvPr/>
              </p:nvSpPr>
              <p:spPr>
                <a:xfrm>
                  <a:off x="15974668" y="10867455"/>
                  <a:ext cx="805720" cy="8571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87CD2251-3727-4605-8E81-D0B0146DDD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74668" y="10867455"/>
                  <a:ext cx="805720" cy="8571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Isosceles Triangle 157">
              <a:extLst>
                <a:ext uri="{FF2B5EF4-FFF2-40B4-BE49-F238E27FC236}">
                  <a16:creationId xmlns:a16="http://schemas.microsoft.com/office/drawing/2014/main" id="{38266534-8DAC-4FA9-A7C2-BC060E3ADD33}"/>
                </a:ext>
              </a:extLst>
            </p:cNvPr>
            <p:cNvSpPr/>
            <p:nvPr/>
          </p:nvSpPr>
          <p:spPr>
            <a:xfrm>
              <a:off x="14499715" y="10830870"/>
              <a:ext cx="386066" cy="474384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FF21B9A4-585C-429A-8DE3-73B26633E9DD}"/>
                </a:ext>
              </a:extLst>
            </p:cNvPr>
            <p:cNvSpPr/>
            <p:nvPr/>
          </p:nvSpPr>
          <p:spPr>
            <a:xfrm>
              <a:off x="19081511" y="9510805"/>
              <a:ext cx="114196" cy="12566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384EBE0E-15E4-484B-9C5E-4D2A95A7599F}"/>
                    </a:ext>
                  </a:extLst>
                </p:cNvPr>
                <p:cNvSpPr txBox="1"/>
                <p:nvPr/>
              </p:nvSpPr>
              <p:spPr>
                <a:xfrm>
                  <a:off x="18787864" y="8617608"/>
                  <a:ext cx="805720" cy="8571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384EBE0E-15E4-484B-9C5E-4D2A95A759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7864" y="8617608"/>
                  <a:ext cx="805720" cy="8571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8FA924E-2673-49B8-9713-E7ECF102F940}"/>
                  </a:ext>
                </a:extLst>
              </p:cNvPr>
              <p:cNvSpPr txBox="1"/>
              <p:nvPr/>
            </p:nvSpPr>
            <p:spPr>
              <a:xfrm>
                <a:off x="882911" y="5292382"/>
                <a:ext cx="10485281" cy="3906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Đặc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biệt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thẳng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cắt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điểm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kính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8FA924E-2673-49B8-9713-E7ECF102F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11" y="5292382"/>
                <a:ext cx="10485281" cy="3906903"/>
              </a:xfrm>
              <a:prstGeom prst="rect">
                <a:avLst/>
              </a:prstGeom>
              <a:blipFill>
                <a:blip r:embed="rId12"/>
                <a:stretch>
                  <a:fillRect l="-2384" t="-2496" r="-3837" b="-6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6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22F96DFE-9B78-4775-8166-2417D60462CD}"/>
              </a:ext>
            </a:extLst>
          </p:cNvPr>
          <p:cNvGrpSpPr/>
          <p:nvPr/>
        </p:nvGrpSpPr>
        <p:grpSpPr>
          <a:xfrm>
            <a:off x="773511" y="3607720"/>
            <a:ext cx="15774216" cy="6171306"/>
            <a:chOff x="1076414" y="4371906"/>
            <a:chExt cx="21374844" cy="5607669"/>
          </a:xfrm>
        </p:grpSpPr>
        <p:grpSp>
          <p:nvGrpSpPr>
            <p:cNvPr id="45" name="Group 5">
              <a:extLst>
                <a:ext uri="{FF2B5EF4-FFF2-40B4-BE49-F238E27FC236}">
                  <a16:creationId xmlns:a16="http://schemas.microsoft.com/office/drawing/2014/main" id="{10195E03-8302-4AA4-8917-A2D8DC907B65}"/>
                </a:ext>
              </a:extLst>
            </p:cNvPr>
            <p:cNvGrpSpPr/>
            <p:nvPr/>
          </p:nvGrpSpPr>
          <p:grpSpPr>
            <a:xfrm>
              <a:off x="1533266" y="4671091"/>
              <a:ext cx="20917992" cy="5308484"/>
              <a:chOff x="637541" y="1083939"/>
              <a:chExt cx="8237285" cy="2089974"/>
            </a:xfrm>
          </p:grpSpPr>
          <p:sp>
            <p:nvSpPr>
              <p:cNvPr id="62" name="Rounded Rectangle 38">
                <a:extLst>
                  <a:ext uri="{FF2B5EF4-FFF2-40B4-BE49-F238E27FC236}">
                    <a16:creationId xmlns:a16="http://schemas.microsoft.com/office/drawing/2014/main" id="{A4438D02-E906-4E51-AD39-8F6A2BB47C6F}"/>
                  </a:ext>
                </a:extLst>
              </p:cNvPr>
              <p:cNvSpPr/>
              <p:nvPr/>
            </p:nvSpPr>
            <p:spPr>
              <a:xfrm>
                <a:off x="637541" y="1083939"/>
                <a:ext cx="7267347" cy="2089974"/>
              </a:xfrm>
              <a:prstGeom prst="roundRect">
                <a:avLst>
                  <a:gd name="adj" fmla="val 411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3CCEED-E649-4CCD-8049-6825F0A169D4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>
              <a:extLst>
                <a:ext uri="{FF2B5EF4-FFF2-40B4-BE49-F238E27FC236}">
                  <a16:creationId xmlns:a16="http://schemas.microsoft.com/office/drawing/2014/main" id="{FE446B85-1B52-4ED0-972A-227D13DF05B6}"/>
                </a:ext>
              </a:extLst>
            </p:cNvPr>
            <p:cNvGrpSpPr/>
            <p:nvPr/>
          </p:nvGrpSpPr>
          <p:grpSpPr>
            <a:xfrm>
              <a:off x="1076414" y="4371906"/>
              <a:ext cx="6621741" cy="787931"/>
              <a:chOff x="166396" y="8749093"/>
              <a:chExt cx="6621741" cy="787931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B10AB26C-68DF-4105-A978-BEE6799A2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1" y="8755081"/>
                <a:ext cx="640361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7">
                <a:extLst>
                  <a:ext uri="{FF2B5EF4-FFF2-40B4-BE49-F238E27FC236}">
                    <a16:creationId xmlns:a16="http://schemas.microsoft.com/office/drawing/2014/main" id="{0325523A-64D1-4590-B189-E80C10EDA8BD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05C94D2B-9C38-41BF-9404-B4A712B8B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5A705584-51F9-45B5-BD3E-CAB28AC3AD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14DDFF57-7AD8-4B5A-B8AC-4B3B4B4B2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74229A51-9B43-4341-B39E-62D705A626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D3058D81-C491-42CF-AB7A-339F61235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6AA59254-752D-488E-AB31-04784BF38B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8600E7AB-3788-4B5F-ACF0-E094E748DA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39728662-8513-414E-A896-8BB05489B6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ectangle 53">
                  <a:extLst>
                    <a:ext uri="{FF2B5EF4-FFF2-40B4-BE49-F238E27FC236}">
                      <a16:creationId xmlns:a16="http://schemas.microsoft.com/office/drawing/2014/main" id="{E266BF93-A8F3-4922-B530-DCECD2F7A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Rectangle 54">
                  <a:extLst>
                    <a:ext uri="{FF2B5EF4-FFF2-40B4-BE49-F238E27FC236}">
                      <a16:creationId xmlns:a16="http://schemas.microsoft.com/office/drawing/2014/main" id="{7557322D-E694-4E1A-95C3-96C58B584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5F44745A-6929-4F97-A65A-1DBB93DE89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629D6997-8B57-4D9D-9DE5-A4DBA20963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B4DA4D2-F935-47FE-8A24-A965CE952CB1}"/>
                  </a:ext>
                </a:extLst>
              </p:cNvPr>
              <p:cNvSpPr txBox="1"/>
              <p:nvPr/>
            </p:nvSpPr>
            <p:spPr>
              <a:xfrm>
                <a:off x="1761783" y="8749093"/>
                <a:ext cx="4451181" cy="727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0" y="1542987"/>
            <a:ext cx="19656043" cy="1569660"/>
            <a:chOff x="-288924" y="1892299"/>
            <a:chExt cx="19659599" cy="15696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VỚI ĐƯỜNG THẲNG. TIẾP TUYẾN CỦA MẶT CẦU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5B5299-CD0A-4C5D-8D07-2A5EBCF478AF}"/>
                  </a:ext>
                </a:extLst>
              </p:cNvPr>
              <p:cNvSpPr txBox="1"/>
              <p:nvPr/>
            </p:nvSpPr>
            <p:spPr>
              <a:xfrm>
                <a:off x="1366951" y="4677423"/>
                <a:ext cx="13048753" cy="5189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a) Qua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một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điểm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nằm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mặt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cầu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𝑶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có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vô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sô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́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tiếp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tuyến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của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mặt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cầu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́.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Tất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cả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các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tiếp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tuyến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này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đều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góc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với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bán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kính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của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mặt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cầu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tại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va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̀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đều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nằm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mặt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phẳng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tiếp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xúc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với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mặt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cầu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tại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điểm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́.</a:t>
                </a:r>
                <a:endParaRPr lang="vi-VN" sz="4800" b="1" dirty="0">
                  <a:effectLst/>
                  <a:latin typeface="Tahama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5B5299-CD0A-4C5D-8D07-2A5EBCF47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951" y="4677423"/>
                <a:ext cx="13048753" cy="5189113"/>
              </a:xfrm>
              <a:prstGeom prst="rect">
                <a:avLst/>
              </a:prstGeom>
              <a:blipFill>
                <a:blip r:embed="rId2"/>
                <a:stretch>
                  <a:fillRect l="-2102" t="-1408" r="-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1D8E62C-CCB4-4ECF-B484-8F19CD13D801}"/>
              </a:ext>
            </a:extLst>
          </p:cNvPr>
          <p:cNvGrpSpPr/>
          <p:nvPr/>
        </p:nvGrpSpPr>
        <p:grpSpPr>
          <a:xfrm>
            <a:off x="15020564" y="3141716"/>
            <a:ext cx="7442293" cy="5880685"/>
            <a:chOff x="2743200" y="2362200"/>
            <a:chExt cx="7442293" cy="588068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E689A3C-B405-450D-B382-51453AFBB24C}"/>
                </a:ext>
              </a:extLst>
            </p:cNvPr>
            <p:cNvGrpSpPr/>
            <p:nvPr/>
          </p:nvGrpSpPr>
          <p:grpSpPr>
            <a:xfrm>
              <a:off x="5836693" y="6781800"/>
              <a:ext cx="3657598" cy="1106103"/>
              <a:chOff x="8574721" y="5933280"/>
              <a:chExt cx="5070480" cy="1849440"/>
            </a:xfrm>
          </p:grpSpPr>
          <p:sp>
            <p:nvSpPr>
              <p:cNvPr id="170" name="Arc 169">
                <a:extLst>
                  <a:ext uri="{FF2B5EF4-FFF2-40B4-BE49-F238E27FC236}">
                    <a16:creationId xmlns:a16="http://schemas.microsoft.com/office/drawing/2014/main" id="{A3E12A08-0DEA-4A76-A62D-53D0DB44B013}"/>
                  </a:ext>
                </a:extLst>
              </p:cNvPr>
              <p:cNvSpPr/>
              <p:nvPr/>
            </p:nvSpPr>
            <p:spPr>
              <a:xfrm>
                <a:off x="860520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1" name="Arc 170">
                <a:extLst>
                  <a:ext uri="{FF2B5EF4-FFF2-40B4-BE49-F238E27FC236}">
                    <a16:creationId xmlns:a16="http://schemas.microsoft.com/office/drawing/2014/main" id="{3D820F75-CB06-42E9-B332-2AE8C9845109}"/>
                  </a:ext>
                </a:extLst>
              </p:cNvPr>
              <p:cNvSpPr/>
              <p:nvPr/>
            </p:nvSpPr>
            <p:spPr>
              <a:xfrm rot="10800000">
                <a:off x="857472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1F1CC48F-CEFB-483E-BC66-38FE8EC2C2BC}"/>
                </a:ext>
              </a:extLst>
            </p:cNvPr>
            <p:cNvGrpSpPr/>
            <p:nvPr/>
          </p:nvGrpSpPr>
          <p:grpSpPr>
            <a:xfrm>
              <a:off x="2743200" y="2362200"/>
              <a:ext cx="7045126" cy="3429000"/>
              <a:chOff x="2743200" y="2362200"/>
              <a:chExt cx="7045126" cy="3429000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7BC3106-D812-4FAD-A68D-A5521C929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3200" y="4526054"/>
                <a:ext cx="1975800" cy="12651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EB4F8651-BB9E-406C-9A0B-C7226847E9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7825" y="3641520"/>
                <a:ext cx="5080501" cy="21355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2A11CCF-91A3-42F1-918F-3B493C3DC9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43200" y="2362200"/>
                <a:ext cx="5080501" cy="21355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2CB1E5D-567C-4EFE-8C1B-4DE17D270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2080" y="2392454"/>
                <a:ext cx="1975800" cy="12651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912B3B1-EE87-4312-84E6-A4B4D2D8DCCC}"/>
                </a:ext>
              </a:extLst>
            </p:cNvPr>
            <p:cNvGrpSpPr/>
            <p:nvPr/>
          </p:nvGrpSpPr>
          <p:grpSpPr>
            <a:xfrm>
              <a:off x="5145492" y="3202885"/>
              <a:ext cx="5040001" cy="5040000"/>
              <a:chOff x="5145492" y="3202885"/>
              <a:chExt cx="5040001" cy="5040000"/>
            </a:xfrm>
          </p:grpSpPr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FFA26605-648C-41B8-82D8-DEFD2B8367A7}"/>
                  </a:ext>
                </a:extLst>
              </p:cNvPr>
              <p:cNvSpPr/>
              <p:nvPr/>
            </p:nvSpPr>
            <p:spPr>
              <a:xfrm rot="19042195">
                <a:off x="5145492" y="3202885"/>
                <a:ext cx="5040000" cy="5040000"/>
              </a:xfrm>
              <a:prstGeom prst="arc">
                <a:avLst>
                  <a:gd name="adj1" fmla="val 13749414"/>
                  <a:gd name="adj2" fmla="val 21235453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99ED8D9A-1821-429A-892A-CB0DFE80C7CF}"/>
                  </a:ext>
                </a:extLst>
              </p:cNvPr>
              <p:cNvSpPr/>
              <p:nvPr/>
            </p:nvSpPr>
            <p:spPr>
              <a:xfrm rot="4881365">
                <a:off x="5145493" y="3202885"/>
                <a:ext cx="5040000" cy="5040000"/>
              </a:xfrm>
              <a:prstGeom prst="arc">
                <a:avLst>
                  <a:gd name="adj1" fmla="val 13749414"/>
                  <a:gd name="adj2" fmla="val 600602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992EE92-341F-49A1-A697-8BFB63968C3B}"/>
                </a:ext>
              </a:extLst>
            </p:cNvPr>
            <p:cNvSpPr/>
            <p:nvPr/>
          </p:nvSpPr>
          <p:spPr>
            <a:xfrm>
              <a:off x="7618498" y="5657800"/>
              <a:ext cx="72000" cy="7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50A0BE9D-E0E7-430A-96BF-49BCFAE2AC40}"/>
                </a:ext>
              </a:extLst>
            </p:cNvPr>
            <p:cNvSpPr/>
            <p:nvPr/>
          </p:nvSpPr>
          <p:spPr>
            <a:xfrm>
              <a:off x="6248400" y="4196031"/>
              <a:ext cx="72000" cy="7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678C5EC-B43D-4BE3-9BCE-C1C075379D32}"/>
                </a:ext>
              </a:extLst>
            </p:cNvPr>
            <p:cNvSpPr/>
            <p:nvPr/>
          </p:nvSpPr>
          <p:spPr>
            <a:xfrm>
              <a:off x="7649452" y="7263062"/>
              <a:ext cx="72000" cy="7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C434869-5215-47D5-894E-A64AF6DFBDF7}"/>
                </a:ext>
              </a:extLst>
            </p:cNvPr>
            <p:cNvCxnSpPr/>
            <p:nvPr/>
          </p:nvCxnSpPr>
          <p:spPr>
            <a:xfrm flipV="1">
              <a:off x="4419600" y="4037844"/>
              <a:ext cx="4038600" cy="3589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82D8527-5FC0-4D88-AA09-DEE7CC46B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6552" y="3063975"/>
              <a:ext cx="3199709" cy="2163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7F8E3726-C332-4195-8076-C21C9DB918DC}"/>
                    </a:ext>
                  </a:extLst>
                </p:cNvPr>
                <p:cNvSpPr txBox="1"/>
                <p:nvPr/>
              </p:nvSpPr>
              <p:spPr>
                <a:xfrm>
                  <a:off x="7199398" y="5657799"/>
                  <a:ext cx="838200" cy="7540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7F8E3726-C332-4195-8076-C21C9DB91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9398" y="5657799"/>
                  <a:ext cx="838200" cy="7540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3827EB20-60B0-4080-B78B-0F83E9F78413}"/>
                    </a:ext>
                  </a:extLst>
                </p:cNvPr>
                <p:cNvSpPr txBox="1"/>
                <p:nvPr/>
              </p:nvSpPr>
              <p:spPr>
                <a:xfrm>
                  <a:off x="5794019" y="3463251"/>
                  <a:ext cx="838200" cy="7540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3827EB20-60B0-4080-B78B-0F83E9F78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4019" y="3463251"/>
                  <a:ext cx="838200" cy="7540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58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38228" y="2941631"/>
            <a:ext cx="13872786" cy="7399623"/>
            <a:chOff x="1076414" y="3174778"/>
            <a:chExt cx="21773564" cy="3115393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11"/>
            <p:cNvGrpSpPr/>
            <p:nvPr/>
          </p:nvGrpSpPr>
          <p:grpSpPr>
            <a:xfrm>
              <a:off x="1076414" y="3174778"/>
              <a:ext cx="702538" cy="572229"/>
              <a:chOff x="-145995" y="8633545"/>
              <a:chExt cx="787401" cy="641352"/>
            </a:xfrm>
          </p:grpSpPr>
          <p:sp>
            <p:nvSpPr>
              <p:cNvPr id="12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0" y="1542987"/>
            <a:ext cx="15899516" cy="1569660"/>
            <a:chOff x="-288924" y="1892299"/>
            <a:chExt cx="17878195" cy="15696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15501711" cy="1569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VỚI ĐƯỜNG THẲNG. TIẾP TUYẾN CỦA MẶT CẦU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E9C8693D-F8D6-44C2-A045-0312121F21AE}"/>
              </a:ext>
            </a:extLst>
          </p:cNvPr>
          <p:cNvSpPr txBox="1"/>
          <p:nvPr/>
        </p:nvSpPr>
        <p:spPr>
          <a:xfrm>
            <a:off x="1191965" y="3374746"/>
            <a:ext cx="30476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highlight>
                  <a:srgbClr val="00008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>
                <a:solidFill>
                  <a:schemeClr val="bg1"/>
                </a:solidFill>
                <a:highlight>
                  <a:srgbClr val="00008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highlight>
                  <a:srgbClr val="00008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600" b="1" dirty="0">
                <a:solidFill>
                  <a:schemeClr val="bg1"/>
                </a:solidFill>
                <a:highlight>
                  <a:srgbClr val="00008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1709BA4-FC80-44DD-92F0-F9C881E6C720}"/>
              </a:ext>
            </a:extLst>
          </p:cNvPr>
          <p:cNvGrpSpPr/>
          <p:nvPr/>
        </p:nvGrpSpPr>
        <p:grpSpPr>
          <a:xfrm rot="9590071">
            <a:off x="16507805" y="6894122"/>
            <a:ext cx="7400618" cy="2488605"/>
            <a:chOff x="8574721" y="5933280"/>
            <a:chExt cx="5070480" cy="1849440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50591682-88EA-4E67-B1BD-A3FF2B6341E5}"/>
                </a:ext>
              </a:extLst>
            </p:cNvPr>
            <p:cNvSpPr/>
            <p:nvPr/>
          </p:nvSpPr>
          <p:spPr>
            <a:xfrm>
              <a:off x="8605201" y="5933280"/>
              <a:ext cx="5040000" cy="1849440"/>
            </a:xfrm>
            <a:prstGeom prst="arc">
              <a:avLst>
                <a:gd name="adj1" fmla="val 17616"/>
                <a:gd name="adj2" fmla="val 108393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F711D8DA-BBF5-412B-B591-897184B8C7A0}"/>
                </a:ext>
              </a:extLst>
            </p:cNvPr>
            <p:cNvSpPr/>
            <p:nvPr/>
          </p:nvSpPr>
          <p:spPr>
            <a:xfrm rot="10800000">
              <a:off x="8574721" y="5933280"/>
              <a:ext cx="5040000" cy="1849440"/>
            </a:xfrm>
            <a:prstGeom prst="arc">
              <a:avLst>
                <a:gd name="adj1" fmla="val 17616"/>
                <a:gd name="adj2" fmla="val 10839367"/>
              </a:avLst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9D6FD5D-EC77-4D77-A6A0-D42ECD1F68EE}"/>
                  </a:ext>
                </a:extLst>
              </p:cNvPr>
              <p:cNvSpPr txBox="1"/>
              <p:nvPr/>
            </p:nvSpPr>
            <p:spPr>
              <a:xfrm>
                <a:off x="1884391" y="4699684"/>
                <a:ext cx="12192000" cy="511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b) Qua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một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điểm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nằm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ngoài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mặt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cầu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𝑶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có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vô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sô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́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tiếp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tuyến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với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mặt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cầu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̃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Các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tiếp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tuyến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này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tạo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thành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một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mặt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nón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đỉnh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. Khi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́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đô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̣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dài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các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đoạn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thẳng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ke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̉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tư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đến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các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tiếp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điểm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đều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bằng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nhau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ama"/>
                    <a:ea typeface="Times New Roman" panose="02020603050405020304" pitchFamily="18" charset="0"/>
                  </a:rPr>
                  <a:t>.</a:t>
                </a:r>
                <a:endParaRPr lang="vi-VN" sz="4800" b="1" dirty="0">
                  <a:effectLst/>
                  <a:latin typeface="Tahama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9D6FD5D-EC77-4D77-A6A0-D42ECD1F6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91" y="4699684"/>
                <a:ext cx="12192000" cy="5116850"/>
              </a:xfrm>
              <a:prstGeom prst="rect">
                <a:avLst/>
              </a:prstGeom>
              <a:blipFill>
                <a:blip r:embed="rId2"/>
                <a:stretch>
                  <a:fillRect l="-2250" t="-2026" r="-2300" b="-5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ADA22B0-6C07-4893-BD1F-2FEC0F0E6AD2}"/>
              </a:ext>
            </a:extLst>
          </p:cNvPr>
          <p:cNvGrpSpPr/>
          <p:nvPr/>
        </p:nvGrpSpPr>
        <p:grpSpPr>
          <a:xfrm>
            <a:off x="16651217" y="2682831"/>
            <a:ext cx="6891013" cy="7217272"/>
            <a:chOff x="16651217" y="2682831"/>
            <a:chExt cx="6891013" cy="721727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BB150C5-9EC3-4917-8DF4-AF5E4258B862}"/>
                </a:ext>
              </a:extLst>
            </p:cNvPr>
            <p:cNvGrpSpPr/>
            <p:nvPr/>
          </p:nvGrpSpPr>
          <p:grpSpPr>
            <a:xfrm rot="20713829">
              <a:off x="17750355" y="5200924"/>
              <a:ext cx="3657598" cy="1106103"/>
              <a:chOff x="8574721" y="5933280"/>
              <a:chExt cx="5070480" cy="1849440"/>
            </a:xfrm>
          </p:grpSpPr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61729CF5-0D30-4B12-AF8D-927173012A83}"/>
                  </a:ext>
                </a:extLst>
              </p:cNvPr>
              <p:cNvSpPr/>
              <p:nvPr/>
            </p:nvSpPr>
            <p:spPr>
              <a:xfrm>
                <a:off x="860520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B0CB1820-54C1-4941-AB19-3F59E5D3E64A}"/>
                  </a:ext>
                </a:extLst>
              </p:cNvPr>
              <p:cNvSpPr/>
              <p:nvPr/>
            </p:nvSpPr>
            <p:spPr>
              <a:xfrm rot="10800000">
                <a:off x="857472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8687CD2-3D1B-4745-82CB-B43FFD0BAB77}"/>
                </a:ext>
              </a:extLst>
            </p:cNvPr>
            <p:cNvGrpSpPr/>
            <p:nvPr/>
          </p:nvGrpSpPr>
          <p:grpSpPr>
            <a:xfrm rot="10800000">
              <a:off x="17447410" y="4825127"/>
              <a:ext cx="5042631" cy="5074976"/>
              <a:chOff x="5142861" y="3202885"/>
              <a:chExt cx="5042631" cy="5074976"/>
            </a:xfrm>
          </p:grpSpPr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9501AE00-C348-4192-95EA-F6954351776C}"/>
                  </a:ext>
                </a:extLst>
              </p:cNvPr>
              <p:cNvSpPr/>
              <p:nvPr/>
            </p:nvSpPr>
            <p:spPr>
              <a:xfrm rot="9586637">
                <a:off x="5145492" y="3202885"/>
                <a:ext cx="5040000" cy="5040000"/>
              </a:xfrm>
              <a:prstGeom prst="arc">
                <a:avLst>
                  <a:gd name="adj1" fmla="val 11203803"/>
                  <a:gd name="adj2" fmla="val 21235453"/>
                </a:avLst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272C8E49-9966-4E2A-B417-DD5E71C3B7E8}"/>
                  </a:ext>
                </a:extLst>
              </p:cNvPr>
              <p:cNvSpPr/>
              <p:nvPr/>
            </p:nvSpPr>
            <p:spPr>
              <a:xfrm rot="17090341">
                <a:off x="5142861" y="3237861"/>
                <a:ext cx="5040000" cy="5040000"/>
              </a:xfrm>
              <a:prstGeom prst="arc">
                <a:avLst>
                  <a:gd name="adj1" fmla="val 13749414"/>
                  <a:gd name="adj2" fmla="val 389267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23D4AA7-49D4-4DC7-A35D-59C05BAAEEAC}"/>
                </a:ext>
              </a:extLst>
            </p:cNvPr>
            <p:cNvSpPr/>
            <p:nvPr/>
          </p:nvSpPr>
          <p:spPr>
            <a:xfrm>
              <a:off x="19923047" y="7280042"/>
              <a:ext cx="72000" cy="7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FFAC00C-E94B-47B8-8CFB-557F1E4CFDB9}"/>
                </a:ext>
              </a:extLst>
            </p:cNvPr>
            <p:cNvSpPr/>
            <p:nvPr/>
          </p:nvSpPr>
          <p:spPr>
            <a:xfrm>
              <a:off x="19456125" y="5735932"/>
              <a:ext cx="72000" cy="7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065E585-58EC-49F5-A83A-DB0CA5C36E28}"/>
                </a:ext>
              </a:extLst>
            </p:cNvPr>
            <p:cNvSpPr/>
            <p:nvPr/>
          </p:nvSpPr>
          <p:spPr>
            <a:xfrm>
              <a:off x="18705349" y="3374746"/>
              <a:ext cx="72000" cy="7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5F31756-0952-45E5-AB5D-43FEA1BE9F10}"/>
                    </a:ext>
                  </a:extLst>
                </p:cNvPr>
                <p:cNvSpPr txBox="1"/>
                <p:nvPr/>
              </p:nvSpPr>
              <p:spPr>
                <a:xfrm>
                  <a:off x="19973250" y="6826513"/>
                  <a:ext cx="838200" cy="7540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5F31756-0952-45E5-AB5D-43FEA1BE9F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73250" y="6826513"/>
                  <a:ext cx="838200" cy="7540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DDD3F7B-FE6C-4E8C-A3D2-106E845545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05350" y="3374843"/>
              <a:ext cx="1502763" cy="4774954"/>
            </a:xfrm>
            <a:prstGeom prst="line">
              <a:avLst/>
            </a:prstGeom>
            <a:ln w="381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C746865-6C66-4ED3-86FF-E85ACDFE3B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51217" y="3374842"/>
              <a:ext cx="2054132" cy="5859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0418AAD-972D-4A3A-A55C-662E13F49AF0}"/>
                </a:ext>
              </a:extLst>
            </p:cNvPr>
            <p:cNvCxnSpPr>
              <a:cxnSpLocks/>
            </p:cNvCxnSpPr>
            <p:nvPr/>
          </p:nvCxnSpPr>
          <p:spPr>
            <a:xfrm>
              <a:off x="18705349" y="3374842"/>
              <a:ext cx="4836881" cy="3374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6BD29EF-01A2-493E-8379-AC221565D2B3}"/>
                    </a:ext>
                  </a:extLst>
                </p:cNvPr>
                <p:cNvSpPr txBox="1"/>
                <p:nvPr/>
              </p:nvSpPr>
              <p:spPr>
                <a:xfrm>
                  <a:off x="17898798" y="2682831"/>
                  <a:ext cx="838200" cy="7540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6BD29EF-01A2-493E-8379-AC221565D2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8798" y="2682831"/>
                  <a:ext cx="838200" cy="7540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35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3773381" cy="1569660"/>
            <a:chOff x="-288924" y="1892299"/>
            <a:chExt cx="23773381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1396896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VỚI ĐƯỜNG THẲNG. TIẾP TUYẾN CỦA MẶT CẦU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7082" y="3080942"/>
            <a:ext cx="22325581" cy="4773053"/>
            <a:chOff x="1076414" y="4334859"/>
            <a:chExt cx="22325581" cy="405736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721131"/>
              <a:chOff x="637542" y="1083939"/>
              <a:chExt cx="8611674" cy="146502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46502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02170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068552" y="8043944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35779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12298B8-ED42-4968-95A5-E49B9B7BE612}"/>
              </a:ext>
            </a:extLst>
          </p:cNvPr>
          <p:cNvSpPr txBox="1"/>
          <p:nvPr/>
        </p:nvSpPr>
        <p:spPr>
          <a:xfrm>
            <a:off x="1401337" y="3942189"/>
            <a:ext cx="21119617" cy="1723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Mặt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cầu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nội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tiếp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hình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diện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nếu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mặt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cầu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tiếp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xúc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với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tất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cả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mặt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hình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diện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94C71F-E92C-4128-BD2E-DE3B0D22AC46}"/>
              </a:ext>
            </a:extLst>
          </p:cNvPr>
          <p:cNvSpPr txBox="1"/>
          <p:nvPr/>
        </p:nvSpPr>
        <p:spPr>
          <a:xfrm>
            <a:off x="2017398" y="5860245"/>
            <a:ext cx="19977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Mặt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cầu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ngoại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tiếp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hình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diện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nếu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tất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cả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đỉnh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hình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diện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đều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nằm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mặt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cầu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vi-VN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00BE22-CF55-4BA1-976A-2D877FE87271}"/>
              </a:ext>
            </a:extLst>
          </p:cNvPr>
          <p:cNvSpPr txBox="1"/>
          <p:nvPr/>
        </p:nvSpPr>
        <p:spPr>
          <a:xfrm>
            <a:off x="1518534" y="9324646"/>
            <a:ext cx="20726401" cy="170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mặt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cầu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nội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tiếp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ngoại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tiếp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hình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diện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người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cũng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nói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hình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diện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ngoại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tiếp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nội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tiếp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mặt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cầu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6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90126E6A-BE71-446B-940C-794B3913515A}"/>
              </a:ext>
            </a:extLst>
          </p:cNvPr>
          <p:cNvGrpSpPr/>
          <p:nvPr/>
        </p:nvGrpSpPr>
        <p:grpSpPr>
          <a:xfrm>
            <a:off x="1403647" y="3276914"/>
            <a:ext cx="21948825" cy="3599731"/>
            <a:chOff x="1405233" y="4038600"/>
            <a:chExt cx="21948825" cy="359973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A9AFFE5-3B8E-45B4-8311-2BF7E81D3002}"/>
                </a:ext>
              </a:extLst>
            </p:cNvPr>
            <p:cNvGrpSpPr/>
            <p:nvPr/>
          </p:nvGrpSpPr>
          <p:grpSpPr>
            <a:xfrm>
              <a:off x="1405233" y="4076041"/>
              <a:ext cx="21948825" cy="3562290"/>
              <a:chOff x="1247578" y="2495616"/>
              <a:chExt cx="21948825" cy="356229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C9CFC9C4-CB80-471F-95C2-0F276C83E21D}"/>
                  </a:ext>
                </a:extLst>
              </p:cNvPr>
              <p:cNvSpPr/>
              <p:nvPr/>
            </p:nvSpPr>
            <p:spPr>
              <a:xfrm>
                <a:off x="1247578" y="249561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C446D6CD-6E3B-4F73-A850-1992268DB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702600C-8B15-4134-94D9-05BD4A8BEFC3}"/>
                </a:ext>
              </a:extLst>
            </p:cNvPr>
            <p:cNvSpPr txBox="1"/>
            <p:nvPr/>
          </p:nvSpPr>
          <p:spPr>
            <a:xfrm>
              <a:off x="1661194" y="4038600"/>
              <a:ext cx="35779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595561" y="2101528"/>
            <a:ext cx="22936197" cy="830997"/>
            <a:chOff x="-288924" y="1892299"/>
            <a:chExt cx="2293619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05597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TÍNH DIỆN TÍCH MẶT CẦU VÀ THỂ TÍCH KHỐI CẦU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03646" y="7439670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35779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6B6E54D-C9D1-4BCA-A523-6AE6616ABAEC}"/>
                  </a:ext>
                </a:extLst>
              </p:cNvPr>
              <p:cNvSpPr txBox="1"/>
              <p:nvPr/>
            </p:nvSpPr>
            <p:spPr>
              <a:xfrm>
                <a:off x="5966575" y="3882191"/>
                <a:ext cx="124206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6B6E54D-C9D1-4BCA-A523-6AE6616AB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575" y="3882191"/>
                <a:ext cx="12420600" cy="830997"/>
              </a:xfrm>
              <a:prstGeom prst="rect">
                <a:avLst/>
              </a:prstGeom>
              <a:blipFill>
                <a:blip r:embed="rId3"/>
                <a:stretch>
                  <a:fillRect l="-2258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C4D34B-AB5E-4A9E-9C8D-EEBB333158C7}"/>
                  </a:ext>
                </a:extLst>
              </p:cNvPr>
              <p:cNvSpPr txBox="1"/>
              <p:nvPr/>
            </p:nvSpPr>
            <p:spPr>
              <a:xfrm>
                <a:off x="9220200" y="4843170"/>
                <a:ext cx="12420600" cy="1167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borderBox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vi-VN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C4D34B-AB5E-4A9E-9C8D-EEBB33315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4843170"/>
                <a:ext cx="12420600" cy="1167243"/>
              </a:xfrm>
              <a:prstGeom prst="rect">
                <a:avLst/>
              </a:prstGeom>
              <a:blipFill>
                <a:blip r:embed="rId4"/>
                <a:stretch>
                  <a:fillRect l="-2013" b="-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1949AB2-E8C2-4CA4-A071-5611E540271D}"/>
                  </a:ext>
                </a:extLst>
              </p:cNvPr>
              <p:cNvSpPr txBox="1"/>
              <p:nvPr/>
            </p:nvSpPr>
            <p:spPr>
              <a:xfrm>
                <a:off x="5981700" y="8244700"/>
                <a:ext cx="124206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1949AB2-E8C2-4CA4-A071-5611E5402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8244700"/>
                <a:ext cx="12420600" cy="830997"/>
              </a:xfrm>
              <a:prstGeom prst="rect">
                <a:avLst/>
              </a:prstGeom>
              <a:blipFill>
                <a:blip r:embed="rId5"/>
                <a:stretch>
                  <a:fillRect l="-2208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2EA0485-428D-4033-B6B5-1BECDE49D553}"/>
                  </a:ext>
                </a:extLst>
              </p:cNvPr>
              <p:cNvSpPr txBox="1"/>
              <p:nvPr/>
            </p:nvSpPr>
            <p:spPr>
              <a:xfrm>
                <a:off x="9235325" y="9623334"/>
                <a:ext cx="12420600" cy="1187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vi-VN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vi-VN" sz="3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3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vi-VN" sz="3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e>
                    </m:borderBox>
                  </m:oMath>
                </a14:m>
                <a:endParaRPr lang="vi-VN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2EA0485-428D-4033-B6B5-1BECDE49D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325" y="9623334"/>
                <a:ext cx="12420600" cy="1187441"/>
              </a:xfrm>
              <a:prstGeom prst="rect">
                <a:avLst/>
              </a:prstGeom>
              <a:blipFill>
                <a:blip r:embed="rId6"/>
                <a:stretch>
                  <a:fillRect l="-2013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2F17D33E-21AC-491E-8262-2AFD398A5DD6}"/>
              </a:ext>
            </a:extLst>
          </p:cNvPr>
          <p:cNvSpPr txBox="1"/>
          <p:nvPr/>
        </p:nvSpPr>
        <p:spPr>
          <a:xfrm>
            <a:off x="1656313" y="3303750"/>
            <a:ext cx="124932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DIỆN TÍCH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662E49-4DCB-455E-B095-BBA98D3C8C2A}"/>
              </a:ext>
            </a:extLst>
          </p:cNvPr>
          <p:cNvSpPr txBox="1"/>
          <p:nvPr/>
        </p:nvSpPr>
        <p:spPr>
          <a:xfrm>
            <a:off x="1720668" y="7578945"/>
            <a:ext cx="124932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THỂ TÍCH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30786" y="6400800"/>
            <a:ext cx="22122427" cy="6617230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43620" y="2651364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76487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5113919-A7F4-4A6D-A091-265D1964D2EC}"/>
              </a:ext>
            </a:extLst>
          </p:cNvPr>
          <p:cNvSpPr txBox="1"/>
          <p:nvPr/>
        </p:nvSpPr>
        <p:spPr>
          <a:xfrm>
            <a:off x="2362200" y="1533809"/>
            <a:ext cx="18364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TÍNH DIỆN TÍCH MẶT CẦU VÀ THỂ TÍCH KHỐI CẦU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E990A6-B0B0-4693-B923-C8D030C36132}"/>
                  </a:ext>
                </a:extLst>
              </p:cNvPr>
              <p:cNvSpPr txBox="1"/>
              <p:nvPr/>
            </p:nvSpPr>
            <p:spPr>
              <a:xfrm>
                <a:off x="2362200" y="3974309"/>
                <a:ext cx="195072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E990A6-B0B0-4693-B923-C8D030C36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974309"/>
                <a:ext cx="19507200" cy="1569660"/>
              </a:xfrm>
              <a:prstGeom prst="rect">
                <a:avLst/>
              </a:prstGeom>
              <a:blipFill>
                <a:blip r:embed="rId2"/>
                <a:stretch>
                  <a:fillRect l="-1438" t="-9339" r="-171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F3F9A0-3486-4BDD-86A6-2A1D3E1C79EA}"/>
                  </a:ext>
                </a:extLst>
              </p:cNvPr>
              <p:cNvSpPr txBox="1"/>
              <p:nvPr/>
            </p:nvSpPr>
            <p:spPr>
              <a:xfrm>
                <a:off x="1921143" y="9755760"/>
                <a:ext cx="12420600" cy="1897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mặt cầu là</a:t>
                </a:r>
              </a:p>
              <a:p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pt-BR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pt-BR" sz="4800" b="1" i="1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pt-BR" sz="4800" b="1" i="1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BR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pt-BR" sz="4800" b="1" i="1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F3F9A0-3486-4BDD-86A6-2A1D3E1C7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43" y="9755760"/>
                <a:ext cx="12420600" cy="1897892"/>
              </a:xfrm>
              <a:prstGeom prst="rect">
                <a:avLst/>
              </a:prstGeom>
              <a:blipFill>
                <a:blip r:embed="rId3"/>
                <a:stretch>
                  <a:fillRect l="-2208" t="-7692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2F74063-EC0F-443F-82E0-B784E8D1C671}"/>
                  </a:ext>
                </a:extLst>
              </p:cNvPr>
              <p:cNvSpPr txBox="1"/>
              <p:nvPr/>
            </p:nvSpPr>
            <p:spPr>
              <a:xfrm>
                <a:off x="1271286" y="7491878"/>
                <a:ext cx="12420600" cy="1712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pt-B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iện tích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pt-B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mặt cầu là </a:t>
                </a:r>
                <a:endParaRPr lang="en-US" sz="4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pt-B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pt-BR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pt-B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pt-BR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pt-B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pt-BR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2F74063-EC0F-443F-82E0-B784E8D1C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86" y="7491878"/>
                <a:ext cx="12420600" cy="1712905"/>
              </a:xfrm>
              <a:prstGeom prst="rect">
                <a:avLst/>
              </a:prstGeom>
              <a:blipFill>
                <a:blip r:embed="rId4"/>
                <a:stretch>
                  <a:fillRect t="-9253" b="-18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9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30786" y="6553200"/>
            <a:ext cx="22122427" cy="6617230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43620" y="2803764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76487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5113919-A7F4-4A6D-A091-265D1964D2EC}"/>
              </a:ext>
            </a:extLst>
          </p:cNvPr>
          <p:cNvSpPr txBox="1"/>
          <p:nvPr/>
        </p:nvSpPr>
        <p:spPr>
          <a:xfrm>
            <a:off x="2362200" y="1533809"/>
            <a:ext cx="18364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TÍNH DIỆN TÍCH MẶT CẦU VÀ THỂ TÍCH KHỐI CẦU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3FBCB5-9FEE-49AF-A9AF-F3C516A1C308}"/>
                  </a:ext>
                </a:extLst>
              </p:cNvPr>
              <p:cNvSpPr txBox="1"/>
              <p:nvPr/>
            </p:nvSpPr>
            <p:spPr>
              <a:xfrm>
                <a:off x="1965112" y="3914433"/>
                <a:ext cx="18761287" cy="1586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khối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thể tích bằng </a:t>
                </a:r>
                <a14:m>
                  <m:oMath xmlns:m="http://schemas.openxmlformats.org/officeDocument/2006/math">
                    <m:r>
                      <a:rPr lang="pt-B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pt-B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pt-B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sSup>
                      <m:sSup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pt-B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Diện tích mặt cầu bằng bao nhiêu?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3FBCB5-9FEE-49AF-A9AF-F3C516A1C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112" y="3914433"/>
                <a:ext cx="18761287" cy="1586396"/>
              </a:xfrm>
              <a:prstGeom prst="rect">
                <a:avLst/>
              </a:prstGeom>
              <a:blipFill>
                <a:blip r:embed="rId3"/>
                <a:stretch>
                  <a:fillRect l="-1462" t="-8077" b="-1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2F28FB6-D605-4B4C-A39C-0FCEFC6B51A2}"/>
                  </a:ext>
                </a:extLst>
              </p:cNvPr>
              <p:cNvSpPr txBox="1"/>
              <p:nvPr/>
            </p:nvSpPr>
            <p:spPr>
              <a:xfrm>
                <a:off x="1569206" y="7540468"/>
                <a:ext cx="12420600" cy="1974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khối cầu bằng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𝟐𝟕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2F28FB6-D605-4B4C-A39C-0FCEFC6B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06" y="7540468"/>
                <a:ext cx="12420600" cy="1974836"/>
              </a:xfrm>
              <a:prstGeom prst="rect">
                <a:avLst/>
              </a:prstGeom>
              <a:blipFill>
                <a:blip r:embed="rId4"/>
                <a:stretch>
                  <a:fillRect l="-2208" b="-15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06E734-8F89-4EA3-BC48-957968DE4576}"/>
                  </a:ext>
                </a:extLst>
              </p:cNvPr>
              <p:cNvSpPr txBox="1"/>
              <p:nvPr/>
            </p:nvSpPr>
            <p:spPr>
              <a:xfrm>
                <a:off x="901199" y="9776477"/>
                <a:ext cx="12420600" cy="1747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diện tích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nl-NL" sz="48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nl-NL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sSup>
                          <m:sSup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nl-NL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06E734-8F89-4EA3-BC48-957968DE4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99" y="9776477"/>
                <a:ext cx="12420600" cy="1747786"/>
              </a:xfrm>
              <a:prstGeom prst="rect">
                <a:avLst/>
              </a:prstGeom>
              <a:blipFill>
                <a:blip r:embed="rId5"/>
                <a:stretch>
                  <a:fillRect t="-9091" b="-1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7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i dat">
            <a:extLst>
              <a:ext uri="{FF2B5EF4-FFF2-40B4-BE49-F238E27FC236}">
                <a16:creationId xmlns:a16="http://schemas.microsoft.com/office/drawing/2014/main" id="{F19690BF-9F9A-46FB-97BB-229AB183E5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3071496"/>
            <a:ext cx="5435283" cy="501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mall_1238041478">
            <a:extLst>
              <a:ext uri="{FF2B5EF4-FFF2-40B4-BE49-F238E27FC236}">
                <a16:creationId xmlns:a16="http://schemas.microsoft.com/office/drawing/2014/main" id="{B673887A-DF25-4CCF-87B9-3BA203047A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465077"/>
            <a:ext cx="5791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721CEB-1DEF-4763-905D-4C5CFE1596F5}"/>
              </a:ext>
            </a:extLst>
          </p:cNvPr>
          <p:cNvSpPr txBox="1"/>
          <p:nvPr/>
        </p:nvSpPr>
        <p:spPr>
          <a:xfrm>
            <a:off x="7975917" y="1887547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6" y="2682984"/>
            <a:ext cx="12157076" cy="573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8633987"/>
            <a:ext cx="6263957" cy="481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8830837"/>
            <a:ext cx="5791200" cy="427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rai dat">
            <a:extLst>
              <a:ext uri="{FF2B5EF4-FFF2-40B4-BE49-F238E27FC236}">
                <a16:creationId xmlns:a16="http://schemas.microsoft.com/office/drawing/2014/main" id="{BA534383-C507-460D-B62C-4264E367D5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071496"/>
            <a:ext cx="5435283" cy="501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small_1238041478">
            <a:extLst>
              <a:ext uri="{FF2B5EF4-FFF2-40B4-BE49-F238E27FC236}">
                <a16:creationId xmlns:a16="http://schemas.microsoft.com/office/drawing/2014/main" id="{E31AF306-6D91-48CA-9A0A-4D21E3879F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4" y="8465077"/>
            <a:ext cx="5791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37E3F0-C101-4328-AF66-57DA8A68CDC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82984"/>
            <a:ext cx="12157076" cy="573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D417C2-E36F-453E-9840-ED15DB595E9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4" y="8633987"/>
            <a:ext cx="6263957" cy="481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A5120E-F7E9-41D1-91A7-A14ED602024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724" y="8830837"/>
            <a:ext cx="5791200" cy="4278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509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16439" y="6400800"/>
            <a:ext cx="22122427" cy="6617230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929273" y="2651364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76487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5113919-A7F4-4A6D-A091-265D1964D2EC}"/>
              </a:ext>
            </a:extLst>
          </p:cNvPr>
          <p:cNvSpPr txBox="1"/>
          <p:nvPr/>
        </p:nvSpPr>
        <p:spPr>
          <a:xfrm>
            <a:off x="2362200" y="1533809"/>
            <a:ext cx="18364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TÍNH DIỆN TÍCH MẶT CẦU VÀ THỂ TÍCH KHỐI CẦU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C5CAB4-51D4-4F4A-8AB5-A7A92D8306C2}"/>
                  </a:ext>
                </a:extLst>
              </p:cNvPr>
              <p:cNvSpPr txBox="1"/>
              <p:nvPr/>
            </p:nvSpPr>
            <p:spPr>
              <a:xfrm>
                <a:off x="5981700" y="3581357"/>
                <a:ext cx="12420600" cy="1619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thể tích của khối cầu biết diện tích mặt cầu tương ứng bằng </a:t>
                </a:r>
                <a14:m>
                  <m:oMath xmlns:m="http://schemas.openxmlformats.org/officeDocument/2006/math"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C5CAB4-51D4-4F4A-8AB5-A7A92D830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3581357"/>
                <a:ext cx="12420600" cy="1619739"/>
              </a:xfrm>
              <a:prstGeom prst="rect">
                <a:avLst/>
              </a:prstGeom>
              <a:blipFill>
                <a:blip r:embed="rId3"/>
                <a:stretch>
                  <a:fillRect l="-2208" t="-9774" r="-3631" b="-18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CDD07F3-4877-4C9C-BAA4-02DCE6491E0F}"/>
                  </a:ext>
                </a:extLst>
              </p:cNvPr>
              <p:cNvSpPr txBox="1"/>
              <p:nvPr/>
            </p:nvSpPr>
            <p:spPr>
              <a:xfrm>
                <a:off x="4041790" y="8229600"/>
                <a:ext cx="17675210" cy="214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fr-FR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fr-FR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800" b="1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fr-FR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CDD07F3-4877-4C9C-BAA4-02DCE6491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790" y="8229600"/>
                <a:ext cx="17675210" cy="2142702"/>
              </a:xfrm>
              <a:prstGeom prst="rect">
                <a:avLst/>
              </a:prstGeom>
              <a:blipFill>
                <a:blip r:embed="rId4"/>
                <a:stretch>
                  <a:fillRect t="-6838" b="-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4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ounded Rectangle 63">
            <a:extLst>
              <a:ext uri="{FF2B5EF4-FFF2-40B4-BE49-F238E27FC236}">
                <a16:creationId xmlns:a16="http://schemas.microsoft.com/office/drawing/2014/main" id="{F8E36390-EA3E-4E23-AD20-B3FEB4D93C0E}"/>
              </a:ext>
            </a:extLst>
          </p:cNvPr>
          <p:cNvSpPr/>
          <p:nvPr/>
        </p:nvSpPr>
        <p:spPr>
          <a:xfrm>
            <a:off x="692064" y="2705932"/>
            <a:ext cx="11469615" cy="10777938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ounded Rectangle 63">
            <a:extLst>
              <a:ext uri="{FF2B5EF4-FFF2-40B4-BE49-F238E27FC236}">
                <a16:creationId xmlns:a16="http://schemas.microsoft.com/office/drawing/2014/main" id="{63EFF631-02A4-4F44-97A1-D43F70EC3B9D}"/>
              </a:ext>
            </a:extLst>
          </p:cNvPr>
          <p:cNvSpPr/>
          <p:nvPr/>
        </p:nvSpPr>
        <p:spPr>
          <a:xfrm>
            <a:off x="12382742" y="2705932"/>
            <a:ext cx="11469615" cy="10777938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FBAEA76-3DF7-44C7-B9E9-831B821A2AE5}"/>
                  </a:ext>
                </a:extLst>
              </p:cNvPr>
              <p:cNvSpPr txBox="1"/>
              <p:nvPr/>
            </p:nvSpPr>
            <p:spPr>
              <a:xfrm>
                <a:off x="3269170" y="7163306"/>
                <a:ext cx="5040401" cy="707886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𝑶𝑯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FBAEA76-3DF7-44C7-B9E9-831B821A2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70" y="7163306"/>
                <a:ext cx="5040401" cy="707886"/>
              </a:xfrm>
              <a:prstGeom prst="rect">
                <a:avLst/>
              </a:prstGeom>
              <a:blipFill>
                <a:blip r:embed="rId3"/>
                <a:stretch>
                  <a:fillRect l="-3708" t="-12000" b="-28800"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599A19-899E-4D1F-A6E4-D145AACAB8F9}"/>
                  </a:ext>
                </a:extLst>
              </p:cNvPr>
              <p:cNvSpPr txBox="1"/>
              <p:nvPr/>
            </p:nvSpPr>
            <p:spPr>
              <a:xfrm>
                <a:off x="1691997" y="8007817"/>
                <a:ext cx="2160000" cy="830997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599A19-899E-4D1F-A6E4-D145AACAB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97" y="8007817"/>
                <a:ext cx="21600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04697E0-5C6E-4155-95AA-601214FA571D}"/>
                  </a:ext>
                </a:extLst>
              </p:cNvPr>
              <p:cNvSpPr txBox="1"/>
              <p:nvPr/>
            </p:nvSpPr>
            <p:spPr>
              <a:xfrm>
                <a:off x="4675946" y="8007817"/>
                <a:ext cx="2160000" cy="900000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04697E0-5C6E-4155-95AA-601214FA5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46" y="8007817"/>
                <a:ext cx="2160000" cy="90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02C4EF-4242-43FA-895F-94899AD4042F}"/>
                  </a:ext>
                </a:extLst>
              </p:cNvPr>
              <p:cNvSpPr txBox="1"/>
              <p:nvPr/>
            </p:nvSpPr>
            <p:spPr>
              <a:xfrm>
                <a:off x="7664098" y="8007817"/>
                <a:ext cx="2160000" cy="830997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02C4EF-4242-43FA-895F-94899AD40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98" y="8007817"/>
                <a:ext cx="21600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FF7D672-7311-49AE-A2B2-C39BCA5A9F29}"/>
                  </a:ext>
                </a:extLst>
              </p:cNvPr>
              <p:cNvSpPr txBox="1"/>
              <p:nvPr/>
            </p:nvSpPr>
            <p:spPr>
              <a:xfrm>
                <a:off x="16142843" y="7057535"/>
                <a:ext cx="5040401" cy="707886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𝑶𝑯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FF7D672-7311-49AE-A2B2-C39BCA5A9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843" y="7057535"/>
                <a:ext cx="5040401" cy="707886"/>
              </a:xfrm>
              <a:prstGeom prst="rect">
                <a:avLst/>
              </a:prstGeom>
              <a:blipFill>
                <a:blip r:embed="rId7"/>
                <a:stretch>
                  <a:fillRect l="-3708" t="-12000" b="-28800"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463A6BC-360C-4BB1-BFB0-D2F090A62F7B}"/>
                  </a:ext>
                </a:extLst>
              </p:cNvPr>
              <p:cNvSpPr txBox="1"/>
              <p:nvPr/>
            </p:nvSpPr>
            <p:spPr>
              <a:xfrm>
                <a:off x="14546015" y="7936674"/>
                <a:ext cx="2160000" cy="830997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463A6BC-360C-4BB1-BFB0-D2F090A62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6015" y="7936674"/>
                <a:ext cx="21600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FC84B3-31F4-4C16-87BD-855591AA0F71}"/>
                  </a:ext>
                </a:extLst>
              </p:cNvPr>
              <p:cNvSpPr txBox="1"/>
              <p:nvPr/>
            </p:nvSpPr>
            <p:spPr>
              <a:xfrm>
                <a:off x="17583044" y="7936674"/>
                <a:ext cx="2160000" cy="900000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FC84B3-31F4-4C16-87BD-855591AA0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3044" y="7936674"/>
                <a:ext cx="2160000" cy="90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C4D1D4-F589-47C1-B166-1C9D599A9B5B}"/>
                  </a:ext>
                </a:extLst>
              </p:cNvPr>
              <p:cNvSpPr txBox="1"/>
              <p:nvPr/>
            </p:nvSpPr>
            <p:spPr>
              <a:xfrm>
                <a:off x="20620073" y="7936674"/>
                <a:ext cx="2160000" cy="830997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C4D1D4-F589-47C1-B166-1C9D599A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0073" y="7936674"/>
                <a:ext cx="216000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8D9C76-0F25-4530-A6A9-149C98D1BDB0}"/>
                  </a:ext>
                </a:extLst>
              </p:cNvPr>
              <p:cNvSpPr txBox="1"/>
              <p:nvPr/>
            </p:nvSpPr>
            <p:spPr>
              <a:xfrm>
                <a:off x="1691997" y="8844854"/>
                <a:ext cx="2160000" cy="4320000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4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8D9C76-0F25-4530-A6A9-149C98D1B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97" y="8844854"/>
                <a:ext cx="2160000" cy="4320000"/>
              </a:xfrm>
              <a:prstGeom prst="rect">
                <a:avLst/>
              </a:prstGeom>
              <a:blipFill>
                <a:blip r:embed="rId11"/>
                <a:stretch>
                  <a:fillRect t="-2089" r="-7438" b="-5571"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7E21DAC-F958-4946-94BF-B2C92CC7EB52}"/>
                  </a:ext>
                </a:extLst>
              </p:cNvPr>
              <p:cNvSpPr txBox="1"/>
              <p:nvPr/>
            </p:nvSpPr>
            <p:spPr>
              <a:xfrm>
                <a:off x="4675946" y="8920019"/>
                <a:ext cx="2160000" cy="4320000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4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7E21DAC-F958-4946-94BF-B2C92CC7E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46" y="8920019"/>
                <a:ext cx="2160000" cy="4320000"/>
              </a:xfrm>
              <a:prstGeom prst="rect">
                <a:avLst/>
              </a:prstGeom>
              <a:blipFill>
                <a:blip r:embed="rId12"/>
                <a:stretch>
                  <a:fillRect l="-4959" t="-2089" r="-14050"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8A0CFB2-741B-4539-AA08-E8C398D74CCF}"/>
                  </a:ext>
                </a:extLst>
              </p:cNvPr>
              <p:cNvSpPr txBox="1"/>
              <p:nvPr/>
            </p:nvSpPr>
            <p:spPr>
              <a:xfrm>
                <a:off x="7661997" y="8838814"/>
                <a:ext cx="2160000" cy="4401205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4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đg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8A0CFB2-741B-4539-AA08-E8C398D7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997" y="8838814"/>
                <a:ext cx="2160000" cy="4401205"/>
              </a:xfrm>
              <a:prstGeom prst="rect">
                <a:avLst/>
              </a:prstGeom>
              <a:blipFill>
                <a:blip r:embed="rId13"/>
                <a:stretch>
                  <a:fillRect t="-2052" r="-9091" b="-3694"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517C227-B74D-4CC5-8FEF-9572CC9E67A2}"/>
                  </a:ext>
                </a:extLst>
              </p:cNvPr>
              <p:cNvSpPr txBox="1"/>
              <p:nvPr/>
            </p:nvSpPr>
            <p:spPr>
              <a:xfrm>
                <a:off x="14546015" y="8769783"/>
                <a:ext cx="2160000" cy="4401205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</a:t>
                </a:r>
                <a:r>
                  <a:rPr lang="fr-FR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517C227-B74D-4CC5-8FEF-9572CC9E6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6015" y="8769783"/>
                <a:ext cx="2160000" cy="4401205"/>
              </a:xfrm>
              <a:prstGeom prst="rect">
                <a:avLst/>
              </a:prstGeom>
              <a:blipFill>
                <a:blip r:embed="rId14"/>
                <a:stretch>
                  <a:fillRect r="-7713" b="-3694"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7AF7C23-D405-42E2-A83C-612CE6147E2B}"/>
                  </a:ext>
                </a:extLst>
              </p:cNvPr>
              <p:cNvSpPr txBox="1"/>
              <p:nvPr/>
            </p:nvSpPr>
            <p:spPr>
              <a:xfrm>
                <a:off x="17583044" y="8835713"/>
                <a:ext cx="2160000" cy="4320000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7AF7C23-D405-42E2-A83C-612CE6147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3044" y="8835713"/>
                <a:ext cx="2160000" cy="4320000"/>
              </a:xfrm>
              <a:prstGeom prst="rect">
                <a:avLst/>
              </a:prstGeom>
              <a:blipFill>
                <a:blip r:embed="rId15"/>
                <a:stretch>
                  <a:fillRect l="-4945" t="-2089" r="-11264"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F4BA7CA-4510-4BFD-BC2F-251DA2027040}"/>
                  </a:ext>
                </a:extLst>
              </p:cNvPr>
              <p:cNvSpPr txBox="1"/>
              <p:nvPr/>
            </p:nvSpPr>
            <p:spPr>
              <a:xfrm>
                <a:off x="20620073" y="8766913"/>
                <a:ext cx="2160000" cy="4401205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fr-F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đg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F4BA7CA-4510-4BFD-BC2F-251DA2027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0073" y="8766913"/>
                <a:ext cx="2160000" cy="4401205"/>
              </a:xfrm>
              <a:prstGeom prst="rect">
                <a:avLst/>
              </a:prstGeom>
              <a:blipFill>
                <a:blip r:embed="rId16"/>
                <a:stretch>
                  <a:fillRect t="-2052" r="-7438" b="-3694"/>
                </a:stretch>
              </a:blipFill>
              <a:ln w="571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40859844-DBC1-4069-B603-AF3D91679BFA}"/>
              </a:ext>
            </a:extLst>
          </p:cNvPr>
          <p:cNvGrpSpPr/>
          <p:nvPr/>
        </p:nvGrpSpPr>
        <p:grpSpPr>
          <a:xfrm>
            <a:off x="7385592" y="3020227"/>
            <a:ext cx="4711370" cy="4022171"/>
            <a:chOff x="11613463" y="4268020"/>
            <a:chExt cx="10698480" cy="908808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6E59F4B-4E1C-4FD9-BE13-110EC19CCD44}"/>
                </a:ext>
              </a:extLst>
            </p:cNvPr>
            <p:cNvGrpSpPr/>
            <p:nvPr/>
          </p:nvGrpSpPr>
          <p:grpSpPr>
            <a:xfrm>
              <a:off x="15011400" y="4268020"/>
              <a:ext cx="5601980" cy="7802487"/>
              <a:chOff x="14173056" y="2669549"/>
              <a:chExt cx="5601980" cy="7802487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D54D123-63D9-46FD-AE5F-20CC30C324BF}"/>
                  </a:ext>
                </a:extLst>
              </p:cNvPr>
              <p:cNvSpPr/>
              <p:nvPr/>
            </p:nvSpPr>
            <p:spPr>
              <a:xfrm>
                <a:off x="14206731" y="2669549"/>
                <a:ext cx="5568305" cy="515921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331D977-0712-48EE-8F4B-2C9DC842F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64898" y="2850978"/>
                <a:ext cx="59660" cy="445560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461EBA5-96A1-433A-A334-6F9CF679D497}"/>
                  </a:ext>
                </a:extLst>
              </p:cNvPr>
              <p:cNvGrpSpPr/>
              <p:nvPr/>
            </p:nvGrpSpPr>
            <p:grpSpPr>
              <a:xfrm>
                <a:off x="14173056" y="4302564"/>
                <a:ext cx="5601980" cy="1893187"/>
                <a:chOff x="8574721" y="5933280"/>
                <a:chExt cx="5070480" cy="1849440"/>
              </a:xfrm>
            </p:grpSpPr>
            <p:sp>
              <p:nvSpPr>
                <p:cNvPr id="100" name="Arc 99">
                  <a:extLst>
                    <a:ext uri="{FF2B5EF4-FFF2-40B4-BE49-F238E27FC236}">
                      <a16:creationId xmlns:a16="http://schemas.microsoft.com/office/drawing/2014/main" id="{1823F51D-1E10-464D-ACC0-F5EE7FF99825}"/>
                    </a:ext>
                  </a:extLst>
                </p:cNvPr>
                <p:cNvSpPr/>
                <p:nvPr/>
              </p:nvSpPr>
              <p:spPr>
                <a:xfrm>
                  <a:off x="860520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1" name="Arc 100">
                  <a:extLst>
                    <a:ext uri="{FF2B5EF4-FFF2-40B4-BE49-F238E27FC236}">
                      <a16:creationId xmlns:a16="http://schemas.microsoft.com/office/drawing/2014/main" id="{5851DE21-912F-4080-A0DD-15E917ED9091}"/>
                    </a:ext>
                  </a:extLst>
                </p:cNvPr>
                <p:cNvSpPr/>
                <p:nvPr/>
              </p:nvSpPr>
              <p:spPr>
                <a:xfrm rot="10800000">
                  <a:off x="857472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2EB0842-31ED-435C-9CC6-DC91FD25501E}"/>
                  </a:ext>
                </a:extLst>
              </p:cNvPr>
              <p:cNvSpPr/>
              <p:nvPr/>
            </p:nvSpPr>
            <p:spPr>
              <a:xfrm>
                <a:off x="16902053" y="2865334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190F4FC-1195-4B22-9ACD-D4BD82E8A92D}"/>
                  </a:ext>
                </a:extLst>
              </p:cNvPr>
              <p:cNvSpPr/>
              <p:nvPr/>
            </p:nvSpPr>
            <p:spPr>
              <a:xfrm>
                <a:off x="15784931" y="5990177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A999A00-04DC-4D11-A513-A714B4DAECF6}"/>
                  </a:ext>
                </a:extLst>
              </p:cNvPr>
              <p:cNvSpPr/>
              <p:nvPr/>
            </p:nvSpPr>
            <p:spPr>
              <a:xfrm>
                <a:off x="16916109" y="5211691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3E631FC-2632-4881-AAE2-A7CC9ABA5DD6}"/>
                  </a:ext>
                </a:extLst>
              </p:cNvPr>
              <p:cNvSpPr/>
              <p:nvPr/>
            </p:nvSpPr>
            <p:spPr>
              <a:xfrm>
                <a:off x="16931223" y="7196025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245DC4AB-F1A7-48CE-A7B1-F131B7D6A197}"/>
                      </a:ext>
                    </a:extLst>
                  </p:cNvPr>
                  <p:cNvSpPr txBox="1"/>
                  <p:nvPr/>
                </p:nvSpPr>
                <p:spPr>
                  <a:xfrm>
                    <a:off x="17173121" y="8768255"/>
                    <a:ext cx="1014411" cy="17037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245DC4AB-F1A7-48CE-A7B1-F131B7D6A1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73121" y="8768255"/>
                    <a:ext cx="1014411" cy="170378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68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1DC4B36-5242-459A-B94F-A7034391D3AE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070" y="5211691"/>
                    <a:ext cx="841875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C1D4A473-87C3-4E7B-A6D9-471C38E18A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070" y="5211691"/>
                    <a:ext cx="841875" cy="754053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524194A-EB36-44E9-A285-3048FF2DDD8A}"/>
                  </a:ext>
                </a:extLst>
              </p:cNvPr>
              <p:cNvSpPr/>
              <p:nvPr/>
            </p:nvSpPr>
            <p:spPr>
              <a:xfrm>
                <a:off x="17842662" y="4270736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1795FEA-755E-4262-BA6D-DC2F42F1033E}"/>
                </a:ext>
              </a:extLst>
            </p:cNvPr>
            <p:cNvGrpSpPr/>
            <p:nvPr/>
          </p:nvGrpSpPr>
          <p:grpSpPr>
            <a:xfrm rot="6108696">
              <a:off x="15134760" y="5938209"/>
              <a:ext cx="5152311" cy="1899694"/>
              <a:chOff x="11901702" y="10099857"/>
              <a:chExt cx="5568305" cy="1899694"/>
            </a:xfrm>
          </p:grpSpPr>
          <p:sp>
            <p:nvSpPr>
              <p:cNvPr id="87" name="Arc 86">
                <a:extLst>
                  <a:ext uri="{FF2B5EF4-FFF2-40B4-BE49-F238E27FC236}">
                    <a16:creationId xmlns:a16="http://schemas.microsoft.com/office/drawing/2014/main" id="{6F79C590-BF8B-4D77-80CF-3617EE13AE5C}"/>
                  </a:ext>
                </a:extLst>
              </p:cNvPr>
              <p:cNvSpPr/>
              <p:nvPr/>
            </p:nvSpPr>
            <p:spPr>
              <a:xfrm>
                <a:off x="11901702" y="10099857"/>
                <a:ext cx="5568305" cy="1893187"/>
              </a:xfrm>
              <a:prstGeom prst="arc">
                <a:avLst>
                  <a:gd name="adj1" fmla="val 17616"/>
                  <a:gd name="adj2" fmla="val 108393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8E500FA4-43A4-44DB-A275-49551D1A9C02}"/>
                  </a:ext>
                </a:extLst>
              </p:cNvPr>
              <p:cNvSpPr/>
              <p:nvPr/>
            </p:nvSpPr>
            <p:spPr>
              <a:xfrm rot="10800000">
                <a:off x="11901702" y="10106364"/>
                <a:ext cx="5568305" cy="1893187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24307A6-1DB6-459A-8CD2-14739712389A}"/>
                </a:ext>
              </a:extLst>
            </p:cNvPr>
            <p:cNvCxnSpPr/>
            <p:nvPr/>
          </p:nvCxnSpPr>
          <p:spPr>
            <a:xfrm flipH="1">
              <a:off x="11643360" y="9997440"/>
              <a:ext cx="2469463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D3433B7-533B-42FE-9069-E5C16D1BDE7A}"/>
                </a:ext>
              </a:extLst>
            </p:cNvPr>
            <p:cNvCxnSpPr/>
            <p:nvPr/>
          </p:nvCxnSpPr>
          <p:spPr>
            <a:xfrm flipH="1">
              <a:off x="19842480" y="10043160"/>
              <a:ext cx="2469463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0BC7AED-8F72-42B6-A170-F1E38751191A}"/>
                </a:ext>
              </a:extLst>
            </p:cNvPr>
            <p:cNvCxnSpPr/>
            <p:nvPr/>
          </p:nvCxnSpPr>
          <p:spPr>
            <a:xfrm>
              <a:off x="14051863" y="10058400"/>
              <a:ext cx="826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2FB024C-E6F8-4410-9345-D6B7A96D8E0B}"/>
                </a:ext>
              </a:extLst>
            </p:cNvPr>
            <p:cNvCxnSpPr/>
            <p:nvPr/>
          </p:nvCxnSpPr>
          <p:spPr>
            <a:xfrm>
              <a:off x="11613463" y="12862560"/>
              <a:ext cx="826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72F5E75-A72B-45EE-AD7B-FC3A9F78B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62243" y="8686169"/>
              <a:ext cx="1959" cy="231290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C296312-FFF4-460D-A83B-2E2817CAA9F0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H="1">
              <a:off x="16754775" y="6810162"/>
              <a:ext cx="1059339" cy="2126716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F49DC11-6F15-463D-B876-E61AA313D7A5}"/>
                </a:ext>
              </a:extLst>
            </p:cNvPr>
            <p:cNvSpPr/>
            <p:nvPr/>
          </p:nvSpPr>
          <p:spPr>
            <a:xfrm>
              <a:off x="17829227" y="10939920"/>
              <a:ext cx="119321" cy="1105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C2C8C21-86FC-4398-B4CC-122D989F89D7}"/>
                    </a:ext>
                  </a:extLst>
                </p:cNvPr>
                <p:cNvSpPr txBox="1"/>
                <p:nvPr/>
              </p:nvSpPr>
              <p:spPr>
                <a:xfrm>
                  <a:off x="11959727" y="11652326"/>
                  <a:ext cx="562740" cy="17037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C2C8C21-86FC-4398-B4CC-122D989F8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9727" y="11652326"/>
                  <a:ext cx="562740" cy="1703781"/>
                </a:xfrm>
                <a:prstGeom prst="rect">
                  <a:avLst/>
                </a:prstGeom>
                <a:blipFill>
                  <a:blip r:embed="rId19"/>
                  <a:stretch>
                    <a:fillRect r="-6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AAF5B2BE-849A-458F-B65B-F9B97D94D8E5}"/>
                </a:ext>
              </a:extLst>
            </p:cNvPr>
            <p:cNvSpPr/>
            <p:nvPr/>
          </p:nvSpPr>
          <p:spPr>
            <a:xfrm rot="629674">
              <a:off x="11960172" y="12186547"/>
              <a:ext cx="683310" cy="71116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0DC7845-3ADF-44DD-8C22-25D7B946B746}"/>
              </a:ext>
            </a:extLst>
          </p:cNvPr>
          <p:cNvGrpSpPr/>
          <p:nvPr/>
        </p:nvGrpSpPr>
        <p:grpSpPr>
          <a:xfrm>
            <a:off x="16891651" y="3940169"/>
            <a:ext cx="6815260" cy="2798838"/>
            <a:chOff x="11551416" y="7625788"/>
            <a:chExt cx="11601938" cy="4788356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F4AC21F-B669-478E-8589-219E960D4452}"/>
                </a:ext>
              </a:extLst>
            </p:cNvPr>
            <p:cNvSpPr/>
            <p:nvPr/>
          </p:nvSpPr>
          <p:spPr>
            <a:xfrm>
              <a:off x="16113518" y="7625788"/>
              <a:ext cx="5159046" cy="47883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60D1232-B845-49DF-ACF1-DA43668E7967}"/>
                </a:ext>
              </a:extLst>
            </p:cNvPr>
            <p:cNvGrpSpPr/>
            <p:nvPr/>
          </p:nvGrpSpPr>
          <p:grpSpPr>
            <a:xfrm>
              <a:off x="16120273" y="9456864"/>
              <a:ext cx="5159047" cy="1285036"/>
              <a:chOff x="7621666" y="12356704"/>
              <a:chExt cx="5040000" cy="1857026"/>
            </a:xfrm>
          </p:grpSpPr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B7160CB1-52F0-4FB3-B117-09FA66455E94}"/>
                  </a:ext>
                </a:extLst>
              </p:cNvPr>
              <p:cNvSpPr/>
              <p:nvPr/>
            </p:nvSpPr>
            <p:spPr>
              <a:xfrm>
                <a:off x="7621666" y="1236429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3" name="Arc 122">
                <a:extLst>
                  <a:ext uri="{FF2B5EF4-FFF2-40B4-BE49-F238E27FC236}">
                    <a16:creationId xmlns:a16="http://schemas.microsoft.com/office/drawing/2014/main" id="{007031BF-2104-4C76-88F5-FEB12BB8355A}"/>
                  </a:ext>
                </a:extLst>
              </p:cNvPr>
              <p:cNvSpPr/>
              <p:nvPr/>
            </p:nvSpPr>
            <p:spPr>
              <a:xfrm rot="10800000">
                <a:off x="7621666" y="12356704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4218D10-5C47-425E-B5E4-D5E4654EB5DA}"/>
                </a:ext>
              </a:extLst>
            </p:cNvPr>
            <p:cNvSpPr/>
            <p:nvPr/>
          </p:nvSpPr>
          <p:spPr>
            <a:xfrm>
              <a:off x="18646587" y="10138338"/>
              <a:ext cx="110551" cy="1026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57CE327A-DA6F-4E02-AC54-E8FD73E73D48}"/>
                    </a:ext>
                  </a:extLst>
                </p:cNvPr>
                <p:cNvSpPr txBox="1"/>
                <p:nvPr/>
              </p:nvSpPr>
              <p:spPr>
                <a:xfrm>
                  <a:off x="13642613" y="9746833"/>
                  <a:ext cx="779999" cy="699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82A8C6BA-75DD-4135-9D8E-51C1CD2001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2613" y="9746833"/>
                  <a:ext cx="779999" cy="69984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D780F2F-9003-44FA-B6BC-87CDD2A3842A}"/>
                    </a:ext>
                  </a:extLst>
                </p:cNvPr>
                <p:cNvSpPr txBox="1"/>
                <p:nvPr/>
              </p:nvSpPr>
              <p:spPr>
                <a:xfrm>
                  <a:off x="18769776" y="10138338"/>
                  <a:ext cx="779999" cy="699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11E72EB2-D883-4710-BCAC-962764535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776" y="10138338"/>
                  <a:ext cx="779999" cy="69984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99E46C9-41EA-49A0-8E82-61C1D7615915}"/>
                </a:ext>
              </a:extLst>
            </p:cNvPr>
            <p:cNvSpPr/>
            <p:nvPr/>
          </p:nvSpPr>
          <p:spPr>
            <a:xfrm>
              <a:off x="15378606" y="10769347"/>
              <a:ext cx="110551" cy="1105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4ADEF83E-BA52-4DDC-812A-227152ECBB1D}"/>
                    </a:ext>
                  </a:extLst>
                </p:cNvPr>
                <p:cNvSpPr txBox="1"/>
                <p:nvPr/>
              </p:nvSpPr>
              <p:spPr>
                <a:xfrm>
                  <a:off x="11551416" y="10877728"/>
                  <a:ext cx="1104983" cy="1290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4ADEF83E-BA52-4DDC-812A-227152ECBB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1416" y="10877728"/>
                  <a:ext cx="1104983" cy="129006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65EA565-44D3-485E-BE3D-F34B52BE6391}"/>
                </a:ext>
              </a:extLst>
            </p:cNvPr>
            <p:cNvCxnSpPr>
              <a:cxnSpLocks/>
            </p:cNvCxnSpPr>
            <p:nvPr/>
          </p:nvCxnSpPr>
          <p:spPr>
            <a:xfrm>
              <a:off x="11601583" y="11707114"/>
              <a:ext cx="93202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94BD9C4-1115-4102-8DA0-C82EFADD8A28}"/>
                </a:ext>
              </a:extLst>
            </p:cNvPr>
            <p:cNvCxnSpPr/>
            <p:nvPr/>
          </p:nvCxnSpPr>
          <p:spPr>
            <a:xfrm flipH="1">
              <a:off x="11582400" y="8811514"/>
              <a:ext cx="2287962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8904471-F966-4671-833B-D26B59732B66}"/>
                </a:ext>
              </a:extLst>
            </p:cNvPr>
            <p:cNvCxnSpPr/>
            <p:nvPr/>
          </p:nvCxnSpPr>
          <p:spPr>
            <a:xfrm flipH="1">
              <a:off x="20865392" y="8857234"/>
              <a:ext cx="2287962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Arc 112">
              <a:extLst>
                <a:ext uri="{FF2B5EF4-FFF2-40B4-BE49-F238E27FC236}">
                  <a16:creationId xmlns:a16="http://schemas.microsoft.com/office/drawing/2014/main" id="{7C1F3603-F8DC-4D6D-B047-9F59AD4670EE}"/>
                </a:ext>
              </a:extLst>
            </p:cNvPr>
            <p:cNvSpPr/>
            <p:nvPr/>
          </p:nvSpPr>
          <p:spPr>
            <a:xfrm rot="629674">
              <a:off x="11963840" y="11061147"/>
              <a:ext cx="633088" cy="71116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F01C8E9-652B-4D17-B235-E172AF002C66}"/>
                </a:ext>
              </a:extLst>
            </p:cNvPr>
            <p:cNvCxnSpPr>
              <a:cxnSpLocks/>
            </p:cNvCxnSpPr>
            <p:nvPr/>
          </p:nvCxnSpPr>
          <p:spPr>
            <a:xfrm>
              <a:off x="13794572" y="8811514"/>
              <a:ext cx="2818954" cy="45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85FEFC-86B9-4AAE-9E37-D3BF034EF002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526" y="8857234"/>
              <a:ext cx="4251866" cy="32149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37D59E5-98F5-47FE-B083-C2E5CC5319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21872" y="8872474"/>
              <a:ext cx="2231482" cy="39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60B67AC-435A-42EB-90F0-B232389D7C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54334" y="10170681"/>
              <a:ext cx="1763483" cy="36384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F655F21-F8DF-41A1-A2AE-3C0A6C5CB94B}"/>
                </a:ext>
              </a:extLst>
            </p:cNvPr>
            <p:cNvCxnSpPr/>
            <p:nvPr/>
          </p:nvCxnSpPr>
          <p:spPr>
            <a:xfrm>
              <a:off x="13668610" y="9325102"/>
              <a:ext cx="2318946" cy="19598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CECD774-6665-4F60-AAAE-BE7765D5BF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1597" y="10542465"/>
              <a:ext cx="1442737" cy="303015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EC619E5-827B-428B-8D14-CE3E60B79BAE}"/>
                </a:ext>
              </a:extLst>
            </p:cNvPr>
            <p:cNvSpPr/>
            <p:nvPr/>
          </p:nvSpPr>
          <p:spPr>
            <a:xfrm>
              <a:off x="14032612" y="9611099"/>
              <a:ext cx="110551" cy="1105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10EBE24B-3DE5-4075-957E-EB4022E8E650}"/>
                    </a:ext>
                  </a:extLst>
                </p:cNvPr>
                <p:cNvSpPr txBox="1"/>
                <p:nvPr/>
              </p:nvSpPr>
              <p:spPr>
                <a:xfrm>
                  <a:off x="14086776" y="10551037"/>
                  <a:ext cx="1635779" cy="1290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10EBE24B-3DE5-4075-957E-EB4022E8E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6776" y="10551037"/>
                  <a:ext cx="1635779" cy="129006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id="{C07A9367-3921-492C-96BF-3239E3C385C1}"/>
              </a:ext>
            </a:extLst>
          </p:cNvPr>
          <p:cNvSpPr/>
          <p:nvPr/>
        </p:nvSpPr>
        <p:spPr>
          <a:xfrm>
            <a:off x="18818703" y="5270509"/>
            <a:ext cx="219545" cy="243939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35A2327-3F4D-4699-8F53-34624D8E2953}"/>
                  </a:ext>
                </a:extLst>
              </p:cNvPr>
              <p:cNvSpPr txBox="1"/>
              <p:nvPr/>
            </p:nvSpPr>
            <p:spPr>
              <a:xfrm>
                <a:off x="930553" y="3130244"/>
                <a:ext cx="7560000" cy="756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0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  <m:r>
                      <a:rPr lang="vi-VN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vi-VN" sz="40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vi-VN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  <m:r>
                          <a:rPr lang="vi-VN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35A2327-3F4D-4699-8F53-34624D8E2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53" y="3130244"/>
                <a:ext cx="7560000" cy="756000"/>
              </a:xfrm>
              <a:prstGeom prst="rect">
                <a:avLst/>
              </a:prstGeom>
              <a:blipFill>
                <a:blip r:embed="rId24"/>
                <a:stretch>
                  <a:fillRect l="-2648" t="-14504" b="-1984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DF361479-7158-4A5E-993B-6FA4293DDE8C}"/>
                  </a:ext>
                </a:extLst>
              </p:cNvPr>
              <p:cNvSpPr txBox="1"/>
              <p:nvPr/>
            </p:nvSpPr>
            <p:spPr>
              <a:xfrm>
                <a:off x="13255728" y="3038593"/>
                <a:ext cx="8990569" cy="7593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hối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  <m:r>
                      <a:rPr lang="vi-V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vi-VN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DF361479-7158-4A5E-993B-6FA4293DD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728" y="3038593"/>
                <a:ext cx="8990569" cy="759375"/>
              </a:xfrm>
              <a:prstGeom prst="rect">
                <a:avLst/>
              </a:prstGeom>
              <a:blipFill>
                <a:blip r:embed="rId25"/>
                <a:stretch>
                  <a:fillRect t="-15267" b="-3206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433ABDA-4F68-468D-84EF-84386E43A5C8}"/>
                  </a:ext>
                </a:extLst>
              </p:cNvPr>
              <p:cNvSpPr txBox="1"/>
              <p:nvPr/>
            </p:nvSpPr>
            <p:spPr>
              <a:xfrm>
                <a:off x="700660" y="3988321"/>
                <a:ext cx="3817329" cy="1167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borderBox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vi-VN" b="1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433ABDA-4F68-468D-84EF-84386E43A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60" y="3988321"/>
                <a:ext cx="3817329" cy="1167243"/>
              </a:xfrm>
              <a:prstGeom prst="rect">
                <a:avLst/>
              </a:prstGeom>
              <a:blipFill>
                <a:blip r:embed="rId26"/>
                <a:stretch>
                  <a:fillRect l="-6550" r="-3195" b="-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4EA2674-B170-4D15-87E7-9C6765968B32}"/>
                  </a:ext>
                </a:extLst>
              </p:cNvPr>
              <p:cNvSpPr txBox="1"/>
              <p:nvPr/>
            </p:nvSpPr>
            <p:spPr>
              <a:xfrm>
                <a:off x="13016248" y="3940169"/>
                <a:ext cx="4155558" cy="1484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e>
                    </m:borderBox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vi-VN" b="1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4EA2674-B170-4D15-87E7-9C6765968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248" y="3940169"/>
                <a:ext cx="4155558" cy="1484445"/>
              </a:xfrm>
              <a:prstGeom prst="rect">
                <a:avLst/>
              </a:prstGeom>
              <a:blipFill>
                <a:blip r:embed="rId27"/>
                <a:stretch>
                  <a:fillRect l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8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124" grpId="0" animBg="1"/>
      <p:bldP spid="126" grpId="0" animBg="1"/>
      <p:bldP spid="127" grpId="0" animBg="1"/>
      <p:bldP spid="128" grpId="0"/>
      <p:bldP spid="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CẦU VÀ CÁC KHÁI NIỆM LIÊN QUAN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5286" y="3712142"/>
            <a:ext cx="22325581" cy="390525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31496"/>
              <a:chOff x="166396" y="8755081"/>
              <a:chExt cx="4411573" cy="83149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00831" y="8786358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5BEE2C4-B38F-4677-B728-1571935B3B74}"/>
                  </a:ext>
                </a:extLst>
              </p:cNvPr>
              <p:cNvSpPr txBox="1"/>
              <p:nvPr/>
            </p:nvSpPr>
            <p:spPr>
              <a:xfrm>
                <a:off x="1949567" y="4669431"/>
                <a:ext cx="1996268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Tập hợp các điểm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không gian cách điểm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cố định một khoảng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gọi là mặt cầu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bán kính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kí hiệu là: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  <m:r>
                      <a:rPr lang="vi-V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vi-VN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5BEE2C4-B38F-4677-B728-1571935B3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567" y="4669431"/>
                <a:ext cx="19962681" cy="2123658"/>
              </a:xfrm>
              <a:prstGeom prst="rect">
                <a:avLst/>
              </a:prstGeom>
              <a:blipFill>
                <a:blip r:embed="rId3"/>
                <a:stretch>
                  <a:fillRect l="-1252" t="-632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4931A757-28B6-469C-BB18-1066C2C3D629}"/>
              </a:ext>
            </a:extLst>
          </p:cNvPr>
          <p:cNvGrpSpPr/>
          <p:nvPr/>
        </p:nvGrpSpPr>
        <p:grpSpPr>
          <a:xfrm>
            <a:off x="9395667" y="7901368"/>
            <a:ext cx="5070480" cy="5040000"/>
            <a:chOff x="14828520" y="3413280"/>
            <a:chExt cx="5070480" cy="5040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B14BA43-217B-4E93-9841-BC53A4222EEB}"/>
                </a:ext>
              </a:extLst>
            </p:cNvPr>
            <p:cNvSpPr/>
            <p:nvPr/>
          </p:nvSpPr>
          <p:spPr>
            <a:xfrm>
              <a:off x="14859000" y="3413280"/>
              <a:ext cx="5040000" cy="504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11A041-A33F-4DB8-BCB7-3072BE853770}"/>
                </a:ext>
              </a:extLst>
            </p:cNvPr>
            <p:cNvCxnSpPr>
              <a:cxnSpLocks/>
            </p:cNvCxnSpPr>
            <p:nvPr/>
          </p:nvCxnSpPr>
          <p:spPr>
            <a:xfrm>
              <a:off x="17355480" y="3590517"/>
              <a:ext cx="54000" cy="435264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D50AD8A-F9CC-4B8D-807E-D67BF2039357}"/>
                </a:ext>
              </a:extLst>
            </p:cNvPr>
            <p:cNvGrpSpPr/>
            <p:nvPr/>
          </p:nvGrpSpPr>
          <p:grpSpPr>
            <a:xfrm>
              <a:off x="14828520" y="5008560"/>
              <a:ext cx="5070480" cy="1849440"/>
              <a:chOff x="8574721" y="5933280"/>
              <a:chExt cx="5070480" cy="1849440"/>
            </a:xfrm>
          </p:grpSpPr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ADDEB3E7-2824-48E7-910C-4B2EDAEAE483}"/>
                  </a:ext>
                </a:extLst>
              </p:cNvPr>
              <p:cNvSpPr/>
              <p:nvPr/>
            </p:nvSpPr>
            <p:spPr>
              <a:xfrm>
                <a:off x="860520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A2BF5108-FAB5-4F55-B471-67304A08C561}"/>
                  </a:ext>
                </a:extLst>
              </p:cNvPr>
              <p:cNvSpPr/>
              <p:nvPr/>
            </p:nvSpPr>
            <p:spPr>
              <a:xfrm rot="10800000">
                <a:off x="857472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59B33B2-BE0E-48A1-8716-DE3FDFFFC9D0}"/>
                </a:ext>
              </a:extLst>
            </p:cNvPr>
            <p:cNvGrpSpPr/>
            <p:nvPr/>
          </p:nvGrpSpPr>
          <p:grpSpPr>
            <a:xfrm>
              <a:off x="15544801" y="3694497"/>
              <a:ext cx="3657598" cy="1106103"/>
              <a:chOff x="8574721" y="5933280"/>
              <a:chExt cx="5070480" cy="1849440"/>
            </a:xfrm>
          </p:grpSpPr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ADE7B93A-39EC-458E-AA13-48CF0FFBDA0B}"/>
                  </a:ext>
                </a:extLst>
              </p:cNvPr>
              <p:cNvSpPr/>
              <p:nvPr/>
            </p:nvSpPr>
            <p:spPr>
              <a:xfrm>
                <a:off x="860520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id="{25464F14-6717-42A0-93EE-6AB5B315BFAB}"/>
                  </a:ext>
                </a:extLst>
              </p:cNvPr>
              <p:cNvSpPr/>
              <p:nvPr/>
            </p:nvSpPr>
            <p:spPr>
              <a:xfrm rot="10800000">
                <a:off x="857472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070E712-653A-4255-9813-631EABEA8697}"/>
                </a:ext>
              </a:extLst>
            </p:cNvPr>
            <p:cNvSpPr/>
            <p:nvPr/>
          </p:nvSpPr>
          <p:spPr>
            <a:xfrm>
              <a:off x="17325000" y="3536517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DE1B27D-D100-49EE-A044-55DB9EC2DE7A}"/>
                </a:ext>
              </a:extLst>
            </p:cNvPr>
            <p:cNvSpPr/>
            <p:nvPr/>
          </p:nvSpPr>
          <p:spPr>
            <a:xfrm>
              <a:off x="17311320" y="4083000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D5A01DD-D0CA-4988-80C2-26D604682B3D}"/>
                </a:ext>
              </a:extLst>
            </p:cNvPr>
            <p:cNvSpPr/>
            <p:nvPr/>
          </p:nvSpPr>
          <p:spPr>
            <a:xfrm>
              <a:off x="15998941" y="4553160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0160ADC-3217-470B-9766-3D5232E60E42}"/>
                </a:ext>
              </a:extLst>
            </p:cNvPr>
            <p:cNvSpPr/>
            <p:nvPr/>
          </p:nvSpPr>
          <p:spPr>
            <a:xfrm>
              <a:off x="17311320" y="5896679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AF01CFB-8879-44AF-AB24-67A93EE24E2F}"/>
                </a:ext>
              </a:extLst>
            </p:cNvPr>
            <p:cNvSpPr/>
            <p:nvPr/>
          </p:nvSpPr>
          <p:spPr>
            <a:xfrm>
              <a:off x="17325000" y="7835160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E5E7081-0083-4518-8BEA-5B73CFE501C1}"/>
                </a:ext>
              </a:extLst>
            </p:cNvPr>
            <p:cNvSpPr txBox="1"/>
            <p:nvPr/>
          </p:nvSpPr>
          <p:spPr>
            <a:xfrm>
              <a:off x="15483841" y="4508906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endParaRPr lang="vi-VN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5AA8236-CAD4-4A9B-AD39-13571C64F8E3}"/>
                </a:ext>
              </a:extLst>
            </p:cNvPr>
            <p:cNvSpPr txBox="1"/>
            <p:nvPr/>
          </p:nvSpPr>
          <p:spPr>
            <a:xfrm>
              <a:off x="16308930" y="4952854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endParaRPr lang="vi-VN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5EBB701-6C6B-4125-9D4F-04272FDBEA8F}"/>
                </a:ext>
              </a:extLst>
            </p:cNvPr>
            <p:cNvSpPr txBox="1"/>
            <p:nvPr/>
          </p:nvSpPr>
          <p:spPr>
            <a:xfrm>
              <a:off x="17431666" y="5896679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  <a:endParaRPr lang="vi-VN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A987AB3-8BA0-4EAD-90F4-DFB1BF179FD5}"/>
                </a:ext>
              </a:extLst>
            </p:cNvPr>
            <p:cNvCxnSpPr>
              <a:endCxn id="56" idx="6"/>
            </p:cNvCxnSpPr>
            <p:nvPr/>
          </p:nvCxnSpPr>
          <p:spPr>
            <a:xfrm>
              <a:off x="16052941" y="4661160"/>
              <a:ext cx="1366379" cy="1289519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2273" y="1420352"/>
            <a:ext cx="155447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CẦU VÀ CÁC KHÁI NIỆM LIÊN QUAN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03196" y="3578255"/>
            <a:ext cx="16475842" cy="4416261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8977094" cy="859451"/>
              <a:chOff x="166396" y="8755081"/>
              <a:chExt cx="8977094" cy="859451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38877" y="8814313"/>
                <a:ext cx="800461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364299" y="8198432"/>
            <a:ext cx="16138692" cy="2955630"/>
            <a:chOff x="1232452" y="2495616"/>
            <a:chExt cx="21948825" cy="2955630"/>
          </a:xfrm>
        </p:grpSpPr>
        <p:sp>
          <p:nvSpPr>
            <p:cNvPr id="48" name="Rounded Rectangle 47"/>
            <p:cNvSpPr/>
            <p:nvPr/>
          </p:nvSpPr>
          <p:spPr>
            <a:xfrm>
              <a:off x="1232452" y="2858285"/>
              <a:ext cx="21948825" cy="2592961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1247578" y="2495616"/>
              <a:ext cx="3478409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5BDA96-A21F-4DE2-BA8B-F2A71D875D4B}"/>
                  </a:ext>
                </a:extLst>
              </p:cNvPr>
              <p:cNvSpPr txBox="1"/>
              <p:nvPr/>
            </p:nvSpPr>
            <p:spPr>
              <a:xfrm>
                <a:off x="2563231" y="4937971"/>
                <a:ext cx="13462830" cy="2208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2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 trên mặt cầu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đoạn thẳng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vi-VN" sz="44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gọi là  </a:t>
                </a:r>
                <a:r>
                  <a:rPr lang="vi-VN" sz="44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 cung  </a:t>
                </a:r>
                <a:r>
                  <a:rPr lang="vi-VN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5BDA96-A21F-4DE2-BA8B-F2A71D875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231" y="4937971"/>
                <a:ext cx="13462830" cy="2208361"/>
              </a:xfrm>
              <a:prstGeom prst="rect">
                <a:avLst/>
              </a:prstGeom>
              <a:blipFill>
                <a:blip r:embed="rId3"/>
                <a:stretch>
                  <a:fillRect l="-1811" t="-6354" r="-3033" b="-1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8510412-9777-48ED-ABB9-4B102CF32D9B}"/>
                  </a:ext>
                </a:extLst>
              </p:cNvPr>
              <p:cNvSpPr txBox="1"/>
              <p:nvPr/>
            </p:nvSpPr>
            <p:spPr>
              <a:xfrm>
                <a:off x="2638736" y="9190983"/>
                <a:ext cx="13387325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 cung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một </a:t>
                </a:r>
                <a:r>
                  <a:rPr lang="vi-VN" sz="44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kính </a:t>
                </a:r>
                <a:r>
                  <a:rPr lang="vi-VN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8510412-9777-48ED-ABB9-4B102CF32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736" y="9190983"/>
                <a:ext cx="13387325" cy="1483868"/>
              </a:xfrm>
              <a:prstGeom prst="rect">
                <a:avLst/>
              </a:prstGeom>
              <a:blipFill>
                <a:blip r:embed="rId4"/>
                <a:stretch>
                  <a:fillRect l="-1867" t="-9877" r="-3005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5D3C4D6-AE54-4AE2-B8F8-CD9B489D8CB8}"/>
              </a:ext>
            </a:extLst>
          </p:cNvPr>
          <p:cNvGrpSpPr/>
          <p:nvPr/>
        </p:nvGrpSpPr>
        <p:grpSpPr>
          <a:xfrm>
            <a:off x="18135600" y="2099047"/>
            <a:ext cx="5080039" cy="5040000"/>
            <a:chOff x="18135600" y="2099047"/>
            <a:chExt cx="5080039" cy="504000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DC93491-60D1-403A-A9EA-24D5A5535C25}"/>
                </a:ext>
              </a:extLst>
            </p:cNvPr>
            <p:cNvSpPr/>
            <p:nvPr/>
          </p:nvSpPr>
          <p:spPr>
            <a:xfrm>
              <a:off x="18135600" y="2099047"/>
              <a:ext cx="5040000" cy="504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BD46F18-CAED-4350-B0BD-CF4C0916E765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119" y="2312206"/>
              <a:ext cx="54000" cy="435264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428187A-ED21-42AC-B0DC-BC8DA1D38822}"/>
                </a:ext>
              </a:extLst>
            </p:cNvPr>
            <p:cNvGrpSpPr/>
            <p:nvPr/>
          </p:nvGrpSpPr>
          <p:grpSpPr>
            <a:xfrm>
              <a:off x="18145159" y="3730249"/>
              <a:ext cx="5070480" cy="1849440"/>
              <a:chOff x="8574721" y="5933280"/>
              <a:chExt cx="5070480" cy="1849440"/>
            </a:xfrm>
          </p:grpSpPr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317C0357-39FF-4E85-A9D7-D3F9DC3C60D2}"/>
                  </a:ext>
                </a:extLst>
              </p:cNvPr>
              <p:cNvSpPr/>
              <p:nvPr/>
            </p:nvSpPr>
            <p:spPr>
              <a:xfrm>
                <a:off x="860520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9" name="Arc 128">
                <a:extLst>
                  <a:ext uri="{FF2B5EF4-FFF2-40B4-BE49-F238E27FC236}">
                    <a16:creationId xmlns:a16="http://schemas.microsoft.com/office/drawing/2014/main" id="{7D70DC7D-D953-4A18-8CE6-EAFB38CEE23C}"/>
                  </a:ext>
                </a:extLst>
              </p:cNvPr>
              <p:cNvSpPr/>
              <p:nvPr/>
            </p:nvSpPr>
            <p:spPr>
              <a:xfrm rot="10800000">
                <a:off x="857472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88537E4-0603-40A9-B714-08118C3C2FEC}"/>
                </a:ext>
              </a:extLst>
            </p:cNvPr>
            <p:cNvGrpSpPr/>
            <p:nvPr/>
          </p:nvGrpSpPr>
          <p:grpSpPr>
            <a:xfrm>
              <a:off x="18861440" y="2416186"/>
              <a:ext cx="3657598" cy="1106103"/>
              <a:chOff x="8574721" y="5933280"/>
              <a:chExt cx="5070480" cy="1849440"/>
            </a:xfrm>
          </p:grpSpPr>
          <p:sp>
            <p:nvSpPr>
              <p:cNvPr id="126" name="Arc 125">
                <a:extLst>
                  <a:ext uri="{FF2B5EF4-FFF2-40B4-BE49-F238E27FC236}">
                    <a16:creationId xmlns:a16="http://schemas.microsoft.com/office/drawing/2014/main" id="{34614077-A24E-4D37-8DCE-7770A01BE94A}"/>
                  </a:ext>
                </a:extLst>
              </p:cNvPr>
              <p:cNvSpPr/>
              <p:nvPr/>
            </p:nvSpPr>
            <p:spPr>
              <a:xfrm>
                <a:off x="860520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7" name="Arc 126">
                <a:extLst>
                  <a:ext uri="{FF2B5EF4-FFF2-40B4-BE49-F238E27FC236}">
                    <a16:creationId xmlns:a16="http://schemas.microsoft.com/office/drawing/2014/main" id="{335954AC-AB59-4A02-BF74-76DF03C38A18}"/>
                  </a:ext>
                </a:extLst>
              </p:cNvPr>
              <p:cNvSpPr/>
              <p:nvPr/>
            </p:nvSpPr>
            <p:spPr>
              <a:xfrm rot="10800000">
                <a:off x="857472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6EC1CFC-DA7B-47E3-9092-DE8E216659A0}"/>
                </a:ext>
              </a:extLst>
            </p:cNvPr>
            <p:cNvSpPr/>
            <p:nvPr/>
          </p:nvSpPr>
          <p:spPr>
            <a:xfrm>
              <a:off x="20641639" y="2258206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3DDB823-AAFE-445A-8E3A-0D9F2A4FC313}"/>
                </a:ext>
              </a:extLst>
            </p:cNvPr>
            <p:cNvSpPr/>
            <p:nvPr/>
          </p:nvSpPr>
          <p:spPr>
            <a:xfrm>
              <a:off x="20627959" y="2804689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7B4130F-2F37-4AAF-A082-D92F82166B61}"/>
                </a:ext>
              </a:extLst>
            </p:cNvPr>
            <p:cNvSpPr/>
            <p:nvPr/>
          </p:nvSpPr>
          <p:spPr>
            <a:xfrm>
              <a:off x="19315580" y="3274849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133967E-DDB7-4F22-9A24-F230783C72DC}"/>
                </a:ext>
              </a:extLst>
            </p:cNvPr>
            <p:cNvSpPr/>
            <p:nvPr/>
          </p:nvSpPr>
          <p:spPr>
            <a:xfrm>
              <a:off x="20627959" y="4618368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AF05709-037A-4F4A-9C6A-B9FAD156AE9A}"/>
                </a:ext>
              </a:extLst>
            </p:cNvPr>
            <p:cNvSpPr/>
            <p:nvPr/>
          </p:nvSpPr>
          <p:spPr>
            <a:xfrm>
              <a:off x="20641639" y="6556849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EC46A4D-1D63-4863-B050-76BEF458AA48}"/>
                </a:ext>
              </a:extLst>
            </p:cNvPr>
            <p:cNvSpPr txBox="1"/>
            <p:nvPr/>
          </p:nvSpPr>
          <p:spPr>
            <a:xfrm>
              <a:off x="18800480" y="3230595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vi-VN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C12D0D6-1ADD-4232-B411-72ABC114EA91}"/>
                </a:ext>
              </a:extLst>
            </p:cNvPr>
            <p:cNvSpPr txBox="1"/>
            <p:nvPr/>
          </p:nvSpPr>
          <p:spPr>
            <a:xfrm>
              <a:off x="22185501" y="3186212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endParaRPr lang="vi-VN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3A05AA3-7481-431F-8137-1AB939526270}"/>
                </a:ext>
              </a:extLst>
            </p:cNvPr>
            <p:cNvSpPr txBox="1"/>
            <p:nvPr/>
          </p:nvSpPr>
          <p:spPr>
            <a:xfrm>
              <a:off x="20748305" y="4618368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  <a:endParaRPr lang="vi-VN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AF2F312-8E6D-4642-93EE-510DFE3F22F3}"/>
                </a:ext>
              </a:extLst>
            </p:cNvPr>
            <p:cNvSpPr/>
            <p:nvPr/>
          </p:nvSpPr>
          <p:spPr>
            <a:xfrm>
              <a:off x="22215157" y="3166849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FB8C9D-5862-460B-9DA6-BE80EF6B107F}"/>
              </a:ext>
            </a:extLst>
          </p:cNvPr>
          <p:cNvGrpSpPr/>
          <p:nvPr/>
        </p:nvGrpSpPr>
        <p:grpSpPr>
          <a:xfrm>
            <a:off x="18165518" y="3220849"/>
            <a:ext cx="5318693" cy="167537"/>
            <a:chOff x="13797211" y="2243417"/>
            <a:chExt cx="5318693" cy="167537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7E9B11C-0125-4159-BC6A-AA53363C26BF}"/>
                </a:ext>
              </a:extLst>
            </p:cNvPr>
            <p:cNvCxnSpPr>
              <a:cxnSpLocks/>
              <a:endCxn id="122" idx="6"/>
            </p:cNvCxnSpPr>
            <p:nvPr/>
          </p:nvCxnSpPr>
          <p:spPr>
            <a:xfrm flipV="1">
              <a:off x="15076812" y="2257337"/>
              <a:ext cx="2953577" cy="108000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CCBF853-8A84-4327-BD53-5AB3948F52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97211" y="2346960"/>
              <a:ext cx="1290389" cy="639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785827C-3A67-4EAD-8F62-525CED947628}"/>
                </a:ext>
              </a:extLst>
            </p:cNvPr>
            <p:cNvCxnSpPr>
              <a:cxnSpLocks/>
            </p:cNvCxnSpPr>
            <p:nvPr/>
          </p:nvCxnSpPr>
          <p:spPr>
            <a:xfrm>
              <a:off x="18002892" y="2243417"/>
              <a:ext cx="111301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73426DA-D8F6-4661-9FBD-C057F80E676C}"/>
              </a:ext>
            </a:extLst>
          </p:cNvPr>
          <p:cNvGrpSpPr/>
          <p:nvPr/>
        </p:nvGrpSpPr>
        <p:grpSpPr>
          <a:xfrm>
            <a:off x="18013223" y="7757809"/>
            <a:ext cx="5601980" cy="5196191"/>
            <a:chOff x="14173056" y="2669549"/>
            <a:chExt cx="5601980" cy="5196191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99837BE9-D64F-436E-AF3B-8465AA9BB23B}"/>
                </a:ext>
              </a:extLst>
            </p:cNvPr>
            <p:cNvGrpSpPr/>
            <p:nvPr/>
          </p:nvGrpSpPr>
          <p:grpSpPr>
            <a:xfrm>
              <a:off x="14173056" y="2669549"/>
              <a:ext cx="5601980" cy="5159217"/>
              <a:chOff x="14173056" y="2669549"/>
              <a:chExt cx="5601980" cy="5159217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C4525F25-2F25-4FAD-8B67-5200F03B9269}"/>
                  </a:ext>
                </a:extLst>
              </p:cNvPr>
              <p:cNvSpPr/>
              <p:nvPr/>
            </p:nvSpPr>
            <p:spPr>
              <a:xfrm>
                <a:off x="14206731" y="2669549"/>
                <a:ext cx="5568305" cy="515921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E2734CE2-99C8-4FF0-85FD-1D05DBC94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64898" y="2850978"/>
                <a:ext cx="59660" cy="445560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439B9049-8F3B-4F0B-B9BF-31E42A48B2AE}"/>
                  </a:ext>
                </a:extLst>
              </p:cNvPr>
              <p:cNvGrpSpPr/>
              <p:nvPr/>
            </p:nvGrpSpPr>
            <p:grpSpPr>
              <a:xfrm>
                <a:off x="14173056" y="4302564"/>
                <a:ext cx="5601980" cy="1893187"/>
                <a:chOff x="8574721" y="5933280"/>
                <a:chExt cx="5070480" cy="1849440"/>
              </a:xfrm>
            </p:grpSpPr>
            <p:sp>
              <p:nvSpPr>
                <p:cNvPr id="151" name="Arc 150">
                  <a:extLst>
                    <a:ext uri="{FF2B5EF4-FFF2-40B4-BE49-F238E27FC236}">
                      <a16:creationId xmlns:a16="http://schemas.microsoft.com/office/drawing/2014/main" id="{8A9925BE-612A-43CD-B023-AE5E2994B5D8}"/>
                    </a:ext>
                  </a:extLst>
                </p:cNvPr>
                <p:cNvSpPr/>
                <p:nvPr/>
              </p:nvSpPr>
              <p:spPr>
                <a:xfrm>
                  <a:off x="860520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" name="Arc 151">
                  <a:extLst>
                    <a:ext uri="{FF2B5EF4-FFF2-40B4-BE49-F238E27FC236}">
                      <a16:creationId xmlns:a16="http://schemas.microsoft.com/office/drawing/2014/main" id="{AA2C6231-9173-4976-BC5D-6E526587D4E8}"/>
                    </a:ext>
                  </a:extLst>
                </p:cNvPr>
                <p:cNvSpPr/>
                <p:nvPr/>
              </p:nvSpPr>
              <p:spPr>
                <a:xfrm rot="10800000">
                  <a:off x="857472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2E906AE-E627-4F44-BF26-E18838127320}"/>
                  </a:ext>
                </a:extLst>
              </p:cNvPr>
              <p:cNvSpPr/>
              <p:nvPr/>
            </p:nvSpPr>
            <p:spPr>
              <a:xfrm>
                <a:off x="16931223" y="2795701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3A8DC9C8-B4A3-4BB6-9E1D-008B3768DA43}"/>
                  </a:ext>
                </a:extLst>
              </p:cNvPr>
              <p:cNvSpPr/>
              <p:nvPr/>
            </p:nvSpPr>
            <p:spPr>
              <a:xfrm>
                <a:off x="15784931" y="5990177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BD2E1799-4615-40C0-96AA-020F128E9065}"/>
                  </a:ext>
                </a:extLst>
              </p:cNvPr>
              <p:cNvSpPr/>
              <p:nvPr/>
            </p:nvSpPr>
            <p:spPr>
              <a:xfrm>
                <a:off x="16916109" y="5211691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85ADF4FB-A1FE-4437-9343-115300AAA37A}"/>
                  </a:ext>
                </a:extLst>
              </p:cNvPr>
              <p:cNvSpPr/>
              <p:nvPr/>
            </p:nvSpPr>
            <p:spPr>
              <a:xfrm>
                <a:off x="16931223" y="7196025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72074357-BB85-4125-B194-A9990BD1B1A1}"/>
                  </a:ext>
                </a:extLst>
              </p:cNvPr>
              <p:cNvSpPr txBox="1"/>
              <p:nvPr/>
            </p:nvSpPr>
            <p:spPr>
              <a:xfrm>
                <a:off x="15245257" y="6133052"/>
                <a:ext cx="841875" cy="77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  <a:endParaRPr lang="vi-VN" dirty="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EF14EE0-F285-46CA-82EE-CB4D3753CB5A}"/>
                  </a:ext>
                </a:extLst>
              </p:cNvPr>
              <p:cNvSpPr txBox="1"/>
              <p:nvPr/>
            </p:nvSpPr>
            <p:spPr>
              <a:xfrm>
                <a:off x="17481386" y="3529344"/>
                <a:ext cx="841875" cy="77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  <a:endParaRPr lang="vi-VN" dirty="0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FDD3AD03-EF6F-49E1-B705-2ECE7BF8D995}"/>
                  </a:ext>
                </a:extLst>
              </p:cNvPr>
              <p:cNvSpPr txBox="1"/>
              <p:nvPr/>
            </p:nvSpPr>
            <p:spPr>
              <a:xfrm>
                <a:off x="17049070" y="5211691"/>
                <a:ext cx="841875" cy="77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  <a:endParaRPr lang="vi-VN" dirty="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AE104E3-9200-465D-B2FE-E3BBA995AB1A}"/>
                  </a:ext>
                </a:extLst>
              </p:cNvPr>
              <p:cNvSpPr/>
              <p:nvPr/>
            </p:nvSpPr>
            <p:spPr>
              <a:xfrm>
                <a:off x="17842662" y="4270736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54898E3D-CD4C-41CD-A84D-D821311EE17E}"/>
                </a:ext>
              </a:extLst>
            </p:cNvPr>
            <p:cNvGrpSpPr/>
            <p:nvPr/>
          </p:nvGrpSpPr>
          <p:grpSpPr>
            <a:xfrm rot="6108696">
              <a:off x="14296416" y="4339738"/>
              <a:ext cx="5152311" cy="1899694"/>
              <a:chOff x="11901702" y="10099857"/>
              <a:chExt cx="5568305" cy="1899694"/>
            </a:xfrm>
          </p:grpSpPr>
          <p:sp>
            <p:nvSpPr>
              <p:cNvPr id="138" name="Arc 137">
                <a:extLst>
                  <a:ext uri="{FF2B5EF4-FFF2-40B4-BE49-F238E27FC236}">
                    <a16:creationId xmlns:a16="http://schemas.microsoft.com/office/drawing/2014/main" id="{3D26FC4D-3B05-4929-A99C-D0B26BB6B8C4}"/>
                  </a:ext>
                </a:extLst>
              </p:cNvPr>
              <p:cNvSpPr/>
              <p:nvPr/>
            </p:nvSpPr>
            <p:spPr>
              <a:xfrm>
                <a:off x="11901702" y="10099857"/>
                <a:ext cx="5568305" cy="1893187"/>
              </a:xfrm>
              <a:prstGeom prst="arc">
                <a:avLst>
                  <a:gd name="adj1" fmla="val 17616"/>
                  <a:gd name="adj2" fmla="val 108393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9" name="Arc 138">
                <a:extLst>
                  <a:ext uri="{FF2B5EF4-FFF2-40B4-BE49-F238E27FC236}">
                    <a16:creationId xmlns:a16="http://schemas.microsoft.com/office/drawing/2014/main" id="{E953200A-9334-4AA3-956B-C76B7CDE7E5B}"/>
                  </a:ext>
                </a:extLst>
              </p:cNvPr>
              <p:cNvSpPr/>
              <p:nvPr/>
            </p:nvSpPr>
            <p:spPr>
              <a:xfrm rot="10800000">
                <a:off x="11901702" y="10106364"/>
                <a:ext cx="5568305" cy="1893187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99C708-80F5-4F3B-9619-FBD43193397E}"/>
                </a:ext>
              </a:extLst>
            </p:cNvPr>
            <p:cNvCxnSpPr>
              <a:endCxn id="150" idx="5"/>
            </p:cNvCxnSpPr>
            <p:nvPr/>
          </p:nvCxnSpPr>
          <p:spPr>
            <a:xfrm flipV="1">
              <a:off x="15904252" y="4365101"/>
              <a:ext cx="2040257" cy="1735631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B7740D9-A189-41E0-A5CB-6C47CC05A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07000" y="3352948"/>
              <a:ext cx="1307883" cy="104111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B482FE5-3B18-4980-8F99-EBF4FEFB05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92522" y="6113434"/>
              <a:ext cx="1433278" cy="1176224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4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CẦU VÀ CÁC KHÁI NIỆM LIÊN QUAN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97650" y="3471053"/>
            <a:ext cx="22325581" cy="3570271"/>
            <a:chOff x="1076414" y="4332757"/>
            <a:chExt cx="22325581" cy="357027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2757"/>
              <a:ext cx="5526120" cy="827080"/>
              <a:chOff x="166396" y="8709944"/>
              <a:chExt cx="5526120" cy="82708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80402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731529" y="8709944"/>
                <a:ext cx="496098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MC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5BEE2C4-B38F-4677-B728-1571935B3B74}"/>
                  </a:ext>
                </a:extLst>
              </p:cNvPr>
              <p:cNvSpPr txBox="1"/>
              <p:nvPr/>
            </p:nvSpPr>
            <p:spPr>
              <a:xfrm>
                <a:off x="2634913" y="4423603"/>
                <a:ext cx="1996268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Tập hợp các điểm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không gian cách điểm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cố định một khoảng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gọi là mặt cầu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bán kính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kí hiệu là: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5BEE2C4-B38F-4677-B728-1571935B3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13" y="4423603"/>
                <a:ext cx="19962681" cy="2123658"/>
              </a:xfrm>
              <a:prstGeom prst="rect">
                <a:avLst/>
              </a:prstGeom>
              <a:blipFill>
                <a:blip r:embed="rId3"/>
                <a:stretch>
                  <a:fillRect l="-1221" t="-6322" r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4931A757-28B6-469C-BB18-1066C2C3D629}"/>
              </a:ext>
            </a:extLst>
          </p:cNvPr>
          <p:cNvGrpSpPr/>
          <p:nvPr/>
        </p:nvGrpSpPr>
        <p:grpSpPr>
          <a:xfrm>
            <a:off x="18245702" y="7789508"/>
            <a:ext cx="5070480" cy="5040000"/>
            <a:chOff x="14828520" y="3413280"/>
            <a:chExt cx="5070480" cy="5040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B14BA43-217B-4E93-9841-BC53A4222EEB}"/>
                </a:ext>
              </a:extLst>
            </p:cNvPr>
            <p:cNvSpPr/>
            <p:nvPr/>
          </p:nvSpPr>
          <p:spPr>
            <a:xfrm>
              <a:off x="14859000" y="3413280"/>
              <a:ext cx="5040000" cy="504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11A041-A33F-4DB8-BCB7-3072BE853770}"/>
                </a:ext>
              </a:extLst>
            </p:cNvPr>
            <p:cNvCxnSpPr>
              <a:cxnSpLocks/>
            </p:cNvCxnSpPr>
            <p:nvPr/>
          </p:nvCxnSpPr>
          <p:spPr>
            <a:xfrm>
              <a:off x="17355480" y="3590517"/>
              <a:ext cx="54000" cy="435264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D50AD8A-F9CC-4B8D-807E-D67BF2039357}"/>
                </a:ext>
              </a:extLst>
            </p:cNvPr>
            <p:cNvGrpSpPr/>
            <p:nvPr/>
          </p:nvGrpSpPr>
          <p:grpSpPr>
            <a:xfrm>
              <a:off x="14828520" y="5008560"/>
              <a:ext cx="5070480" cy="1849440"/>
              <a:chOff x="8574721" y="5933280"/>
              <a:chExt cx="5070480" cy="1849440"/>
            </a:xfrm>
          </p:grpSpPr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ADDEB3E7-2824-48E7-910C-4B2EDAEAE483}"/>
                  </a:ext>
                </a:extLst>
              </p:cNvPr>
              <p:cNvSpPr/>
              <p:nvPr/>
            </p:nvSpPr>
            <p:spPr>
              <a:xfrm>
                <a:off x="860520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A2BF5108-FAB5-4F55-B471-67304A08C561}"/>
                  </a:ext>
                </a:extLst>
              </p:cNvPr>
              <p:cNvSpPr/>
              <p:nvPr/>
            </p:nvSpPr>
            <p:spPr>
              <a:xfrm rot="10800000">
                <a:off x="857472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59B33B2-BE0E-48A1-8716-DE3FDFFFC9D0}"/>
                </a:ext>
              </a:extLst>
            </p:cNvPr>
            <p:cNvGrpSpPr/>
            <p:nvPr/>
          </p:nvGrpSpPr>
          <p:grpSpPr>
            <a:xfrm>
              <a:off x="15544801" y="3694497"/>
              <a:ext cx="3657598" cy="1106103"/>
              <a:chOff x="8574721" y="5933280"/>
              <a:chExt cx="5070480" cy="1849440"/>
            </a:xfrm>
          </p:grpSpPr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ADE7B93A-39EC-458E-AA13-48CF0FFBDA0B}"/>
                  </a:ext>
                </a:extLst>
              </p:cNvPr>
              <p:cNvSpPr/>
              <p:nvPr/>
            </p:nvSpPr>
            <p:spPr>
              <a:xfrm>
                <a:off x="860520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id="{25464F14-6717-42A0-93EE-6AB5B315BFAB}"/>
                  </a:ext>
                </a:extLst>
              </p:cNvPr>
              <p:cNvSpPr/>
              <p:nvPr/>
            </p:nvSpPr>
            <p:spPr>
              <a:xfrm rot="10800000">
                <a:off x="8574721" y="5933280"/>
                <a:ext cx="5040000" cy="1849440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070E712-653A-4255-9813-631EABEA8697}"/>
                </a:ext>
              </a:extLst>
            </p:cNvPr>
            <p:cNvSpPr/>
            <p:nvPr/>
          </p:nvSpPr>
          <p:spPr>
            <a:xfrm>
              <a:off x="17325000" y="3536517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DE1B27D-D100-49EE-A044-55DB9EC2DE7A}"/>
                </a:ext>
              </a:extLst>
            </p:cNvPr>
            <p:cNvSpPr/>
            <p:nvPr/>
          </p:nvSpPr>
          <p:spPr>
            <a:xfrm>
              <a:off x="17311320" y="4083000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D5A01DD-D0CA-4988-80C2-26D604682B3D}"/>
                </a:ext>
              </a:extLst>
            </p:cNvPr>
            <p:cNvSpPr/>
            <p:nvPr/>
          </p:nvSpPr>
          <p:spPr>
            <a:xfrm>
              <a:off x="15998941" y="4553160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0160ADC-3217-470B-9766-3D5232E60E42}"/>
                </a:ext>
              </a:extLst>
            </p:cNvPr>
            <p:cNvSpPr/>
            <p:nvPr/>
          </p:nvSpPr>
          <p:spPr>
            <a:xfrm>
              <a:off x="17311320" y="5896679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AF01CFB-8879-44AF-AB24-67A93EE24E2F}"/>
                </a:ext>
              </a:extLst>
            </p:cNvPr>
            <p:cNvSpPr/>
            <p:nvPr/>
          </p:nvSpPr>
          <p:spPr>
            <a:xfrm>
              <a:off x="17325000" y="7835160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E5E7081-0083-4518-8BEA-5B73CFE501C1}"/>
                </a:ext>
              </a:extLst>
            </p:cNvPr>
            <p:cNvSpPr txBox="1"/>
            <p:nvPr/>
          </p:nvSpPr>
          <p:spPr>
            <a:xfrm>
              <a:off x="15483841" y="4508906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endParaRPr lang="vi-VN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5AA8236-CAD4-4A9B-AD39-13571C64F8E3}"/>
                </a:ext>
              </a:extLst>
            </p:cNvPr>
            <p:cNvSpPr txBox="1"/>
            <p:nvPr/>
          </p:nvSpPr>
          <p:spPr>
            <a:xfrm>
              <a:off x="16308930" y="4952854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endParaRPr lang="vi-VN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5EBB701-6C6B-4125-9D4F-04272FDBEA8F}"/>
                </a:ext>
              </a:extLst>
            </p:cNvPr>
            <p:cNvSpPr txBox="1"/>
            <p:nvPr/>
          </p:nvSpPr>
          <p:spPr>
            <a:xfrm>
              <a:off x="17431666" y="5896679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  <a:endParaRPr lang="vi-VN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A987AB3-8BA0-4EAD-90F4-DFB1BF179FD5}"/>
                </a:ext>
              </a:extLst>
            </p:cNvPr>
            <p:cNvCxnSpPr>
              <a:endCxn id="56" idx="6"/>
            </p:cNvCxnSpPr>
            <p:nvPr/>
          </p:nvCxnSpPr>
          <p:spPr>
            <a:xfrm>
              <a:off x="16052941" y="4661160"/>
              <a:ext cx="1366379" cy="1289519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C630672-7881-4B96-B80A-A169DE2A7185}"/>
              </a:ext>
            </a:extLst>
          </p:cNvPr>
          <p:cNvGrpSpPr/>
          <p:nvPr/>
        </p:nvGrpSpPr>
        <p:grpSpPr>
          <a:xfrm>
            <a:off x="1458349" y="7655540"/>
            <a:ext cx="16256670" cy="3962400"/>
            <a:chOff x="1390107" y="4038600"/>
            <a:chExt cx="21948825" cy="396240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6C0DA88-64D7-41E8-9B64-4E6BCFE144AA}"/>
                </a:ext>
              </a:extLst>
            </p:cNvPr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68" name="Rounded Rectangle 47">
                <a:extLst>
                  <a:ext uri="{FF2B5EF4-FFF2-40B4-BE49-F238E27FC236}">
                    <a16:creationId xmlns:a16="http://schemas.microsoft.com/office/drawing/2014/main" id="{DF78DA0D-94E8-4384-ADAE-9700B275958A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7AB0C3E7-0C0E-4A45-93DF-03EEA279B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44DC151-D4DF-41EC-AC05-4D4131051439}"/>
                </a:ext>
              </a:extLst>
            </p:cNvPr>
            <p:cNvSpPr txBox="1"/>
            <p:nvPr/>
          </p:nvSpPr>
          <p:spPr>
            <a:xfrm>
              <a:off x="1833031" y="4038600"/>
              <a:ext cx="272959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1AB4D50-DFCD-44A5-BFC6-9937BE20F2A5}"/>
              </a:ext>
            </a:extLst>
          </p:cNvPr>
          <p:cNvSpPr txBox="1"/>
          <p:nvPr/>
        </p:nvSpPr>
        <p:spPr>
          <a:xfrm>
            <a:off x="1943148" y="8905895"/>
            <a:ext cx="14983455" cy="234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440"/>
              </a:spcBef>
            </a:pPr>
            <a:r>
              <a:rPr lang="vi-VN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mặt cầu hoàn toàn được xác định nếu biết tâm và bán kính của nó hoặc biết một đường kính của mặt cầu đó. </a:t>
            </a:r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0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CẦU VÀ CÁC KHÁI NIỆM LIÊN QUAN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3607" y="3473169"/>
            <a:ext cx="14611611" cy="3568169"/>
            <a:chOff x="1076414" y="4334859"/>
            <a:chExt cx="23609404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6" y="4671091"/>
              <a:ext cx="23152552" cy="3231937"/>
              <a:chOff x="637541" y="1083939"/>
              <a:chExt cx="9117231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1" y="1083939"/>
                <a:ext cx="9117231" cy="1272428"/>
              </a:xfrm>
              <a:prstGeom prst="roundRect">
                <a:avLst>
                  <a:gd name="adj" fmla="val 411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02919" y="7471076"/>
            <a:ext cx="14328870" cy="4285495"/>
            <a:chOff x="1390108" y="4038600"/>
            <a:chExt cx="19674714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8" y="4076041"/>
              <a:ext cx="19674714" cy="3924959"/>
              <a:chOff x="1232453" y="2495616"/>
              <a:chExt cx="19674714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3" y="2858285"/>
                <a:ext cx="19674714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EA08B60-6BEF-409D-AA8D-442B3CDDE247}"/>
                  </a:ext>
                </a:extLst>
              </p:cNvPr>
              <p:cNvSpPr txBox="1"/>
              <p:nvPr/>
            </p:nvSpPr>
            <p:spPr>
              <a:xfrm>
                <a:off x="1777594" y="4492116"/>
                <a:ext cx="13178877" cy="2200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tập hợp các điểm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không gian luôn nhìn đoạn thẳng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cố định dưới một góc vuông.</a:t>
                </a:r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EA08B60-6BEF-409D-AA8D-442B3CDD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594" y="4492116"/>
                <a:ext cx="13178877" cy="2200602"/>
              </a:xfrm>
              <a:prstGeom prst="rect">
                <a:avLst/>
              </a:prstGeom>
              <a:blipFill>
                <a:blip r:embed="rId3"/>
                <a:stretch>
                  <a:fillRect l="-1897" t="-6648" r="-3147" b="-1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69B6A7-C5A4-4F61-A40A-D4CDD378E869}"/>
                  </a:ext>
                </a:extLst>
              </p:cNvPr>
              <p:cNvSpPr txBox="1"/>
              <p:nvPr/>
            </p:nvSpPr>
            <p:spPr>
              <a:xfrm>
                <a:off x="1815678" y="8631831"/>
                <a:ext cx="13119522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hợp các điểm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không gian luôn nhìn đoạn thẳng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​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cố định dưới một góc vuông là mặt cầu đường kính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69B6A7-C5A4-4F61-A40A-D4CDD378E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678" y="8631831"/>
                <a:ext cx="13119522" cy="2123658"/>
              </a:xfrm>
              <a:prstGeom prst="rect">
                <a:avLst/>
              </a:prstGeom>
              <a:blipFill>
                <a:blip r:embed="rId4"/>
                <a:stretch>
                  <a:fillRect l="-1905" t="-6322" r="-3067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A53829C3-3F42-408A-AF94-DD300F8A181C}"/>
              </a:ext>
            </a:extLst>
          </p:cNvPr>
          <p:cNvGrpSpPr/>
          <p:nvPr/>
        </p:nvGrpSpPr>
        <p:grpSpPr>
          <a:xfrm>
            <a:off x="17740745" y="3473169"/>
            <a:ext cx="5070480" cy="5040000"/>
            <a:chOff x="18624860" y="2138682"/>
            <a:chExt cx="5070480" cy="50400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C84FA39-D433-4B67-ABFE-6023E9795676}"/>
                </a:ext>
              </a:extLst>
            </p:cNvPr>
            <p:cNvGrpSpPr/>
            <p:nvPr/>
          </p:nvGrpSpPr>
          <p:grpSpPr>
            <a:xfrm>
              <a:off x="18624860" y="2138682"/>
              <a:ext cx="5070480" cy="5040000"/>
              <a:chOff x="14828520" y="3413280"/>
              <a:chExt cx="5070480" cy="50400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15110F3-1977-4D24-86D6-EA5F9E834F81}"/>
                  </a:ext>
                </a:extLst>
              </p:cNvPr>
              <p:cNvSpPr/>
              <p:nvPr/>
            </p:nvSpPr>
            <p:spPr>
              <a:xfrm>
                <a:off x="14859000" y="3413280"/>
                <a:ext cx="5040000" cy="5040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9430B9E-C0AF-4205-9C12-B545D8C487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55480" y="3590517"/>
                <a:ext cx="54000" cy="4352643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DBEEE8C-DF6F-4291-988F-0C4BE0A84E65}"/>
                  </a:ext>
                </a:extLst>
              </p:cNvPr>
              <p:cNvGrpSpPr/>
              <p:nvPr/>
            </p:nvGrpSpPr>
            <p:grpSpPr>
              <a:xfrm>
                <a:off x="14828520" y="5008560"/>
                <a:ext cx="5070480" cy="1849440"/>
                <a:chOff x="8574721" y="5933280"/>
                <a:chExt cx="5070480" cy="1849440"/>
              </a:xfrm>
            </p:grpSpPr>
            <p:sp>
              <p:nvSpPr>
                <p:cNvPr id="97" name="Arc 96">
                  <a:extLst>
                    <a:ext uri="{FF2B5EF4-FFF2-40B4-BE49-F238E27FC236}">
                      <a16:creationId xmlns:a16="http://schemas.microsoft.com/office/drawing/2014/main" id="{7B917399-39C9-46D5-9E9C-DCD1E737088A}"/>
                    </a:ext>
                  </a:extLst>
                </p:cNvPr>
                <p:cNvSpPr/>
                <p:nvPr/>
              </p:nvSpPr>
              <p:spPr>
                <a:xfrm>
                  <a:off x="860520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8" name="Arc 97">
                  <a:extLst>
                    <a:ext uri="{FF2B5EF4-FFF2-40B4-BE49-F238E27FC236}">
                      <a16:creationId xmlns:a16="http://schemas.microsoft.com/office/drawing/2014/main" id="{F6659591-4702-49F3-9247-E56F23BA1405}"/>
                    </a:ext>
                  </a:extLst>
                </p:cNvPr>
                <p:cNvSpPr/>
                <p:nvPr/>
              </p:nvSpPr>
              <p:spPr>
                <a:xfrm rot="10800000">
                  <a:off x="857472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77472A1-4E66-498E-A6C7-93746EE6E256}"/>
                  </a:ext>
                </a:extLst>
              </p:cNvPr>
              <p:cNvGrpSpPr/>
              <p:nvPr/>
            </p:nvGrpSpPr>
            <p:grpSpPr>
              <a:xfrm>
                <a:off x="15544801" y="3694497"/>
                <a:ext cx="3657598" cy="1106103"/>
                <a:chOff x="8574721" y="5933280"/>
                <a:chExt cx="5070480" cy="1849440"/>
              </a:xfrm>
            </p:grpSpPr>
            <p:sp>
              <p:nvSpPr>
                <p:cNvPr id="95" name="Arc 94">
                  <a:extLst>
                    <a:ext uri="{FF2B5EF4-FFF2-40B4-BE49-F238E27FC236}">
                      <a16:creationId xmlns:a16="http://schemas.microsoft.com/office/drawing/2014/main" id="{E98A8969-F999-4ACE-A551-605724C845A7}"/>
                    </a:ext>
                  </a:extLst>
                </p:cNvPr>
                <p:cNvSpPr/>
                <p:nvPr/>
              </p:nvSpPr>
              <p:spPr>
                <a:xfrm>
                  <a:off x="860520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6" name="Arc 95">
                  <a:extLst>
                    <a:ext uri="{FF2B5EF4-FFF2-40B4-BE49-F238E27FC236}">
                      <a16:creationId xmlns:a16="http://schemas.microsoft.com/office/drawing/2014/main" id="{89EC4FDE-79E6-4BCD-97C3-C2F29D9FB9F6}"/>
                    </a:ext>
                  </a:extLst>
                </p:cNvPr>
                <p:cNvSpPr/>
                <p:nvPr/>
              </p:nvSpPr>
              <p:spPr>
                <a:xfrm rot="10800000">
                  <a:off x="857472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B4C07C0-2C2A-453A-A526-C522A8EC54BF}"/>
                  </a:ext>
                </a:extLst>
              </p:cNvPr>
              <p:cNvSpPr/>
              <p:nvPr/>
            </p:nvSpPr>
            <p:spPr>
              <a:xfrm>
                <a:off x="17325000" y="3536517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DD7DAA6-475B-42AA-9F81-156928E68C8C}"/>
                  </a:ext>
                </a:extLst>
              </p:cNvPr>
              <p:cNvSpPr/>
              <p:nvPr/>
            </p:nvSpPr>
            <p:spPr>
              <a:xfrm>
                <a:off x="17311320" y="4083000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052FFE26-061A-40EB-89ED-51821831D1D9}"/>
                  </a:ext>
                </a:extLst>
              </p:cNvPr>
              <p:cNvSpPr/>
              <p:nvPr/>
            </p:nvSpPr>
            <p:spPr>
              <a:xfrm>
                <a:off x="15998941" y="4553160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F9AF657-8F54-43CE-9CB1-D25189A6874F}"/>
                  </a:ext>
                </a:extLst>
              </p:cNvPr>
              <p:cNvSpPr/>
              <p:nvPr/>
            </p:nvSpPr>
            <p:spPr>
              <a:xfrm>
                <a:off x="17311320" y="5896679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6441024-700D-4DEF-8A0E-3CE90C850436}"/>
                  </a:ext>
                </a:extLst>
              </p:cNvPr>
              <p:cNvSpPr/>
              <p:nvPr/>
            </p:nvSpPr>
            <p:spPr>
              <a:xfrm>
                <a:off x="17325000" y="7835160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B81AE2B-8ED4-4579-8019-F88FA0150761}"/>
                  </a:ext>
                </a:extLst>
              </p:cNvPr>
              <p:cNvSpPr txBox="1"/>
              <p:nvPr/>
            </p:nvSpPr>
            <p:spPr>
              <a:xfrm>
                <a:off x="15967688" y="3962046"/>
                <a:ext cx="787163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M’</a:t>
                </a:r>
                <a:endParaRPr lang="vi-VN" dirty="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78BAABA-4869-4805-9D4C-5C1F26B1F2F6}"/>
                  </a:ext>
                </a:extLst>
              </p:cNvPr>
              <p:cNvSpPr txBox="1"/>
              <p:nvPr/>
            </p:nvSpPr>
            <p:spPr>
              <a:xfrm>
                <a:off x="15149028" y="5323315"/>
                <a:ext cx="7620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  <a:endParaRPr lang="vi-VN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BDD969B-A499-4A3F-82E2-3933FF7CA5D4}"/>
                  </a:ext>
                </a:extLst>
              </p:cNvPr>
              <p:cNvSpPr txBox="1"/>
              <p:nvPr/>
            </p:nvSpPr>
            <p:spPr>
              <a:xfrm>
                <a:off x="17431666" y="5896679"/>
                <a:ext cx="7620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  <a:endParaRPr lang="vi-VN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6D30842F-FB8F-48CB-923F-B3E7BA76D604}"/>
                  </a:ext>
                </a:extLst>
              </p:cNvPr>
              <p:cNvSpPr/>
              <p:nvPr/>
            </p:nvSpPr>
            <p:spPr>
              <a:xfrm>
                <a:off x="15595326" y="5235180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06D0ED9-EBB2-46FF-8250-01957A70B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56364" y="3886200"/>
              <a:ext cx="2951236" cy="1557615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757FFD6-7224-4D7E-9157-C0731418E84D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0" y="3886200"/>
              <a:ext cx="288332" cy="161539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456678E-B425-4EA4-B4D2-90C2629B0F8B}"/>
                </a:ext>
              </a:extLst>
            </p:cNvPr>
            <p:cNvCxnSpPr>
              <a:stCxn id="94" idx="7"/>
            </p:cNvCxnSpPr>
            <p:nvPr/>
          </p:nvCxnSpPr>
          <p:spPr>
            <a:xfrm flipV="1">
              <a:off x="19483850" y="3886200"/>
              <a:ext cx="3223750" cy="9019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310DE9E-D1F3-4BE5-BEB8-C9D62A6181A2}"/>
                </a:ext>
              </a:extLst>
            </p:cNvPr>
            <p:cNvCxnSpPr/>
            <p:nvPr/>
          </p:nvCxnSpPr>
          <p:spPr>
            <a:xfrm flipH="1">
              <a:off x="19795281" y="3366610"/>
              <a:ext cx="54000" cy="20095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65EA6F6-3B46-4880-94A0-3CD2F2C03935}"/>
                </a:ext>
              </a:extLst>
            </p:cNvPr>
            <p:cNvCxnSpPr/>
            <p:nvPr/>
          </p:nvCxnSpPr>
          <p:spPr>
            <a:xfrm>
              <a:off x="19876580" y="3366610"/>
              <a:ext cx="2734536" cy="519589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B059299-1D7C-48BC-9C8D-57F9D3012912}"/>
                </a:ext>
              </a:extLst>
            </p:cNvPr>
            <p:cNvSpPr/>
            <p:nvPr/>
          </p:nvSpPr>
          <p:spPr>
            <a:xfrm>
              <a:off x="22601276" y="3844657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77ACCED-EE61-4BCB-9137-2938FE20719F}"/>
                </a:ext>
              </a:extLst>
            </p:cNvPr>
            <p:cNvSpPr/>
            <p:nvPr/>
          </p:nvSpPr>
          <p:spPr>
            <a:xfrm>
              <a:off x="19732844" y="5396332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376754C-93CA-42F0-922C-B38C89EDE121}"/>
                </a:ext>
              </a:extLst>
            </p:cNvPr>
            <p:cNvSpPr txBox="1"/>
            <p:nvPr/>
          </p:nvSpPr>
          <p:spPr>
            <a:xfrm>
              <a:off x="22632784" y="3255648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endParaRPr lang="vi-VN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D9A388F-E38B-4E3C-8FFA-59AF0B93DBEE}"/>
                </a:ext>
              </a:extLst>
            </p:cNvPr>
            <p:cNvSpPr txBox="1"/>
            <p:nvPr/>
          </p:nvSpPr>
          <p:spPr>
            <a:xfrm>
              <a:off x="19493711" y="5419720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2970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C360290-3088-4453-A9F5-C632B0A35B4F}"/>
              </a:ext>
            </a:extLst>
          </p:cNvPr>
          <p:cNvGrpSpPr/>
          <p:nvPr/>
        </p:nvGrpSpPr>
        <p:grpSpPr>
          <a:xfrm>
            <a:off x="469646" y="9128458"/>
            <a:ext cx="21374845" cy="4320140"/>
            <a:chOff x="1076414" y="4332757"/>
            <a:chExt cx="21374845" cy="3953124"/>
          </a:xfrm>
        </p:grpSpPr>
        <p:grpSp>
          <p:nvGrpSpPr>
            <p:cNvPr id="105" name="Group 5">
              <a:extLst>
                <a:ext uri="{FF2B5EF4-FFF2-40B4-BE49-F238E27FC236}">
                  <a16:creationId xmlns:a16="http://schemas.microsoft.com/office/drawing/2014/main" id="{A5791D04-B9A8-4857-AC43-2BCACCAF7C73}"/>
                </a:ext>
              </a:extLst>
            </p:cNvPr>
            <p:cNvGrpSpPr/>
            <p:nvPr/>
          </p:nvGrpSpPr>
          <p:grpSpPr>
            <a:xfrm>
              <a:off x="1533269" y="4671091"/>
              <a:ext cx="20917990" cy="3614790"/>
              <a:chOff x="637542" y="1083939"/>
              <a:chExt cx="8237284" cy="1423159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FD750C8-3200-41C6-9A40-FA6BF81BFD38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2" name="Rounded Rectangle 38">
                <a:extLst>
                  <a:ext uri="{FF2B5EF4-FFF2-40B4-BE49-F238E27FC236}">
                    <a16:creationId xmlns:a16="http://schemas.microsoft.com/office/drawing/2014/main" id="{618063AD-D525-4A2E-99BF-4CBC5D1640DF}"/>
                  </a:ext>
                </a:extLst>
              </p:cNvPr>
              <p:cNvSpPr/>
              <p:nvPr/>
            </p:nvSpPr>
            <p:spPr>
              <a:xfrm>
                <a:off x="637542" y="1083939"/>
                <a:ext cx="6667909" cy="1423159"/>
              </a:xfrm>
              <a:prstGeom prst="roundRect">
                <a:avLst>
                  <a:gd name="adj" fmla="val 411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6" name="Group 65">
              <a:extLst>
                <a:ext uri="{FF2B5EF4-FFF2-40B4-BE49-F238E27FC236}">
                  <a16:creationId xmlns:a16="http://schemas.microsoft.com/office/drawing/2014/main" id="{11C3F186-F754-4619-B4CB-052E697BD1D2}"/>
                </a:ext>
              </a:extLst>
            </p:cNvPr>
            <p:cNvGrpSpPr/>
            <p:nvPr/>
          </p:nvGrpSpPr>
          <p:grpSpPr>
            <a:xfrm>
              <a:off x="1076414" y="4332757"/>
              <a:ext cx="5526120" cy="827080"/>
              <a:chOff x="166396" y="8709944"/>
              <a:chExt cx="5526120" cy="827080"/>
            </a:xfrm>
          </p:grpSpPr>
          <p:sp>
            <p:nvSpPr>
              <p:cNvPr id="107" name="Freeform 20">
                <a:extLst>
                  <a:ext uri="{FF2B5EF4-FFF2-40B4-BE49-F238E27FC236}">
                    <a16:creationId xmlns:a16="http://schemas.microsoft.com/office/drawing/2014/main" id="{C10AAE1D-0E14-42A8-AB94-88D011371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80402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8" name="Group 7">
                <a:extLst>
                  <a:ext uri="{FF2B5EF4-FFF2-40B4-BE49-F238E27FC236}">
                    <a16:creationId xmlns:a16="http://schemas.microsoft.com/office/drawing/2014/main" id="{6343D1C1-E128-4803-8822-42F238E56F73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10" name="Freeform 45">
                  <a:extLst>
                    <a:ext uri="{FF2B5EF4-FFF2-40B4-BE49-F238E27FC236}">
                      <a16:creationId xmlns:a16="http://schemas.microsoft.com/office/drawing/2014/main" id="{F9C75546-EEA7-41B9-9E5F-D932D5E0E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46">
                  <a:extLst>
                    <a:ext uri="{FF2B5EF4-FFF2-40B4-BE49-F238E27FC236}">
                      <a16:creationId xmlns:a16="http://schemas.microsoft.com/office/drawing/2014/main" id="{B1BE9041-5DDB-4034-90AC-DBA6589623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2" name="Freeform 47">
                  <a:extLst>
                    <a:ext uri="{FF2B5EF4-FFF2-40B4-BE49-F238E27FC236}">
                      <a16:creationId xmlns:a16="http://schemas.microsoft.com/office/drawing/2014/main" id="{41450523-B892-4294-8E3A-E5825AF1F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48">
                  <a:extLst>
                    <a:ext uri="{FF2B5EF4-FFF2-40B4-BE49-F238E27FC236}">
                      <a16:creationId xmlns:a16="http://schemas.microsoft.com/office/drawing/2014/main" id="{222FEA63-4962-47AD-A965-2D1342EC73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49">
                  <a:extLst>
                    <a:ext uri="{FF2B5EF4-FFF2-40B4-BE49-F238E27FC236}">
                      <a16:creationId xmlns:a16="http://schemas.microsoft.com/office/drawing/2014/main" id="{BDCCBB38-709D-4A76-8A55-7F2D97EF0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50">
                  <a:extLst>
                    <a:ext uri="{FF2B5EF4-FFF2-40B4-BE49-F238E27FC236}">
                      <a16:creationId xmlns:a16="http://schemas.microsoft.com/office/drawing/2014/main" id="{7D18D315-AF31-4552-9B99-7183378385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51">
                  <a:extLst>
                    <a:ext uri="{FF2B5EF4-FFF2-40B4-BE49-F238E27FC236}">
                      <a16:creationId xmlns:a16="http://schemas.microsoft.com/office/drawing/2014/main" id="{543A69CC-8785-40C9-8D6C-A99F67CB5B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Freeform 52">
                  <a:extLst>
                    <a:ext uri="{FF2B5EF4-FFF2-40B4-BE49-F238E27FC236}">
                      <a16:creationId xmlns:a16="http://schemas.microsoft.com/office/drawing/2014/main" id="{22D9DD68-48FA-4647-89C7-B081E679AE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Rectangle 53">
                  <a:extLst>
                    <a:ext uri="{FF2B5EF4-FFF2-40B4-BE49-F238E27FC236}">
                      <a16:creationId xmlns:a16="http://schemas.microsoft.com/office/drawing/2014/main" id="{5F5B9607-16A0-4FAB-8099-D793575735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ectangle 54">
                  <a:extLst>
                    <a:ext uri="{FF2B5EF4-FFF2-40B4-BE49-F238E27FC236}">
                      <a16:creationId xmlns:a16="http://schemas.microsoft.com/office/drawing/2014/main" id="{E3A9DCC6-5EE4-4406-AE7A-9C2FA5238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55">
                  <a:extLst>
                    <a:ext uri="{FF2B5EF4-FFF2-40B4-BE49-F238E27FC236}">
                      <a16:creationId xmlns:a16="http://schemas.microsoft.com/office/drawing/2014/main" id="{58C89993-F3B5-49EB-8AD6-BFC4586D1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Freeform 56">
                  <a:extLst>
                    <a:ext uri="{FF2B5EF4-FFF2-40B4-BE49-F238E27FC236}">
                      <a16:creationId xmlns:a16="http://schemas.microsoft.com/office/drawing/2014/main" id="{6F7CDD53-DFA1-4CC0-9631-1C6D532EC9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B0E01C4-12C1-4699-9810-770836DEF7F0}"/>
                  </a:ext>
                </a:extLst>
              </p:cNvPr>
              <p:cNvSpPr txBox="1"/>
              <p:nvPr/>
            </p:nvSpPr>
            <p:spPr>
              <a:xfrm>
                <a:off x="731529" y="8709944"/>
                <a:ext cx="4960987" cy="732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KC 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BFC68FA-D80B-48E0-AF68-AB04E7563240}"/>
              </a:ext>
            </a:extLst>
          </p:cNvPr>
          <p:cNvGrpSpPr/>
          <p:nvPr/>
        </p:nvGrpSpPr>
        <p:grpSpPr>
          <a:xfrm>
            <a:off x="605080" y="3722236"/>
            <a:ext cx="17254096" cy="4725681"/>
            <a:chOff x="1076414" y="4377894"/>
            <a:chExt cx="23380154" cy="4294076"/>
          </a:xfrm>
        </p:grpSpPr>
        <p:grpSp>
          <p:nvGrpSpPr>
            <p:cNvPr id="83" name="Group 5">
              <a:extLst>
                <a:ext uri="{FF2B5EF4-FFF2-40B4-BE49-F238E27FC236}">
                  <a16:creationId xmlns:a16="http://schemas.microsoft.com/office/drawing/2014/main" id="{AF0086FD-754E-4E98-A0BB-DCD35886E648}"/>
                </a:ext>
              </a:extLst>
            </p:cNvPr>
            <p:cNvGrpSpPr/>
            <p:nvPr/>
          </p:nvGrpSpPr>
          <p:grpSpPr>
            <a:xfrm>
              <a:off x="1533266" y="4671091"/>
              <a:ext cx="22923302" cy="4000879"/>
              <a:chOff x="637541" y="1083939"/>
              <a:chExt cx="9026955" cy="1575164"/>
            </a:xfrm>
          </p:grpSpPr>
          <p:sp>
            <p:nvSpPr>
              <p:cNvPr id="100" name="Rounded Rectangle 38">
                <a:extLst>
                  <a:ext uri="{FF2B5EF4-FFF2-40B4-BE49-F238E27FC236}">
                    <a16:creationId xmlns:a16="http://schemas.microsoft.com/office/drawing/2014/main" id="{8192042D-7488-4B39-81E4-7D09F8F0273C}"/>
                  </a:ext>
                </a:extLst>
              </p:cNvPr>
              <p:cNvSpPr/>
              <p:nvPr/>
            </p:nvSpPr>
            <p:spPr>
              <a:xfrm>
                <a:off x="637541" y="1083939"/>
                <a:ext cx="9026955" cy="1575164"/>
              </a:xfrm>
              <a:prstGeom prst="roundRect">
                <a:avLst>
                  <a:gd name="adj" fmla="val 411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10A8086-F482-48CD-9A38-D378609ABFB1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4" name="Group 65">
              <a:extLst>
                <a:ext uri="{FF2B5EF4-FFF2-40B4-BE49-F238E27FC236}">
                  <a16:creationId xmlns:a16="http://schemas.microsoft.com/office/drawing/2014/main" id="{900C9D0D-72B4-4DBB-B1E2-F52A2A1196E1}"/>
                </a:ext>
              </a:extLst>
            </p:cNvPr>
            <p:cNvGrpSpPr/>
            <p:nvPr/>
          </p:nvGrpSpPr>
          <p:grpSpPr>
            <a:xfrm>
              <a:off x="1076414" y="4377894"/>
              <a:ext cx="6621741" cy="781943"/>
              <a:chOff x="166396" y="8755081"/>
              <a:chExt cx="6621741" cy="781943"/>
            </a:xfrm>
          </p:grpSpPr>
          <p:sp>
            <p:nvSpPr>
              <p:cNvPr id="85" name="Freeform 20">
                <a:extLst>
                  <a:ext uri="{FF2B5EF4-FFF2-40B4-BE49-F238E27FC236}">
                    <a16:creationId xmlns:a16="http://schemas.microsoft.com/office/drawing/2014/main" id="{A8FED957-5273-4DD4-AADC-09E1030EB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1" y="8755081"/>
                <a:ext cx="640361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6" name="Group 7">
                <a:extLst>
                  <a:ext uri="{FF2B5EF4-FFF2-40B4-BE49-F238E27FC236}">
                    <a16:creationId xmlns:a16="http://schemas.microsoft.com/office/drawing/2014/main" id="{CA265ED0-D322-4C47-BE34-2FBEFC23C79C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8" name="Freeform 45">
                  <a:extLst>
                    <a:ext uri="{FF2B5EF4-FFF2-40B4-BE49-F238E27FC236}">
                      <a16:creationId xmlns:a16="http://schemas.microsoft.com/office/drawing/2014/main" id="{C7DD26BF-BB87-49DA-B198-B9E0FD9FC6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46">
                  <a:extLst>
                    <a:ext uri="{FF2B5EF4-FFF2-40B4-BE49-F238E27FC236}">
                      <a16:creationId xmlns:a16="http://schemas.microsoft.com/office/drawing/2014/main" id="{E7C9BAFC-1040-4EA1-9DEE-6051994583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47">
                  <a:extLst>
                    <a:ext uri="{FF2B5EF4-FFF2-40B4-BE49-F238E27FC236}">
                      <a16:creationId xmlns:a16="http://schemas.microsoft.com/office/drawing/2014/main" id="{1B43CE45-826B-4FB5-8DD8-6C88E331C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48">
                  <a:extLst>
                    <a:ext uri="{FF2B5EF4-FFF2-40B4-BE49-F238E27FC236}">
                      <a16:creationId xmlns:a16="http://schemas.microsoft.com/office/drawing/2014/main" id="{82B4ECB3-18B7-4DA3-BF71-D3E50DA19F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49">
                  <a:extLst>
                    <a:ext uri="{FF2B5EF4-FFF2-40B4-BE49-F238E27FC236}">
                      <a16:creationId xmlns:a16="http://schemas.microsoft.com/office/drawing/2014/main" id="{3F0BB41E-50C4-4AAA-A4CD-A6813D3AA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50">
                  <a:extLst>
                    <a:ext uri="{FF2B5EF4-FFF2-40B4-BE49-F238E27FC236}">
                      <a16:creationId xmlns:a16="http://schemas.microsoft.com/office/drawing/2014/main" id="{D2F396B5-8141-4742-8DBE-B02D2E2A7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51">
                  <a:extLst>
                    <a:ext uri="{FF2B5EF4-FFF2-40B4-BE49-F238E27FC236}">
                      <a16:creationId xmlns:a16="http://schemas.microsoft.com/office/drawing/2014/main" id="{4D903B9C-3DC1-4E61-9F9A-68BF20E402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52">
                  <a:extLst>
                    <a:ext uri="{FF2B5EF4-FFF2-40B4-BE49-F238E27FC236}">
                      <a16:creationId xmlns:a16="http://schemas.microsoft.com/office/drawing/2014/main" id="{4AC296AC-95E6-4086-9B5A-3DFC73411D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Rectangle 53">
                  <a:extLst>
                    <a:ext uri="{FF2B5EF4-FFF2-40B4-BE49-F238E27FC236}">
                      <a16:creationId xmlns:a16="http://schemas.microsoft.com/office/drawing/2014/main" id="{359FD98B-F529-4EE7-9B2A-9B9C8C028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Rectangle 54">
                  <a:extLst>
                    <a:ext uri="{FF2B5EF4-FFF2-40B4-BE49-F238E27FC236}">
                      <a16:creationId xmlns:a16="http://schemas.microsoft.com/office/drawing/2014/main" id="{92164CE9-280A-4ED0-9178-74B29A4F9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5">
                  <a:extLst>
                    <a:ext uri="{FF2B5EF4-FFF2-40B4-BE49-F238E27FC236}">
                      <a16:creationId xmlns:a16="http://schemas.microsoft.com/office/drawing/2014/main" id="{035CE21F-633B-49F1-9D7F-2A1A15A10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56">
                  <a:extLst>
                    <a:ext uri="{FF2B5EF4-FFF2-40B4-BE49-F238E27FC236}">
                      <a16:creationId xmlns:a16="http://schemas.microsoft.com/office/drawing/2014/main" id="{21931802-4013-4AA4-8E47-5CE845A3D9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FF1F3A5-5B72-4AD7-B1A0-75A077D7BA19}"/>
                  </a:ext>
                </a:extLst>
              </p:cNvPr>
              <p:cNvSpPr txBox="1"/>
              <p:nvPr/>
            </p:nvSpPr>
            <p:spPr>
              <a:xfrm>
                <a:off x="2085176" y="8766923"/>
                <a:ext cx="3390835" cy="681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CẦU VÀ CÁC KHÁI NIỆM LIÊN QUAN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6121060" cy="861774"/>
            <a:chOff x="644526" y="2766774"/>
            <a:chExt cx="16121060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485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nằm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nằm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ngoài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Khối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5BEE2C4-B38F-4677-B728-1571935B3B74}"/>
              </a:ext>
            </a:extLst>
          </p:cNvPr>
          <p:cNvSpPr txBox="1"/>
          <p:nvPr/>
        </p:nvSpPr>
        <p:spPr>
          <a:xfrm>
            <a:off x="1949567" y="4669431"/>
            <a:ext cx="19962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C8C29C-4932-4565-B1D2-D80DD6965044}"/>
                  </a:ext>
                </a:extLst>
              </p:cNvPr>
              <p:cNvSpPr txBox="1"/>
              <p:nvPr/>
            </p:nvSpPr>
            <p:spPr>
              <a:xfrm>
                <a:off x="1843668" y="4517090"/>
                <a:ext cx="16554336" cy="805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mặt cầu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và một điểm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bất kì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vi-VN" sz="4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C8C29C-4932-4565-B1D2-D80DD6965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68" y="4517090"/>
                <a:ext cx="16554336" cy="805477"/>
              </a:xfrm>
              <a:prstGeom prst="rect">
                <a:avLst/>
              </a:prstGeom>
              <a:blipFill>
                <a:blip r:embed="rId3"/>
                <a:stretch>
                  <a:fillRect l="-1473" t="-1287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A85C5-12F1-48F5-96D4-E2C09B02389B}"/>
                  </a:ext>
                </a:extLst>
              </p:cNvPr>
              <p:cNvSpPr txBox="1"/>
              <p:nvPr/>
            </p:nvSpPr>
            <p:spPr>
              <a:xfrm>
                <a:off x="1730681" y="5575013"/>
                <a:ext cx="15033319" cy="79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 algn="just">
                  <a:lnSpc>
                    <a:spcPct val="115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v"/>
                  <a:tabLst>
                    <a:tab pos="54038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Nếu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𝐑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A85C5-12F1-48F5-96D4-E2C09B023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81" y="5575013"/>
                <a:ext cx="15033319" cy="799963"/>
              </a:xfrm>
              <a:prstGeom prst="rect">
                <a:avLst/>
              </a:prstGeom>
              <a:blipFill>
                <a:blip r:embed="rId4"/>
                <a:stretch>
                  <a:fillRect l="-1500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200DC1-0EE6-4E18-B42F-F6CD441C005D}"/>
                  </a:ext>
                </a:extLst>
              </p:cNvPr>
              <p:cNvSpPr txBox="1"/>
              <p:nvPr/>
            </p:nvSpPr>
            <p:spPr>
              <a:xfrm>
                <a:off x="1730680" y="6627422"/>
                <a:ext cx="151608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Nếu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𝐑</m:t>
                    </m:r>
                    <m:r>
                      <a:rPr lang="fr-FR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𝐭𝐡</m:t>
                    </m:r>
                    <m:r>
                      <a:rPr lang="fr-FR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 đ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𝐢</m:t>
                    </m:r>
                    <m:r>
                      <a:rPr lang="fr-FR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ể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fr-FR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nằm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200DC1-0EE6-4E18-B42F-F6CD441C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80" y="6627422"/>
                <a:ext cx="15160869" cy="769441"/>
              </a:xfrm>
              <a:prstGeom prst="rect">
                <a:avLst/>
              </a:prstGeom>
              <a:blipFill>
                <a:blip r:embed="rId5"/>
                <a:stretch>
                  <a:fillRect l="-148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223CEF-02A8-497F-AEEB-849C378F6CEC}"/>
                  </a:ext>
                </a:extLst>
              </p:cNvPr>
              <p:cNvSpPr txBox="1"/>
              <p:nvPr/>
            </p:nvSpPr>
            <p:spPr>
              <a:xfrm>
                <a:off x="1730681" y="7649309"/>
                <a:ext cx="15414319" cy="87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 algn="just">
                  <a:lnSpc>
                    <a:spcPct val="115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v"/>
                  <a:tabLst>
                    <a:tab pos="540385" algn="l"/>
                  </a:tabLs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Nếu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nằm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ngoài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223CEF-02A8-497F-AEEB-849C378F6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81" y="7649309"/>
                <a:ext cx="15414319" cy="871008"/>
              </a:xfrm>
              <a:prstGeom prst="rect">
                <a:avLst/>
              </a:prstGeom>
              <a:blipFill>
                <a:blip r:embed="rId6"/>
                <a:stretch>
                  <a:fillRect l="-1463" t="-11888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60506E0A-A466-497C-B79F-1582747043FF}"/>
              </a:ext>
            </a:extLst>
          </p:cNvPr>
          <p:cNvGrpSpPr/>
          <p:nvPr/>
        </p:nvGrpSpPr>
        <p:grpSpPr>
          <a:xfrm>
            <a:off x="18294264" y="2006693"/>
            <a:ext cx="5532956" cy="5040000"/>
            <a:chOff x="18251314" y="3695250"/>
            <a:chExt cx="5532956" cy="50400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9453962-CBB6-4705-8867-8A4676927C47}"/>
                </a:ext>
              </a:extLst>
            </p:cNvPr>
            <p:cNvGrpSpPr/>
            <p:nvPr/>
          </p:nvGrpSpPr>
          <p:grpSpPr>
            <a:xfrm>
              <a:off x="18713790" y="3695250"/>
              <a:ext cx="5070480" cy="5040000"/>
              <a:chOff x="14828520" y="3413280"/>
              <a:chExt cx="5070480" cy="5040000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4753C9E-50D3-426B-9320-8C85855BE6FC}"/>
                  </a:ext>
                </a:extLst>
              </p:cNvPr>
              <p:cNvSpPr/>
              <p:nvPr/>
            </p:nvSpPr>
            <p:spPr>
              <a:xfrm>
                <a:off x="14859000" y="3413280"/>
                <a:ext cx="5040000" cy="5040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5ACBB6-64B5-4078-8040-DC54CE2FAE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55480" y="3590517"/>
                <a:ext cx="54000" cy="4352643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05901D6-658E-471D-8B38-0C3A18A6ABD7}"/>
                  </a:ext>
                </a:extLst>
              </p:cNvPr>
              <p:cNvGrpSpPr/>
              <p:nvPr/>
            </p:nvGrpSpPr>
            <p:grpSpPr>
              <a:xfrm>
                <a:off x="14828520" y="5008560"/>
                <a:ext cx="5070480" cy="1849440"/>
                <a:chOff x="8574721" y="5933280"/>
                <a:chExt cx="5070480" cy="1849440"/>
              </a:xfrm>
            </p:grpSpPr>
            <p:sp>
              <p:nvSpPr>
                <p:cNvPr id="67" name="Arc 66">
                  <a:extLst>
                    <a:ext uri="{FF2B5EF4-FFF2-40B4-BE49-F238E27FC236}">
                      <a16:creationId xmlns:a16="http://schemas.microsoft.com/office/drawing/2014/main" id="{600BB8CC-8739-4F35-A05C-59B70E672C3C}"/>
                    </a:ext>
                  </a:extLst>
                </p:cNvPr>
                <p:cNvSpPr/>
                <p:nvPr/>
              </p:nvSpPr>
              <p:spPr>
                <a:xfrm>
                  <a:off x="860520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" name="Arc 67">
                  <a:extLst>
                    <a:ext uri="{FF2B5EF4-FFF2-40B4-BE49-F238E27FC236}">
                      <a16:creationId xmlns:a16="http://schemas.microsoft.com/office/drawing/2014/main" id="{612D0EFF-F87D-476E-A854-B64995A0C346}"/>
                    </a:ext>
                  </a:extLst>
                </p:cNvPr>
                <p:cNvSpPr/>
                <p:nvPr/>
              </p:nvSpPr>
              <p:spPr>
                <a:xfrm rot="10800000">
                  <a:off x="857472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5251CD9-B89B-4925-BD92-0E177D46086D}"/>
                  </a:ext>
                </a:extLst>
              </p:cNvPr>
              <p:cNvGrpSpPr/>
              <p:nvPr/>
            </p:nvGrpSpPr>
            <p:grpSpPr>
              <a:xfrm>
                <a:off x="15544801" y="3694497"/>
                <a:ext cx="3657598" cy="1106103"/>
                <a:chOff x="8574721" y="5933280"/>
                <a:chExt cx="5070480" cy="1849440"/>
              </a:xfrm>
            </p:grpSpPr>
            <p:sp>
              <p:nvSpPr>
                <p:cNvPr id="65" name="Arc 64">
                  <a:extLst>
                    <a:ext uri="{FF2B5EF4-FFF2-40B4-BE49-F238E27FC236}">
                      <a16:creationId xmlns:a16="http://schemas.microsoft.com/office/drawing/2014/main" id="{293AFFE0-9218-4AA8-A396-BAC65F4E3F72}"/>
                    </a:ext>
                  </a:extLst>
                </p:cNvPr>
                <p:cNvSpPr/>
                <p:nvPr/>
              </p:nvSpPr>
              <p:spPr>
                <a:xfrm>
                  <a:off x="860520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9516A215-4B35-4D55-8696-77FC0982E826}"/>
                    </a:ext>
                  </a:extLst>
                </p:cNvPr>
                <p:cNvSpPr/>
                <p:nvPr/>
              </p:nvSpPr>
              <p:spPr>
                <a:xfrm rot="10800000">
                  <a:off x="857472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3A3517D-7499-4B2B-B075-D244F2C978BD}"/>
                  </a:ext>
                </a:extLst>
              </p:cNvPr>
              <p:cNvSpPr/>
              <p:nvPr/>
            </p:nvSpPr>
            <p:spPr>
              <a:xfrm>
                <a:off x="17325000" y="3536517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25DB904-B1AF-44F9-9D2B-C30B9DD875C8}"/>
                  </a:ext>
                </a:extLst>
              </p:cNvPr>
              <p:cNvSpPr/>
              <p:nvPr/>
            </p:nvSpPr>
            <p:spPr>
              <a:xfrm>
                <a:off x="17311320" y="4083000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0CDFE4F-65F1-4A8C-BE43-8A5DF5CD2744}"/>
                  </a:ext>
                </a:extLst>
              </p:cNvPr>
              <p:cNvSpPr/>
              <p:nvPr/>
            </p:nvSpPr>
            <p:spPr>
              <a:xfrm>
                <a:off x="15998941" y="4553160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0FD5648-1339-4DED-9D4E-D0A586AD8A0C}"/>
                  </a:ext>
                </a:extLst>
              </p:cNvPr>
              <p:cNvSpPr/>
              <p:nvPr/>
            </p:nvSpPr>
            <p:spPr>
              <a:xfrm>
                <a:off x="17311320" y="5896679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97BA0D6-63B4-4025-9D7C-FDC95D992D90}"/>
                  </a:ext>
                </a:extLst>
              </p:cNvPr>
              <p:cNvSpPr/>
              <p:nvPr/>
            </p:nvSpPr>
            <p:spPr>
              <a:xfrm>
                <a:off x="17325000" y="7835160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E0711A4-4158-456A-8788-C4A760CA1AE7}"/>
                  </a:ext>
                </a:extLst>
              </p:cNvPr>
              <p:cNvSpPr txBox="1"/>
              <p:nvPr/>
            </p:nvSpPr>
            <p:spPr>
              <a:xfrm>
                <a:off x="15483841" y="4508906"/>
                <a:ext cx="7620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053A565-B26F-42C1-95C6-5DF5253B455F}"/>
                  </a:ext>
                </a:extLst>
              </p:cNvPr>
              <p:cNvSpPr txBox="1"/>
              <p:nvPr/>
            </p:nvSpPr>
            <p:spPr>
              <a:xfrm>
                <a:off x="16308930" y="4952854"/>
                <a:ext cx="7620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404E0F3-6B6C-459D-8188-B406141EEAFC}"/>
                  </a:ext>
                </a:extLst>
              </p:cNvPr>
              <p:cNvSpPr txBox="1"/>
              <p:nvPr/>
            </p:nvSpPr>
            <p:spPr>
              <a:xfrm>
                <a:off x="17431666" y="5896679"/>
                <a:ext cx="7620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  <a:endParaRPr lang="vi-VN" dirty="0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FAA14F9-432B-48DB-A038-7295593FECDF}"/>
                  </a:ext>
                </a:extLst>
              </p:cNvPr>
              <p:cNvCxnSpPr>
                <a:endCxn id="59" idx="6"/>
              </p:cNvCxnSpPr>
              <p:nvPr/>
            </p:nvCxnSpPr>
            <p:spPr>
              <a:xfrm>
                <a:off x="16052941" y="4661160"/>
                <a:ext cx="1366379" cy="1289519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8A4373C-459D-4069-B09F-6E5502ABEE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461" y="5438872"/>
              <a:ext cx="2707858" cy="152802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3300E58-355B-4854-B348-AFDAF9EC62F2}"/>
                </a:ext>
              </a:extLst>
            </p:cNvPr>
            <p:cNvCxnSpPr/>
            <p:nvPr/>
          </p:nvCxnSpPr>
          <p:spPr>
            <a:xfrm flipV="1">
              <a:off x="18294264" y="6934200"/>
              <a:ext cx="1643947" cy="926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745585E-9336-479D-8D7C-03031E3FF8B5}"/>
                </a:ext>
              </a:extLst>
            </p:cNvPr>
            <p:cNvSpPr txBox="1"/>
            <p:nvPr/>
          </p:nvSpPr>
          <p:spPr>
            <a:xfrm>
              <a:off x="21992049" y="5671781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vi-VN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CC6AF0F-9475-4BCD-8A02-8A3C0FB903B0}"/>
                </a:ext>
              </a:extLst>
            </p:cNvPr>
            <p:cNvSpPr txBox="1"/>
            <p:nvPr/>
          </p:nvSpPr>
          <p:spPr>
            <a:xfrm>
              <a:off x="18251314" y="7775188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endParaRPr lang="vi-VN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400A7BC-DC30-4EDA-9BFD-F3ECFF270640}"/>
                </a:ext>
              </a:extLst>
            </p:cNvPr>
            <p:cNvSpPr/>
            <p:nvPr/>
          </p:nvSpPr>
          <p:spPr>
            <a:xfrm>
              <a:off x="22049391" y="5646761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8F5611E-B96B-4387-9687-19498E739C5A}"/>
                </a:ext>
              </a:extLst>
            </p:cNvPr>
            <p:cNvSpPr/>
            <p:nvPr/>
          </p:nvSpPr>
          <p:spPr>
            <a:xfrm>
              <a:off x="18301054" y="7825615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D16D929-0A02-4952-9375-F0C4C992D3B2}"/>
                  </a:ext>
                </a:extLst>
              </p:cNvPr>
              <p:cNvSpPr txBox="1"/>
              <p:nvPr/>
            </p:nvSpPr>
            <p:spPr>
              <a:xfrm>
                <a:off x="1322399" y="10060500"/>
                <a:ext cx="16140877" cy="4009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vi-VN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D16D929-0A02-4952-9375-F0C4C992D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399" y="10060500"/>
                <a:ext cx="16140877" cy="4009496"/>
              </a:xfrm>
              <a:prstGeom prst="rect">
                <a:avLst/>
              </a:prstGeom>
              <a:blipFill>
                <a:blip r:embed="rId7"/>
                <a:stretch>
                  <a:fillRect t="-2432" r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6">
            <a:extLst>
              <a:ext uri="{FF2B5EF4-FFF2-40B4-BE49-F238E27FC236}">
                <a16:creationId xmlns:a16="http://schemas.microsoft.com/office/drawing/2014/main" id="{C2512B52-04AB-4218-A452-8293F0AAD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026" y="7553561"/>
            <a:ext cx="5490572" cy="572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3" grpId="0"/>
      <p:bldP spid="14" grpId="0"/>
      <p:bldP spid="15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CẦU VÀ CÁC KHÁI NIỆM LIÊN QUAN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diễn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90601" y="364096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9209725" cy="824978"/>
              <a:chOff x="166396" y="8712046"/>
              <a:chExt cx="9209725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899160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779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5513BF1-648D-4C8A-AA82-182125B1CA7E}"/>
              </a:ext>
            </a:extLst>
          </p:cNvPr>
          <p:cNvSpPr txBox="1"/>
          <p:nvPr/>
        </p:nvSpPr>
        <p:spPr>
          <a:xfrm>
            <a:off x="2341515" y="4574219"/>
            <a:ext cx="20533780" cy="234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fr-FR" sz="44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5DBD76-4CD6-40DF-9DE1-CAE8005E0C84}"/>
              </a:ext>
            </a:extLst>
          </p:cNvPr>
          <p:cNvGrpSpPr/>
          <p:nvPr/>
        </p:nvGrpSpPr>
        <p:grpSpPr>
          <a:xfrm>
            <a:off x="8458200" y="7453909"/>
            <a:ext cx="5601980" cy="5327813"/>
            <a:chOff x="8458200" y="7453909"/>
            <a:chExt cx="5601980" cy="532781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45143F2-BC24-4D83-8656-4CDA3CABF95B}"/>
                </a:ext>
              </a:extLst>
            </p:cNvPr>
            <p:cNvGrpSpPr/>
            <p:nvPr/>
          </p:nvGrpSpPr>
          <p:grpSpPr>
            <a:xfrm>
              <a:off x="8458200" y="7453909"/>
              <a:ext cx="5601980" cy="5327813"/>
              <a:chOff x="14173055" y="2595622"/>
              <a:chExt cx="5601981" cy="53278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BB8FE07-0C33-4FEC-8FF1-43D14BBF729C}"/>
                  </a:ext>
                </a:extLst>
              </p:cNvPr>
              <p:cNvSpPr/>
              <p:nvPr/>
            </p:nvSpPr>
            <p:spPr>
              <a:xfrm>
                <a:off x="14206731" y="2685513"/>
                <a:ext cx="5568305" cy="515921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EC30F68-EABC-43D9-A868-F2A3909CD2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64898" y="2850978"/>
                <a:ext cx="59660" cy="445560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5865FC5-F5A5-4F0E-9BA5-81C28D46DBF3}"/>
                  </a:ext>
                </a:extLst>
              </p:cNvPr>
              <p:cNvGrpSpPr/>
              <p:nvPr/>
            </p:nvGrpSpPr>
            <p:grpSpPr>
              <a:xfrm>
                <a:off x="14173055" y="4302564"/>
                <a:ext cx="5601981" cy="1893188"/>
                <a:chOff x="8574721" y="5933280"/>
                <a:chExt cx="5070481" cy="1849441"/>
              </a:xfrm>
            </p:grpSpPr>
            <p:sp>
              <p:nvSpPr>
                <p:cNvPr id="68" name="Arc 67">
                  <a:extLst>
                    <a:ext uri="{FF2B5EF4-FFF2-40B4-BE49-F238E27FC236}">
                      <a16:creationId xmlns:a16="http://schemas.microsoft.com/office/drawing/2014/main" id="{AE8DCB82-CB3D-4020-9FC0-DD90C89A1525}"/>
                    </a:ext>
                  </a:extLst>
                </p:cNvPr>
                <p:cNvSpPr/>
                <p:nvPr/>
              </p:nvSpPr>
              <p:spPr>
                <a:xfrm>
                  <a:off x="8605202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C97A77A2-D3E2-440C-8930-468E9FFBADBD}"/>
                    </a:ext>
                  </a:extLst>
                </p:cNvPr>
                <p:cNvSpPr/>
                <p:nvPr/>
              </p:nvSpPr>
              <p:spPr>
                <a:xfrm rot="10800000">
                  <a:off x="8574721" y="5933281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20AB964-1F8D-41F1-81C6-BBC67F8B1970}"/>
                  </a:ext>
                </a:extLst>
              </p:cNvPr>
              <p:cNvSpPr/>
              <p:nvPr/>
            </p:nvSpPr>
            <p:spPr>
              <a:xfrm>
                <a:off x="16931223" y="2795701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B0BAF76-80B6-431A-A0AA-5ECCE5CA8D75}"/>
                  </a:ext>
                </a:extLst>
              </p:cNvPr>
              <p:cNvSpPr/>
              <p:nvPr/>
            </p:nvSpPr>
            <p:spPr>
              <a:xfrm>
                <a:off x="15784931" y="5990177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9A883F0-C371-4B9C-8C42-11D8922BB3A2}"/>
                  </a:ext>
                </a:extLst>
              </p:cNvPr>
              <p:cNvSpPr/>
              <p:nvPr/>
            </p:nvSpPr>
            <p:spPr>
              <a:xfrm>
                <a:off x="16916109" y="5211691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530FBC7-A769-4A6A-8C14-2E77ECB7DF07}"/>
                  </a:ext>
                </a:extLst>
              </p:cNvPr>
              <p:cNvSpPr/>
              <p:nvPr/>
            </p:nvSpPr>
            <p:spPr>
              <a:xfrm>
                <a:off x="16931223" y="7196025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3A2FAAC-ED4F-4881-8084-9B269837F213}"/>
                  </a:ext>
                </a:extLst>
              </p:cNvPr>
              <p:cNvSpPr txBox="1"/>
              <p:nvPr/>
            </p:nvSpPr>
            <p:spPr>
              <a:xfrm>
                <a:off x="16090756" y="2595622"/>
                <a:ext cx="841875" cy="77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6CE31FF-8E03-4023-AB0E-8F5A1BDB0985}"/>
                  </a:ext>
                </a:extLst>
              </p:cNvPr>
              <p:cNvSpPr txBox="1"/>
              <p:nvPr/>
            </p:nvSpPr>
            <p:spPr>
              <a:xfrm>
                <a:off x="17084219" y="7151546"/>
                <a:ext cx="841875" cy="77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  <a:endParaRPr lang="vi-VN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E854C3D-7F74-4077-9B9A-B0AFBA0C84F4}"/>
                  </a:ext>
                </a:extLst>
              </p:cNvPr>
              <p:cNvSpPr txBox="1"/>
              <p:nvPr/>
            </p:nvSpPr>
            <p:spPr>
              <a:xfrm>
                <a:off x="17049070" y="5211691"/>
                <a:ext cx="841875" cy="77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  <a:endParaRPr lang="vi-VN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C143C03-A97B-4BF4-973F-D35666FD8659}"/>
                  </a:ext>
                </a:extLst>
              </p:cNvPr>
              <p:cNvSpPr/>
              <p:nvPr/>
            </p:nvSpPr>
            <p:spPr>
              <a:xfrm>
                <a:off x="17842662" y="4270736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52279AA-41D3-4C0A-8D93-0D07CE39F1C6}"/>
                </a:ext>
              </a:extLst>
            </p:cNvPr>
            <p:cNvGrpSpPr/>
            <p:nvPr/>
          </p:nvGrpSpPr>
          <p:grpSpPr>
            <a:xfrm rot="6108696">
              <a:off x="8581560" y="9198025"/>
              <a:ext cx="5152311" cy="1899694"/>
              <a:chOff x="11901702" y="10099857"/>
              <a:chExt cx="5568305" cy="1899694"/>
            </a:xfrm>
          </p:grpSpPr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5CC1C18E-A123-41F6-AD3D-B151A196666D}"/>
                  </a:ext>
                </a:extLst>
              </p:cNvPr>
              <p:cNvSpPr/>
              <p:nvPr/>
            </p:nvSpPr>
            <p:spPr>
              <a:xfrm>
                <a:off x="11901702" y="10099857"/>
                <a:ext cx="5568305" cy="1893187"/>
              </a:xfrm>
              <a:prstGeom prst="arc">
                <a:avLst>
                  <a:gd name="adj1" fmla="val 17616"/>
                  <a:gd name="adj2" fmla="val 108393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6AACCACE-0537-45C2-AD14-636A7B166A26}"/>
                  </a:ext>
                </a:extLst>
              </p:cNvPr>
              <p:cNvSpPr/>
              <p:nvPr/>
            </p:nvSpPr>
            <p:spPr>
              <a:xfrm rot="10800000">
                <a:off x="11901702" y="10106364"/>
                <a:ext cx="5568305" cy="1893187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62EF14-1782-4719-8FED-4A7F3C629A29}"/>
              </a:ext>
            </a:extLst>
          </p:cNvPr>
          <p:cNvSpPr txBox="1"/>
          <p:nvPr/>
        </p:nvSpPr>
        <p:spPr>
          <a:xfrm>
            <a:off x="2021824" y="3671738"/>
            <a:ext cx="124188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fr-FR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fr-FR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fr-FR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631FE1-0BBC-4380-99FD-5E1EB94CDE2E}"/>
              </a:ext>
            </a:extLst>
          </p:cNvPr>
          <p:cNvSpPr/>
          <p:nvPr/>
        </p:nvSpPr>
        <p:spPr>
          <a:xfrm>
            <a:off x="481815" y="2711981"/>
            <a:ext cx="13509747" cy="44411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57199" y="1572062"/>
            <a:ext cx="20650199" cy="830997"/>
            <a:chOff x="-288924" y="1892299"/>
            <a:chExt cx="206501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82737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VÀ MẶT PHẲNG (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dẫn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CE95E-CA85-4977-85BD-1CA6D5D08EFE}"/>
                  </a:ext>
                </a:extLst>
              </p:cNvPr>
              <p:cNvSpPr txBox="1"/>
              <p:nvPr/>
            </p:nvSpPr>
            <p:spPr>
              <a:xfrm>
                <a:off x="511324" y="3122217"/>
                <a:ext cx="118561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và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𝒎𝒑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vi-VN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CE95E-CA85-4977-85BD-1CA6D5D08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24" y="3122217"/>
                <a:ext cx="11856137" cy="769441"/>
              </a:xfrm>
              <a:prstGeom prst="rect">
                <a:avLst/>
              </a:prstGeom>
              <a:blipFill>
                <a:blip r:embed="rId3"/>
                <a:stretch>
                  <a:fillRect l="-2108" t="-17460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6BBACA-47F2-428F-9990-A44F5126B106}"/>
                  </a:ext>
                </a:extLst>
              </p:cNvPr>
              <p:cNvSpPr txBox="1"/>
              <p:nvPr/>
            </p:nvSpPr>
            <p:spPr>
              <a:xfrm>
                <a:off x="511324" y="4218324"/>
                <a:ext cx="13480238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Gọi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khoảng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đến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𝒎𝒑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và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hình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chiếu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𝒎𝒑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6BBACA-47F2-428F-9990-A44F5126B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24" y="4218324"/>
                <a:ext cx="13480238" cy="1446550"/>
              </a:xfrm>
              <a:prstGeom prst="rect">
                <a:avLst/>
              </a:prstGeom>
              <a:blipFill>
                <a:blip r:embed="rId4"/>
                <a:stretch>
                  <a:fillRect l="-1854" t="-9283" r="-230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333A908-6072-4E24-B13A-E4B2059C876D}"/>
                  </a:ext>
                </a:extLst>
              </p:cNvPr>
              <p:cNvSpPr txBox="1"/>
              <p:nvPr/>
            </p:nvSpPr>
            <p:spPr>
              <a:xfrm>
                <a:off x="511324" y="5732203"/>
                <a:ext cx="556830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𝐒𝐮𝐲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𝐫𝐚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fr-FR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𝑶𝑯</m:t>
                    </m:r>
                  </m:oMath>
                </a14:m>
                <a:r>
                  <a:rPr lang="fr-FR" sz="44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333A908-6072-4E24-B13A-E4B2059C8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24" y="5732203"/>
                <a:ext cx="5568305" cy="769441"/>
              </a:xfrm>
              <a:prstGeom prst="rect">
                <a:avLst/>
              </a:prstGeom>
              <a:blipFill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8BD0D155-F6C7-4D54-9C73-0615E2E1C316}"/>
              </a:ext>
            </a:extLst>
          </p:cNvPr>
          <p:cNvGrpSpPr/>
          <p:nvPr/>
        </p:nvGrpSpPr>
        <p:grpSpPr>
          <a:xfrm>
            <a:off x="13152931" y="4858029"/>
            <a:ext cx="10698480" cy="8678033"/>
            <a:chOff x="11613463" y="4268020"/>
            <a:chExt cx="10698480" cy="867803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E2F0E4E-75C2-4BBB-A7F2-2758778B03F5}"/>
                </a:ext>
              </a:extLst>
            </p:cNvPr>
            <p:cNvGrpSpPr/>
            <p:nvPr/>
          </p:nvGrpSpPr>
          <p:grpSpPr>
            <a:xfrm>
              <a:off x="15011400" y="4268020"/>
              <a:ext cx="5601980" cy="8171764"/>
              <a:chOff x="14173056" y="2669549"/>
              <a:chExt cx="5601980" cy="8171764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847BF53-A637-4F90-958E-FB62ADCC17FD}"/>
                  </a:ext>
                </a:extLst>
              </p:cNvPr>
              <p:cNvSpPr/>
              <p:nvPr/>
            </p:nvSpPr>
            <p:spPr>
              <a:xfrm>
                <a:off x="14206731" y="2669549"/>
                <a:ext cx="5568305" cy="515921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49E61AE-DC01-4964-8CED-9C68630E8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64898" y="2850978"/>
                <a:ext cx="59660" cy="445560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9FEBF4F-7EA4-4ADC-B00F-3BDD25562DFA}"/>
                  </a:ext>
                </a:extLst>
              </p:cNvPr>
              <p:cNvGrpSpPr/>
              <p:nvPr/>
            </p:nvGrpSpPr>
            <p:grpSpPr>
              <a:xfrm>
                <a:off x="14173056" y="4302564"/>
                <a:ext cx="5601980" cy="1893187"/>
                <a:chOff x="8574721" y="5933280"/>
                <a:chExt cx="5070480" cy="1849440"/>
              </a:xfrm>
            </p:grpSpPr>
            <p:sp>
              <p:nvSpPr>
                <p:cNvPr id="67" name="Arc 66">
                  <a:extLst>
                    <a:ext uri="{FF2B5EF4-FFF2-40B4-BE49-F238E27FC236}">
                      <a16:creationId xmlns:a16="http://schemas.microsoft.com/office/drawing/2014/main" id="{657FF6AD-DB1F-4E42-B539-EC13E01F9C1B}"/>
                    </a:ext>
                  </a:extLst>
                </p:cNvPr>
                <p:cNvSpPr/>
                <p:nvPr/>
              </p:nvSpPr>
              <p:spPr>
                <a:xfrm>
                  <a:off x="860520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" name="Arc 67">
                  <a:extLst>
                    <a:ext uri="{FF2B5EF4-FFF2-40B4-BE49-F238E27FC236}">
                      <a16:creationId xmlns:a16="http://schemas.microsoft.com/office/drawing/2014/main" id="{9BAD3725-23B8-4AFF-999E-AFE19DD2588C}"/>
                    </a:ext>
                  </a:extLst>
                </p:cNvPr>
                <p:cNvSpPr/>
                <p:nvPr/>
              </p:nvSpPr>
              <p:spPr>
                <a:xfrm rot="10800000">
                  <a:off x="8574721" y="5933280"/>
                  <a:ext cx="5040000" cy="1849440"/>
                </a:xfrm>
                <a:prstGeom prst="arc">
                  <a:avLst>
                    <a:gd name="adj1" fmla="val 17616"/>
                    <a:gd name="adj2" fmla="val 10839367"/>
                  </a:avLst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1F23C3D-A2F2-4E39-ABE7-5F691113F772}"/>
                  </a:ext>
                </a:extLst>
              </p:cNvPr>
              <p:cNvSpPr/>
              <p:nvPr/>
            </p:nvSpPr>
            <p:spPr>
              <a:xfrm>
                <a:off x="16902053" y="2865334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55CC87C-1B54-4437-99CE-7D49E01721BC}"/>
                  </a:ext>
                </a:extLst>
              </p:cNvPr>
              <p:cNvSpPr/>
              <p:nvPr/>
            </p:nvSpPr>
            <p:spPr>
              <a:xfrm>
                <a:off x="15784931" y="5990177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F1C3C64-9FCD-499C-B491-2327FFA16300}"/>
                  </a:ext>
                </a:extLst>
              </p:cNvPr>
              <p:cNvSpPr/>
              <p:nvPr/>
            </p:nvSpPr>
            <p:spPr>
              <a:xfrm>
                <a:off x="16916109" y="5211691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EBB221F-1B53-4F19-B236-BD68FC5D1027}"/>
                  </a:ext>
                </a:extLst>
              </p:cNvPr>
              <p:cNvSpPr/>
              <p:nvPr/>
            </p:nvSpPr>
            <p:spPr>
              <a:xfrm>
                <a:off x="16931223" y="7196025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D54A2C6F-0326-44E4-81E1-A6FFA56BDD41}"/>
                      </a:ext>
                    </a:extLst>
                  </p:cNvPr>
                  <p:cNvSpPr txBox="1"/>
                  <p:nvPr/>
                </p:nvSpPr>
                <p:spPr>
                  <a:xfrm>
                    <a:off x="14468136" y="10087260"/>
                    <a:ext cx="841875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D54A2C6F-0326-44E4-81E1-A6FFA56BDD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68136" y="10087260"/>
                    <a:ext cx="841875" cy="75405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6A852251-BBC0-4CB1-818C-C3D1D0FBCAB9}"/>
                      </a:ext>
                    </a:extLst>
                  </p:cNvPr>
                  <p:cNvSpPr txBox="1"/>
                  <p:nvPr/>
                </p:nvSpPr>
                <p:spPr>
                  <a:xfrm>
                    <a:off x="17173121" y="9155441"/>
                    <a:ext cx="841875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6A852251-BBC0-4CB1-818C-C3D1D0FBCA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73121" y="9155441"/>
                    <a:ext cx="841875" cy="75405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C1D4A473-87C3-4E7B-A6D9-471C38E18AD2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070" y="5211691"/>
                    <a:ext cx="841875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C1D4A473-87C3-4E7B-A6D9-471C38E18A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070" y="5211691"/>
                    <a:ext cx="841875" cy="75405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45DBA05-FE94-4F5D-AE1E-4492CD09E6EF}"/>
                  </a:ext>
                </a:extLst>
              </p:cNvPr>
              <p:cNvSpPr/>
              <p:nvPr/>
            </p:nvSpPr>
            <p:spPr>
              <a:xfrm>
                <a:off x="17842662" y="4270736"/>
                <a:ext cx="119321" cy="11055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B5548D1-F2C5-4DE1-A425-72DF35B7802A}"/>
                </a:ext>
              </a:extLst>
            </p:cNvPr>
            <p:cNvGrpSpPr/>
            <p:nvPr/>
          </p:nvGrpSpPr>
          <p:grpSpPr>
            <a:xfrm rot="6108696">
              <a:off x="15134760" y="5938209"/>
              <a:ext cx="5152311" cy="1899694"/>
              <a:chOff x="11901702" y="10099857"/>
              <a:chExt cx="5568305" cy="1899694"/>
            </a:xfrm>
          </p:grpSpPr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47BD7FDC-3189-4D4E-A976-30B1F1578665}"/>
                  </a:ext>
                </a:extLst>
              </p:cNvPr>
              <p:cNvSpPr/>
              <p:nvPr/>
            </p:nvSpPr>
            <p:spPr>
              <a:xfrm>
                <a:off x="11901702" y="10099857"/>
                <a:ext cx="5568305" cy="1893187"/>
              </a:xfrm>
              <a:prstGeom prst="arc">
                <a:avLst>
                  <a:gd name="adj1" fmla="val 17616"/>
                  <a:gd name="adj2" fmla="val 108393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FFC316C6-9085-42A2-8022-B92844B76F4E}"/>
                  </a:ext>
                </a:extLst>
              </p:cNvPr>
              <p:cNvSpPr/>
              <p:nvPr/>
            </p:nvSpPr>
            <p:spPr>
              <a:xfrm rot="10800000">
                <a:off x="11901702" y="10106364"/>
                <a:ext cx="5568305" cy="1893187"/>
              </a:xfrm>
              <a:prstGeom prst="arc">
                <a:avLst>
                  <a:gd name="adj1" fmla="val 17616"/>
                  <a:gd name="adj2" fmla="val 10839367"/>
                </a:avLst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410FCD-3C2F-445A-A6EA-21D3B8345AA0}"/>
                </a:ext>
              </a:extLst>
            </p:cNvPr>
            <p:cNvCxnSpPr/>
            <p:nvPr/>
          </p:nvCxnSpPr>
          <p:spPr>
            <a:xfrm flipH="1">
              <a:off x="11643360" y="9997440"/>
              <a:ext cx="2469463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B0CA1F-06C4-4C66-ABDF-5B29421380F1}"/>
                </a:ext>
              </a:extLst>
            </p:cNvPr>
            <p:cNvCxnSpPr/>
            <p:nvPr/>
          </p:nvCxnSpPr>
          <p:spPr>
            <a:xfrm flipH="1">
              <a:off x="19842480" y="10043160"/>
              <a:ext cx="2469463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912C16-A6CA-4EAA-A33A-06CEBF9EC243}"/>
                </a:ext>
              </a:extLst>
            </p:cNvPr>
            <p:cNvCxnSpPr/>
            <p:nvPr/>
          </p:nvCxnSpPr>
          <p:spPr>
            <a:xfrm>
              <a:off x="14051863" y="10058400"/>
              <a:ext cx="826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9DC1CE1-6330-437E-9A9A-C05C556E485A}"/>
                </a:ext>
              </a:extLst>
            </p:cNvPr>
            <p:cNvCxnSpPr/>
            <p:nvPr/>
          </p:nvCxnSpPr>
          <p:spPr>
            <a:xfrm>
              <a:off x="11613463" y="12862560"/>
              <a:ext cx="826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69A5DF8-79EC-4E46-B6FE-6F4D84191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62243" y="8686169"/>
              <a:ext cx="1959" cy="231290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60FED29-88B8-4D7D-AC45-5EDC1DAE5E32}"/>
                </a:ext>
              </a:extLst>
            </p:cNvPr>
            <p:cNvSpPr/>
            <p:nvPr/>
          </p:nvSpPr>
          <p:spPr>
            <a:xfrm>
              <a:off x="15300960" y="11575176"/>
              <a:ext cx="119321" cy="1105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0AA01D0-00DC-4947-BC1A-BC7BA30AB8E2}"/>
                </a:ext>
              </a:extLst>
            </p:cNvPr>
            <p:cNvCxnSpPr>
              <a:cxnSpLocks/>
              <a:stCxn id="61" idx="0"/>
            </p:cNvCxnSpPr>
            <p:nvPr/>
          </p:nvCxnSpPr>
          <p:spPr>
            <a:xfrm flipH="1">
              <a:off x="16754775" y="6810162"/>
              <a:ext cx="1059339" cy="2126716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F6A3B7-B09E-419A-9E9B-3163C50775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46613" y="8905050"/>
              <a:ext cx="1436342" cy="2747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048D31E-5F9A-407E-8261-D6B7D8E6686B}"/>
                </a:ext>
              </a:extLst>
            </p:cNvPr>
            <p:cNvSpPr/>
            <p:nvPr/>
          </p:nvSpPr>
          <p:spPr>
            <a:xfrm>
              <a:off x="17829227" y="10939920"/>
              <a:ext cx="119321" cy="1105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27F32CD-942C-4242-96E7-416030CD9206}"/>
                </a:ext>
              </a:extLst>
            </p:cNvPr>
            <p:cNvCxnSpPr>
              <a:stCxn id="72" idx="4"/>
              <a:endCxn id="75" idx="7"/>
            </p:cNvCxnSpPr>
            <p:nvPr/>
          </p:nvCxnSpPr>
          <p:spPr>
            <a:xfrm flipV="1">
              <a:off x="15360621" y="10956110"/>
              <a:ext cx="2570453" cy="7296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39E73A2-3E5F-49B5-B89E-5AA49AD308D6}"/>
                    </a:ext>
                  </a:extLst>
                </p:cNvPr>
                <p:cNvSpPr txBox="1"/>
                <p:nvPr/>
              </p:nvSpPr>
              <p:spPr>
                <a:xfrm>
                  <a:off x="11959725" y="12192000"/>
                  <a:ext cx="841875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39E73A2-3E5F-49B5-B89E-5AA49AD30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9725" y="12192000"/>
                  <a:ext cx="841875" cy="75405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38B8EDFA-97CB-4473-9846-F16C6B5F0FA2}"/>
                </a:ext>
              </a:extLst>
            </p:cNvPr>
            <p:cNvSpPr/>
            <p:nvPr/>
          </p:nvSpPr>
          <p:spPr>
            <a:xfrm rot="629674">
              <a:off x="11960172" y="12186547"/>
              <a:ext cx="683310" cy="71116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EC41DD9-21EB-443A-82A4-9943687E1F6E}"/>
              </a:ext>
            </a:extLst>
          </p:cNvPr>
          <p:cNvSpPr/>
          <p:nvPr/>
        </p:nvSpPr>
        <p:spPr>
          <a:xfrm>
            <a:off x="532589" y="8332868"/>
            <a:ext cx="13458973" cy="33076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F8AD00-53FC-4A8A-95A4-8AC3DAEE6BC8}"/>
              </a:ext>
            </a:extLst>
          </p:cNvPr>
          <p:cNvGrpSpPr/>
          <p:nvPr/>
        </p:nvGrpSpPr>
        <p:grpSpPr>
          <a:xfrm>
            <a:off x="385102" y="7284944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4DE2B5F-5385-4801-AB78-CF78674117D3}"/>
                    </a:ext>
                  </a:extLst>
                </p:cNvPr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Trường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hợp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4DE2B5F-5385-4801-AB78-CF78674117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10"/>
                  <a:stretch>
                    <a:fillRect l="-3051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ounded Rectangle 7">
              <a:extLst>
                <a:ext uri="{FF2B5EF4-FFF2-40B4-BE49-F238E27FC236}">
                  <a16:creationId xmlns:a16="http://schemas.microsoft.com/office/drawing/2014/main" id="{49288921-1066-41BF-8200-68D31C92DC44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9FC797E-D584-4315-828B-7C664A89487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2A14DCA-44D7-4E5A-B891-DA11E0C51F22}"/>
                  </a:ext>
                </a:extLst>
              </p:cNvPr>
              <p:cNvSpPr txBox="1"/>
              <p:nvPr/>
            </p:nvSpPr>
            <p:spPr>
              <a:xfrm>
                <a:off x="1099898" y="8512086"/>
                <a:ext cx="14167725" cy="1673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𝑶𝑯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2A14DCA-44D7-4E5A-B891-DA11E0C51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98" y="8512086"/>
                <a:ext cx="14167725" cy="1673471"/>
              </a:xfrm>
              <a:prstGeom prst="rect">
                <a:avLst/>
              </a:prstGeom>
              <a:blipFill>
                <a:blip r:embed="rId11"/>
                <a:stretch>
                  <a:fillRect l="-1720" t="-5818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C7EB20-9964-4F21-827E-23600586595E}"/>
                  </a:ext>
                </a:extLst>
              </p:cNvPr>
              <p:cNvSpPr txBox="1"/>
              <p:nvPr/>
            </p:nvSpPr>
            <p:spPr>
              <a:xfrm>
                <a:off x="1099898" y="10140861"/>
                <a:ext cx="14364721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C7EB20-9964-4F21-827E-236005865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98" y="10140861"/>
                <a:ext cx="14364721" cy="799963"/>
              </a:xfrm>
              <a:prstGeom prst="rect">
                <a:avLst/>
              </a:prstGeom>
              <a:blipFill>
                <a:blip r:embed="rId13"/>
                <a:stretch>
                  <a:fillRect l="-1697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6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50" grpId="0"/>
      <p:bldP spid="48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1874</TotalTime>
  <Words>1808</Words>
  <PresentationFormat>Custom</PresentationFormat>
  <Paragraphs>271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Tahama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2021-08-27T07:23:23Z</dcterms:modified>
</cp:coreProperties>
</file>