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407" r:id="rId3"/>
    <p:sldId id="439" r:id="rId4"/>
    <p:sldId id="427" r:id="rId5"/>
    <p:sldId id="428" r:id="rId6"/>
    <p:sldId id="443" r:id="rId7"/>
    <p:sldId id="455" r:id="rId8"/>
    <p:sldId id="457" r:id="rId9"/>
    <p:sldId id="458" r:id="rId10"/>
    <p:sldId id="459" r:id="rId11"/>
    <p:sldId id="460" r:id="rId12"/>
    <p:sldId id="462" r:id="rId13"/>
    <p:sldId id="451" r:id="rId14"/>
    <p:sldId id="453" r:id="rId15"/>
    <p:sldId id="340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780" y="-2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15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 BÀ TRƯNG(T1,2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46805" y="4800600"/>
            <a:ext cx="9213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nỏ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311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3" grpId="0"/>
      <p:bldP spid="2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546805" y="4800600"/>
            <a:ext cx="9213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sụp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64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597786" y="3047999"/>
            <a:ext cx="8773438" cy="4980529"/>
            <a:chOff x="6418600" y="3733799"/>
            <a:chExt cx="8773438" cy="4980529"/>
          </a:xfrm>
        </p:grpSpPr>
        <p:pic>
          <p:nvPicPr>
            <p:cNvPr id="21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15054" y="1837345"/>
              <a:ext cx="4980529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7185818" y="4515904"/>
              <a:ext cx="723899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Truyện ca ngợi tinh thần bất khuất chống giặc ngoại xâm của Hai Bà Trưng và nhân dân ta. Qua chú thích về nhà Hán, hiểu giặc ngoại xâm ở bài đọc này là một triều đại ở Trung Quốc.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1912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20" y="2639645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2390" y="3712308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Nam);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6520" y="52578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Linh,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2389" y="2999153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2657" y="3984039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48798" y="4831080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7226" y="4832984"/>
            <a:ext cx="1394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(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98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39584" r="52074" b="34635"/>
          <a:stretch/>
        </p:blipFill>
        <p:spPr bwMode="auto">
          <a:xfrm>
            <a:off x="1051719" y="685800"/>
            <a:ext cx="144018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273132" y="7577554"/>
            <a:ext cx="2369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76140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372955" y="7577554"/>
            <a:ext cx="16411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4785519" y="7577554"/>
            <a:ext cx="205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9217540" y="7577554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" name="Rectangle 19">
            <a:hlinkClick r:id="rId5" action="ppaction://hlinkpres?slideindex=1&amp;slidetitle="/>
          </p:cNvPr>
          <p:cNvSpPr/>
          <p:nvPr/>
        </p:nvSpPr>
        <p:spPr>
          <a:xfrm>
            <a:off x="11736710" y="754112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hlinkClick r:id="rId5" action="ppaction://hlinkpres?slideindex=1&amp;slidetitle="/>
          </p:cNvPr>
          <p:cNvSpPr/>
          <p:nvPr/>
        </p:nvSpPr>
        <p:spPr>
          <a:xfrm>
            <a:off x="6597628" y="754112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61919" y="27432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97627" y="2743200"/>
            <a:ext cx="9236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4571" y="3440399"/>
            <a:ext cx="876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562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7150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1872" y="5163055"/>
            <a:ext cx="856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11872" y="6108091"/>
            <a:ext cx="8915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34571" y="4279899"/>
            <a:ext cx="876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28524" y="253153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4719" y="4086730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5651" y="6059692"/>
            <a:ext cx="8567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86895" y="8047084"/>
            <a:ext cx="8915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5651" y="5413361"/>
            <a:ext cx="937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223" y="3440399"/>
            <a:ext cx="9029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2223" y="4733061"/>
            <a:ext cx="722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23" y="6754422"/>
            <a:ext cx="945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9558" y="7400753"/>
            <a:ext cx="906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760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  <p:bldP spid="33" grpId="0"/>
      <p:bldP spid="35" grpId="0"/>
      <p:bldP spid="2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6805" y="4349748"/>
            <a:ext cx="92372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695157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52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46805" y="2695157"/>
            <a:ext cx="9236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7122" y="3987819"/>
            <a:ext cx="946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 BÀ TRƯNG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70720" y="2809457"/>
            <a:ext cx="533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319" y="4279899"/>
            <a:ext cx="54864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157119" y="25455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56336" y="3341488"/>
            <a:ext cx="894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1091" y="5188148"/>
            <a:ext cx="894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2241" y="5898177"/>
            <a:ext cx="9461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83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5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10008</TotalTime>
  <Words>1460</Words>
  <Application>Microsoft Office PowerPoint</Application>
  <PresentationFormat>Custom</PresentationFormat>
  <Paragraphs>138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</cp:lastModifiedBy>
  <cp:revision>1148</cp:revision>
  <dcterms:created xsi:type="dcterms:W3CDTF">2008-09-09T22:52:10Z</dcterms:created>
  <dcterms:modified xsi:type="dcterms:W3CDTF">2022-08-22T15:48:03Z</dcterms:modified>
</cp:coreProperties>
</file>