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7" r:id="rId2"/>
    <p:sldId id="266" r:id="rId3"/>
    <p:sldId id="268" r:id="rId4"/>
    <p:sldId id="269" r:id="rId5"/>
    <p:sldId id="270" r:id="rId6"/>
    <p:sldId id="271" r:id="rId7"/>
    <p:sldId id="272" r:id="rId8"/>
    <p:sldId id="273" r:id="rId9"/>
    <p:sldId id="275" r:id="rId10"/>
    <p:sldId id="278" r:id="rId11"/>
    <p:sldId id="276" r:id="rId12"/>
    <p:sldId id="258" r:id="rId13"/>
    <p:sldId id="308" r:id="rId14"/>
    <p:sldId id="280" r:id="rId15"/>
    <p:sldId id="281" r:id="rId16"/>
    <p:sldId id="282" r:id="rId17"/>
    <p:sldId id="309" r:id="rId18"/>
    <p:sldId id="284" r:id="rId19"/>
    <p:sldId id="285" r:id="rId20"/>
    <p:sldId id="287" r:id="rId21"/>
    <p:sldId id="288" r:id="rId22"/>
    <p:sldId id="286" r:id="rId23"/>
    <p:sldId id="260" r:id="rId24"/>
    <p:sldId id="257" r:id="rId25"/>
    <p:sldId id="289" r:id="rId26"/>
    <p:sldId id="291" r:id="rId27"/>
    <p:sldId id="297" r:id="rId28"/>
    <p:sldId id="298" r:id="rId29"/>
    <p:sldId id="299" r:id="rId30"/>
    <p:sldId id="300" r:id="rId31"/>
    <p:sldId id="301" r:id="rId32"/>
    <p:sldId id="302" r:id="rId33"/>
    <p:sldId id="303" r:id="rId34"/>
    <p:sldId id="304" r:id="rId35"/>
    <p:sldId id="306" r:id="rId36"/>
    <p:sldId id="305" r:id="rId37"/>
    <p:sldId id="307" r:id="rId38"/>
    <p:sldId id="259" r:id="rId39"/>
    <p:sldId id="265"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9</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38</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2.png"/><Relationship Id="rId21" Type="http://schemas.openxmlformats.org/officeDocument/2006/relationships/image" Target="../media/image320.png"/><Relationship Id="rId7" Type="http://schemas.openxmlformats.org/officeDocument/2006/relationships/image" Target="../media/image15.png"/><Relationship Id="rId25"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60.png"/><Relationship Id="rId5" Type="http://schemas.openxmlformats.org/officeDocument/2006/relationships/image" Target="../media/image34.png"/><Relationship Id="rId23" Type="http://schemas.openxmlformats.org/officeDocument/2006/relationships/image" Target="../media/image37.svg"/><Relationship Id="rId4" Type="http://schemas.openxmlformats.org/officeDocument/2006/relationships/image" Target="../media/image33.svg"/><Relationship Id="rId22"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5" Type="http://schemas.openxmlformats.org/officeDocument/2006/relationships/image" Target="../media/image41.png"/><Relationship Id="rId19" Type="http://schemas.openxmlformats.org/officeDocument/2006/relationships/image" Target="../media/image30.png"/><Relationship Id="rId4" Type="http://schemas.openxmlformats.org/officeDocument/2006/relationships/image" Target="../media/image39.svg"/><Relationship Id="rId14" Type="http://schemas.openxmlformats.org/officeDocument/2006/relationships/image" Target="../media/image40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6.pn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16.svg"/><Relationship Id="rId12"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8.png"/><Relationship Id="rId9" Type="http://schemas.openxmlformats.org/officeDocument/2006/relationships/image" Target="../media/image520.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0.png"/><Relationship Id="rId5" Type="http://schemas.openxmlformats.org/officeDocument/2006/relationships/image" Target="../media/image15.png"/><Relationship Id="rId10" Type="http://schemas.openxmlformats.org/officeDocument/2006/relationships/image" Target="../media/image59.png"/><Relationship Id="rId4" Type="http://schemas.openxmlformats.org/officeDocument/2006/relationships/image" Target="../media/image33.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1.png"/><Relationship Id="rId3" Type="http://schemas.openxmlformats.org/officeDocument/2006/relationships/image" Target="../media/image38.png"/><Relationship Id="rId12"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4.png"/><Relationship Id="rId5" Type="http://schemas.openxmlformats.org/officeDocument/2006/relationships/image" Target="../media/image15.png"/><Relationship Id="rId10" Type="http://schemas.openxmlformats.org/officeDocument/2006/relationships/image" Target="../media/image63.png"/><Relationship Id="rId4" Type="http://schemas.openxmlformats.org/officeDocument/2006/relationships/image" Target="../media/image39.sv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32.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15.png"/><Relationship Id="rId1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33.svg"/><Relationship Id="rId9" Type="http://schemas.openxmlformats.org/officeDocument/2006/relationships/image" Target="../media/image70.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svg"/><Relationship Id="rId63" Type="http://schemas.openxmlformats.org/officeDocument/2006/relationships/image" Target="../media/image68.png"/><Relationship Id="rId7" Type="http://schemas.microsoft.com/office/2007/relationships/hdphoto" Target="../media/hdphoto4.wdp"/><Relationship Id="rId2" Type="http://schemas.openxmlformats.org/officeDocument/2006/relationships/image" Target="../media/image15.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8.svg"/><Relationship Id="rId4" Type="http://schemas.openxmlformats.org/officeDocument/2006/relationships/image" Target="../media/image7.png"/><Relationship Id="rId64" Type="http://schemas.openxmlformats.org/officeDocument/2006/relationships/image" Target="../media/image69.svg"/></Relationships>
</file>

<file path=ppt/slides/_rels/slide21.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32.png"/><Relationship Id="rId12"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1.png"/><Relationship Id="rId5" Type="http://schemas.openxmlformats.org/officeDocument/2006/relationships/image" Target="../media/image15.png"/><Relationship Id="rId10" Type="http://schemas.openxmlformats.org/officeDocument/2006/relationships/image" Target="../media/image80.png"/><Relationship Id="rId4" Type="http://schemas.openxmlformats.org/officeDocument/2006/relationships/image" Target="../media/image33.sv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38.png"/><Relationship Id="rId21" Type="http://schemas.openxmlformats.org/officeDocument/2006/relationships/image" Target="../media/image17.png"/><Relationship Id="rId7" Type="http://schemas.openxmlformats.org/officeDocument/2006/relationships/image" Target="../media/image40.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5" Type="http://schemas.openxmlformats.org/officeDocument/2006/relationships/image" Target="../media/image19.png"/><Relationship Id="rId19" Type="http://schemas.openxmlformats.org/officeDocument/2006/relationships/image" Target="../media/image87.png"/><Relationship Id="rId4" Type="http://schemas.openxmlformats.org/officeDocument/2006/relationships/image" Target="../media/image39.svg"/><Relationship Id="rId14" Type="http://schemas.openxmlformats.org/officeDocument/2006/relationships/image" Target="../media/image84.png"/><Relationship Id="rId22"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8.svg"/><Relationship Id="rId2" Type="http://schemas.openxmlformats.org/officeDocument/2006/relationships/image" Target="../media/image9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5" Type="http://schemas.openxmlformats.org/officeDocument/2006/relationships/image" Target="../media/image9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9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80.svg"/><Relationship Id="rId7" Type="http://schemas.openxmlformats.org/officeDocument/2006/relationships/image" Target="../media/image103.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9.svg"/><Relationship Id="rId7" Type="http://schemas.openxmlformats.org/officeDocument/2006/relationships/image" Target="../media/image1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6.svg"/><Relationship Id="rId4" Type="http://schemas.openxmlformats.org/officeDocument/2006/relationships/image" Target="../media/image89.pn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15.png"/><Relationship Id="rId12" Type="http://schemas.openxmlformats.org/officeDocument/2006/relationships/image" Target="../media/image113.png"/><Relationship Id="rId17" Type="http://schemas.openxmlformats.org/officeDocument/2006/relationships/image" Target="../media/image39.sv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90.png"/><Relationship Id="rId10" Type="http://schemas.openxmlformats.org/officeDocument/2006/relationships/image" Target="../media/image111.png"/><Relationship Id="rId4" Type="http://schemas.openxmlformats.org/officeDocument/2006/relationships/image" Target="../media/image16.svg"/><Relationship Id="rId9" Type="http://schemas.openxmlformats.org/officeDocument/2006/relationships/image" Target="../media/image1100.png"/><Relationship Id="rId14" Type="http://schemas.openxmlformats.org/officeDocument/2006/relationships/image" Target="../media/image30.pn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8.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94.svg"/><Relationship Id="rId2" Type="http://schemas.openxmlformats.org/officeDocument/2006/relationships/image" Target="../media/image7.png"/><Relationship Id="rId16" Type="http://schemas.openxmlformats.org/officeDocument/2006/relationships/image" Target="../media/image93.png"/><Relationship Id="rId41"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39.svg"/><Relationship Id="rId15" Type="http://schemas.openxmlformats.org/officeDocument/2006/relationships/image" Target="../media/image92.svg"/><Relationship Id="rId44" Type="http://schemas.openxmlformats.org/officeDocument/2006/relationships/image" Target="../media/image95.png"/><Relationship Id="rId4" Type="http://schemas.openxmlformats.org/officeDocument/2006/relationships/image" Target="../media/image38.png"/><Relationship Id="rId14" Type="http://schemas.openxmlformats.org/officeDocument/2006/relationships/image" Target="../media/image91.png"/><Relationship Id="rId43"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75.png"/><Relationship Id="rId3" Type="http://schemas.openxmlformats.org/officeDocument/2006/relationships/image" Target="../media/image15.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90.png"/><Relationship Id="rId4" Type="http://schemas.openxmlformats.org/officeDocument/2006/relationships/image" Target="../media/image16.svg"/><Relationship Id="rId9" Type="http://schemas.openxmlformats.org/officeDocument/2006/relationships/image" Target="../media/image126.png"/><Relationship Id="rId1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39.svg"/><Relationship Id="rId7" Type="http://schemas.openxmlformats.org/officeDocument/2006/relationships/image" Target="../media/image15.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38.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0.png"/><Relationship Id="rId5" Type="http://schemas.openxmlformats.org/officeDocument/2006/relationships/image" Target="../media/image10.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89.png"/><Relationship Id="rId9" Type="http://schemas.openxmlformats.org/officeDocument/2006/relationships/image" Target="../media/image1280.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7.svg"/><Relationship Id="rId4" Type="http://schemas.openxmlformats.org/officeDocument/2006/relationships/image" Target="../media/image11.svg"/><Relationship Id="rId9"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8.svg"/><Relationship Id="rId7" Type="http://schemas.openxmlformats.org/officeDocument/2006/relationships/image" Target="../media/image16.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sv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16.svg"/><Relationship Id="rId12" Type="http://schemas.openxmlformats.org/officeDocument/2006/relationships/image" Target="../media/image220.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27.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6.svg"/><Relationship Id="rId7" Type="http://schemas.microsoft.com/office/2007/relationships/hdphoto" Target="../media/hdphoto2.wdp"/><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svg"/><Relationship Id="rId15" Type="http://schemas.openxmlformats.org/officeDocument/2006/relationships/image" Target="../media/image28.png"/><Relationship Id="rId4" Type="http://schemas.openxmlformats.org/officeDocument/2006/relationships/image" Target="../media/image19.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2.png"/><Relationship Id="rId21" Type="http://schemas.openxmlformats.org/officeDocument/2006/relationships/image" Target="../media/image320.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7.svg"/><Relationship Id="rId5" Type="http://schemas.openxmlformats.org/officeDocument/2006/relationships/image" Target="../media/image34.png"/><Relationship Id="rId23" Type="http://schemas.openxmlformats.org/officeDocument/2006/relationships/image" Target="../media/image36.png"/><Relationship Id="rId4" Type="http://schemas.openxmlformats.org/officeDocument/2006/relationships/image" Target="../media/image33.svg"/><Relationship Id="rId22"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1.(1−</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(1−</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+ 1) = 1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xmlns:a14="http://schemas.microsoft.com/office/drawing/2010/main">
          <mc:Choice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2;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1.</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xmlns="">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xmlns:a14="http://schemas.microsoft.com/office/drawing/2010/main">
            <mc:Choice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925800" y="617299"/>
            <a:ext cx="2042686" cy="1396455"/>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FF00"/>
                </a:solidFill>
                <a:ea typeface="Calibri" panose="020F0502020204030204" pitchFamily="34" charset="0"/>
                <a:cs typeface="Arial" panose="020B0604020202020204" pitchFamily="34" charset="0"/>
              </a:rPr>
              <a:t>BÀI 2</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xmlns:a14="http://schemas.microsoft.com/office/drawing/2010/main">
        <mc:Choice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xmlns="">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
        <p:nvSpPr>
          <p:cNvPr id="4" name="TextBox 3">
            <a:extLst>
              <a:ext uri="{FF2B5EF4-FFF2-40B4-BE49-F238E27FC236}">
                <a16:creationId xmlns:a16="http://schemas.microsoft.com/office/drawing/2014/main" id="{E947EDE7-5B43-D1EC-A03F-7BFFB7156818}"/>
              </a:ext>
            </a:extLst>
          </p:cNvPr>
          <p:cNvSpPr txBox="1"/>
          <p:nvPr/>
        </p:nvSpPr>
        <p:spPr>
          <a:xfrm>
            <a:off x="1553738" y="8256170"/>
            <a:ext cx="9766852"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15"/>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396872">
            <a:off x="16645195" y="-87355"/>
            <a:ext cx="1400661" cy="2296801"/>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TotalTime>
  <Words>1943</Words>
  <Application>Microsoft Office PowerPoint</Application>
  <PresentationFormat>Custom</PresentationFormat>
  <Paragraphs>258</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Times New Roman</vt:lpstr>
      <vt:lpstr>Cambria Math</vt:lpstr>
      <vt:lpstr>Kavoon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2024-01-18T01:53:19Z</dcterms:modified>
  <dc:identifier>DAFaDmV4ks8</dc:identifier>
</cp:coreProperties>
</file>