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87B"/>
    <a:srgbClr val="5146AF"/>
    <a:srgbClr val="DA5431"/>
    <a:srgbClr val="1A1A1A"/>
    <a:srgbClr val="FFD41D"/>
    <a:srgbClr val="FFE471"/>
    <a:srgbClr val="FDBC00"/>
    <a:srgbClr val="FFDF85"/>
    <a:srgbClr val="FEBA01"/>
    <a:srgbClr val="FE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14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555" y="2266340"/>
            <a:ext cx="594876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3793390"/>
            <a:ext cx="5948760" cy="10335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0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09"/>
            <a:ext cx="8246070" cy="3417154"/>
          </a:xfrm>
        </p:spPr>
        <p:txBody>
          <a:bodyPr/>
          <a:lstStyle>
            <a:lvl1pPr algn="l"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948" y="426186"/>
            <a:ext cx="62526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84" y="1411426"/>
            <a:ext cx="6236936" cy="3344113"/>
          </a:xfrm>
        </p:spPr>
        <p:txBody>
          <a:bodyPr/>
          <a:lstStyle>
            <a:lvl1pPr>
              <a:defRPr sz="2800">
                <a:solidFill>
                  <a:srgbClr val="37287B"/>
                </a:solidFill>
              </a:defRPr>
            </a:lvl1pPr>
            <a:lvl2pPr>
              <a:defRPr>
                <a:solidFill>
                  <a:srgbClr val="37287B"/>
                </a:solidFill>
              </a:defRPr>
            </a:lvl2pPr>
            <a:lvl3pPr>
              <a:defRPr>
                <a:solidFill>
                  <a:srgbClr val="37287B"/>
                </a:solidFill>
              </a:defRPr>
            </a:lvl3pPr>
            <a:lvl4pPr>
              <a:defRPr>
                <a:solidFill>
                  <a:srgbClr val="37287B"/>
                </a:solidFill>
              </a:defRPr>
            </a:lvl4pPr>
            <a:lvl5pPr>
              <a:defRPr>
                <a:solidFill>
                  <a:srgbClr val="37287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-35042"/>
            <a:ext cx="8076896" cy="10689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2020-08-01T18:01:36Z</dcterms:modified>
</cp:coreProperties>
</file>