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07" r:id="rId3"/>
    <p:sldId id="439" r:id="rId4"/>
    <p:sldId id="427" r:id="rId5"/>
    <p:sldId id="428" r:id="rId6"/>
    <p:sldId id="443" r:id="rId7"/>
    <p:sldId id="449" r:id="rId8"/>
    <p:sldId id="450" r:id="rId9"/>
    <p:sldId id="451" r:id="rId10"/>
    <p:sldId id="452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66"/>
    <a:srgbClr val="C5F3F3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52" y="21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Giai%20nghia%20tu/thieng%20lieng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BA CON BÚP BÊ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Đặt câu nói về hoạt động của một người trong câu chuyện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con búp bê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(Mai hoặc bố, mẹ, anh). Cho biết câu đó thuộc mẫu câu nào?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7C79BBD1-B506-4D6E-923A-CB6E9CF74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BA CON BÚP BÊ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F8917-D781-474C-850C-F80AC7BF5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09" y="3655571"/>
            <a:ext cx="13032019" cy="17718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87CF5E9-0500-49A1-AAA7-F3CF981E33FF}"/>
              </a:ext>
            </a:extLst>
          </p:cNvPr>
          <p:cNvSpPr txBox="1"/>
          <p:nvPr/>
        </p:nvSpPr>
        <p:spPr>
          <a:xfrm>
            <a:off x="1548589" y="5715000"/>
            <a:ext cx="1169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Mai ôm chặt con búp bê vào lòng.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61844E-07CF-420C-9D9B-9A6714ECCEF7}"/>
              </a:ext>
            </a:extLst>
          </p:cNvPr>
          <p:cNvSpPr txBox="1"/>
          <p:nvPr/>
        </p:nvSpPr>
        <p:spPr>
          <a:xfrm>
            <a:off x="1533508" y="6546986"/>
            <a:ext cx="1169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Bố làm cho Mai con búp bê bằng gỗ.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87772E-4A85-4F04-87D4-E5EF4F84FC6E}"/>
              </a:ext>
            </a:extLst>
          </p:cNvPr>
          <p:cNvSpPr txBox="1"/>
          <p:nvPr/>
        </p:nvSpPr>
        <p:spPr>
          <a:xfrm>
            <a:off x="1533508" y="7500855"/>
            <a:ext cx="1331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câu này đều nói về hoạt động và thuộc kiểu câu Ai làm gì?</a:t>
            </a:r>
          </a:p>
        </p:txBody>
      </p: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DU LỊCH ĐẠI DƯƠNG</a:t>
            </a: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E2FA1-B3D1-414D-8B3D-9D1BA326F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719" y="685800"/>
            <a:ext cx="1381991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16: BA CON BÚP BÊ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Đọc diễn cảm toàn bài. Giọng đọc nhẹ nhàng, tình cảm. Nhấn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giọng, gây ấn tượng với những từ ngữ gợi tả, gợi cảm.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029200"/>
            <a:ext cx="13578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búp bê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tặng bé Mai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Còn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69754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15918" y="4191000"/>
            <a:ext cx="13941217" cy="2136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Hôm đó,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bố đã đẽo gọt khúc gỗ thành búp bê trai,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mẹ chắp những mảnh vải vụn thành búp bê gái,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 anh trai loay hoay cả tối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làm cô bé búp bê bằng bồi tặng em.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2" action="ppaction://hlinkpres?slideindex=1&amp;slidetitle="/>
          </p:cNvPr>
          <p:cNvSpPr/>
          <p:nvPr/>
        </p:nvSpPr>
        <p:spPr>
          <a:xfrm>
            <a:off x="5260969" y="6781800"/>
            <a:ext cx="29960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giấy bồi,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7701" y="67818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00519" y="3222486"/>
            <a:ext cx="1354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Nô-en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ên, giường,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4" name="Group 33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E5379423-D43A-43ED-8EB6-99A2D24CC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BA CON BÚP BÊ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2507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84084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84007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Bé Mai ao ước điều gì?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8" y="3591476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Mai ao ước có một con búp bé.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55464" y="45720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Món quà bé Mai nhận được trong đêm Nô-en là gì?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99917" y="5919754"/>
            <a:ext cx="10210801" cy="187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Mai nhận được ba con búp bê: một búp bê trai bằng gỗ, một búp bê gái bằng vải và một cô bé búp bê mũm mĩm, nhỏ xíu, bằng giấy bồi.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14">
            <a:extLst>
              <a:ext uri="{FF2B5EF4-FFF2-40B4-BE49-F238E27FC236}">
                <a16:creationId xmlns:a16="http://schemas.microsoft.com/office/drawing/2014/main" id="{E5AB8E1A-B7FE-47B8-8BDF-9024FB5A8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BA CON BÚP BÊ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96FF4B-58DF-4A67-B4DD-BECF3A298C76}"/>
              </a:ext>
            </a:extLst>
          </p:cNvPr>
          <p:cNvSpPr/>
          <p:nvPr/>
        </p:nvSpPr>
        <p:spPr>
          <a:xfrm>
            <a:off x="234347" y="3798582"/>
            <a:ext cx="5172539" cy="5234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Hôm đó,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bố đã đẽo gọt khúc gỗ thành búp bê trai,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mẹ chắp những mảnh vải vụn thành búp bê gái,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 anh trai loay hoay cả tối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làm cô bé búp bê bằng bồi tặng em.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E778E7-189F-47AF-997C-57A289D47092}"/>
              </a:ext>
            </a:extLst>
          </p:cNvPr>
          <p:cNvSpPr/>
          <p:nvPr/>
        </p:nvSpPr>
        <p:spPr>
          <a:xfrm>
            <a:off x="423467" y="2551775"/>
            <a:ext cx="50248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Nô-en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ên, giường,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  <p:bldP spid="25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11824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827595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Món quà giản dị thể hiện tình cảm của bố mẹ và anh trai đối với Mai như thế nào?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38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Những món quà đó thể hiện tình cảm yêu thương ấm áp của những người thân trong gia đình dành cho Mai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70863" y="59436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 Qua câu chuyện, em hiểu vì sao gia đình được gọi là “mái ấm”?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869418" y="7231936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Vì gia đình là nơi ta được mọi người yêu thương. /Vì gia đình là nơi ta luôn cảm thấy an toàn bên người thân.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14">
            <a:extLst>
              <a:ext uri="{FF2B5EF4-FFF2-40B4-BE49-F238E27FC236}">
                <a16:creationId xmlns:a16="http://schemas.microsoft.com/office/drawing/2014/main" id="{4D9AB8EB-799B-414A-A6C4-650B6B54C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BA CON BÚP BÊ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7C219C-3EE5-4C6D-97C4-F255708C458C}"/>
              </a:ext>
            </a:extLst>
          </p:cNvPr>
          <p:cNvSpPr/>
          <p:nvPr/>
        </p:nvSpPr>
        <p:spPr>
          <a:xfrm>
            <a:off x="221095" y="3785330"/>
            <a:ext cx="5172539" cy="5234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Hôm đó,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bố đã đẽo gọt khúc gỗ thành búp bê trai,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mẹ chắp những mảnh vải vụn thành búp bê gái,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 anh trai loay hoay cả tối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làm cô bé búp bê bằng bồi tặng em.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B872BB0-7415-46BE-9121-283D66D2FD0A}"/>
              </a:ext>
            </a:extLst>
          </p:cNvPr>
          <p:cNvSpPr/>
          <p:nvPr/>
        </p:nvSpPr>
        <p:spPr>
          <a:xfrm>
            <a:off x="423467" y="2538523"/>
            <a:ext cx="50248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Nô-en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ên, giường,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923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  <p:bldP spid="25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11824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85889" y="1827595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18600" y="3581400"/>
            <a:ext cx="8773438" cy="4563537"/>
            <a:chOff x="6418600" y="3657600"/>
            <a:chExt cx="8773438" cy="4563537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1552650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376636" y="4724400"/>
              <a:ext cx="6857683" cy="3118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Tình cảm giữa những người trong gia đình luôn là tình cảm đẹp nhất. Nó giúp ta hiểu tại sao gia đình lại được gọi là “mái ấm”.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0B12B80C-D812-49E7-9EBB-441003012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BA CON BÚP BÊ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93D9F4-C61E-4F70-9721-B166060A5A9D}"/>
              </a:ext>
            </a:extLst>
          </p:cNvPr>
          <p:cNvSpPr/>
          <p:nvPr/>
        </p:nvSpPr>
        <p:spPr>
          <a:xfrm>
            <a:off x="234347" y="3758826"/>
            <a:ext cx="5172539" cy="5234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Hôm đó,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bố đã đẽo gọt khúc gỗ thành búp bê trai,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mẹ chắp những mảnh vải vụn thành búp bê gái,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 anh trai loay hoay cả tối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7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làm cô bé búp bê bằng bồi tặng em.</a:t>
            </a:r>
            <a:r>
              <a:rPr lang="en-US" sz="3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A66310-40DD-4F5D-9B9A-841042FF35E6}"/>
              </a:ext>
            </a:extLst>
          </p:cNvPr>
          <p:cNvSpPr/>
          <p:nvPr/>
        </p:nvSpPr>
        <p:spPr>
          <a:xfrm>
            <a:off x="423467" y="2538523"/>
            <a:ext cx="50248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Nô-en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ên, giường,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Tìm thêm ít nhất 3 từ ngữ cho mỗi nhóm từ ngữ dưới đây: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56519" y="371230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Chỉ người thân trong gia đình: bố, 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56679" y="4977202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Chỉ đồ dùng trong nhà: tủ, 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71918" y="6178101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c)Chỉ tình cảm gia đình: yêu thương, ...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499E0C22-E229-4EF1-8448-E7ABA9915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BA CON BÚP BÊ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ACE817-4DF4-4270-B485-ECA9F38A6796}"/>
              </a:ext>
            </a:extLst>
          </p:cNvPr>
          <p:cNvSpPr txBox="1"/>
          <p:nvPr/>
        </p:nvSpPr>
        <p:spPr>
          <a:xfrm>
            <a:off x="8656479" y="3713692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ông, bà, anh, chị,…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41EFA9-79A0-4B2B-8493-36D80D28E80D}"/>
              </a:ext>
            </a:extLst>
          </p:cNvPr>
          <p:cNvSpPr txBox="1"/>
          <p:nvPr/>
        </p:nvSpPr>
        <p:spPr>
          <a:xfrm>
            <a:off x="7239159" y="4986191"/>
            <a:ext cx="713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giường, bàn, ghế, xoong, nồi,…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901605-E6DA-4C68-AE76-ECF038D6F509}"/>
              </a:ext>
            </a:extLst>
          </p:cNvPr>
          <p:cNvSpPr txBox="1"/>
          <p:nvPr/>
        </p:nvSpPr>
        <p:spPr>
          <a:xfrm>
            <a:off x="8610759" y="6187063"/>
            <a:ext cx="713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quý, kính trọng, thương yêu,…</a:t>
            </a:r>
          </a:p>
        </p:txBody>
      </p: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10076</TotalTime>
  <Words>898</Words>
  <Application>Microsoft Office PowerPoint</Application>
  <PresentationFormat>Custom</PresentationFormat>
  <Paragraphs>92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Xiem Do</cp:lastModifiedBy>
  <cp:revision>1134</cp:revision>
  <dcterms:created xsi:type="dcterms:W3CDTF">2008-09-09T22:52:10Z</dcterms:created>
  <dcterms:modified xsi:type="dcterms:W3CDTF">2022-07-31T04:48:29Z</dcterms:modified>
</cp:coreProperties>
</file>