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0"/>
  </p:notesMasterIdLst>
  <p:sldIdLst>
    <p:sldId id="427" r:id="rId8"/>
    <p:sldId id="430" r:id="rId9"/>
    <p:sldId id="464" r:id="rId10"/>
    <p:sldId id="453" r:id="rId11"/>
    <p:sldId id="454" r:id="rId12"/>
    <p:sldId id="459" r:id="rId13"/>
    <p:sldId id="462" r:id="rId14"/>
    <p:sldId id="461" r:id="rId15"/>
    <p:sldId id="460" r:id="rId16"/>
    <p:sldId id="463" r:id="rId17"/>
    <p:sldId id="438" r:id="rId18"/>
    <p:sldId id="431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CE292"/>
    <a:srgbClr val="6DD9FF"/>
    <a:srgbClr val="3333FF"/>
    <a:srgbClr val="FFE07D"/>
    <a:srgbClr val="FF7C80"/>
    <a:srgbClr val="FF0066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32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2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8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0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74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78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8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94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99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33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9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4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6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8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97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77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22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98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15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09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91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55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88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6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9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1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9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23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63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78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09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91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55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88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96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1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99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23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63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78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096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91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55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8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65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96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1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9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23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63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781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09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91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5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88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6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969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12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9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239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63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7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9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4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8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27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31.jpeg"/><Relationship Id="rId7" Type="http://schemas.openxmlformats.org/officeDocument/2006/relationships/image" Target="../media/image24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23" Type="http://schemas.openxmlformats.org/officeDocument/2006/relationships/image" Target="../media/image32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30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25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 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48732" y="2304871"/>
            <a:ext cx="13676187" cy="1200329"/>
            <a:chOff x="1083915" y="2533471"/>
            <a:chExt cx="13988604" cy="1200329"/>
          </a:xfrm>
        </p:grpSpPr>
        <p:sp>
          <p:nvSpPr>
            <p:cNvPr id="18" name="Rectangle 17"/>
            <p:cNvSpPr/>
            <p:nvPr/>
          </p:nvSpPr>
          <p:spPr>
            <a:xfrm>
              <a:off x="2238723" y="2533471"/>
              <a:ext cx="128337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3821" y1="19807" x2="42683" y2="21256"/>
                          <a14:foregroundMark x1="42683" y1="21256" x2="76423" y2="54106"/>
                          <a14:foregroundMark x1="76423" y1="54106" x2="84959" y2="58454"/>
                          <a14:foregroundMark x1="84959" y1="58454" x2="78862" y2="42512"/>
                          <a14:foregroundMark x1="78862" y1="42512" x2="33333" y2="9662"/>
                          <a14:foregroundMark x1="33333" y1="9662" x2="10163" y2="314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915" y="2581360"/>
              <a:ext cx="1154808" cy="971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01914" y="1524000"/>
            <a:ext cx="12403806" cy="646331"/>
            <a:chOff x="1508918" y="1888664"/>
            <a:chExt cx="11050663" cy="646331"/>
          </a:xfrm>
        </p:grpSpPr>
        <p:sp>
          <p:nvSpPr>
            <p:cNvPr id="22" name="Rectangle 21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20610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728119" y="8204988"/>
            <a:ext cx="13238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19" y="3467100"/>
            <a:ext cx="81534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669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  <a:endParaRPr lang="en-GB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64118" y="-20425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63932" y="1338953"/>
            <a:ext cx="10674787" cy="677108"/>
            <a:chOff x="1508918" y="1888664"/>
            <a:chExt cx="840891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40891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Chọn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kênh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1029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3519" y="2111012"/>
            <a:ext cx="1580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Dựa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tên,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1" t="40734" r="65022" b="40558"/>
          <a:stretch/>
        </p:blipFill>
        <p:spPr bwMode="auto">
          <a:xfrm>
            <a:off x="325263" y="3258479"/>
            <a:ext cx="726456" cy="382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69998" r="64901" b="12186"/>
          <a:stretch/>
        </p:blipFill>
        <p:spPr bwMode="auto">
          <a:xfrm>
            <a:off x="6685471" y="4290287"/>
            <a:ext cx="891912" cy="380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77192" y="4261032"/>
            <a:ext cx="4998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tắt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03810" y="5643240"/>
            <a:ext cx="35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 AM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75808" y="6895403"/>
            <a:ext cx="55099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68542" y="6640188"/>
            <a:ext cx="490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83623" y="3867611"/>
            <a:ext cx="4905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kênh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69115" y="8153236"/>
            <a:ext cx="6488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kênh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được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47431" y="5215137"/>
            <a:ext cx="3457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71900" y="3500307"/>
            <a:ext cx="3670120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71900" y="4926981"/>
            <a:ext cx="5086562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87263" y="6313722"/>
            <a:ext cx="4636266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544487" y="4569067"/>
            <a:ext cx="1239564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574078" y="5908090"/>
            <a:ext cx="1850670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49645" y="7381425"/>
            <a:ext cx="340891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671874" y="941040"/>
            <a:ext cx="70630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" b="99420" l="2632" r="100000">
                        <a14:foregroundMark x1="35855" y1="6190" x2="44298" y2="16828"/>
                        <a14:foregroundMark x1="39254" y1="6576" x2="34211" y2="6576"/>
                        <a14:foregroundMark x1="83224" y1="3288" x2="74342" y2="20696"/>
                        <a14:foregroundMark x1="82895" y1="8511" x2="84868" y2="6190"/>
                        <a14:foregroundMark x1="94846" y1="39265" x2="98355" y2="36750"/>
                        <a14:foregroundMark x1="77851" y1="37718" x2="95614" y2="38298"/>
                        <a14:foregroundMark x1="78289" y1="58221" x2="91338" y2="57253"/>
                        <a14:foregroundMark x1="91338" y1="57640" x2="94079" y2="57640"/>
                        <a14:foregroundMark x1="74781" y1="76596" x2="87171" y2="86267"/>
                        <a14:foregroundMark x1="16118" y1="96518" x2="87500" y2="97485"/>
                        <a14:foregroundMark x1="14583" y1="93617" x2="14583" y2="93617"/>
                        <a14:foregroundMark x1="14583" y1="93617" x2="87500" y2="94971"/>
                        <a14:foregroundMark x1="83224" y1="97485" x2="89035" y2="97485"/>
                        <a14:foregroundMark x1="6908" y1="79110" x2="21930" y2="75048"/>
                        <a14:foregroundMark x1="5702" y1="34236" x2="19956" y2="43133"/>
                        <a14:foregroundMark x1="8443" y1="74662" x2="5373" y2="78143"/>
                        <a14:foregroundMark x1="70504" y1="47389" x2="72039" y2="52224"/>
                        <a14:foregroundMark x1="68640" y1="61509" x2="69737" y2="74081"/>
                        <a14:backgroundMark x1="40789" y1="16828" x2="42763" y2="16828"/>
                        <a14:backgroundMark x1="52741" y1="20696" x2="74781" y2="11412"/>
                        <a14:backgroundMark x1="79825" y1="42553" x2="99890" y2="44101"/>
                        <a14:backgroundMark x1="13048" y1="82012" x2="16886" y2="84333"/>
                        <a14:backgroundMark x1="17654" y1="88781" x2="81689" y2="90135"/>
                        <a14:backgroundMark x1="17325" y1="39265" x2="20395" y2="4216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46" y="3313232"/>
            <a:ext cx="5624463" cy="36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1" t="61644" r="64888" b="33970"/>
          <a:stretch/>
        </p:blipFill>
        <p:spPr bwMode="auto">
          <a:xfrm>
            <a:off x="6769873" y="3118249"/>
            <a:ext cx="804205" cy="9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7574078" y="3191587"/>
            <a:ext cx="3360046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529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22" name="Rectangle 21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kênh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925705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1508919" y="2609671"/>
            <a:ext cx="13238036" cy="535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Để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Để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(VOLUME)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?Để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Để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(TUNING)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8919" y="5562600"/>
            <a:ext cx="13238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10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43" name="Rectangle 42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kênh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673234" y="2519755"/>
              <a:ext cx="925705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14" y="2448948"/>
            <a:ext cx="4225496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6350" y="3894377"/>
            <a:ext cx="138036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Khi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580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5081" y="6400800"/>
            <a:ext cx="5791200" cy="2743200"/>
            <a:chOff x="-15081" y="6477000"/>
            <a:chExt cx="5791200" cy="274320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081" y="6477000"/>
              <a:ext cx="5791200" cy="253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9719" y="8573869"/>
              <a:ext cx="2286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An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977" y="3429000"/>
            <a:ext cx="3884661" cy="305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01914" y="1542871"/>
            <a:ext cx="12403806" cy="646331"/>
            <a:chOff x="1508918" y="1888664"/>
            <a:chExt cx="11050663" cy="646331"/>
          </a:xfrm>
        </p:grpSpPr>
        <p:sp>
          <p:nvSpPr>
            <p:cNvPr id="22" name="Rectangle 21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22071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1661318" y="2228671"/>
            <a:ext cx="13888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48" y="3458852"/>
            <a:ext cx="3890064" cy="305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23" y="3458853"/>
            <a:ext cx="3884660" cy="296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553701" y="6629400"/>
            <a:ext cx="5722937" cy="2514600"/>
            <a:chOff x="10553701" y="6771671"/>
            <a:chExt cx="5722937" cy="2514600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3701" y="6771671"/>
              <a:ext cx="5722937" cy="2372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4843919" y="8639940"/>
              <a:ext cx="141141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639" y1="12987" x2="94861" y2="88831"/>
                        <a14:foregroundMark x1="94861" y1="88831" x2="833" y2="90649"/>
                        <a14:foregroundMark x1="833" y1="90649" x2="1250" y2="1299"/>
                        <a14:foregroundMark x1="1250" y1="1299" x2="96250" y2="779"/>
                        <a14:foregroundMark x1="92361" y1="77143" x2="95278" y2="4675"/>
                        <a14:foregroundMark x1="95278" y1="4675" x2="98750" y2="66234"/>
                        <a14:foregroundMark x1="39444" y1="14805" x2="80139" y2="32987"/>
                        <a14:foregroundMark x1="80139" y1="32987" x2="36528" y2="33506"/>
                        <a14:foregroundMark x1="36528" y1="33506" x2="34583" y2="97662"/>
                        <a14:foregroundMark x1="36528" y1="95325" x2="87500" y2="97143"/>
                        <a14:foregroundMark x1="8194" y1="90130" x2="29167" y2="94545"/>
                        <a14:foregroundMark x1="29167" y1="94545" x2="8611" y2="91429"/>
                        <a14:backgroundMark x1="3750" y1="92727" x2="30139" y2="98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5" y="3458853"/>
            <a:ext cx="3890063" cy="296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48122" y="6634099"/>
            <a:ext cx="4078809" cy="2732203"/>
            <a:chOff x="6248122" y="6634099"/>
            <a:chExt cx="4078809" cy="273220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8" name="Rounded Rectangle 37"/>
            <p:cNvSpPr/>
            <p:nvPr/>
          </p:nvSpPr>
          <p:spPr>
            <a:xfrm>
              <a:off x="6248122" y="6634099"/>
              <a:ext cx="2488899" cy="1548586"/>
            </a:xfrm>
            <a:prstGeom prst="roundRect">
              <a:avLst>
                <a:gd name="adj" fmla="val 38714"/>
              </a:avLst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208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846" b="89976" l="0" r="98886">
                          <a14:foregroundMark x1="36971" y1="20538" x2="36526" y2="23472"/>
                          <a14:foregroundMark x1="51225" y1="17604" x2="56125" y2="18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183" y="6999068"/>
              <a:ext cx="2598748" cy="236723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09838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ối quan hệ giữa học và hành (21 mẫu) - Văn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" b="100000" l="286" r="100000">
                        <a14:foregroundMark x1="61857" y1="30518" x2="70571" y2="29700"/>
                        <a14:foregroundMark x1="68571" y1="54223" x2="68857" y2="59946"/>
                        <a14:foregroundMark x1="69143" y1="60490" x2="64429" y2="73297"/>
                        <a14:foregroundMark x1="64429" y1="73297" x2="60286" y2="71935"/>
                        <a14:foregroundMark x1="63714" y1="91553" x2="72857" y2="96458"/>
                        <a14:foregroundMark x1="72857" y1="96458" x2="81286" y2="94823"/>
                        <a14:foregroundMark x1="81286" y1="94823" x2="90857" y2="70572"/>
                        <a14:foregroundMark x1="90857" y1="70572" x2="91571" y2="77384"/>
                        <a14:foregroundMark x1="91571" y1="77384" x2="92000" y2="81471"/>
                        <a14:foregroundMark x1="91714" y1="82289" x2="91714" y2="85286"/>
                        <a14:foregroundMark x1="91714" y1="85286" x2="92000" y2="67030"/>
                        <a14:foregroundMark x1="92000" y1="67030" x2="92714" y2="73297"/>
                        <a14:backgroundMark x1="26857" y1="77929" x2="29571" y2="78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93" y="4122202"/>
            <a:ext cx="7859252" cy="41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48732" y="2533471"/>
            <a:ext cx="13676187" cy="1200329"/>
            <a:chOff x="1083915" y="2533471"/>
            <a:chExt cx="13988604" cy="1200329"/>
          </a:xfrm>
        </p:grpSpPr>
        <p:sp>
          <p:nvSpPr>
            <p:cNvPr id="32" name="Rectangle 31"/>
            <p:cNvSpPr/>
            <p:nvPr/>
          </p:nvSpPr>
          <p:spPr>
            <a:xfrm>
              <a:off x="2238723" y="2533471"/>
              <a:ext cx="128337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bật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kênh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3821" y1="19807" x2="42683" y2="21256"/>
                          <a14:foregroundMark x1="42683" y1="21256" x2="76423" y2="54106"/>
                          <a14:foregroundMark x1="76423" y1="54106" x2="84959" y2="58454"/>
                          <a14:foregroundMark x1="84959" y1="58454" x2="78862" y2="42512"/>
                          <a14:foregroundMark x1="78862" y1="42512" x2="33333" y2="9662"/>
                          <a14:foregroundMark x1="33333" y1="9662" x2="10163" y2="314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915" y="2581360"/>
              <a:ext cx="1154808" cy="971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601914" y="1542871"/>
            <a:ext cx="12403806" cy="646331"/>
            <a:chOff x="1508918" y="1888664"/>
            <a:chExt cx="11050663" cy="646331"/>
          </a:xfrm>
        </p:grpSpPr>
        <p:sp>
          <p:nvSpPr>
            <p:cNvPr id="35" name="Rectangle 34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73234" y="2519755"/>
              <a:ext cx="233255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" b="100000" l="0" r="995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9" y="6614505"/>
            <a:ext cx="2408032" cy="230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669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8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88" y="2943225"/>
            <a:ext cx="44958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50" y="2743200"/>
            <a:ext cx="4225496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601914" y="1868269"/>
            <a:ext cx="12403806" cy="646331"/>
            <a:chOff x="1508918" y="1888664"/>
            <a:chExt cx="11050663" cy="646331"/>
          </a:xfrm>
        </p:grpSpPr>
        <p:sp>
          <p:nvSpPr>
            <p:cNvPr id="38" name="Rectangle 37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673234" y="2519755"/>
              <a:ext cx="233255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75519" y="4062412"/>
            <a:ext cx="106680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có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ten để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69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08919" y="2252592"/>
            <a:ext cx="13506450" cy="6739008"/>
          </a:xfrm>
          <a:custGeom>
            <a:avLst/>
            <a:gdLst>
              <a:gd name="connsiteX0" fmla="*/ 0 w 12219370"/>
              <a:gd name="connsiteY0" fmla="*/ 355650 h 6019800"/>
              <a:gd name="connsiteX1" fmla="*/ 355650 w 12219370"/>
              <a:gd name="connsiteY1" fmla="*/ 0 h 6019800"/>
              <a:gd name="connsiteX2" fmla="*/ 11863720 w 12219370"/>
              <a:gd name="connsiteY2" fmla="*/ 0 h 6019800"/>
              <a:gd name="connsiteX3" fmla="*/ 12219370 w 12219370"/>
              <a:gd name="connsiteY3" fmla="*/ 355650 h 6019800"/>
              <a:gd name="connsiteX4" fmla="*/ 12219370 w 12219370"/>
              <a:gd name="connsiteY4" fmla="*/ 5664150 h 6019800"/>
              <a:gd name="connsiteX5" fmla="*/ 11863720 w 12219370"/>
              <a:gd name="connsiteY5" fmla="*/ 6019800 h 6019800"/>
              <a:gd name="connsiteX6" fmla="*/ 355650 w 12219370"/>
              <a:gd name="connsiteY6" fmla="*/ 6019800 h 6019800"/>
              <a:gd name="connsiteX7" fmla="*/ 0 w 12219370"/>
              <a:gd name="connsiteY7" fmla="*/ 5664150 h 6019800"/>
              <a:gd name="connsiteX8" fmla="*/ 0 w 12219370"/>
              <a:gd name="connsiteY8" fmla="*/ 355650 h 6019800"/>
              <a:gd name="connsiteX0" fmla="*/ 0 w 12238420"/>
              <a:gd name="connsiteY0" fmla="*/ 355650 h 6019800"/>
              <a:gd name="connsiteX1" fmla="*/ 355650 w 12238420"/>
              <a:gd name="connsiteY1" fmla="*/ 0 h 6019800"/>
              <a:gd name="connsiteX2" fmla="*/ 11863720 w 12238420"/>
              <a:gd name="connsiteY2" fmla="*/ 0 h 6019800"/>
              <a:gd name="connsiteX3" fmla="*/ 12238420 w 12238420"/>
              <a:gd name="connsiteY3" fmla="*/ 755700 h 6019800"/>
              <a:gd name="connsiteX4" fmla="*/ 12219370 w 12238420"/>
              <a:gd name="connsiteY4" fmla="*/ 5664150 h 6019800"/>
              <a:gd name="connsiteX5" fmla="*/ 11863720 w 12238420"/>
              <a:gd name="connsiteY5" fmla="*/ 6019800 h 6019800"/>
              <a:gd name="connsiteX6" fmla="*/ 355650 w 12238420"/>
              <a:gd name="connsiteY6" fmla="*/ 6019800 h 6019800"/>
              <a:gd name="connsiteX7" fmla="*/ 0 w 12238420"/>
              <a:gd name="connsiteY7" fmla="*/ 5664150 h 6019800"/>
              <a:gd name="connsiteX8" fmla="*/ 0 w 12238420"/>
              <a:gd name="connsiteY8" fmla="*/ 355650 h 6019800"/>
              <a:gd name="connsiteX0" fmla="*/ 0 w 12238420"/>
              <a:gd name="connsiteY0" fmla="*/ 355650 h 6019800"/>
              <a:gd name="connsiteX1" fmla="*/ 355650 w 12238420"/>
              <a:gd name="connsiteY1" fmla="*/ 0 h 6019800"/>
              <a:gd name="connsiteX2" fmla="*/ 11863720 w 12238420"/>
              <a:gd name="connsiteY2" fmla="*/ 457200 h 6019800"/>
              <a:gd name="connsiteX3" fmla="*/ 12238420 w 12238420"/>
              <a:gd name="connsiteY3" fmla="*/ 755700 h 6019800"/>
              <a:gd name="connsiteX4" fmla="*/ 12219370 w 12238420"/>
              <a:gd name="connsiteY4" fmla="*/ 5664150 h 6019800"/>
              <a:gd name="connsiteX5" fmla="*/ 11863720 w 12238420"/>
              <a:gd name="connsiteY5" fmla="*/ 6019800 h 6019800"/>
              <a:gd name="connsiteX6" fmla="*/ 355650 w 12238420"/>
              <a:gd name="connsiteY6" fmla="*/ 6019800 h 6019800"/>
              <a:gd name="connsiteX7" fmla="*/ 0 w 12238420"/>
              <a:gd name="connsiteY7" fmla="*/ 5664150 h 6019800"/>
              <a:gd name="connsiteX8" fmla="*/ 0 w 12238420"/>
              <a:gd name="connsiteY8" fmla="*/ 355650 h 6019800"/>
              <a:gd name="connsiteX0" fmla="*/ 0 w 12238420"/>
              <a:gd name="connsiteY0" fmla="*/ 355650 h 6019800"/>
              <a:gd name="connsiteX1" fmla="*/ 355650 w 12238420"/>
              <a:gd name="connsiteY1" fmla="*/ 0 h 6019800"/>
              <a:gd name="connsiteX2" fmla="*/ 11863720 w 12238420"/>
              <a:gd name="connsiteY2" fmla="*/ 457200 h 6019800"/>
              <a:gd name="connsiteX3" fmla="*/ 12238420 w 12238420"/>
              <a:gd name="connsiteY3" fmla="*/ 755700 h 6019800"/>
              <a:gd name="connsiteX4" fmla="*/ 12219370 w 12238420"/>
              <a:gd name="connsiteY4" fmla="*/ 5664150 h 6019800"/>
              <a:gd name="connsiteX5" fmla="*/ 11863720 w 12238420"/>
              <a:gd name="connsiteY5" fmla="*/ 6019800 h 6019800"/>
              <a:gd name="connsiteX6" fmla="*/ 355650 w 12238420"/>
              <a:gd name="connsiteY6" fmla="*/ 6019800 h 6019800"/>
              <a:gd name="connsiteX7" fmla="*/ 0 w 12238420"/>
              <a:gd name="connsiteY7" fmla="*/ 5664150 h 6019800"/>
              <a:gd name="connsiteX8" fmla="*/ 0 w 12238420"/>
              <a:gd name="connsiteY8" fmla="*/ 355650 h 6019800"/>
              <a:gd name="connsiteX0" fmla="*/ 0 w 12238420"/>
              <a:gd name="connsiteY0" fmla="*/ 356848 h 6020998"/>
              <a:gd name="connsiteX1" fmla="*/ 355650 w 12238420"/>
              <a:gd name="connsiteY1" fmla="*/ 1198 h 6020998"/>
              <a:gd name="connsiteX2" fmla="*/ 5052600 w 12238420"/>
              <a:gd name="connsiteY2" fmla="*/ 248848 h 6020998"/>
              <a:gd name="connsiteX3" fmla="*/ 11863720 w 12238420"/>
              <a:gd name="connsiteY3" fmla="*/ 458398 h 6020998"/>
              <a:gd name="connsiteX4" fmla="*/ 12238420 w 12238420"/>
              <a:gd name="connsiteY4" fmla="*/ 756898 h 6020998"/>
              <a:gd name="connsiteX5" fmla="*/ 12219370 w 12238420"/>
              <a:gd name="connsiteY5" fmla="*/ 5665348 h 6020998"/>
              <a:gd name="connsiteX6" fmla="*/ 11863720 w 12238420"/>
              <a:gd name="connsiteY6" fmla="*/ 6020998 h 6020998"/>
              <a:gd name="connsiteX7" fmla="*/ 355650 w 12238420"/>
              <a:gd name="connsiteY7" fmla="*/ 6020998 h 6020998"/>
              <a:gd name="connsiteX8" fmla="*/ 0 w 12238420"/>
              <a:gd name="connsiteY8" fmla="*/ 5665348 h 6020998"/>
              <a:gd name="connsiteX9" fmla="*/ 0 w 12238420"/>
              <a:gd name="connsiteY9" fmla="*/ 356848 h 6020998"/>
              <a:gd name="connsiteX0" fmla="*/ 0 w 12238420"/>
              <a:gd name="connsiteY0" fmla="*/ 489276 h 6153426"/>
              <a:gd name="connsiteX1" fmla="*/ 355650 w 12238420"/>
              <a:gd name="connsiteY1" fmla="*/ 133626 h 6153426"/>
              <a:gd name="connsiteX2" fmla="*/ 4919250 w 12238420"/>
              <a:gd name="connsiteY2" fmla="*/ 19326 h 6153426"/>
              <a:gd name="connsiteX3" fmla="*/ 11863720 w 12238420"/>
              <a:gd name="connsiteY3" fmla="*/ 590826 h 6153426"/>
              <a:gd name="connsiteX4" fmla="*/ 12238420 w 12238420"/>
              <a:gd name="connsiteY4" fmla="*/ 889326 h 6153426"/>
              <a:gd name="connsiteX5" fmla="*/ 12219370 w 12238420"/>
              <a:gd name="connsiteY5" fmla="*/ 5797776 h 6153426"/>
              <a:gd name="connsiteX6" fmla="*/ 11863720 w 12238420"/>
              <a:gd name="connsiteY6" fmla="*/ 6153426 h 6153426"/>
              <a:gd name="connsiteX7" fmla="*/ 355650 w 12238420"/>
              <a:gd name="connsiteY7" fmla="*/ 6153426 h 6153426"/>
              <a:gd name="connsiteX8" fmla="*/ 0 w 12238420"/>
              <a:gd name="connsiteY8" fmla="*/ 5797776 h 6153426"/>
              <a:gd name="connsiteX9" fmla="*/ 0 w 12238420"/>
              <a:gd name="connsiteY9" fmla="*/ 489276 h 6153426"/>
              <a:gd name="connsiteX0" fmla="*/ 0 w 12238420"/>
              <a:gd name="connsiteY0" fmla="*/ 515183 h 6179333"/>
              <a:gd name="connsiteX1" fmla="*/ 336600 w 12238420"/>
              <a:gd name="connsiteY1" fmla="*/ 26183 h 6179333"/>
              <a:gd name="connsiteX2" fmla="*/ 4919250 w 12238420"/>
              <a:gd name="connsiteY2" fmla="*/ 45233 h 6179333"/>
              <a:gd name="connsiteX3" fmla="*/ 11863720 w 12238420"/>
              <a:gd name="connsiteY3" fmla="*/ 616733 h 6179333"/>
              <a:gd name="connsiteX4" fmla="*/ 12238420 w 12238420"/>
              <a:gd name="connsiteY4" fmla="*/ 915233 h 6179333"/>
              <a:gd name="connsiteX5" fmla="*/ 12219370 w 12238420"/>
              <a:gd name="connsiteY5" fmla="*/ 5823683 h 6179333"/>
              <a:gd name="connsiteX6" fmla="*/ 11863720 w 12238420"/>
              <a:gd name="connsiteY6" fmla="*/ 6179333 h 6179333"/>
              <a:gd name="connsiteX7" fmla="*/ 355650 w 12238420"/>
              <a:gd name="connsiteY7" fmla="*/ 6179333 h 6179333"/>
              <a:gd name="connsiteX8" fmla="*/ 0 w 12238420"/>
              <a:gd name="connsiteY8" fmla="*/ 5823683 h 6179333"/>
              <a:gd name="connsiteX9" fmla="*/ 0 w 12238420"/>
              <a:gd name="connsiteY9" fmla="*/ 515183 h 6179333"/>
              <a:gd name="connsiteX0" fmla="*/ 0 w 12238420"/>
              <a:gd name="connsiteY0" fmla="*/ 381833 h 6179333"/>
              <a:gd name="connsiteX1" fmla="*/ 336600 w 12238420"/>
              <a:gd name="connsiteY1" fmla="*/ 26183 h 6179333"/>
              <a:gd name="connsiteX2" fmla="*/ 4919250 w 12238420"/>
              <a:gd name="connsiteY2" fmla="*/ 45233 h 6179333"/>
              <a:gd name="connsiteX3" fmla="*/ 11863720 w 12238420"/>
              <a:gd name="connsiteY3" fmla="*/ 616733 h 6179333"/>
              <a:gd name="connsiteX4" fmla="*/ 12238420 w 12238420"/>
              <a:gd name="connsiteY4" fmla="*/ 915233 h 6179333"/>
              <a:gd name="connsiteX5" fmla="*/ 12219370 w 12238420"/>
              <a:gd name="connsiteY5" fmla="*/ 5823683 h 6179333"/>
              <a:gd name="connsiteX6" fmla="*/ 11863720 w 12238420"/>
              <a:gd name="connsiteY6" fmla="*/ 6179333 h 6179333"/>
              <a:gd name="connsiteX7" fmla="*/ 355650 w 12238420"/>
              <a:gd name="connsiteY7" fmla="*/ 6179333 h 6179333"/>
              <a:gd name="connsiteX8" fmla="*/ 0 w 12238420"/>
              <a:gd name="connsiteY8" fmla="*/ 5823683 h 6179333"/>
              <a:gd name="connsiteX9" fmla="*/ 0 w 12238420"/>
              <a:gd name="connsiteY9" fmla="*/ 381833 h 6179333"/>
              <a:gd name="connsiteX0" fmla="*/ 0 w 12238420"/>
              <a:gd name="connsiteY0" fmla="*/ 422695 h 6220195"/>
              <a:gd name="connsiteX1" fmla="*/ 336600 w 12238420"/>
              <a:gd name="connsiteY1" fmla="*/ 67045 h 6220195"/>
              <a:gd name="connsiteX2" fmla="*/ 4919250 w 12238420"/>
              <a:gd name="connsiteY2" fmla="*/ 28945 h 6220195"/>
              <a:gd name="connsiteX3" fmla="*/ 11863720 w 12238420"/>
              <a:gd name="connsiteY3" fmla="*/ 657595 h 6220195"/>
              <a:gd name="connsiteX4" fmla="*/ 12238420 w 12238420"/>
              <a:gd name="connsiteY4" fmla="*/ 956095 h 6220195"/>
              <a:gd name="connsiteX5" fmla="*/ 12219370 w 12238420"/>
              <a:gd name="connsiteY5" fmla="*/ 5864545 h 6220195"/>
              <a:gd name="connsiteX6" fmla="*/ 11863720 w 12238420"/>
              <a:gd name="connsiteY6" fmla="*/ 6220195 h 6220195"/>
              <a:gd name="connsiteX7" fmla="*/ 355650 w 12238420"/>
              <a:gd name="connsiteY7" fmla="*/ 6220195 h 6220195"/>
              <a:gd name="connsiteX8" fmla="*/ 0 w 12238420"/>
              <a:gd name="connsiteY8" fmla="*/ 5864545 h 6220195"/>
              <a:gd name="connsiteX9" fmla="*/ 0 w 12238420"/>
              <a:gd name="connsiteY9" fmla="*/ 422695 h 6220195"/>
              <a:gd name="connsiteX0" fmla="*/ 0 w 12238420"/>
              <a:gd name="connsiteY0" fmla="*/ 393750 h 6191250"/>
              <a:gd name="connsiteX1" fmla="*/ 336600 w 12238420"/>
              <a:gd name="connsiteY1" fmla="*/ 38100 h 6191250"/>
              <a:gd name="connsiteX2" fmla="*/ 4919250 w 12238420"/>
              <a:gd name="connsiteY2" fmla="*/ 0 h 6191250"/>
              <a:gd name="connsiteX3" fmla="*/ 11863720 w 12238420"/>
              <a:gd name="connsiteY3" fmla="*/ 628650 h 6191250"/>
              <a:gd name="connsiteX4" fmla="*/ 12238420 w 12238420"/>
              <a:gd name="connsiteY4" fmla="*/ 927150 h 6191250"/>
              <a:gd name="connsiteX5" fmla="*/ 12219370 w 12238420"/>
              <a:gd name="connsiteY5" fmla="*/ 5835600 h 6191250"/>
              <a:gd name="connsiteX6" fmla="*/ 11863720 w 12238420"/>
              <a:gd name="connsiteY6" fmla="*/ 6191250 h 6191250"/>
              <a:gd name="connsiteX7" fmla="*/ 355650 w 12238420"/>
              <a:gd name="connsiteY7" fmla="*/ 6191250 h 6191250"/>
              <a:gd name="connsiteX8" fmla="*/ 0 w 12238420"/>
              <a:gd name="connsiteY8" fmla="*/ 5835600 h 6191250"/>
              <a:gd name="connsiteX9" fmla="*/ 0 w 12238420"/>
              <a:gd name="connsiteY9" fmla="*/ 393750 h 6191250"/>
              <a:gd name="connsiteX0" fmla="*/ 0 w 12257470"/>
              <a:gd name="connsiteY0" fmla="*/ 260400 h 6191250"/>
              <a:gd name="connsiteX1" fmla="*/ 355650 w 12257470"/>
              <a:gd name="connsiteY1" fmla="*/ 38100 h 6191250"/>
              <a:gd name="connsiteX2" fmla="*/ 4938300 w 12257470"/>
              <a:gd name="connsiteY2" fmla="*/ 0 h 6191250"/>
              <a:gd name="connsiteX3" fmla="*/ 11882770 w 12257470"/>
              <a:gd name="connsiteY3" fmla="*/ 628650 h 6191250"/>
              <a:gd name="connsiteX4" fmla="*/ 12257470 w 12257470"/>
              <a:gd name="connsiteY4" fmla="*/ 927150 h 6191250"/>
              <a:gd name="connsiteX5" fmla="*/ 12238420 w 12257470"/>
              <a:gd name="connsiteY5" fmla="*/ 5835600 h 6191250"/>
              <a:gd name="connsiteX6" fmla="*/ 11882770 w 12257470"/>
              <a:gd name="connsiteY6" fmla="*/ 6191250 h 6191250"/>
              <a:gd name="connsiteX7" fmla="*/ 374700 w 12257470"/>
              <a:gd name="connsiteY7" fmla="*/ 6191250 h 6191250"/>
              <a:gd name="connsiteX8" fmla="*/ 19050 w 12257470"/>
              <a:gd name="connsiteY8" fmla="*/ 5835600 h 6191250"/>
              <a:gd name="connsiteX9" fmla="*/ 0 w 12257470"/>
              <a:gd name="connsiteY9" fmla="*/ 260400 h 6191250"/>
              <a:gd name="connsiteX0" fmla="*/ 0 w 12257470"/>
              <a:gd name="connsiteY0" fmla="*/ 376383 h 6307233"/>
              <a:gd name="connsiteX1" fmla="*/ 317550 w 12257470"/>
              <a:gd name="connsiteY1" fmla="*/ 1683 h 6307233"/>
              <a:gd name="connsiteX2" fmla="*/ 4938300 w 12257470"/>
              <a:gd name="connsiteY2" fmla="*/ 115983 h 6307233"/>
              <a:gd name="connsiteX3" fmla="*/ 11882770 w 12257470"/>
              <a:gd name="connsiteY3" fmla="*/ 744633 h 6307233"/>
              <a:gd name="connsiteX4" fmla="*/ 12257470 w 12257470"/>
              <a:gd name="connsiteY4" fmla="*/ 1043133 h 6307233"/>
              <a:gd name="connsiteX5" fmla="*/ 12238420 w 12257470"/>
              <a:gd name="connsiteY5" fmla="*/ 5951583 h 6307233"/>
              <a:gd name="connsiteX6" fmla="*/ 11882770 w 12257470"/>
              <a:gd name="connsiteY6" fmla="*/ 6307233 h 6307233"/>
              <a:gd name="connsiteX7" fmla="*/ 374700 w 12257470"/>
              <a:gd name="connsiteY7" fmla="*/ 6307233 h 6307233"/>
              <a:gd name="connsiteX8" fmla="*/ 19050 w 12257470"/>
              <a:gd name="connsiteY8" fmla="*/ 5951583 h 6307233"/>
              <a:gd name="connsiteX9" fmla="*/ 0 w 12257470"/>
              <a:gd name="connsiteY9" fmla="*/ 376383 h 6307233"/>
              <a:gd name="connsiteX0" fmla="*/ 0 w 12257470"/>
              <a:gd name="connsiteY0" fmla="*/ 378260 h 6309110"/>
              <a:gd name="connsiteX1" fmla="*/ 317550 w 12257470"/>
              <a:gd name="connsiteY1" fmla="*/ 3560 h 6309110"/>
              <a:gd name="connsiteX2" fmla="*/ 4919250 w 12257470"/>
              <a:gd name="connsiteY2" fmla="*/ 41660 h 6309110"/>
              <a:gd name="connsiteX3" fmla="*/ 11882770 w 12257470"/>
              <a:gd name="connsiteY3" fmla="*/ 746510 h 6309110"/>
              <a:gd name="connsiteX4" fmla="*/ 12257470 w 12257470"/>
              <a:gd name="connsiteY4" fmla="*/ 1045010 h 6309110"/>
              <a:gd name="connsiteX5" fmla="*/ 12238420 w 12257470"/>
              <a:gd name="connsiteY5" fmla="*/ 5953460 h 6309110"/>
              <a:gd name="connsiteX6" fmla="*/ 11882770 w 12257470"/>
              <a:gd name="connsiteY6" fmla="*/ 6309110 h 6309110"/>
              <a:gd name="connsiteX7" fmla="*/ 374700 w 12257470"/>
              <a:gd name="connsiteY7" fmla="*/ 6309110 h 6309110"/>
              <a:gd name="connsiteX8" fmla="*/ 19050 w 12257470"/>
              <a:gd name="connsiteY8" fmla="*/ 5953460 h 6309110"/>
              <a:gd name="connsiteX9" fmla="*/ 0 w 12257470"/>
              <a:gd name="connsiteY9" fmla="*/ 378260 h 630911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11882770 w 12257470"/>
              <a:gd name="connsiteY3" fmla="*/ 762000 h 6324600"/>
              <a:gd name="connsiteX4" fmla="*/ 12257470 w 12257470"/>
              <a:gd name="connsiteY4" fmla="*/ 1060500 h 6324600"/>
              <a:gd name="connsiteX5" fmla="*/ 12238420 w 12257470"/>
              <a:gd name="connsiteY5" fmla="*/ 5968950 h 6324600"/>
              <a:gd name="connsiteX6" fmla="*/ 11882770 w 12257470"/>
              <a:gd name="connsiteY6" fmla="*/ 6324600 h 6324600"/>
              <a:gd name="connsiteX7" fmla="*/ 374700 w 12257470"/>
              <a:gd name="connsiteY7" fmla="*/ 6324600 h 6324600"/>
              <a:gd name="connsiteX8" fmla="*/ 19050 w 12257470"/>
              <a:gd name="connsiteY8" fmla="*/ 5968950 h 6324600"/>
              <a:gd name="connsiteX9" fmla="*/ 0 w 12257470"/>
              <a:gd name="connsiteY9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615781 w 12257470"/>
              <a:gd name="connsiteY3" fmla="*/ 57151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72931 w 12257470"/>
              <a:gd name="connsiteY4" fmla="*/ 26670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7631 w 12257470"/>
              <a:gd name="connsiteY3" fmla="*/ 209551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230794 w 12257470"/>
              <a:gd name="connsiteY3" fmla="*/ 188286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230794 w 12257470"/>
              <a:gd name="connsiteY3" fmla="*/ 188286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230794 w 12257470"/>
              <a:gd name="connsiteY3" fmla="*/ 188286 h 6324600"/>
              <a:gd name="connsiteX4" fmla="*/ 5653881 w 12257470"/>
              <a:gd name="connsiteY4" fmla="*/ 62865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230794 w 12257470"/>
              <a:gd name="connsiteY3" fmla="*/ 188286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230794 w 12257470"/>
              <a:gd name="connsiteY3" fmla="*/ 188286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494393 w 12257470"/>
              <a:gd name="connsiteY3" fmla="*/ 575488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494393 w 12257470"/>
              <a:gd name="connsiteY3" fmla="*/ 575488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494393 w 12257470"/>
              <a:gd name="connsiteY3" fmla="*/ 575488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494393 w 12257470"/>
              <a:gd name="connsiteY3" fmla="*/ 575488 h 6324600"/>
              <a:gd name="connsiteX4" fmla="*/ 11882770 w 12257470"/>
              <a:gd name="connsiteY4" fmla="*/ 762000 h 6324600"/>
              <a:gd name="connsiteX5" fmla="*/ 12257470 w 12257470"/>
              <a:gd name="connsiteY5" fmla="*/ 1060500 h 6324600"/>
              <a:gd name="connsiteX6" fmla="*/ 12238420 w 12257470"/>
              <a:gd name="connsiteY6" fmla="*/ 5968950 h 6324600"/>
              <a:gd name="connsiteX7" fmla="*/ 11882770 w 12257470"/>
              <a:gd name="connsiteY7" fmla="*/ 6324600 h 6324600"/>
              <a:gd name="connsiteX8" fmla="*/ 374700 w 12257470"/>
              <a:gd name="connsiteY8" fmla="*/ 6324600 h 6324600"/>
              <a:gd name="connsiteX9" fmla="*/ 19050 w 12257470"/>
              <a:gd name="connsiteY9" fmla="*/ 5968950 h 6324600"/>
              <a:gd name="connsiteX10" fmla="*/ 0 w 12257470"/>
              <a:gd name="connsiteY10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364587 w 12257470"/>
              <a:gd name="connsiteY3" fmla="*/ 409796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088140 w 12257470"/>
              <a:gd name="connsiteY3" fmla="*/ 101451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405814 h 6336664"/>
              <a:gd name="connsiteX1" fmla="*/ 317550 w 12257470"/>
              <a:gd name="connsiteY1" fmla="*/ 31114 h 6336664"/>
              <a:gd name="connsiteX2" fmla="*/ 4957350 w 12257470"/>
              <a:gd name="connsiteY2" fmla="*/ 12064 h 6336664"/>
              <a:gd name="connsiteX3" fmla="*/ 5088140 w 12257470"/>
              <a:gd name="connsiteY3" fmla="*/ 113515 h 6336664"/>
              <a:gd name="connsiteX4" fmla="*/ 5494393 w 12257470"/>
              <a:gd name="connsiteY4" fmla="*/ 587552 h 6336664"/>
              <a:gd name="connsiteX5" fmla="*/ 11882770 w 12257470"/>
              <a:gd name="connsiteY5" fmla="*/ 774064 h 6336664"/>
              <a:gd name="connsiteX6" fmla="*/ 12257470 w 12257470"/>
              <a:gd name="connsiteY6" fmla="*/ 1072564 h 6336664"/>
              <a:gd name="connsiteX7" fmla="*/ 12238420 w 12257470"/>
              <a:gd name="connsiteY7" fmla="*/ 5981014 h 6336664"/>
              <a:gd name="connsiteX8" fmla="*/ 11882770 w 12257470"/>
              <a:gd name="connsiteY8" fmla="*/ 6336664 h 6336664"/>
              <a:gd name="connsiteX9" fmla="*/ 374700 w 12257470"/>
              <a:gd name="connsiteY9" fmla="*/ 6336664 h 6336664"/>
              <a:gd name="connsiteX10" fmla="*/ 19050 w 12257470"/>
              <a:gd name="connsiteY10" fmla="*/ 5981014 h 6336664"/>
              <a:gd name="connsiteX11" fmla="*/ 0 w 12257470"/>
              <a:gd name="connsiteY11" fmla="*/ 405814 h 6336664"/>
              <a:gd name="connsiteX0" fmla="*/ 0 w 12257470"/>
              <a:gd name="connsiteY0" fmla="*/ 405814 h 6336664"/>
              <a:gd name="connsiteX1" fmla="*/ 317550 w 12257470"/>
              <a:gd name="connsiteY1" fmla="*/ 31114 h 6336664"/>
              <a:gd name="connsiteX2" fmla="*/ 4957350 w 12257470"/>
              <a:gd name="connsiteY2" fmla="*/ 12064 h 6336664"/>
              <a:gd name="connsiteX3" fmla="*/ 5088140 w 12257470"/>
              <a:gd name="connsiteY3" fmla="*/ 113515 h 6336664"/>
              <a:gd name="connsiteX4" fmla="*/ 5494393 w 12257470"/>
              <a:gd name="connsiteY4" fmla="*/ 587552 h 6336664"/>
              <a:gd name="connsiteX5" fmla="*/ 11882770 w 12257470"/>
              <a:gd name="connsiteY5" fmla="*/ 774064 h 6336664"/>
              <a:gd name="connsiteX6" fmla="*/ 12257470 w 12257470"/>
              <a:gd name="connsiteY6" fmla="*/ 1072564 h 6336664"/>
              <a:gd name="connsiteX7" fmla="*/ 12238420 w 12257470"/>
              <a:gd name="connsiteY7" fmla="*/ 5981014 h 6336664"/>
              <a:gd name="connsiteX8" fmla="*/ 11882770 w 12257470"/>
              <a:gd name="connsiteY8" fmla="*/ 6336664 h 6336664"/>
              <a:gd name="connsiteX9" fmla="*/ 374700 w 12257470"/>
              <a:gd name="connsiteY9" fmla="*/ 6336664 h 6336664"/>
              <a:gd name="connsiteX10" fmla="*/ 19050 w 12257470"/>
              <a:gd name="connsiteY10" fmla="*/ 5981014 h 6336664"/>
              <a:gd name="connsiteX11" fmla="*/ 0 w 12257470"/>
              <a:gd name="connsiteY11" fmla="*/ 405814 h 6336664"/>
              <a:gd name="connsiteX0" fmla="*/ 0 w 12257470"/>
              <a:gd name="connsiteY0" fmla="*/ 405814 h 6336664"/>
              <a:gd name="connsiteX1" fmla="*/ 317550 w 12257470"/>
              <a:gd name="connsiteY1" fmla="*/ 31114 h 6336664"/>
              <a:gd name="connsiteX2" fmla="*/ 4957350 w 12257470"/>
              <a:gd name="connsiteY2" fmla="*/ 12064 h 6336664"/>
              <a:gd name="connsiteX3" fmla="*/ 5088140 w 12257470"/>
              <a:gd name="connsiteY3" fmla="*/ 113515 h 6336664"/>
              <a:gd name="connsiteX4" fmla="*/ 5494393 w 12257470"/>
              <a:gd name="connsiteY4" fmla="*/ 587552 h 6336664"/>
              <a:gd name="connsiteX5" fmla="*/ 11882770 w 12257470"/>
              <a:gd name="connsiteY5" fmla="*/ 774064 h 6336664"/>
              <a:gd name="connsiteX6" fmla="*/ 12257470 w 12257470"/>
              <a:gd name="connsiteY6" fmla="*/ 1072564 h 6336664"/>
              <a:gd name="connsiteX7" fmla="*/ 12238420 w 12257470"/>
              <a:gd name="connsiteY7" fmla="*/ 5981014 h 6336664"/>
              <a:gd name="connsiteX8" fmla="*/ 11882770 w 12257470"/>
              <a:gd name="connsiteY8" fmla="*/ 6336664 h 6336664"/>
              <a:gd name="connsiteX9" fmla="*/ 374700 w 12257470"/>
              <a:gd name="connsiteY9" fmla="*/ 6336664 h 6336664"/>
              <a:gd name="connsiteX10" fmla="*/ 19050 w 12257470"/>
              <a:gd name="connsiteY10" fmla="*/ 5981014 h 6336664"/>
              <a:gd name="connsiteX11" fmla="*/ 0 w 12257470"/>
              <a:gd name="connsiteY11" fmla="*/ 405814 h 6336664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088140 w 12257470"/>
              <a:gd name="connsiteY3" fmla="*/ 101451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62568 w 12257470"/>
              <a:gd name="connsiteY3" fmla="*/ 90819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436053 h 6366903"/>
              <a:gd name="connsiteX1" fmla="*/ 317550 w 12257470"/>
              <a:gd name="connsiteY1" fmla="*/ 61353 h 6366903"/>
              <a:gd name="connsiteX2" fmla="*/ 4957350 w 12257470"/>
              <a:gd name="connsiteY2" fmla="*/ 42303 h 6366903"/>
              <a:gd name="connsiteX3" fmla="*/ 5162568 w 12257470"/>
              <a:gd name="connsiteY3" fmla="*/ 133122 h 6366903"/>
              <a:gd name="connsiteX4" fmla="*/ 5494393 w 12257470"/>
              <a:gd name="connsiteY4" fmla="*/ 617791 h 6366903"/>
              <a:gd name="connsiteX5" fmla="*/ 11882770 w 12257470"/>
              <a:gd name="connsiteY5" fmla="*/ 804303 h 6366903"/>
              <a:gd name="connsiteX6" fmla="*/ 12257470 w 12257470"/>
              <a:gd name="connsiteY6" fmla="*/ 1102803 h 6366903"/>
              <a:gd name="connsiteX7" fmla="*/ 12238420 w 12257470"/>
              <a:gd name="connsiteY7" fmla="*/ 6011253 h 6366903"/>
              <a:gd name="connsiteX8" fmla="*/ 11882770 w 12257470"/>
              <a:gd name="connsiteY8" fmla="*/ 6366903 h 6366903"/>
              <a:gd name="connsiteX9" fmla="*/ 374700 w 12257470"/>
              <a:gd name="connsiteY9" fmla="*/ 6366903 h 6366903"/>
              <a:gd name="connsiteX10" fmla="*/ 19050 w 12257470"/>
              <a:gd name="connsiteY10" fmla="*/ 6011253 h 6366903"/>
              <a:gd name="connsiteX11" fmla="*/ 0 w 12257470"/>
              <a:gd name="connsiteY11" fmla="*/ 436053 h 6366903"/>
              <a:gd name="connsiteX0" fmla="*/ 0 w 12257470"/>
              <a:gd name="connsiteY0" fmla="*/ 407240 h 6338090"/>
              <a:gd name="connsiteX1" fmla="*/ 317550 w 12257470"/>
              <a:gd name="connsiteY1" fmla="*/ 32540 h 6338090"/>
              <a:gd name="connsiteX2" fmla="*/ 4957350 w 12257470"/>
              <a:gd name="connsiteY2" fmla="*/ 13490 h 6338090"/>
              <a:gd name="connsiteX3" fmla="*/ 5162568 w 12257470"/>
              <a:gd name="connsiteY3" fmla="*/ 104309 h 6338090"/>
              <a:gd name="connsiteX4" fmla="*/ 5494393 w 12257470"/>
              <a:gd name="connsiteY4" fmla="*/ 588978 h 6338090"/>
              <a:gd name="connsiteX5" fmla="*/ 11882770 w 12257470"/>
              <a:gd name="connsiteY5" fmla="*/ 775490 h 6338090"/>
              <a:gd name="connsiteX6" fmla="*/ 12257470 w 12257470"/>
              <a:gd name="connsiteY6" fmla="*/ 1073990 h 6338090"/>
              <a:gd name="connsiteX7" fmla="*/ 12238420 w 12257470"/>
              <a:gd name="connsiteY7" fmla="*/ 5982440 h 6338090"/>
              <a:gd name="connsiteX8" fmla="*/ 11882770 w 12257470"/>
              <a:gd name="connsiteY8" fmla="*/ 6338090 h 6338090"/>
              <a:gd name="connsiteX9" fmla="*/ 374700 w 12257470"/>
              <a:gd name="connsiteY9" fmla="*/ 6338090 h 6338090"/>
              <a:gd name="connsiteX10" fmla="*/ 19050 w 12257470"/>
              <a:gd name="connsiteY10" fmla="*/ 5982440 h 6338090"/>
              <a:gd name="connsiteX11" fmla="*/ 0 w 12257470"/>
              <a:gd name="connsiteY11" fmla="*/ 407240 h 633809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62568 w 12257470"/>
              <a:gd name="connsiteY3" fmla="*/ 90819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94393 w 12257470"/>
              <a:gd name="connsiteY4" fmla="*/ 575488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45739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11882770 w 12257470"/>
              <a:gd name="connsiteY5" fmla="*/ 762000 h 6324600"/>
              <a:gd name="connsiteX6" fmla="*/ 12257470 w 12257470"/>
              <a:gd name="connsiteY6" fmla="*/ 1060500 h 6324600"/>
              <a:gd name="connsiteX7" fmla="*/ 12238420 w 12257470"/>
              <a:gd name="connsiteY7" fmla="*/ 5968950 h 6324600"/>
              <a:gd name="connsiteX8" fmla="*/ 11882770 w 12257470"/>
              <a:gd name="connsiteY8" fmla="*/ 6324600 h 6324600"/>
              <a:gd name="connsiteX9" fmla="*/ 374700 w 12257470"/>
              <a:gd name="connsiteY9" fmla="*/ 6324600 h 6324600"/>
              <a:gd name="connsiteX10" fmla="*/ 19050 w 12257470"/>
              <a:gd name="connsiteY10" fmla="*/ 5968950 h 6324600"/>
              <a:gd name="connsiteX11" fmla="*/ 0 w 12257470"/>
              <a:gd name="connsiteY11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05613 w 12257470"/>
              <a:gd name="connsiteY5" fmla="*/ 530603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05613 w 12257470"/>
              <a:gd name="connsiteY5" fmla="*/ 530603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11223 w 12257470"/>
              <a:gd name="connsiteY5" fmla="*/ 569872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11223 w 12257470"/>
              <a:gd name="connsiteY5" fmla="*/ 569872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11223 w 12257470"/>
              <a:gd name="connsiteY5" fmla="*/ 569872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11223 w 12257470"/>
              <a:gd name="connsiteY5" fmla="*/ 569872 h 6324600"/>
              <a:gd name="connsiteX6" fmla="*/ 11882770 w 12257470"/>
              <a:gd name="connsiteY6" fmla="*/ 762000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57470"/>
              <a:gd name="connsiteY0" fmla="*/ 393750 h 6324600"/>
              <a:gd name="connsiteX1" fmla="*/ 317550 w 12257470"/>
              <a:gd name="connsiteY1" fmla="*/ 19050 h 6324600"/>
              <a:gd name="connsiteX2" fmla="*/ 4957350 w 12257470"/>
              <a:gd name="connsiteY2" fmla="*/ 0 h 6324600"/>
              <a:gd name="connsiteX3" fmla="*/ 5179398 w 12257470"/>
              <a:gd name="connsiteY3" fmla="*/ 107648 h 6324600"/>
              <a:gd name="connsiteX4" fmla="*/ 5415855 w 12257470"/>
              <a:gd name="connsiteY4" fmla="*/ 485731 h 6324600"/>
              <a:gd name="connsiteX5" fmla="*/ 5611223 w 12257470"/>
              <a:gd name="connsiteY5" fmla="*/ 569872 h 6324600"/>
              <a:gd name="connsiteX6" fmla="*/ 11893989 w 12257470"/>
              <a:gd name="connsiteY6" fmla="*/ 599316 h 6324600"/>
              <a:gd name="connsiteX7" fmla="*/ 12257470 w 12257470"/>
              <a:gd name="connsiteY7" fmla="*/ 1060500 h 6324600"/>
              <a:gd name="connsiteX8" fmla="*/ 12238420 w 12257470"/>
              <a:gd name="connsiteY8" fmla="*/ 5968950 h 6324600"/>
              <a:gd name="connsiteX9" fmla="*/ 11882770 w 12257470"/>
              <a:gd name="connsiteY9" fmla="*/ 6324600 h 6324600"/>
              <a:gd name="connsiteX10" fmla="*/ 374700 w 12257470"/>
              <a:gd name="connsiteY10" fmla="*/ 6324600 h 6324600"/>
              <a:gd name="connsiteX11" fmla="*/ 19050 w 12257470"/>
              <a:gd name="connsiteY11" fmla="*/ 5968950 h 6324600"/>
              <a:gd name="connsiteX12" fmla="*/ 0 w 12257470"/>
              <a:gd name="connsiteY12" fmla="*/ 393750 h 6324600"/>
              <a:gd name="connsiteX0" fmla="*/ 0 w 12246250"/>
              <a:gd name="connsiteY0" fmla="*/ 393750 h 6324600"/>
              <a:gd name="connsiteX1" fmla="*/ 317550 w 12246250"/>
              <a:gd name="connsiteY1" fmla="*/ 19050 h 6324600"/>
              <a:gd name="connsiteX2" fmla="*/ 4957350 w 12246250"/>
              <a:gd name="connsiteY2" fmla="*/ 0 h 6324600"/>
              <a:gd name="connsiteX3" fmla="*/ 5179398 w 12246250"/>
              <a:gd name="connsiteY3" fmla="*/ 107648 h 6324600"/>
              <a:gd name="connsiteX4" fmla="*/ 5415855 w 12246250"/>
              <a:gd name="connsiteY4" fmla="*/ 485731 h 6324600"/>
              <a:gd name="connsiteX5" fmla="*/ 5611223 w 12246250"/>
              <a:gd name="connsiteY5" fmla="*/ 569872 h 6324600"/>
              <a:gd name="connsiteX6" fmla="*/ 11893989 w 12246250"/>
              <a:gd name="connsiteY6" fmla="*/ 599316 h 6324600"/>
              <a:gd name="connsiteX7" fmla="*/ 12246250 w 12246250"/>
              <a:gd name="connsiteY7" fmla="*/ 808058 h 6324600"/>
              <a:gd name="connsiteX8" fmla="*/ 12238420 w 12246250"/>
              <a:gd name="connsiteY8" fmla="*/ 5968950 h 6324600"/>
              <a:gd name="connsiteX9" fmla="*/ 11882770 w 12246250"/>
              <a:gd name="connsiteY9" fmla="*/ 6324600 h 6324600"/>
              <a:gd name="connsiteX10" fmla="*/ 374700 w 12246250"/>
              <a:gd name="connsiteY10" fmla="*/ 6324600 h 6324600"/>
              <a:gd name="connsiteX11" fmla="*/ 19050 w 12246250"/>
              <a:gd name="connsiteY11" fmla="*/ 5968950 h 6324600"/>
              <a:gd name="connsiteX12" fmla="*/ 0 w 12246250"/>
              <a:gd name="connsiteY12" fmla="*/ 393750 h 6324600"/>
              <a:gd name="connsiteX0" fmla="*/ 0 w 12251860"/>
              <a:gd name="connsiteY0" fmla="*/ 393750 h 6324600"/>
              <a:gd name="connsiteX1" fmla="*/ 317550 w 12251860"/>
              <a:gd name="connsiteY1" fmla="*/ 19050 h 6324600"/>
              <a:gd name="connsiteX2" fmla="*/ 4957350 w 12251860"/>
              <a:gd name="connsiteY2" fmla="*/ 0 h 6324600"/>
              <a:gd name="connsiteX3" fmla="*/ 5179398 w 12251860"/>
              <a:gd name="connsiteY3" fmla="*/ 107648 h 6324600"/>
              <a:gd name="connsiteX4" fmla="*/ 5415855 w 12251860"/>
              <a:gd name="connsiteY4" fmla="*/ 485731 h 6324600"/>
              <a:gd name="connsiteX5" fmla="*/ 5611223 w 12251860"/>
              <a:gd name="connsiteY5" fmla="*/ 569872 h 6324600"/>
              <a:gd name="connsiteX6" fmla="*/ 11893989 w 12251860"/>
              <a:gd name="connsiteY6" fmla="*/ 599316 h 6324600"/>
              <a:gd name="connsiteX7" fmla="*/ 12251860 w 12251860"/>
              <a:gd name="connsiteY7" fmla="*/ 858546 h 6324600"/>
              <a:gd name="connsiteX8" fmla="*/ 12238420 w 12251860"/>
              <a:gd name="connsiteY8" fmla="*/ 5968950 h 6324600"/>
              <a:gd name="connsiteX9" fmla="*/ 11882770 w 12251860"/>
              <a:gd name="connsiteY9" fmla="*/ 6324600 h 6324600"/>
              <a:gd name="connsiteX10" fmla="*/ 374700 w 12251860"/>
              <a:gd name="connsiteY10" fmla="*/ 6324600 h 6324600"/>
              <a:gd name="connsiteX11" fmla="*/ 19050 w 12251860"/>
              <a:gd name="connsiteY11" fmla="*/ 5968950 h 6324600"/>
              <a:gd name="connsiteX12" fmla="*/ 0 w 12251860"/>
              <a:gd name="connsiteY12" fmla="*/ 393750 h 6324600"/>
              <a:gd name="connsiteX0" fmla="*/ 0 w 12251860"/>
              <a:gd name="connsiteY0" fmla="*/ 393750 h 6324600"/>
              <a:gd name="connsiteX1" fmla="*/ 317550 w 12251860"/>
              <a:gd name="connsiteY1" fmla="*/ 19050 h 6324600"/>
              <a:gd name="connsiteX2" fmla="*/ 4957350 w 12251860"/>
              <a:gd name="connsiteY2" fmla="*/ 0 h 6324600"/>
              <a:gd name="connsiteX3" fmla="*/ 5179398 w 12251860"/>
              <a:gd name="connsiteY3" fmla="*/ 107648 h 6324600"/>
              <a:gd name="connsiteX4" fmla="*/ 5415855 w 12251860"/>
              <a:gd name="connsiteY4" fmla="*/ 485731 h 6324600"/>
              <a:gd name="connsiteX5" fmla="*/ 5611223 w 12251860"/>
              <a:gd name="connsiteY5" fmla="*/ 569872 h 6324600"/>
              <a:gd name="connsiteX6" fmla="*/ 12039844 w 12251860"/>
              <a:gd name="connsiteY6" fmla="*/ 604926 h 6324600"/>
              <a:gd name="connsiteX7" fmla="*/ 12251860 w 12251860"/>
              <a:gd name="connsiteY7" fmla="*/ 858546 h 6324600"/>
              <a:gd name="connsiteX8" fmla="*/ 12238420 w 12251860"/>
              <a:gd name="connsiteY8" fmla="*/ 5968950 h 6324600"/>
              <a:gd name="connsiteX9" fmla="*/ 11882770 w 12251860"/>
              <a:gd name="connsiteY9" fmla="*/ 6324600 h 6324600"/>
              <a:gd name="connsiteX10" fmla="*/ 374700 w 12251860"/>
              <a:gd name="connsiteY10" fmla="*/ 6324600 h 6324600"/>
              <a:gd name="connsiteX11" fmla="*/ 19050 w 12251860"/>
              <a:gd name="connsiteY11" fmla="*/ 5968950 h 6324600"/>
              <a:gd name="connsiteX12" fmla="*/ 0 w 12251860"/>
              <a:gd name="connsiteY12" fmla="*/ 393750 h 6324600"/>
              <a:gd name="connsiteX0" fmla="*/ 0 w 12251860"/>
              <a:gd name="connsiteY0" fmla="*/ 393750 h 6324600"/>
              <a:gd name="connsiteX1" fmla="*/ 317550 w 12251860"/>
              <a:gd name="connsiteY1" fmla="*/ 19050 h 6324600"/>
              <a:gd name="connsiteX2" fmla="*/ 4957350 w 12251860"/>
              <a:gd name="connsiteY2" fmla="*/ 0 h 6324600"/>
              <a:gd name="connsiteX3" fmla="*/ 5179398 w 12251860"/>
              <a:gd name="connsiteY3" fmla="*/ 107648 h 6324600"/>
              <a:gd name="connsiteX4" fmla="*/ 5415855 w 12251860"/>
              <a:gd name="connsiteY4" fmla="*/ 485731 h 6324600"/>
              <a:gd name="connsiteX5" fmla="*/ 5611223 w 12251860"/>
              <a:gd name="connsiteY5" fmla="*/ 569872 h 6324600"/>
              <a:gd name="connsiteX6" fmla="*/ 12039844 w 12251860"/>
              <a:gd name="connsiteY6" fmla="*/ 604926 h 6324600"/>
              <a:gd name="connsiteX7" fmla="*/ 12251860 w 12251860"/>
              <a:gd name="connsiteY7" fmla="*/ 858546 h 6324600"/>
              <a:gd name="connsiteX8" fmla="*/ 12238420 w 12251860"/>
              <a:gd name="connsiteY8" fmla="*/ 5968950 h 6324600"/>
              <a:gd name="connsiteX9" fmla="*/ 11882770 w 12251860"/>
              <a:gd name="connsiteY9" fmla="*/ 6324600 h 6324600"/>
              <a:gd name="connsiteX10" fmla="*/ 374700 w 12251860"/>
              <a:gd name="connsiteY10" fmla="*/ 6324600 h 6324600"/>
              <a:gd name="connsiteX11" fmla="*/ 19050 w 12251860"/>
              <a:gd name="connsiteY11" fmla="*/ 5968950 h 6324600"/>
              <a:gd name="connsiteX12" fmla="*/ 0 w 12251860"/>
              <a:gd name="connsiteY12" fmla="*/ 39375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51860" h="6324600">
                <a:moveTo>
                  <a:pt x="0" y="393750"/>
                </a:moveTo>
                <a:cubicBezTo>
                  <a:pt x="0" y="197330"/>
                  <a:pt x="121130" y="19050"/>
                  <a:pt x="317550" y="19050"/>
                </a:cubicBezTo>
                <a:cubicBezTo>
                  <a:pt x="1159650" y="1050"/>
                  <a:pt x="3039338" y="0"/>
                  <a:pt x="4957350" y="0"/>
                </a:cubicBezTo>
                <a:cubicBezTo>
                  <a:pt x="5079684" y="18744"/>
                  <a:pt x="5097523" y="24387"/>
                  <a:pt x="5179398" y="107648"/>
                </a:cubicBezTo>
                <a:cubicBezTo>
                  <a:pt x="5312935" y="273295"/>
                  <a:pt x="5269527" y="289329"/>
                  <a:pt x="5415855" y="485731"/>
                </a:cubicBezTo>
                <a:cubicBezTo>
                  <a:pt x="5486891" y="556223"/>
                  <a:pt x="5515121" y="557487"/>
                  <a:pt x="5611223" y="569872"/>
                </a:cubicBezTo>
                <a:lnTo>
                  <a:pt x="12039844" y="604926"/>
                </a:lnTo>
                <a:cubicBezTo>
                  <a:pt x="12236264" y="604926"/>
                  <a:pt x="12251860" y="662126"/>
                  <a:pt x="12251860" y="858546"/>
                </a:cubicBezTo>
                <a:cubicBezTo>
                  <a:pt x="12251860" y="2628046"/>
                  <a:pt x="12238420" y="4199450"/>
                  <a:pt x="12238420" y="5968950"/>
                </a:cubicBezTo>
                <a:cubicBezTo>
                  <a:pt x="12238420" y="6165370"/>
                  <a:pt x="12079190" y="6324600"/>
                  <a:pt x="11882770" y="6324600"/>
                </a:cubicBezTo>
                <a:lnTo>
                  <a:pt x="374700" y="6324600"/>
                </a:lnTo>
                <a:cubicBezTo>
                  <a:pt x="178280" y="6324600"/>
                  <a:pt x="19050" y="6165370"/>
                  <a:pt x="19050" y="5968950"/>
                </a:cubicBezTo>
                <a:lnTo>
                  <a:pt x="0" y="393750"/>
                </a:lnTo>
                <a:close/>
              </a:path>
            </a:pathLst>
          </a:custGeom>
          <a:solidFill>
            <a:srgbClr val="BCE2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(T4)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40122" y="2915077"/>
            <a:ext cx="1211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(tin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…),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40122" y="5624860"/>
            <a:ext cx="1211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(TUNING),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(VLUME).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40122" y="3992970"/>
            <a:ext cx="1211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40122" y="7256751"/>
            <a:ext cx="1211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00" y="2364876"/>
            <a:ext cx="865569" cy="8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601914" y="1487269"/>
            <a:ext cx="12403806" cy="646331"/>
            <a:chOff x="1508918" y="1888664"/>
            <a:chExt cx="11050663" cy="646331"/>
          </a:xfrm>
        </p:grpSpPr>
        <p:sp>
          <p:nvSpPr>
            <p:cNvPr id="35" name="Rectangle 34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73234" y="2519755"/>
              <a:ext cx="21288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 rot="154525">
            <a:off x="2650164" y="2981842"/>
            <a:ext cx="457200" cy="457200"/>
            <a:chOff x="2194719" y="3048000"/>
            <a:chExt cx="457200" cy="457200"/>
          </a:xfrm>
        </p:grpSpPr>
        <p:sp>
          <p:nvSpPr>
            <p:cNvPr id="4" name="Oval 3"/>
            <p:cNvSpPr/>
            <p:nvPr/>
          </p:nvSpPr>
          <p:spPr>
            <a:xfrm>
              <a:off x="2194719" y="3048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 rot="4088512">
              <a:off x="2338204" y="3151467"/>
              <a:ext cx="170229" cy="258818"/>
            </a:xfrm>
            <a:prstGeom prst="chevron">
              <a:avLst>
                <a:gd name="adj" fmla="val 8038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54525">
            <a:off x="2650164" y="4125447"/>
            <a:ext cx="457200" cy="457200"/>
            <a:chOff x="2194719" y="3048000"/>
            <a:chExt cx="457200" cy="457200"/>
          </a:xfrm>
        </p:grpSpPr>
        <p:sp>
          <p:nvSpPr>
            <p:cNvPr id="23" name="Oval 22"/>
            <p:cNvSpPr/>
            <p:nvPr/>
          </p:nvSpPr>
          <p:spPr>
            <a:xfrm>
              <a:off x="2194719" y="3048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hevron 23"/>
            <p:cNvSpPr/>
            <p:nvPr/>
          </p:nvSpPr>
          <p:spPr>
            <a:xfrm rot="4088512">
              <a:off x="2338204" y="3151467"/>
              <a:ext cx="170229" cy="258818"/>
            </a:xfrm>
            <a:prstGeom prst="chevron">
              <a:avLst>
                <a:gd name="adj" fmla="val 8038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154525">
            <a:off x="2650164" y="5757337"/>
            <a:ext cx="457200" cy="457200"/>
            <a:chOff x="2194719" y="3048000"/>
            <a:chExt cx="457200" cy="457200"/>
          </a:xfrm>
        </p:grpSpPr>
        <p:sp>
          <p:nvSpPr>
            <p:cNvPr id="38" name="Oval 37"/>
            <p:cNvSpPr/>
            <p:nvPr/>
          </p:nvSpPr>
          <p:spPr>
            <a:xfrm>
              <a:off x="2194719" y="3048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hevron 39"/>
            <p:cNvSpPr/>
            <p:nvPr/>
          </p:nvSpPr>
          <p:spPr>
            <a:xfrm rot="4088512">
              <a:off x="2338204" y="3151467"/>
              <a:ext cx="170229" cy="258818"/>
            </a:xfrm>
            <a:prstGeom prst="chevron">
              <a:avLst>
                <a:gd name="adj" fmla="val 8038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154525">
            <a:off x="2650164" y="7389227"/>
            <a:ext cx="457200" cy="457200"/>
            <a:chOff x="2194719" y="3048000"/>
            <a:chExt cx="457200" cy="457200"/>
          </a:xfrm>
        </p:grpSpPr>
        <p:sp>
          <p:nvSpPr>
            <p:cNvPr id="42" name="Oval 41"/>
            <p:cNvSpPr/>
            <p:nvPr/>
          </p:nvSpPr>
          <p:spPr>
            <a:xfrm>
              <a:off x="2194719" y="3048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hevron 42"/>
            <p:cNvSpPr/>
            <p:nvPr/>
          </p:nvSpPr>
          <p:spPr>
            <a:xfrm rot="4088512">
              <a:off x="2338204" y="3151467"/>
              <a:ext cx="170229" cy="258818"/>
            </a:xfrm>
            <a:prstGeom prst="chevron">
              <a:avLst>
                <a:gd name="adj" fmla="val 8038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69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/>
      <p:bldP spid="34" grpId="0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10486</TotalTime>
  <Words>777</Words>
  <PresentationFormat>Custom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Default Design</vt:lpstr>
      <vt:lpstr>2_Default Design</vt:lpstr>
      <vt:lpstr>3_Default Design</vt:lpstr>
      <vt:lpstr>1_Default Design</vt:lpstr>
      <vt:lpstr>4_Default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2022-08-25T15:17:42Z</dcterms:modified>
</cp:coreProperties>
</file>