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3" r:id="rId2"/>
    <p:sldMasterId id="2147483685" r:id="rId3"/>
  </p:sldMasterIdLst>
  <p:notesMasterIdLst>
    <p:notesMasterId r:id="rId16"/>
  </p:notesMasterIdLst>
  <p:sldIdLst>
    <p:sldId id="257" r:id="rId4"/>
    <p:sldId id="284" r:id="rId5"/>
    <p:sldId id="266" r:id="rId6"/>
    <p:sldId id="286" r:id="rId7"/>
    <p:sldId id="283" r:id="rId8"/>
    <p:sldId id="267" r:id="rId9"/>
    <p:sldId id="288" r:id="rId10"/>
    <p:sldId id="289" r:id="rId11"/>
    <p:sldId id="280" r:id="rId12"/>
    <p:sldId id="290" r:id="rId13"/>
    <p:sldId id="291" r:id="rId14"/>
    <p:sldId id="285" r:id="rId1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a:srgbClr val="006600"/>
    <a:srgbClr val="000099"/>
    <a:srgbClr val="FF0066"/>
    <a:srgbClr val="5B054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42" y="-17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B9FC04-D309-43BE-83DF-09004E39676E}" type="datetimeFigureOut">
              <a:rPr lang="en-US" smtClean="0"/>
              <a:t>8/23/2020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6346DF-BAB2-45AB-91F5-C0C462BD9AD0}" type="slidenum">
              <a:rPr lang="en-US" smtClean="0"/>
              <a:t>‹#›</a:t>
            </a:fld>
            <a:endParaRPr lang="en-US"/>
          </a:p>
        </p:txBody>
      </p:sp>
    </p:spTree>
    <p:extLst>
      <p:ext uri="{BB962C8B-B14F-4D97-AF65-F5344CB8AC3E}">
        <p14:creationId xmlns:p14="http://schemas.microsoft.com/office/powerpoint/2010/main" val="40464589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6346DF-BAB2-45AB-91F5-C0C462BD9AD0}"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30788276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6346DF-BAB2-45AB-91F5-C0C462BD9AD0}"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30788276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6346DF-BAB2-45AB-91F5-C0C462BD9AD0}"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30788276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6346DF-BAB2-45AB-91F5-C0C462BD9AD0}"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30788276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6346DF-BAB2-45AB-91F5-C0C462BD9AD0}"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3078827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2"/>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8E3B5DC-9520-4629-924D-E3C04C888945}" type="datetimeFigureOut">
              <a:rPr lang="en-US" smtClean="0"/>
              <a:t>8/23/2020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78CBE3-0B44-491F-887D-8CB18AD4FB34}" type="slidenum">
              <a:rPr lang="en-US" smtClean="0"/>
              <a:t>‹#›</a:t>
            </a:fld>
            <a:endParaRPr lang="en-US"/>
          </a:p>
        </p:txBody>
      </p:sp>
    </p:spTree>
    <p:extLst>
      <p:ext uri="{BB962C8B-B14F-4D97-AF65-F5344CB8AC3E}">
        <p14:creationId xmlns:p14="http://schemas.microsoft.com/office/powerpoint/2010/main" val="776043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E3B5DC-9520-4629-924D-E3C04C888945}" type="datetimeFigureOut">
              <a:rPr lang="en-US" smtClean="0"/>
              <a:t>8/23/2020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78CBE3-0B44-491F-887D-8CB18AD4FB34}" type="slidenum">
              <a:rPr lang="en-US" smtClean="0"/>
              <a:t>‹#›</a:t>
            </a:fld>
            <a:endParaRPr lang="en-US"/>
          </a:p>
        </p:txBody>
      </p:sp>
    </p:spTree>
    <p:extLst>
      <p:ext uri="{BB962C8B-B14F-4D97-AF65-F5344CB8AC3E}">
        <p14:creationId xmlns:p14="http://schemas.microsoft.com/office/powerpoint/2010/main" val="2658765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3"/>
            <a:ext cx="2057400" cy="32908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4783"/>
            <a:ext cx="6019800" cy="329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E3B5DC-9520-4629-924D-E3C04C888945}" type="datetimeFigureOut">
              <a:rPr lang="en-US" smtClean="0"/>
              <a:t>8/23/2020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78CBE3-0B44-491F-887D-8CB18AD4FB34}" type="slidenum">
              <a:rPr lang="en-US" smtClean="0"/>
              <a:t>‹#›</a:t>
            </a:fld>
            <a:endParaRPr lang="en-US"/>
          </a:p>
        </p:txBody>
      </p:sp>
    </p:spTree>
    <p:extLst>
      <p:ext uri="{BB962C8B-B14F-4D97-AF65-F5344CB8AC3E}">
        <p14:creationId xmlns:p14="http://schemas.microsoft.com/office/powerpoint/2010/main" val="10557889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1"/>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68D8664-092E-41A3-AE1F-76FBA70E22E1}" type="datetimeFigureOut">
              <a:rPr lang="en-US">
                <a:solidFill>
                  <a:prstClr val="black">
                    <a:tint val="75000"/>
                  </a:prstClr>
                </a:solidFill>
              </a:rPr>
              <a:pPr>
                <a:defRPr/>
              </a:pPr>
              <a:t>8/23/2020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E452500-6065-49EF-8C52-436AD3DB9D0D}"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6891426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514B917-5E16-4C1B-8CCA-48D1CE90F078}" type="datetimeFigureOut">
              <a:rPr lang="en-US">
                <a:solidFill>
                  <a:prstClr val="black">
                    <a:tint val="75000"/>
                  </a:prstClr>
                </a:solidFill>
              </a:rPr>
              <a:pPr>
                <a:defRPr/>
              </a:pPr>
              <a:t>8/23/2020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919CD2C4-B4AD-4D9B-B724-E91AD1D167D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548685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1035EE2-96CD-4E99-97E1-3963C3E07520}" type="datetimeFigureOut">
              <a:rPr lang="en-US">
                <a:solidFill>
                  <a:prstClr val="black">
                    <a:tint val="75000"/>
                  </a:prstClr>
                </a:solidFill>
              </a:rPr>
              <a:pPr>
                <a:defRPr/>
              </a:pPr>
              <a:t>8/23/2020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724780E1-2B8A-4525-88FD-055B28E97A2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615169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0CAA9D0-0C62-4141-8270-556A8A17AE04}" type="datetimeFigureOut">
              <a:rPr lang="en-US">
                <a:solidFill>
                  <a:prstClr val="black">
                    <a:tint val="75000"/>
                  </a:prstClr>
                </a:solidFill>
              </a:rPr>
              <a:pPr>
                <a:defRPr/>
              </a:pPr>
              <a:t>8/23/2020</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20D0A4AB-1716-4CEB-907D-70B903B7F55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7991014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0"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0"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2FF84F44-09A0-4FE7-9D1C-D7B27525752B}" type="datetimeFigureOut">
              <a:rPr lang="en-US">
                <a:solidFill>
                  <a:prstClr val="black">
                    <a:tint val="75000"/>
                  </a:prstClr>
                </a:solidFill>
              </a:rPr>
              <a:pPr>
                <a:defRPr/>
              </a:pPr>
              <a:t>8/23/2020</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49B5EFA0-5837-4A08-BD1D-D0BD0C1D11A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2351119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851F7F59-F0EA-4C32-82A7-BD3703E06304}" type="datetimeFigureOut">
              <a:rPr lang="en-US">
                <a:solidFill>
                  <a:prstClr val="black">
                    <a:tint val="75000"/>
                  </a:prstClr>
                </a:solidFill>
              </a:rPr>
              <a:pPr>
                <a:defRPr/>
              </a:pPr>
              <a:t>8/23/2020</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14D3AF93-B82D-47C4-A0DA-AC74CB692E1D}"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9178013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9DA9711-491F-4B09-9C18-FFD86D9C282D}" type="datetimeFigureOut">
              <a:rPr lang="en-US">
                <a:solidFill>
                  <a:prstClr val="black">
                    <a:tint val="75000"/>
                  </a:prstClr>
                </a:solidFill>
              </a:rPr>
              <a:pPr>
                <a:defRPr/>
              </a:pPr>
              <a:t>8/23/2020</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7576AFED-F8A1-4764-906D-11CCEE79E2AD}"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7794025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9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5"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D17CAC5-809A-4D0C-A55C-BA5EFDA51864}" type="datetimeFigureOut">
              <a:rPr lang="en-US">
                <a:solidFill>
                  <a:prstClr val="black">
                    <a:tint val="75000"/>
                  </a:prstClr>
                </a:solidFill>
              </a:rPr>
              <a:pPr>
                <a:defRPr/>
              </a:pPr>
              <a:t>8/23/2020</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5B26F7A0-743D-46EC-8CAB-FC28C6A26EF6}"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821363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E3B5DC-9520-4629-924D-E3C04C888945}" type="datetimeFigureOut">
              <a:rPr lang="en-US" smtClean="0"/>
              <a:t>8/23/2020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78CBE3-0B44-491F-887D-8CB18AD4FB34}" type="slidenum">
              <a:rPr lang="en-US" smtClean="0"/>
              <a:t>‹#›</a:t>
            </a:fld>
            <a:endParaRPr lang="en-US"/>
          </a:p>
        </p:txBody>
      </p:sp>
    </p:spTree>
    <p:extLst>
      <p:ext uri="{BB962C8B-B14F-4D97-AF65-F5344CB8AC3E}">
        <p14:creationId xmlns:p14="http://schemas.microsoft.com/office/powerpoint/2010/main" val="29344583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402550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229A3B7-741A-44F8-9022-F67A88666224}" type="datetimeFigureOut">
              <a:rPr lang="en-US">
                <a:solidFill>
                  <a:prstClr val="black">
                    <a:tint val="75000"/>
                  </a:prstClr>
                </a:solidFill>
              </a:rPr>
              <a:pPr>
                <a:defRPr/>
              </a:pPr>
              <a:t>8/23/2020</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D401D45F-9D04-472B-A30A-E36AC6CB105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983952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D1A6972-2803-4A05-A9ED-351FB8849916}" type="datetimeFigureOut">
              <a:rPr lang="en-US">
                <a:solidFill>
                  <a:prstClr val="black">
                    <a:tint val="75000"/>
                  </a:prstClr>
                </a:solidFill>
              </a:rPr>
              <a:pPr>
                <a:defRPr/>
              </a:pPr>
              <a:t>8/23/2020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0ED3012-7210-4DA8-BD1E-B1D4EEBAC82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7690545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C25EE3C-F8A3-4276-B723-9324D39B95C8}" type="datetimeFigureOut">
              <a:rPr lang="en-US">
                <a:solidFill>
                  <a:prstClr val="black">
                    <a:tint val="75000"/>
                  </a:prstClr>
                </a:solidFill>
              </a:rPr>
              <a:pPr>
                <a:defRPr/>
              </a:pPr>
              <a:t>8/23/2020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19829272-1C18-4360-B001-E295A5844D4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6025894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68D8664-092E-41A3-AE1F-76FBA70E22E1}" type="datetimeFigureOut">
              <a:rPr lang="en-US">
                <a:solidFill>
                  <a:prstClr val="black">
                    <a:tint val="75000"/>
                  </a:prstClr>
                </a:solidFill>
              </a:rPr>
              <a:pPr>
                <a:defRPr/>
              </a:pPr>
              <a:t>8/23/2020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E452500-6065-49EF-8C52-436AD3DB9D0D}"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80534209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514B917-5E16-4C1B-8CCA-48D1CE90F078}" type="datetimeFigureOut">
              <a:rPr lang="en-US">
                <a:solidFill>
                  <a:prstClr val="black">
                    <a:tint val="75000"/>
                  </a:prstClr>
                </a:solidFill>
              </a:rPr>
              <a:pPr>
                <a:defRPr/>
              </a:pPr>
              <a:t>8/23/2020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919CD2C4-B4AD-4D9B-B724-E91AD1D167D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96652808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1035EE2-96CD-4E99-97E1-3963C3E07520}" type="datetimeFigureOut">
              <a:rPr lang="en-US">
                <a:solidFill>
                  <a:prstClr val="black">
                    <a:tint val="75000"/>
                  </a:prstClr>
                </a:solidFill>
              </a:rPr>
              <a:pPr>
                <a:defRPr/>
              </a:pPr>
              <a:t>8/23/2020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724780E1-2B8A-4525-88FD-055B28E97A2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83558038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0CAA9D0-0C62-4141-8270-556A8A17AE04}" type="datetimeFigureOut">
              <a:rPr lang="en-US">
                <a:solidFill>
                  <a:prstClr val="black">
                    <a:tint val="75000"/>
                  </a:prstClr>
                </a:solidFill>
              </a:rPr>
              <a:pPr>
                <a:defRPr/>
              </a:pPr>
              <a:t>8/23/2020</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20D0A4AB-1716-4CEB-907D-70B903B7F55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5474200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2FF84F44-09A0-4FE7-9D1C-D7B27525752B}" type="datetimeFigureOut">
              <a:rPr lang="en-US">
                <a:solidFill>
                  <a:prstClr val="black">
                    <a:tint val="75000"/>
                  </a:prstClr>
                </a:solidFill>
              </a:rPr>
              <a:pPr>
                <a:defRPr/>
              </a:pPr>
              <a:t>8/23/2020</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49B5EFA0-5837-4A08-BD1D-D0BD0C1D11A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54967986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851F7F59-F0EA-4C32-82A7-BD3703E06304}" type="datetimeFigureOut">
              <a:rPr lang="en-US">
                <a:solidFill>
                  <a:prstClr val="black">
                    <a:tint val="75000"/>
                  </a:prstClr>
                </a:solidFill>
              </a:rPr>
              <a:pPr>
                <a:defRPr/>
              </a:pPr>
              <a:t>8/23/2020</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14D3AF93-B82D-47C4-A0DA-AC74CB692E1D}"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98156552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9DA9711-491F-4B09-9C18-FFD86D9C282D}" type="datetimeFigureOut">
              <a:rPr lang="en-US">
                <a:solidFill>
                  <a:prstClr val="black">
                    <a:tint val="75000"/>
                  </a:prstClr>
                </a:solidFill>
              </a:rPr>
              <a:pPr>
                <a:defRPr/>
              </a:pPr>
              <a:t>8/23/2020</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7576AFED-F8A1-4764-906D-11CCEE79E2AD}"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660739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E3B5DC-9520-4629-924D-E3C04C888945}" type="datetimeFigureOut">
              <a:rPr lang="en-US" smtClean="0"/>
              <a:t>8/23/2020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78CBE3-0B44-491F-887D-8CB18AD4FB34}" type="slidenum">
              <a:rPr lang="en-US" smtClean="0"/>
              <a:t>‹#›</a:t>
            </a:fld>
            <a:endParaRPr lang="en-US"/>
          </a:p>
        </p:txBody>
      </p:sp>
    </p:spTree>
    <p:extLst>
      <p:ext uri="{BB962C8B-B14F-4D97-AF65-F5344CB8AC3E}">
        <p14:creationId xmlns:p14="http://schemas.microsoft.com/office/powerpoint/2010/main" val="399821843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D17CAC5-809A-4D0C-A55C-BA5EFDA51864}" type="datetimeFigureOut">
              <a:rPr lang="en-US">
                <a:solidFill>
                  <a:prstClr val="black">
                    <a:tint val="75000"/>
                  </a:prstClr>
                </a:solidFill>
              </a:rPr>
              <a:pPr>
                <a:defRPr/>
              </a:pPr>
              <a:t>8/23/2020</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5B26F7A0-743D-46EC-8CAB-FC28C6A26EF6}"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85146380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229A3B7-741A-44F8-9022-F67A88666224}" type="datetimeFigureOut">
              <a:rPr lang="en-US">
                <a:solidFill>
                  <a:prstClr val="black">
                    <a:tint val="75000"/>
                  </a:prstClr>
                </a:solidFill>
              </a:rPr>
              <a:pPr>
                <a:defRPr/>
              </a:pPr>
              <a:t>8/23/2020</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D401D45F-9D04-472B-A30A-E36AC6CB105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56662971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D1A6972-2803-4A05-A9ED-351FB8849916}" type="datetimeFigureOut">
              <a:rPr lang="en-US">
                <a:solidFill>
                  <a:prstClr val="black">
                    <a:tint val="75000"/>
                  </a:prstClr>
                </a:solidFill>
              </a:rPr>
              <a:pPr>
                <a:defRPr/>
              </a:pPr>
              <a:t>8/23/2020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0ED3012-7210-4DA8-BD1E-B1D4EEBAC82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9748650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C25EE3C-F8A3-4276-B723-9324D39B95C8}" type="datetimeFigureOut">
              <a:rPr lang="en-US">
                <a:solidFill>
                  <a:prstClr val="black">
                    <a:tint val="75000"/>
                  </a:prstClr>
                </a:solidFill>
              </a:rPr>
              <a:pPr>
                <a:defRPr/>
              </a:pPr>
              <a:t>8/23/2020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19829272-1C18-4360-B001-E295A5844D4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86266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00115"/>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00115"/>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8E3B5DC-9520-4629-924D-E3C04C888945}" type="datetimeFigureOut">
              <a:rPr lang="en-US" smtClean="0"/>
              <a:t>8/23/2020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78CBE3-0B44-491F-887D-8CB18AD4FB34}" type="slidenum">
              <a:rPr lang="en-US" smtClean="0"/>
              <a:t>‹#›</a:t>
            </a:fld>
            <a:endParaRPr lang="en-US"/>
          </a:p>
        </p:txBody>
      </p:sp>
    </p:spTree>
    <p:extLst>
      <p:ext uri="{BB962C8B-B14F-4D97-AF65-F5344CB8AC3E}">
        <p14:creationId xmlns:p14="http://schemas.microsoft.com/office/powerpoint/2010/main" val="3422049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2"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2"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8E3B5DC-9520-4629-924D-E3C04C888945}" type="datetimeFigureOut">
              <a:rPr lang="en-US" smtClean="0"/>
              <a:t>8/23/2020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78CBE3-0B44-491F-887D-8CB18AD4FB34}" type="slidenum">
              <a:rPr lang="en-US" smtClean="0"/>
              <a:t>‹#›</a:t>
            </a:fld>
            <a:endParaRPr lang="en-US"/>
          </a:p>
        </p:txBody>
      </p:sp>
    </p:spTree>
    <p:extLst>
      <p:ext uri="{BB962C8B-B14F-4D97-AF65-F5344CB8AC3E}">
        <p14:creationId xmlns:p14="http://schemas.microsoft.com/office/powerpoint/2010/main" val="1419831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8E3B5DC-9520-4629-924D-E3C04C888945}" type="datetimeFigureOut">
              <a:rPr lang="en-US" smtClean="0"/>
              <a:t>8/23/2020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78CBE3-0B44-491F-887D-8CB18AD4FB34}" type="slidenum">
              <a:rPr lang="en-US" smtClean="0"/>
              <a:t>‹#›</a:t>
            </a:fld>
            <a:endParaRPr lang="en-US"/>
          </a:p>
        </p:txBody>
      </p:sp>
    </p:spTree>
    <p:extLst>
      <p:ext uri="{BB962C8B-B14F-4D97-AF65-F5344CB8AC3E}">
        <p14:creationId xmlns:p14="http://schemas.microsoft.com/office/powerpoint/2010/main" val="4233330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E3B5DC-9520-4629-924D-E3C04C888945}" type="datetimeFigureOut">
              <a:rPr lang="en-US" smtClean="0"/>
              <a:t>8/23/2020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78CBE3-0B44-491F-887D-8CB18AD4FB34}" type="slidenum">
              <a:rPr lang="en-US" smtClean="0"/>
              <a:t>‹#›</a:t>
            </a:fld>
            <a:endParaRPr lang="en-US"/>
          </a:p>
        </p:txBody>
      </p:sp>
    </p:spTree>
    <p:extLst>
      <p:ext uri="{BB962C8B-B14F-4D97-AF65-F5344CB8AC3E}">
        <p14:creationId xmlns:p14="http://schemas.microsoft.com/office/powerpoint/2010/main" val="66826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7"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91"/>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7"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E3B5DC-9520-4629-924D-E3C04C888945}" type="datetimeFigureOut">
              <a:rPr lang="en-US" smtClean="0"/>
              <a:t>8/23/2020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78CBE3-0B44-491F-887D-8CB18AD4FB34}" type="slidenum">
              <a:rPr lang="en-US" smtClean="0"/>
              <a:t>‹#›</a:t>
            </a:fld>
            <a:endParaRPr lang="en-US"/>
          </a:p>
        </p:txBody>
      </p:sp>
    </p:spTree>
    <p:extLst>
      <p:ext uri="{BB962C8B-B14F-4D97-AF65-F5344CB8AC3E}">
        <p14:creationId xmlns:p14="http://schemas.microsoft.com/office/powerpoint/2010/main" val="556659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6"/>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E3B5DC-9520-4629-924D-E3C04C888945}" type="datetimeFigureOut">
              <a:rPr lang="en-US" smtClean="0"/>
              <a:t>8/23/2020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78CBE3-0B44-491F-887D-8CB18AD4FB34}" type="slidenum">
              <a:rPr lang="en-US" smtClean="0"/>
              <a:t>‹#›</a:t>
            </a:fld>
            <a:endParaRPr lang="en-US"/>
          </a:p>
        </p:txBody>
      </p:sp>
    </p:spTree>
    <p:extLst>
      <p:ext uri="{BB962C8B-B14F-4D97-AF65-F5344CB8AC3E}">
        <p14:creationId xmlns:p14="http://schemas.microsoft.com/office/powerpoint/2010/main" val="7714792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48E3B5DC-9520-4629-924D-E3C04C888945}" type="datetimeFigureOut">
              <a:rPr lang="en-US" smtClean="0"/>
              <a:t>8/23/2020</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778CBE3-0B44-491F-887D-8CB18AD4FB34}" type="slidenum">
              <a:rPr lang="en-US" smtClean="0"/>
              <a:t>‹#›</a:t>
            </a:fld>
            <a:endParaRPr lang="en-US"/>
          </a:p>
        </p:txBody>
      </p:sp>
    </p:spTree>
    <p:extLst>
      <p:ext uri="{BB962C8B-B14F-4D97-AF65-F5344CB8AC3E}">
        <p14:creationId xmlns:p14="http://schemas.microsoft.com/office/powerpoint/2010/main" val="231623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05979"/>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200151"/>
            <a:ext cx="8229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F5F776E3-4614-42E1-8D82-A326263089C5}" type="datetimeFigureOut">
              <a:rPr lang="en-US">
                <a:solidFill>
                  <a:prstClr val="black">
                    <a:tint val="75000"/>
                  </a:prstClr>
                </a:solidFill>
              </a:rPr>
              <a:pPr>
                <a:defRPr/>
              </a:pPr>
              <a:t>8/23/2020</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C2CC3FA4-E84D-4CCC-803E-605AA274A6D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30461880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05979"/>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200151"/>
            <a:ext cx="8229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F5F776E3-4614-42E1-8D82-A326263089C5}" type="datetimeFigureOut">
              <a:rPr lang="en-US">
                <a:solidFill>
                  <a:prstClr val="black">
                    <a:tint val="75000"/>
                  </a:prstClr>
                </a:solidFill>
              </a:rPr>
              <a:pPr>
                <a:defRPr/>
              </a:pPr>
              <a:t>8/23/2020</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C2CC3FA4-E84D-4CCC-803E-605AA274A6D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42326879"/>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gif"/><Relationship Id="rId2" Type="http://schemas.openxmlformats.org/officeDocument/2006/relationships/audio" Target="../media/audio1.wav"/><Relationship Id="rId1" Type="http://schemas.openxmlformats.org/officeDocument/2006/relationships/slideLayout" Target="../slideLayouts/slideLayout12.xml"/><Relationship Id="rId6" Type="http://schemas.openxmlformats.org/officeDocument/2006/relationships/image" Target="../media/image5.gif"/><Relationship Id="rId5" Type="http://schemas.openxmlformats.org/officeDocument/2006/relationships/image" Target="../media/image4.gif"/><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ADMIN\Desktop\trang 12- 27\tr2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extLst>
            <a:ext uri="{909E8E84-426E-40DD-AFC4-6F175D3DCCD1}">
              <a14:hiddenFill xmlns:a14="http://schemas.microsoft.com/office/drawing/2010/main">
                <a:solidFill>
                  <a:srgbClr val="FFFFFF"/>
                </a:solidFill>
              </a14:hiddenFill>
            </a:ext>
          </a:extLst>
        </p:spPr>
      </p:pic>
      <p:sp>
        <p:nvSpPr>
          <p:cNvPr id="6" name="Title 1"/>
          <p:cNvSpPr>
            <a:spLocks noGrp="1"/>
          </p:cNvSpPr>
          <p:nvPr>
            <p:ph type="title"/>
          </p:nvPr>
        </p:nvSpPr>
        <p:spPr>
          <a:xfrm>
            <a:off x="-9525" y="-95250"/>
            <a:ext cx="5069542" cy="857250"/>
          </a:xfrm>
        </p:spPr>
        <p:txBody>
          <a:bodyPr>
            <a:normAutofit fontScale="90000"/>
          </a:bodyPr>
          <a:lstStyle/>
          <a:p>
            <a:r>
              <a:rPr lang="en-US" sz="3200" b="1" dirty="0" err="1" smtClean="0">
                <a:solidFill>
                  <a:srgbClr val="FF0000"/>
                </a:solidFill>
                <a:latin typeface="Times New Roman" pitchFamily="18" charset="0"/>
                <a:cs typeface="Times New Roman" pitchFamily="18" charset="0"/>
              </a:rPr>
              <a:t>Chủ</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đề</a:t>
            </a:r>
            <a:r>
              <a:rPr lang="en-US" sz="3200" b="1" dirty="0" smtClean="0">
                <a:solidFill>
                  <a:srgbClr val="FF0000"/>
                </a:solidFill>
                <a:latin typeface="Times New Roman" pitchFamily="18" charset="0"/>
                <a:cs typeface="Times New Roman" pitchFamily="18" charset="0"/>
              </a:rPr>
              <a:t> 3: THẦY CÔ CỦA EM</a:t>
            </a:r>
            <a:endParaRPr lang="en-US" sz="3200" b="1" dirty="0">
              <a:solidFill>
                <a:srgbClr val="FF0000"/>
              </a:solidFill>
              <a:latin typeface="Times New Roman" pitchFamily="18" charset="0"/>
              <a:cs typeface="Times New Roman" pitchFamily="18" charset="0"/>
            </a:endParaRPr>
          </a:p>
        </p:txBody>
      </p:sp>
      <p:sp>
        <p:nvSpPr>
          <p:cNvPr id="7" name="Title 1"/>
          <p:cNvSpPr txBox="1">
            <a:spLocks/>
          </p:cNvSpPr>
          <p:nvPr/>
        </p:nvSpPr>
        <p:spPr>
          <a:xfrm>
            <a:off x="6410331" y="57150"/>
            <a:ext cx="2428875" cy="1524000"/>
          </a:xfrm>
          <a:prstGeom prst="rect">
            <a:avLst/>
          </a:prstGeom>
          <a:ln>
            <a:solidFill>
              <a:schemeClr val="tx2">
                <a:lumMod val="60000"/>
                <a:lumOff val="40000"/>
              </a:schemeClr>
            </a:solidFill>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85750" indent="-285750" algn="l">
              <a:buFont typeface="Arial" pitchFamily="34" charset="0"/>
              <a:buChar char="•"/>
            </a:pPr>
            <a:r>
              <a:rPr lang="en-US" sz="2000" dirty="0" err="1" smtClean="0">
                <a:latin typeface="Times New Roman" pitchFamily="18" charset="0"/>
                <a:cs typeface="Times New Roman" pitchFamily="18" charset="0"/>
              </a:rPr>
              <a:t>Thầy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endParaRPr lang="en-US" sz="2000" dirty="0" smtClean="0">
              <a:latin typeface="Times New Roman" pitchFamily="18" charset="0"/>
              <a:cs typeface="Times New Roman" pitchFamily="18" charset="0"/>
            </a:endParaRPr>
          </a:p>
          <a:p>
            <a:pPr marL="285750" indent="-285750" algn="l">
              <a:buFont typeface="Arial" pitchFamily="34" charset="0"/>
              <a:buChar char="•"/>
            </a:pPr>
            <a:r>
              <a:rPr lang="en-US" sz="2000" dirty="0" err="1" smtClean="0">
                <a:latin typeface="Times New Roman" pitchFamily="18" charset="0"/>
                <a:cs typeface="Times New Roman" pitchFamily="18" charset="0"/>
              </a:rPr>
              <a:t>Lớp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đẹp</a:t>
            </a:r>
            <a:endParaRPr lang="en-US" sz="2000" dirty="0" smtClean="0">
              <a:latin typeface="Times New Roman" pitchFamily="18" charset="0"/>
              <a:cs typeface="Times New Roman" pitchFamily="18" charset="0"/>
            </a:endParaRPr>
          </a:p>
          <a:p>
            <a:pPr marL="285750" indent="-285750" algn="l">
              <a:buFont typeface="Arial" pitchFamily="34" charset="0"/>
              <a:buChar char="•"/>
            </a:pPr>
            <a:r>
              <a:rPr lang="en-US" sz="2000" dirty="0" err="1" smtClean="0">
                <a:latin typeface="Times New Roman" pitchFamily="18" charset="0"/>
                <a:cs typeface="Times New Roman" pitchFamily="18" charset="0"/>
              </a:rPr>
              <a:t>Giờ</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giờ</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chơi</a:t>
            </a:r>
            <a:endParaRPr lang="en-US" sz="2000" dirty="0" smtClean="0">
              <a:latin typeface="Times New Roman" pitchFamily="18" charset="0"/>
              <a:cs typeface="Times New Roman" pitchFamily="18" charset="0"/>
            </a:endParaRPr>
          </a:p>
          <a:p>
            <a:pPr marL="285750" indent="-285750" algn="l">
              <a:buFont typeface="Arial" pitchFamily="34" charset="0"/>
              <a:buChar char="•"/>
            </a:pPr>
            <a:r>
              <a:rPr lang="en-US" sz="2000" dirty="0" err="1" smtClean="0">
                <a:latin typeface="Times New Roman" pitchFamily="18" charset="0"/>
                <a:cs typeface="Times New Roman" pitchFamily="18" charset="0"/>
              </a:rPr>
              <a:t>Biết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thầy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599043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5162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le 1"/>
          <p:cNvSpPr txBox="1">
            <a:spLocks/>
          </p:cNvSpPr>
          <p:nvPr/>
        </p:nvSpPr>
        <p:spPr>
          <a:xfrm>
            <a:off x="1457325" y="209550"/>
            <a:ext cx="5638800" cy="85725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err="1" smtClean="0">
                <a:solidFill>
                  <a:srgbClr val="FF0000"/>
                </a:solidFill>
                <a:latin typeface="Times New Roman" pitchFamily="18" charset="0"/>
                <a:cs typeface="Times New Roman" pitchFamily="18" charset="0"/>
              </a:rPr>
              <a:t>Thầy</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cô</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của</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em</a:t>
            </a:r>
            <a:endParaRPr lang="en-US" sz="3600" b="1" dirty="0">
              <a:solidFill>
                <a:srgbClr val="FF0000"/>
              </a:solidFill>
              <a:latin typeface="Times New Roman" pitchFamily="18" charset="0"/>
              <a:cs typeface="Times New Roman" pitchFamily="18" charset="0"/>
            </a:endParaRPr>
          </a:p>
        </p:txBody>
      </p:sp>
      <p:sp>
        <p:nvSpPr>
          <p:cNvPr id="8" name="Rectangle 7"/>
          <p:cNvSpPr/>
          <p:nvPr/>
        </p:nvSpPr>
        <p:spPr>
          <a:xfrm>
            <a:off x="533400" y="971550"/>
            <a:ext cx="4217821" cy="658642"/>
          </a:xfrm>
          <a:prstGeom prst="rect">
            <a:avLst/>
          </a:prstGeom>
        </p:spPr>
        <p:txBody>
          <a:bodyPr wrap="none">
            <a:spAutoFit/>
          </a:bodyPr>
          <a:lstStyle/>
          <a:p>
            <a:pPr>
              <a:lnSpc>
                <a:spcPct val="115000"/>
              </a:lnSpc>
              <a:spcBef>
                <a:spcPts val="240"/>
              </a:spcBef>
              <a:spcAft>
                <a:spcPts val="240"/>
              </a:spcAft>
            </a:pPr>
            <a:r>
              <a:rPr lang="vi-VN" sz="3200" b="1" dirty="0">
                <a:solidFill>
                  <a:srgbClr val="000099"/>
                </a:solidFill>
                <a:latin typeface="Times New Roman"/>
                <a:ea typeface="Calibri"/>
                <a:cs typeface="Times New Roman"/>
              </a:rPr>
              <a:t>Hoạt động </a:t>
            </a:r>
            <a:r>
              <a:rPr lang="en-US" sz="3200" b="1" dirty="0">
                <a:solidFill>
                  <a:srgbClr val="000099"/>
                </a:solidFill>
                <a:latin typeface="Times New Roman"/>
                <a:ea typeface="Calibri"/>
                <a:cs typeface="Times New Roman"/>
              </a:rPr>
              <a:t>3</a:t>
            </a:r>
            <a:r>
              <a:rPr lang="vi-VN" sz="3200" b="1" dirty="0">
                <a:solidFill>
                  <a:srgbClr val="000099"/>
                </a:solidFill>
                <a:latin typeface="Times New Roman"/>
                <a:ea typeface="Calibri"/>
                <a:cs typeface="Times New Roman"/>
              </a:rPr>
              <a:t>: Ca sĩ nhí </a:t>
            </a:r>
            <a:endParaRPr lang="en-US" sz="3200" dirty="0">
              <a:solidFill>
                <a:srgbClr val="000099"/>
              </a:solidFill>
              <a:effectLst/>
              <a:latin typeface="Arial"/>
              <a:ea typeface="Arial"/>
              <a:cs typeface="Times New Roman"/>
            </a:endParaRPr>
          </a:p>
        </p:txBody>
      </p:sp>
      <p:pic>
        <p:nvPicPr>
          <p:cNvPr id="6146" name="Picture 2" descr="C:\Users\ADMIN\Desktop\trang 12- 27\tr2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1733551"/>
            <a:ext cx="5181600" cy="30480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4572000" y="996375"/>
            <a:ext cx="3124200" cy="584775"/>
          </a:xfrm>
          <a:prstGeom prst="rect">
            <a:avLst/>
          </a:prstGeom>
          <a:noFill/>
        </p:spPr>
        <p:txBody>
          <a:bodyPr wrap="square" rtlCol="0">
            <a:spAutoFit/>
          </a:bodyPr>
          <a:lstStyle/>
          <a:p>
            <a:r>
              <a:rPr lang="en-US" sz="3200" b="1" dirty="0" smtClean="0">
                <a:solidFill>
                  <a:srgbClr val="FF3399"/>
                </a:solidFill>
                <a:latin typeface="Times New Roman" pitchFamily="18" charset="0"/>
                <a:cs typeface="Times New Roman" pitchFamily="18" charset="0"/>
              </a:rPr>
              <a:t>“</a:t>
            </a:r>
            <a:r>
              <a:rPr lang="en-US" sz="3200" b="1" dirty="0" err="1" smtClean="0">
                <a:solidFill>
                  <a:srgbClr val="FF3399"/>
                </a:solidFill>
                <a:latin typeface="Times New Roman" pitchFamily="18" charset="0"/>
                <a:cs typeface="Times New Roman" pitchFamily="18" charset="0"/>
              </a:rPr>
              <a:t>Hát</a:t>
            </a:r>
            <a:r>
              <a:rPr lang="en-US" sz="3200" b="1" dirty="0" smtClean="0">
                <a:solidFill>
                  <a:srgbClr val="FF3399"/>
                </a:solidFill>
                <a:latin typeface="Times New Roman" pitchFamily="18" charset="0"/>
                <a:cs typeface="Times New Roman" pitchFamily="18" charset="0"/>
              </a:rPr>
              <a:t> </a:t>
            </a:r>
            <a:r>
              <a:rPr lang="en-US" sz="3200" b="1" dirty="0" err="1" smtClean="0">
                <a:solidFill>
                  <a:srgbClr val="FF3399"/>
                </a:solidFill>
                <a:latin typeface="Times New Roman" pitchFamily="18" charset="0"/>
                <a:cs typeface="Times New Roman" pitchFamily="18" charset="0"/>
              </a:rPr>
              <a:t>về</a:t>
            </a:r>
            <a:r>
              <a:rPr lang="en-US" sz="3200" b="1" dirty="0" smtClean="0">
                <a:solidFill>
                  <a:srgbClr val="FF3399"/>
                </a:solidFill>
                <a:latin typeface="Times New Roman" pitchFamily="18" charset="0"/>
                <a:cs typeface="Times New Roman" pitchFamily="18" charset="0"/>
              </a:rPr>
              <a:t> </a:t>
            </a:r>
            <a:r>
              <a:rPr lang="en-US" sz="3200" b="1" dirty="0" err="1" smtClean="0">
                <a:solidFill>
                  <a:srgbClr val="FF3399"/>
                </a:solidFill>
                <a:latin typeface="Times New Roman" pitchFamily="18" charset="0"/>
                <a:cs typeface="Times New Roman" pitchFamily="18" charset="0"/>
              </a:rPr>
              <a:t>thầy</a:t>
            </a:r>
            <a:r>
              <a:rPr lang="en-US" sz="3200" b="1" dirty="0" smtClean="0">
                <a:solidFill>
                  <a:srgbClr val="FF3399"/>
                </a:solidFill>
                <a:latin typeface="Times New Roman" pitchFamily="18" charset="0"/>
                <a:cs typeface="Times New Roman" pitchFamily="18" charset="0"/>
              </a:rPr>
              <a:t> </a:t>
            </a:r>
            <a:r>
              <a:rPr lang="en-US" sz="3200" b="1" dirty="0" err="1" smtClean="0">
                <a:solidFill>
                  <a:srgbClr val="FF3399"/>
                </a:solidFill>
                <a:latin typeface="Times New Roman" pitchFamily="18" charset="0"/>
                <a:cs typeface="Times New Roman" pitchFamily="18" charset="0"/>
              </a:rPr>
              <a:t>cô</a:t>
            </a:r>
            <a:r>
              <a:rPr lang="en-US" sz="3200" b="1" dirty="0" smtClean="0">
                <a:solidFill>
                  <a:srgbClr val="FF3399"/>
                </a:solidFill>
                <a:latin typeface="Times New Roman" pitchFamily="18" charset="0"/>
                <a:cs typeface="Times New Roman" pitchFamily="18" charset="0"/>
              </a:rPr>
              <a:t>”</a:t>
            </a:r>
            <a:endParaRPr lang="en-US" sz="3200" b="1" dirty="0">
              <a:solidFill>
                <a:srgbClr val="FF3399"/>
              </a:solidFill>
              <a:latin typeface="Times New Roman" pitchFamily="18" charset="0"/>
              <a:cs typeface="Times New Roman" pitchFamily="18" charset="0"/>
            </a:endParaRPr>
          </a:p>
        </p:txBody>
      </p:sp>
    </p:spTree>
    <p:extLst>
      <p:ext uri="{BB962C8B-B14F-4D97-AF65-F5344CB8AC3E}">
        <p14:creationId xmlns:p14="http://schemas.microsoft.com/office/powerpoint/2010/main" val="2474131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500"/>
                                        <p:tgtEl>
                                          <p:spTgt spid="2"/>
                                        </p:tgtEl>
                                      </p:cBhvr>
                                    </p:animEffect>
                                  </p:childTnLst>
                                </p:cTn>
                              </p:par>
                              <p:par>
                                <p:cTn id="15" presetID="1" presetClass="entr" presetSubtype="0" fill="hold" nodeType="withEffect">
                                  <p:stCondLst>
                                    <p:cond delay="0"/>
                                  </p:stCondLst>
                                  <p:childTnLst>
                                    <p:set>
                                      <p:cBhvr>
                                        <p:cTn id="16" dur="1" fill="hold">
                                          <p:stCondLst>
                                            <p:cond delay="0"/>
                                          </p:stCondLst>
                                        </p:cTn>
                                        <p:tgtEl>
                                          <p:spTgt spid="61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D:\linhtinh-p\hinh nen\12949220512059867599_574_574[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762000" y="2343150"/>
            <a:ext cx="8077200" cy="857250"/>
          </a:xfrm>
        </p:spPr>
        <p:txBody>
          <a:bodyPr>
            <a:normAutofit fontScale="90000"/>
          </a:bodyPr>
          <a:lstStyle/>
          <a:p>
            <a:pPr algn="l">
              <a:lnSpc>
                <a:spcPct val="107000"/>
              </a:lnSpc>
              <a:spcAft>
                <a:spcPts val="1000"/>
              </a:spcAft>
            </a:pPr>
            <a:r>
              <a:rPr lang="en-US" dirty="0" smtClean="0">
                <a:solidFill>
                  <a:srgbClr val="000099"/>
                </a:solidFill>
                <a:latin typeface="Times New Roman" pitchFamily="18" charset="0"/>
                <a:cs typeface="Times New Roman" pitchFamily="18" charset="0"/>
              </a:rPr>
              <a:t/>
            </a:r>
            <a:br>
              <a:rPr lang="en-US" dirty="0" smtClean="0">
                <a:solidFill>
                  <a:srgbClr val="000099"/>
                </a:solidFill>
                <a:latin typeface="Times New Roman" pitchFamily="18" charset="0"/>
                <a:cs typeface="Times New Roman" pitchFamily="18" charset="0"/>
              </a:rPr>
            </a:br>
            <a:endParaRPr lang="vi-VN" sz="3300" dirty="0">
              <a:solidFill>
                <a:srgbClr val="000099"/>
              </a:solidFill>
            </a:endParaRPr>
          </a:p>
        </p:txBody>
      </p:sp>
      <p:sp>
        <p:nvSpPr>
          <p:cNvPr id="3" name="TextBox 2"/>
          <p:cNvSpPr txBox="1"/>
          <p:nvPr/>
        </p:nvSpPr>
        <p:spPr>
          <a:xfrm>
            <a:off x="838200" y="354509"/>
            <a:ext cx="2743200" cy="707886"/>
          </a:xfrm>
          <a:prstGeom prst="rect">
            <a:avLst/>
          </a:prstGeom>
          <a:noFill/>
        </p:spPr>
        <p:txBody>
          <a:bodyPr wrap="square" rtlCol="0">
            <a:spAutoFit/>
          </a:bodyPr>
          <a:lstStyle/>
          <a:p>
            <a:r>
              <a:rPr lang="en-US" sz="4000" b="1" dirty="0" err="1">
                <a:solidFill>
                  <a:srgbClr val="FF0000"/>
                </a:solidFill>
                <a:latin typeface="Times New Roman" pitchFamily="18" charset="0"/>
                <a:cs typeface="Times New Roman" pitchFamily="18" charset="0"/>
              </a:rPr>
              <a:t>Kết</a:t>
            </a:r>
            <a:r>
              <a:rPr lang="en-US" sz="4000" b="1" dirty="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luận</a:t>
            </a:r>
            <a:r>
              <a:rPr lang="en-US" sz="4000" b="1" dirty="0" smtClean="0">
                <a:solidFill>
                  <a:srgbClr val="FF0000"/>
                </a:solidFill>
                <a:latin typeface="Times New Roman" pitchFamily="18" charset="0"/>
                <a:cs typeface="Times New Roman" pitchFamily="18" charset="0"/>
              </a:rPr>
              <a:t>:</a:t>
            </a:r>
            <a:endParaRPr lang="en-US" sz="1600" dirty="0">
              <a:solidFill>
                <a:prstClr val="black"/>
              </a:solidFill>
            </a:endParaRPr>
          </a:p>
        </p:txBody>
      </p:sp>
      <p:sp>
        <p:nvSpPr>
          <p:cNvPr id="7" name="TextBox 6"/>
          <p:cNvSpPr txBox="1"/>
          <p:nvPr/>
        </p:nvSpPr>
        <p:spPr>
          <a:xfrm>
            <a:off x="533400" y="1047750"/>
            <a:ext cx="8153400" cy="2529731"/>
          </a:xfrm>
          <a:prstGeom prst="rect">
            <a:avLst/>
          </a:prstGeom>
          <a:noFill/>
        </p:spPr>
        <p:txBody>
          <a:bodyPr wrap="square" rtlCol="0">
            <a:spAutoFit/>
          </a:bodyPr>
          <a:lstStyle/>
          <a:p>
            <a:pPr indent="-1270">
              <a:lnSpc>
                <a:spcPct val="115000"/>
              </a:lnSpc>
              <a:spcBef>
                <a:spcPts val="240"/>
              </a:spcBef>
              <a:spcAft>
                <a:spcPts val="240"/>
              </a:spcAft>
            </a:pPr>
            <a:r>
              <a:rPr lang="vi-VN" sz="2800" b="1" dirty="0">
                <a:solidFill>
                  <a:srgbClr val="000099"/>
                </a:solidFill>
                <a:latin typeface="Times New Roman"/>
                <a:ea typeface="Arial"/>
                <a:cs typeface="Times New Roman"/>
              </a:rPr>
              <a:t>Để ca ngợi công ơn của thầy cô giáo, </a:t>
            </a:r>
            <a:r>
              <a:rPr lang="vi-VN" sz="2800" b="1" dirty="0" smtClean="0">
                <a:solidFill>
                  <a:srgbClr val="000099"/>
                </a:solidFill>
                <a:latin typeface="Times New Roman"/>
                <a:ea typeface="Arial"/>
                <a:cs typeface="Times New Roman"/>
              </a:rPr>
              <a:t>đ</a:t>
            </a:r>
            <a:r>
              <a:rPr lang="en-US" sz="2800" b="1" dirty="0">
                <a:solidFill>
                  <a:srgbClr val="000099"/>
                </a:solidFill>
                <a:latin typeface="Times New Roman"/>
                <a:ea typeface="Arial"/>
                <a:cs typeface="Times New Roman"/>
              </a:rPr>
              <a:t>ã</a:t>
            </a:r>
            <a:r>
              <a:rPr lang="vi-VN" sz="2800" b="1" dirty="0" smtClean="0">
                <a:solidFill>
                  <a:srgbClr val="000099"/>
                </a:solidFill>
                <a:latin typeface="Times New Roman"/>
                <a:ea typeface="Arial"/>
                <a:cs typeface="Times New Roman"/>
              </a:rPr>
              <a:t> </a:t>
            </a:r>
            <a:r>
              <a:rPr lang="vi-VN" sz="2800" b="1" dirty="0">
                <a:solidFill>
                  <a:srgbClr val="000099"/>
                </a:solidFill>
                <a:latin typeface="Times New Roman"/>
                <a:ea typeface="Arial"/>
                <a:cs typeface="Times New Roman"/>
              </a:rPr>
              <a:t>có nhiều bài hát được sáng tác về thầy cô, mái trường. </a:t>
            </a:r>
            <a:r>
              <a:rPr lang="en-US" sz="2800" b="1" dirty="0" err="1" smtClean="0">
                <a:solidFill>
                  <a:srgbClr val="000099"/>
                </a:solidFill>
                <a:latin typeface="Times New Roman"/>
                <a:ea typeface="Arial"/>
                <a:cs typeface="Times New Roman"/>
              </a:rPr>
              <a:t>Các</a:t>
            </a:r>
            <a:r>
              <a:rPr lang="en-US" sz="2800" b="1" dirty="0" smtClean="0">
                <a:solidFill>
                  <a:srgbClr val="000099"/>
                </a:solidFill>
                <a:latin typeface="Times New Roman"/>
                <a:ea typeface="Arial"/>
                <a:cs typeface="Times New Roman"/>
              </a:rPr>
              <a:t> </a:t>
            </a:r>
            <a:r>
              <a:rPr lang="en-US" sz="2800" b="1" dirty="0" err="1" smtClean="0">
                <a:solidFill>
                  <a:srgbClr val="000099"/>
                </a:solidFill>
                <a:latin typeface="Times New Roman"/>
                <a:ea typeface="Arial"/>
                <a:cs typeface="Times New Roman"/>
              </a:rPr>
              <a:t>em</a:t>
            </a:r>
            <a:r>
              <a:rPr lang="vi-VN" sz="2800" b="1" dirty="0" smtClean="0">
                <a:solidFill>
                  <a:srgbClr val="000099"/>
                </a:solidFill>
                <a:latin typeface="Times New Roman"/>
                <a:ea typeface="Arial"/>
                <a:cs typeface="Times New Roman"/>
              </a:rPr>
              <a:t> </a:t>
            </a:r>
            <a:r>
              <a:rPr lang="vi-VN" sz="2800" b="1" dirty="0">
                <a:solidFill>
                  <a:srgbClr val="000099"/>
                </a:solidFill>
                <a:latin typeface="Times New Roman"/>
                <a:ea typeface="Arial"/>
                <a:cs typeface="Times New Roman"/>
              </a:rPr>
              <a:t>cần học thuộc các bài hát và biểu diễn </a:t>
            </a:r>
            <a:r>
              <a:rPr lang="vi-VN" sz="2800" b="1" dirty="0" smtClean="0">
                <a:solidFill>
                  <a:srgbClr val="000099"/>
                </a:solidFill>
                <a:latin typeface="Times New Roman"/>
                <a:ea typeface="Arial"/>
                <a:cs typeface="Times New Roman"/>
              </a:rPr>
              <a:t>n</a:t>
            </a:r>
            <a:r>
              <a:rPr lang="en-US" sz="2800" b="1" dirty="0" smtClean="0">
                <a:solidFill>
                  <a:srgbClr val="000099"/>
                </a:solidFill>
                <a:latin typeface="Times New Roman"/>
                <a:ea typeface="Arial"/>
                <a:cs typeface="Times New Roman"/>
              </a:rPr>
              <a:t>h</a:t>
            </a:r>
            <a:r>
              <a:rPr lang="vi-VN" sz="2800" b="1" dirty="0" smtClean="0">
                <a:solidFill>
                  <a:srgbClr val="000099"/>
                </a:solidFill>
                <a:latin typeface="Times New Roman"/>
                <a:ea typeface="Arial"/>
                <a:cs typeface="Times New Roman"/>
              </a:rPr>
              <a:t>ững </a:t>
            </a:r>
            <a:r>
              <a:rPr lang="vi-VN" sz="2800" b="1" dirty="0">
                <a:solidFill>
                  <a:srgbClr val="000099"/>
                </a:solidFill>
                <a:latin typeface="Times New Roman"/>
                <a:ea typeface="Arial"/>
                <a:cs typeface="Times New Roman"/>
              </a:rPr>
              <a:t>bài hát này trong những dịp phù hợp để tỏ lòng biết ơn thầy cô, như ngày Nhà giáo Việt Nam </a:t>
            </a:r>
            <a:r>
              <a:rPr lang="vi-VN" sz="2800" b="1" dirty="0" smtClean="0">
                <a:solidFill>
                  <a:srgbClr val="000099"/>
                </a:solidFill>
                <a:latin typeface="Times New Roman"/>
                <a:ea typeface="Arial"/>
                <a:cs typeface="Times New Roman"/>
              </a:rPr>
              <a:t>20-11</a:t>
            </a:r>
            <a:r>
              <a:rPr lang="vi-VN" sz="2800" b="1" dirty="0">
                <a:solidFill>
                  <a:srgbClr val="000099"/>
                </a:solidFill>
                <a:latin typeface="Times New Roman"/>
                <a:ea typeface="Arial"/>
                <a:cs typeface="Times New Roman"/>
              </a:rPr>
              <a:t>.</a:t>
            </a:r>
            <a:endParaRPr lang="en-US" sz="2800" b="1" dirty="0">
              <a:solidFill>
                <a:srgbClr val="000099"/>
              </a:solidFill>
              <a:effectLst/>
              <a:latin typeface="Arial"/>
              <a:ea typeface="Arial"/>
              <a:cs typeface="Times New Roman"/>
            </a:endParaRPr>
          </a:p>
        </p:txBody>
      </p:sp>
    </p:spTree>
    <p:extLst>
      <p:ext uri="{BB962C8B-B14F-4D97-AF65-F5344CB8AC3E}">
        <p14:creationId xmlns:p14="http://schemas.microsoft.com/office/powerpoint/2010/main" val="893379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220200" cy="5238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9396" name="Text Box 4"/>
          <p:cNvSpPr txBox="1">
            <a:spLocks noChangeArrowheads="1"/>
          </p:cNvSpPr>
          <p:nvPr/>
        </p:nvSpPr>
        <p:spPr bwMode="auto">
          <a:xfrm>
            <a:off x="3225803" y="1809750"/>
            <a:ext cx="27432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lvl="0" algn="ctr" eaLnBrk="1" fontAlgn="base" hangingPunct="1">
              <a:spcBef>
                <a:spcPct val="0"/>
              </a:spcBef>
              <a:spcAft>
                <a:spcPct val="0"/>
              </a:spcAft>
            </a:pPr>
            <a:r>
              <a:rPr lang="en-US" sz="6000" b="1" dirty="0" err="1">
                <a:solidFill>
                  <a:srgbClr val="FF0000"/>
                </a:solidFill>
                <a:latin typeface="Times New Roman" pitchFamily="18" charset="0"/>
                <a:cs typeface="Times New Roman" pitchFamily="18" charset="0"/>
              </a:rPr>
              <a:t>Dặn</a:t>
            </a:r>
            <a:r>
              <a:rPr lang="en-US" sz="6000" b="1" dirty="0">
                <a:solidFill>
                  <a:srgbClr val="FF0000"/>
                </a:solidFill>
                <a:latin typeface="Times New Roman" pitchFamily="18" charset="0"/>
                <a:cs typeface="Times New Roman" pitchFamily="18" charset="0"/>
              </a:rPr>
              <a:t> </a:t>
            </a:r>
            <a:r>
              <a:rPr lang="en-US" sz="6000" b="1" dirty="0" err="1">
                <a:solidFill>
                  <a:srgbClr val="FF0000"/>
                </a:solidFill>
                <a:latin typeface="Times New Roman" pitchFamily="18" charset="0"/>
                <a:cs typeface="Times New Roman" pitchFamily="18" charset="0"/>
              </a:rPr>
              <a:t>dò</a:t>
            </a:r>
            <a:endParaRPr lang="en-US" sz="6000" b="1" dirty="0">
              <a:solidFill>
                <a:srgbClr val="FF0000"/>
              </a:solidFill>
              <a:latin typeface="Times New Roman" pitchFamily="18" charset="0"/>
              <a:cs typeface="Times New Roman" pitchFamily="18" charset="0"/>
            </a:endParaRPr>
          </a:p>
        </p:txBody>
      </p:sp>
      <p:sp>
        <p:nvSpPr>
          <p:cNvPr id="11272" name="TextBox 6"/>
          <p:cNvSpPr txBox="1">
            <a:spLocks noChangeArrowheads="1"/>
          </p:cNvSpPr>
          <p:nvPr/>
        </p:nvSpPr>
        <p:spPr bwMode="auto">
          <a:xfrm>
            <a:off x="1625603" y="1809750"/>
            <a:ext cx="59436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en-US" sz="6000" b="1" dirty="0" err="1" smtClean="0">
                <a:solidFill>
                  <a:srgbClr val="FF0000"/>
                </a:solidFill>
                <a:latin typeface="Times New Roman" pitchFamily="18" charset="0"/>
                <a:cs typeface="Times New Roman" pitchFamily="18" charset="0"/>
              </a:rPr>
              <a:t>Củng</a:t>
            </a:r>
            <a:r>
              <a:rPr lang="en-US" sz="6000" b="1" dirty="0" smtClean="0">
                <a:solidFill>
                  <a:srgbClr val="FF0000"/>
                </a:solidFill>
                <a:latin typeface="Times New Roman" pitchFamily="18" charset="0"/>
                <a:cs typeface="Times New Roman" pitchFamily="18" charset="0"/>
              </a:rPr>
              <a:t> </a:t>
            </a:r>
            <a:r>
              <a:rPr lang="en-US" sz="6000" b="1" dirty="0" err="1" smtClean="0">
                <a:solidFill>
                  <a:srgbClr val="FF0000"/>
                </a:solidFill>
                <a:latin typeface="Times New Roman" pitchFamily="18" charset="0"/>
                <a:cs typeface="Times New Roman" pitchFamily="18" charset="0"/>
              </a:rPr>
              <a:t>cố</a:t>
            </a:r>
            <a:endParaRPr lang="en-US" sz="6000" b="1" dirty="0" smtClean="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34999847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272"/>
                                        </p:tgtEl>
                                        <p:attrNameLst>
                                          <p:attrName>style.visibility</p:attrName>
                                        </p:attrNameLst>
                                      </p:cBhvr>
                                      <p:to>
                                        <p:strVal val="visible"/>
                                      </p:to>
                                    </p:set>
                                    <p:animEffect transition="in" filter="fade">
                                      <p:cBhvr>
                                        <p:cTn id="7" dur="500"/>
                                        <p:tgtEl>
                                          <p:spTgt spid="1127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11272"/>
                                        </p:tgtEl>
                                      </p:cBhvr>
                                    </p:animEffect>
                                    <p:set>
                                      <p:cBhvr>
                                        <p:cTn id="12" dur="1" fill="hold">
                                          <p:stCondLst>
                                            <p:cond delay="499"/>
                                          </p:stCondLst>
                                        </p:cTn>
                                        <p:tgtEl>
                                          <p:spTgt spid="11272"/>
                                        </p:tgtEl>
                                        <p:attrNameLst>
                                          <p:attrName>style.visibility</p:attrName>
                                        </p:attrNameLst>
                                      </p:cBhvr>
                                      <p:to>
                                        <p:strVal val="hidden"/>
                                      </p:to>
                                    </p:set>
                                  </p:childTnLst>
                                </p:cTn>
                              </p:par>
                              <p:par>
                                <p:cTn id="13" presetID="10" presetClass="entr" presetSubtype="0" fill="hold" grpId="0" nodeType="withEffect">
                                  <p:stCondLst>
                                    <p:cond delay="0"/>
                                  </p:stCondLst>
                                  <p:childTnLst>
                                    <p:set>
                                      <p:cBhvr>
                                        <p:cTn id="14" dur="1" fill="hold">
                                          <p:stCondLst>
                                            <p:cond delay="0"/>
                                          </p:stCondLst>
                                        </p:cTn>
                                        <p:tgtEl>
                                          <p:spTgt spid="59396"/>
                                        </p:tgtEl>
                                        <p:attrNameLst>
                                          <p:attrName>style.visibility</p:attrName>
                                        </p:attrNameLst>
                                      </p:cBhvr>
                                      <p:to>
                                        <p:strVal val="visible"/>
                                      </p:to>
                                    </p:set>
                                    <p:animEffect transition="in" filter="fade">
                                      <p:cBhvr>
                                        <p:cTn id="15" dur="500"/>
                                        <p:tgtEl>
                                          <p:spTgt spid="593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6" grpId="0"/>
      <p:bldP spid="11272" grpId="0"/>
      <p:bldP spid="11272"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11" descr="D:\hinh nen\adreamyworld05[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2"/>
          <p:cNvSpPr>
            <a:spLocks noGrp="1"/>
          </p:cNvSpPr>
          <p:nvPr>
            <p:ph type="title" idx="4294967295"/>
          </p:nvPr>
        </p:nvSpPr>
        <p:spPr>
          <a:xfrm>
            <a:off x="0" y="-19050"/>
            <a:ext cx="9144000" cy="628650"/>
          </a:xfrm>
          <a:solidFill>
            <a:schemeClr val="bg1"/>
          </a:solidFill>
        </p:spPr>
        <p:txBody>
          <a:bodyPr/>
          <a:lstStyle/>
          <a:p>
            <a:pPr eaLnBrk="1" hangingPunct="1"/>
            <a:r>
              <a:rPr lang="en-US" sz="4000" b="1" dirty="0" smtClean="0">
                <a:solidFill>
                  <a:srgbClr val="FF0000"/>
                </a:solidFill>
                <a:latin typeface="Times New Roman" pitchFamily="18" charset="0"/>
                <a:cs typeface="Times New Roman" pitchFamily="18" charset="0"/>
              </a:rPr>
              <a:t>KHỞI ĐỘNG: </a:t>
            </a:r>
            <a:r>
              <a:rPr lang="en-US" sz="4000" b="1" dirty="0" err="1" smtClean="0">
                <a:solidFill>
                  <a:srgbClr val="FF3399"/>
                </a:solidFill>
                <a:latin typeface="Times New Roman" pitchFamily="18" charset="0"/>
                <a:cs typeface="Times New Roman" pitchFamily="18" charset="0"/>
              </a:rPr>
              <a:t>Bài</a:t>
            </a:r>
            <a:r>
              <a:rPr lang="en-US" sz="4000" b="1" dirty="0" smtClean="0">
                <a:solidFill>
                  <a:srgbClr val="FF3399"/>
                </a:solidFill>
                <a:latin typeface="Times New Roman" pitchFamily="18" charset="0"/>
                <a:cs typeface="Times New Roman" pitchFamily="18" charset="0"/>
              </a:rPr>
              <a:t> </a:t>
            </a:r>
            <a:r>
              <a:rPr lang="en-US" sz="4000" b="1" dirty="0" err="1" smtClean="0">
                <a:solidFill>
                  <a:srgbClr val="FF3399"/>
                </a:solidFill>
                <a:latin typeface="Times New Roman" pitchFamily="18" charset="0"/>
                <a:cs typeface="Times New Roman" pitchFamily="18" charset="0"/>
              </a:rPr>
              <a:t>hát</a:t>
            </a:r>
            <a:r>
              <a:rPr lang="en-US" sz="4000" b="1" dirty="0" smtClean="0">
                <a:solidFill>
                  <a:srgbClr val="FF3399"/>
                </a:solidFill>
                <a:latin typeface="Times New Roman" pitchFamily="18" charset="0"/>
                <a:cs typeface="Times New Roman" pitchFamily="18" charset="0"/>
              </a:rPr>
              <a:t> “</a:t>
            </a:r>
            <a:r>
              <a:rPr lang="en-US" sz="4000" b="1" dirty="0" err="1" smtClean="0">
                <a:solidFill>
                  <a:srgbClr val="FF3399"/>
                </a:solidFill>
                <a:latin typeface="Times New Roman" pitchFamily="18" charset="0"/>
                <a:cs typeface="Times New Roman" pitchFamily="18" charset="0"/>
              </a:rPr>
              <a:t>Cô</a:t>
            </a:r>
            <a:r>
              <a:rPr lang="en-US" sz="4000" b="1" dirty="0" smtClean="0">
                <a:solidFill>
                  <a:srgbClr val="FF3399"/>
                </a:solidFill>
                <a:latin typeface="Times New Roman" pitchFamily="18" charset="0"/>
                <a:cs typeface="Times New Roman" pitchFamily="18" charset="0"/>
              </a:rPr>
              <a:t> </a:t>
            </a:r>
            <a:r>
              <a:rPr lang="en-US" sz="4000" b="1" dirty="0" err="1" smtClean="0">
                <a:solidFill>
                  <a:srgbClr val="FF3399"/>
                </a:solidFill>
                <a:latin typeface="Times New Roman" pitchFamily="18" charset="0"/>
                <a:cs typeface="Times New Roman" pitchFamily="18" charset="0"/>
              </a:rPr>
              <a:t>giáo</a:t>
            </a:r>
            <a:r>
              <a:rPr lang="en-US" sz="4000" b="1" dirty="0" smtClean="0">
                <a:solidFill>
                  <a:srgbClr val="FF3399"/>
                </a:solidFill>
                <a:latin typeface="Times New Roman" pitchFamily="18" charset="0"/>
                <a:cs typeface="Times New Roman" pitchFamily="18" charset="0"/>
              </a:rPr>
              <a:t> </a:t>
            </a:r>
            <a:r>
              <a:rPr lang="en-US" sz="4000" b="1" dirty="0" err="1" smtClean="0">
                <a:solidFill>
                  <a:srgbClr val="FF3399"/>
                </a:solidFill>
                <a:latin typeface="Times New Roman" pitchFamily="18" charset="0"/>
                <a:cs typeface="Times New Roman" pitchFamily="18" charset="0"/>
              </a:rPr>
              <a:t>em</a:t>
            </a:r>
            <a:r>
              <a:rPr lang="en-US" sz="4000" b="1" dirty="0" smtClean="0">
                <a:solidFill>
                  <a:srgbClr val="FF3399"/>
                </a:solidFill>
                <a:latin typeface="Times New Roman" pitchFamily="18" charset="0"/>
                <a:cs typeface="Times New Roman" pitchFamily="18" charset="0"/>
              </a:rPr>
              <a:t>”</a:t>
            </a:r>
          </a:p>
        </p:txBody>
      </p:sp>
      <p:pic>
        <p:nvPicPr>
          <p:cNvPr id="717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971550"/>
            <a:ext cx="7010400"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5" descr="daisies"/>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0" y="3364707"/>
            <a:ext cx="2438400" cy="17787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6" descr="daisies"/>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2209800" y="3364707"/>
            <a:ext cx="2470150" cy="17787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5" name="Picture 7" descr="daisies"/>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4648200" y="3364707"/>
            <a:ext cx="2470150" cy="17787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6" name="Picture 8" descr="bee"/>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flipH="1">
            <a:off x="4953000" y="2628900"/>
            <a:ext cx="1676400" cy="108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7" name="Picture 9" descr="bee"/>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flipH="1">
            <a:off x="2819400" y="2457450"/>
            <a:ext cx="182880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8" name="Picture 10" descr="bee"/>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flipH="1">
            <a:off x="533400" y="2514600"/>
            <a:ext cx="1828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2475" name="Picture 11" descr="bunny_thumping_foot_md_clr"/>
          <p:cNvPicPr>
            <a:picLocks noChangeAspect="1" noChangeArrowheads="1" noCrop="1"/>
          </p:cNvPicPr>
          <p:nvPr/>
        </p:nvPicPr>
        <p:blipFill>
          <a:blip r:embed="rId7">
            <a:lum contrast="12000"/>
            <a:extLst>
              <a:ext uri="{28A0092B-C50C-407E-A947-70E740481C1C}">
                <a14:useLocalDpi xmlns:a14="http://schemas.microsoft.com/office/drawing/2010/main" val="0"/>
              </a:ext>
            </a:extLst>
          </a:blip>
          <a:srcRect/>
          <a:stretch>
            <a:fillRect/>
          </a:stretch>
        </p:blipFill>
        <p:spPr bwMode="auto">
          <a:xfrm>
            <a:off x="5562604" y="666750"/>
            <a:ext cx="3732995" cy="3249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3479973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nodeType="withEffect">
                                  <p:stCondLst>
                                    <p:cond delay="0"/>
                                  </p:stCondLst>
                                  <p:childTnLst>
                                    <p:set>
                                      <p:cBhvr>
                                        <p:cTn id="6" dur="1" fill="hold">
                                          <p:stCondLst>
                                            <p:cond delay="0"/>
                                          </p:stCondLst>
                                        </p:cTn>
                                        <p:tgtEl>
                                          <p:spTgt spid="62475"/>
                                        </p:tgtEl>
                                        <p:attrNameLst>
                                          <p:attrName>style.visibility</p:attrName>
                                        </p:attrNameLst>
                                      </p:cBhvr>
                                      <p:to>
                                        <p:strVal val="visible"/>
                                      </p:to>
                                    </p:set>
                                    <p:anim calcmode="lin" valueType="num">
                                      <p:cBhvr additive="base">
                                        <p:cTn id="7" dur="500" fill="hold"/>
                                        <p:tgtEl>
                                          <p:spTgt spid="62475"/>
                                        </p:tgtEl>
                                        <p:attrNameLst>
                                          <p:attrName>ppt_x</p:attrName>
                                        </p:attrNameLst>
                                      </p:cBhvr>
                                      <p:tavLst>
                                        <p:tav tm="0">
                                          <p:val>
                                            <p:strVal val="1+#ppt_w/2"/>
                                          </p:val>
                                        </p:tav>
                                        <p:tav tm="100000">
                                          <p:val>
                                            <p:strVal val="#ppt_x"/>
                                          </p:val>
                                        </p:tav>
                                      </p:tavLst>
                                    </p:anim>
                                    <p:anim calcmode="lin" valueType="num">
                                      <p:cBhvr additive="base">
                                        <p:cTn id="8" dur="500" fill="hold"/>
                                        <p:tgtEl>
                                          <p:spTgt spid="62475"/>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coin.wav"/>
                                        </p:tgtEl>
                                      </p:cMediaNode>
                                    </p:audio>
                                  </p:subTnLst>
                                </p:cTn>
                              </p:par>
                              <p:par>
                                <p:cTn id="9" presetID="16" presetClass="entr" presetSubtype="26"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barn(inHorizontal)">
                                      <p:cBhvr>
                                        <p:cTn id="1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 y="-123826"/>
            <a:ext cx="9143999" cy="526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533400" y="1349420"/>
            <a:ext cx="6172200" cy="747713"/>
          </a:xfrm>
        </p:spPr>
        <p:txBody>
          <a:bodyPr>
            <a:normAutofit/>
          </a:bodyPr>
          <a:lstStyle/>
          <a:p>
            <a:pPr marL="341630" indent="0">
              <a:lnSpc>
                <a:spcPct val="115000"/>
              </a:lnSpc>
              <a:spcBef>
                <a:spcPts val="240"/>
              </a:spcBef>
              <a:spcAft>
                <a:spcPts val="240"/>
              </a:spcAft>
              <a:buNone/>
            </a:pPr>
            <a:r>
              <a:rPr lang="en-US" b="1" dirty="0" err="1" smtClean="0">
                <a:solidFill>
                  <a:srgbClr val="000099"/>
                </a:solidFill>
                <a:latin typeface="Times New Roman" pitchFamily="18" charset="0"/>
                <a:cs typeface="Times New Roman" pitchFamily="18" charset="0"/>
              </a:rPr>
              <a:t>Hoạt</a:t>
            </a:r>
            <a:r>
              <a:rPr lang="en-US" b="1" dirty="0" smtClean="0">
                <a:solidFill>
                  <a:srgbClr val="000099"/>
                </a:solidFill>
                <a:latin typeface="Times New Roman" pitchFamily="18" charset="0"/>
                <a:cs typeface="Times New Roman" pitchFamily="18" charset="0"/>
              </a:rPr>
              <a:t> </a:t>
            </a:r>
            <a:r>
              <a:rPr lang="en-US" b="1" dirty="0" err="1" smtClean="0">
                <a:solidFill>
                  <a:srgbClr val="000099"/>
                </a:solidFill>
                <a:latin typeface="Times New Roman" pitchFamily="18" charset="0"/>
                <a:cs typeface="Times New Roman" pitchFamily="18" charset="0"/>
              </a:rPr>
              <a:t>động</a:t>
            </a:r>
            <a:r>
              <a:rPr lang="en-US" b="1" dirty="0" smtClean="0">
                <a:solidFill>
                  <a:srgbClr val="000099"/>
                </a:solidFill>
                <a:latin typeface="Times New Roman" pitchFamily="18" charset="0"/>
                <a:cs typeface="Times New Roman" pitchFamily="18" charset="0"/>
              </a:rPr>
              <a:t> 1: </a:t>
            </a:r>
            <a:r>
              <a:rPr lang="en-US" b="1" dirty="0" err="1" smtClean="0">
                <a:solidFill>
                  <a:srgbClr val="000099"/>
                </a:solidFill>
                <a:latin typeface="Times New Roman" pitchFamily="18" charset="0"/>
                <a:ea typeface="Calibri"/>
                <a:cs typeface="Times New Roman" pitchFamily="18" charset="0"/>
              </a:rPr>
              <a:t>Tập</a:t>
            </a:r>
            <a:r>
              <a:rPr lang="en-US" b="1" dirty="0" smtClean="0">
                <a:solidFill>
                  <a:srgbClr val="000099"/>
                </a:solidFill>
                <a:latin typeface="Times New Roman" pitchFamily="18" charset="0"/>
                <a:ea typeface="Calibri"/>
                <a:cs typeface="Times New Roman" pitchFamily="18" charset="0"/>
              </a:rPr>
              <a:t> </a:t>
            </a:r>
            <a:r>
              <a:rPr lang="en-US" b="1" dirty="0" err="1">
                <a:solidFill>
                  <a:srgbClr val="000099"/>
                </a:solidFill>
                <a:latin typeface="Times New Roman" pitchFamily="18" charset="0"/>
                <a:ea typeface="Calibri"/>
                <a:cs typeface="Times New Roman" pitchFamily="18" charset="0"/>
              </a:rPr>
              <a:t>làm</a:t>
            </a:r>
            <a:r>
              <a:rPr lang="en-US" b="1" dirty="0">
                <a:solidFill>
                  <a:srgbClr val="000099"/>
                </a:solidFill>
                <a:latin typeface="Times New Roman" pitchFamily="18" charset="0"/>
                <a:ea typeface="Calibri"/>
                <a:cs typeface="Times New Roman" pitchFamily="18" charset="0"/>
              </a:rPr>
              <a:t> </a:t>
            </a:r>
            <a:r>
              <a:rPr lang="en-US" b="1" dirty="0" err="1">
                <a:solidFill>
                  <a:srgbClr val="000099"/>
                </a:solidFill>
                <a:latin typeface="Times New Roman" pitchFamily="18" charset="0"/>
                <a:ea typeface="Calibri"/>
                <a:cs typeface="Times New Roman" pitchFamily="18" charset="0"/>
              </a:rPr>
              <a:t>diễn</a:t>
            </a:r>
            <a:r>
              <a:rPr lang="en-US" b="1" dirty="0">
                <a:solidFill>
                  <a:srgbClr val="000099"/>
                </a:solidFill>
                <a:latin typeface="Times New Roman" pitchFamily="18" charset="0"/>
                <a:ea typeface="Calibri"/>
                <a:cs typeface="Times New Roman" pitchFamily="18" charset="0"/>
              </a:rPr>
              <a:t> </a:t>
            </a:r>
            <a:r>
              <a:rPr lang="en-US" b="1" dirty="0" err="1">
                <a:solidFill>
                  <a:srgbClr val="000099"/>
                </a:solidFill>
                <a:latin typeface="Times New Roman" pitchFamily="18" charset="0"/>
                <a:ea typeface="Calibri"/>
                <a:cs typeface="Times New Roman" pitchFamily="18" charset="0"/>
              </a:rPr>
              <a:t>viên</a:t>
            </a:r>
            <a:endParaRPr lang="en-US" dirty="0">
              <a:solidFill>
                <a:srgbClr val="000099"/>
              </a:solidFill>
              <a:latin typeface="Times New Roman" pitchFamily="18" charset="0"/>
              <a:ea typeface="Arial"/>
              <a:cs typeface="Times New Roman" pitchFamily="18" charset="0"/>
            </a:endParaRPr>
          </a:p>
          <a:p>
            <a:pPr marL="0" indent="0">
              <a:buNone/>
            </a:pPr>
            <a:endParaRPr lang="vi-VN" b="1" dirty="0">
              <a:solidFill>
                <a:srgbClr val="000099"/>
              </a:solidFill>
              <a:latin typeface="Times New Roman" pitchFamily="18" charset="0"/>
              <a:cs typeface="Times New Roman" pitchFamily="18" charset="0"/>
            </a:endParaRPr>
          </a:p>
        </p:txBody>
      </p:sp>
      <p:sp>
        <p:nvSpPr>
          <p:cNvPr id="4" name="Title 1"/>
          <p:cNvSpPr>
            <a:spLocks noGrp="1"/>
          </p:cNvSpPr>
          <p:nvPr>
            <p:ph type="title"/>
          </p:nvPr>
        </p:nvSpPr>
        <p:spPr>
          <a:xfrm>
            <a:off x="1447800" y="514350"/>
            <a:ext cx="5638800" cy="857250"/>
          </a:xfrm>
        </p:spPr>
        <p:txBody>
          <a:bodyPr>
            <a:normAutofit/>
          </a:bodyPr>
          <a:lstStyle/>
          <a:p>
            <a:r>
              <a:rPr lang="en-US" b="1" dirty="0" err="1" smtClean="0">
                <a:solidFill>
                  <a:srgbClr val="FF0000"/>
                </a:solidFill>
                <a:latin typeface="Times New Roman" pitchFamily="18" charset="0"/>
                <a:cs typeface="Times New Roman" pitchFamily="18" charset="0"/>
              </a:rPr>
              <a:t>Thầy</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cô</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của</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em</a:t>
            </a:r>
            <a:endParaRPr lang="en-US" b="1" dirty="0">
              <a:solidFill>
                <a:srgbClr val="FF0000"/>
              </a:solidFill>
              <a:latin typeface="Times New Roman" pitchFamily="18" charset="0"/>
              <a:cs typeface="Times New Roman" pitchFamily="18" charset="0"/>
            </a:endParaRPr>
          </a:p>
        </p:txBody>
      </p:sp>
      <p:sp>
        <p:nvSpPr>
          <p:cNvPr id="7" name="Content Placeholder 2"/>
          <p:cNvSpPr txBox="1">
            <a:spLocks/>
          </p:cNvSpPr>
          <p:nvPr/>
        </p:nvSpPr>
        <p:spPr>
          <a:xfrm>
            <a:off x="876300" y="1959018"/>
            <a:ext cx="6515100" cy="81197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b="1" dirty="0" err="1" smtClean="0">
                <a:solidFill>
                  <a:srgbClr val="000099"/>
                </a:solidFill>
                <a:latin typeface="Times New Roman" pitchFamily="18" charset="0"/>
                <a:cs typeface="Times New Roman" pitchFamily="18" charset="0"/>
              </a:rPr>
              <a:t>Hoạt</a:t>
            </a:r>
            <a:r>
              <a:rPr lang="en-US" b="1" dirty="0" smtClean="0">
                <a:solidFill>
                  <a:srgbClr val="000099"/>
                </a:solidFill>
                <a:latin typeface="Times New Roman" pitchFamily="18" charset="0"/>
                <a:cs typeface="Times New Roman" pitchFamily="18" charset="0"/>
              </a:rPr>
              <a:t> </a:t>
            </a:r>
            <a:r>
              <a:rPr lang="en-US" b="1" dirty="0" err="1" smtClean="0">
                <a:solidFill>
                  <a:srgbClr val="000099"/>
                </a:solidFill>
                <a:latin typeface="Times New Roman" pitchFamily="18" charset="0"/>
                <a:cs typeface="Times New Roman" pitchFamily="18" charset="0"/>
              </a:rPr>
              <a:t>động</a:t>
            </a:r>
            <a:r>
              <a:rPr lang="en-US" b="1" dirty="0" smtClean="0">
                <a:solidFill>
                  <a:srgbClr val="000099"/>
                </a:solidFill>
                <a:latin typeface="Times New Roman" pitchFamily="18" charset="0"/>
                <a:cs typeface="Times New Roman" pitchFamily="18" charset="0"/>
              </a:rPr>
              <a:t> 2: </a:t>
            </a:r>
            <a:r>
              <a:rPr lang="vi-VN" b="1" dirty="0" smtClean="0">
                <a:solidFill>
                  <a:srgbClr val="000099"/>
                </a:solidFill>
                <a:latin typeface="Times New Roman"/>
                <a:ea typeface="Arial"/>
              </a:rPr>
              <a:t>Kể </a:t>
            </a:r>
            <a:r>
              <a:rPr lang="vi-VN" b="1" dirty="0">
                <a:solidFill>
                  <a:srgbClr val="000099"/>
                </a:solidFill>
                <a:latin typeface="Times New Roman"/>
                <a:ea typeface="Arial"/>
              </a:rPr>
              <a:t>về thầy cô</a:t>
            </a:r>
            <a:r>
              <a:rPr lang="en-US" b="1" dirty="0" smtClean="0">
                <a:solidFill>
                  <a:srgbClr val="000099"/>
                </a:solidFill>
                <a:latin typeface="Times New Roman" pitchFamily="18" charset="0"/>
                <a:cs typeface="Times New Roman" pitchFamily="18" charset="0"/>
              </a:rPr>
              <a:t>  </a:t>
            </a:r>
          </a:p>
        </p:txBody>
      </p:sp>
      <p:sp>
        <p:nvSpPr>
          <p:cNvPr id="8" name="Content Placeholder 2"/>
          <p:cNvSpPr txBox="1">
            <a:spLocks/>
          </p:cNvSpPr>
          <p:nvPr/>
        </p:nvSpPr>
        <p:spPr>
          <a:xfrm>
            <a:off x="1143000" y="2800350"/>
            <a:ext cx="6515100" cy="81197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US" b="1" dirty="0" smtClean="0">
              <a:solidFill>
                <a:srgbClr val="000099"/>
              </a:solidFill>
              <a:latin typeface="Times New Roman" pitchFamily="18" charset="0"/>
              <a:cs typeface="Times New Roman" pitchFamily="18" charset="0"/>
            </a:endParaRPr>
          </a:p>
        </p:txBody>
      </p:sp>
      <p:sp>
        <p:nvSpPr>
          <p:cNvPr id="2" name="Rectangle 1"/>
          <p:cNvSpPr/>
          <p:nvPr/>
        </p:nvSpPr>
        <p:spPr>
          <a:xfrm>
            <a:off x="887583" y="2492418"/>
            <a:ext cx="4217821" cy="658642"/>
          </a:xfrm>
          <a:prstGeom prst="rect">
            <a:avLst/>
          </a:prstGeom>
        </p:spPr>
        <p:txBody>
          <a:bodyPr wrap="none">
            <a:spAutoFit/>
          </a:bodyPr>
          <a:lstStyle/>
          <a:p>
            <a:pPr>
              <a:lnSpc>
                <a:spcPct val="115000"/>
              </a:lnSpc>
              <a:spcBef>
                <a:spcPts val="240"/>
              </a:spcBef>
              <a:spcAft>
                <a:spcPts val="240"/>
              </a:spcAft>
            </a:pPr>
            <a:r>
              <a:rPr lang="vi-VN" sz="3200" b="1" dirty="0">
                <a:solidFill>
                  <a:srgbClr val="000099"/>
                </a:solidFill>
                <a:latin typeface="Times New Roman"/>
                <a:ea typeface="Calibri"/>
                <a:cs typeface="Times New Roman"/>
              </a:rPr>
              <a:t>Hoạt động </a:t>
            </a:r>
            <a:r>
              <a:rPr lang="en-US" sz="3200" b="1" dirty="0">
                <a:solidFill>
                  <a:srgbClr val="000099"/>
                </a:solidFill>
                <a:latin typeface="Times New Roman"/>
                <a:ea typeface="Calibri"/>
                <a:cs typeface="Times New Roman"/>
              </a:rPr>
              <a:t>3</a:t>
            </a:r>
            <a:r>
              <a:rPr lang="vi-VN" sz="3200" b="1" dirty="0">
                <a:solidFill>
                  <a:srgbClr val="000099"/>
                </a:solidFill>
                <a:latin typeface="Times New Roman"/>
                <a:ea typeface="Calibri"/>
                <a:cs typeface="Times New Roman"/>
              </a:rPr>
              <a:t>: Ca sĩ nhí </a:t>
            </a:r>
            <a:endParaRPr lang="en-US" sz="3200" dirty="0">
              <a:solidFill>
                <a:srgbClr val="000099"/>
              </a:solidFill>
              <a:effectLst/>
              <a:latin typeface="Arial"/>
              <a:ea typeface="Arial"/>
              <a:cs typeface="Times New Roman"/>
            </a:endParaRPr>
          </a:p>
        </p:txBody>
      </p:sp>
    </p:spTree>
    <p:extLst>
      <p:ext uri="{BB962C8B-B14F-4D97-AF65-F5344CB8AC3E}">
        <p14:creationId xmlns:p14="http://schemas.microsoft.com/office/powerpoint/2010/main" val="1971765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additive="base">
                                        <p:cTn id="18" dur="500" fill="hold"/>
                                        <p:tgtEl>
                                          <p:spTgt spid="7"/>
                                        </p:tgtEl>
                                        <p:attrNameLst>
                                          <p:attrName>ppt_x</p:attrName>
                                        </p:attrNameLst>
                                      </p:cBhvr>
                                      <p:tavLst>
                                        <p:tav tm="0">
                                          <p:val>
                                            <p:strVal val="#ppt_x"/>
                                          </p:val>
                                        </p:tav>
                                        <p:tav tm="100000">
                                          <p:val>
                                            <p:strVal val="#ppt_x"/>
                                          </p:val>
                                        </p:tav>
                                      </p:tavLst>
                                    </p:anim>
                                    <p:anim calcmode="lin" valueType="num">
                                      <p:cBhvr additive="base">
                                        <p:cTn id="19"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2"/>
                                        </p:tgtEl>
                                        <p:attrNameLst>
                                          <p:attrName>style.visibility</p:attrName>
                                        </p:attrNameLst>
                                      </p:cBhvr>
                                      <p:to>
                                        <p:strVal val="visible"/>
                                      </p:to>
                                    </p:set>
                                    <p:anim calcmode="lin" valueType="num">
                                      <p:cBhvr additive="base">
                                        <p:cTn id="24" dur="500" fill="hold"/>
                                        <p:tgtEl>
                                          <p:spTgt spid="2"/>
                                        </p:tgtEl>
                                        <p:attrNameLst>
                                          <p:attrName>ppt_x</p:attrName>
                                        </p:attrNameLst>
                                      </p:cBhvr>
                                      <p:tavLst>
                                        <p:tav tm="0">
                                          <p:val>
                                            <p:strVal val="#ppt_x"/>
                                          </p:val>
                                        </p:tav>
                                        <p:tav tm="100000">
                                          <p:val>
                                            <p:strVal val="#ppt_x"/>
                                          </p:val>
                                        </p:tav>
                                      </p:tavLst>
                                    </p:anim>
                                    <p:anim calcmode="lin" valueType="num">
                                      <p:cBhvr additive="base">
                                        <p:cTn id="25"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7" grpId="0"/>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5162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le 1"/>
          <p:cNvSpPr txBox="1">
            <a:spLocks/>
          </p:cNvSpPr>
          <p:nvPr/>
        </p:nvSpPr>
        <p:spPr>
          <a:xfrm>
            <a:off x="1457325" y="361950"/>
            <a:ext cx="5638800" cy="85725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b="1" dirty="0" err="1" smtClean="0">
                <a:solidFill>
                  <a:srgbClr val="FF0000"/>
                </a:solidFill>
                <a:latin typeface="Times New Roman" pitchFamily="18" charset="0"/>
                <a:cs typeface="Times New Roman" pitchFamily="18" charset="0"/>
              </a:rPr>
              <a:t>Thầy</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cô</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của</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em</a:t>
            </a:r>
            <a:endParaRPr lang="en-US" sz="4000" b="1" dirty="0">
              <a:solidFill>
                <a:srgbClr val="FF0000"/>
              </a:solidFill>
              <a:latin typeface="Times New Roman" pitchFamily="18" charset="0"/>
              <a:cs typeface="Times New Roman" pitchFamily="18" charset="0"/>
            </a:endParaRPr>
          </a:p>
        </p:txBody>
      </p:sp>
      <p:sp>
        <p:nvSpPr>
          <p:cNvPr id="8" name="Content Placeholder 2"/>
          <p:cNvSpPr txBox="1">
            <a:spLocks/>
          </p:cNvSpPr>
          <p:nvPr/>
        </p:nvSpPr>
        <p:spPr>
          <a:xfrm>
            <a:off x="533400" y="1145258"/>
            <a:ext cx="6172200" cy="74771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1630">
              <a:lnSpc>
                <a:spcPct val="115000"/>
              </a:lnSpc>
              <a:spcBef>
                <a:spcPts val="240"/>
              </a:spcBef>
              <a:spcAft>
                <a:spcPts val="240"/>
              </a:spcAft>
            </a:pPr>
            <a:r>
              <a:rPr lang="en-US" b="1" dirty="0" err="1" smtClean="0">
                <a:solidFill>
                  <a:srgbClr val="000099"/>
                </a:solidFill>
                <a:latin typeface="Times New Roman" pitchFamily="18" charset="0"/>
                <a:cs typeface="Times New Roman" pitchFamily="18" charset="0"/>
              </a:rPr>
              <a:t>Hoạt</a:t>
            </a:r>
            <a:r>
              <a:rPr lang="en-US" b="1" dirty="0" smtClean="0">
                <a:solidFill>
                  <a:srgbClr val="000099"/>
                </a:solidFill>
                <a:latin typeface="Times New Roman" pitchFamily="18" charset="0"/>
                <a:cs typeface="Times New Roman" pitchFamily="18" charset="0"/>
              </a:rPr>
              <a:t> </a:t>
            </a:r>
            <a:r>
              <a:rPr lang="en-US" b="1" dirty="0" err="1" smtClean="0">
                <a:solidFill>
                  <a:srgbClr val="000099"/>
                </a:solidFill>
                <a:latin typeface="Times New Roman" pitchFamily="18" charset="0"/>
                <a:cs typeface="Times New Roman" pitchFamily="18" charset="0"/>
              </a:rPr>
              <a:t>động</a:t>
            </a:r>
            <a:r>
              <a:rPr lang="en-US" b="1" dirty="0" smtClean="0">
                <a:solidFill>
                  <a:srgbClr val="000099"/>
                </a:solidFill>
                <a:latin typeface="Times New Roman" pitchFamily="18" charset="0"/>
                <a:cs typeface="Times New Roman" pitchFamily="18" charset="0"/>
              </a:rPr>
              <a:t> 1: </a:t>
            </a:r>
            <a:r>
              <a:rPr lang="en-US" b="1" dirty="0" err="1" smtClean="0">
                <a:solidFill>
                  <a:srgbClr val="000099"/>
                </a:solidFill>
                <a:latin typeface="Times New Roman" pitchFamily="18" charset="0"/>
                <a:ea typeface="Calibri"/>
                <a:cs typeface="Times New Roman" pitchFamily="18" charset="0"/>
              </a:rPr>
              <a:t>Tập</a:t>
            </a:r>
            <a:r>
              <a:rPr lang="en-US" b="1" dirty="0" smtClean="0">
                <a:solidFill>
                  <a:srgbClr val="000099"/>
                </a:solidFill>
                <a:latin typeface="Times New Roman" pitchFamily="18" charset="0"/>
                <a:ea typeface="Calibri"/>
                <a:cs typeface="Times New Roman" pitchFamily="18" charset="0"/>
              </a:rPr>
              <a:t> </a:t>
            </a:r>
            <a:r>
              <a:rPr lang="en-US" b="1" dirty="0" err="1" smtClean="0">
                <a:solidFill>
                  <a:srgbClr val="000099"/>
                </a:solidFill>
                <a:latin typeface="Times New Roman" pitchFamily="18" charset="0"/>
                <a:ea typeface="Calibri"/>
                <a:cs typeface="Times New Roman" pitchFamily="18" charset="0"/>
              </a:rPr>
              <a:t>làm</a:t>
            </a:r>
            <a:r>
              <a:rPr lang="en-US" b="1" dirty="0" smtClean="0">
                <a:solidFill>
                  <a:srgbClr val="000099"/>
                </a:solidFill>
                <a:latin typeface="Times New Roman" pitchFamily="18" charset="0"/>
                <a:ea typeface="Calibri"/>
                <a:cs typeface="Times New Roman" pitchFamily="18" charset="0"/>
              </a:rPr>
              <a:t> </a:t>
            </a:r>
            <a:r>
              <a:rPr lang="en-US" b="1" dirty="0" err="1" smtClean="0">
                <a:solidFill>
                  <a:srgbClr val="000099"/>
                </a:solidFill>
                <a:latin typeface="Times New Roman" pitchFamily="18" charset="0"/>
                <a:ea typeface="Calibri"/>
                <a:cs typeface="Times New Roman" pitchFamily="18" charset="0"/>
              </a:rPr>
              <a:t>diễn</a:t>
            </a:r>
            <a:r>
              <a:rPr lang="en-US" b="1" dirty="0" smtClean="0">
                <a:solidFill>
                  <a:srgbClr val="000099"/>
                </a:solidFill>
                <a:latin typeface="Times New Roman" pitchFamily="18" charset="0"/>
                <a:ea typeface="Calibri"/>
                <a:cs typeface="Times New Roman" pitchFamily="18" charset="0"/>
              </a:rPr>
              <a:t> </a:t>
            </a:r>
            <a:r>
              <a:rPr lang="en-US" b="1" dirty="0" err="1" smtClean="0">
                <a:solidFill>
                  <a:srgbClr val="000099"/>
                </a:solidFill>
                <a:latin typeface="Times New Roman" pitchFamily="18" charset="0"/>
                <a:ea typeface="Calibri"/>
                <a:cs typeface="Times New Roman" pitchFamily="18" charset="0"/>
              </a:rPr>
              <a:t>viên</a:t>
            </a:r>
            <a:endParaRPr lang="en-US" dirty="0" smtClean="0">
              <a:solidFill>
                <a:srgbClr val="000099"/>
              </a:solidFill>
              <a:latin typeface="Times New Roman" pitchFamily="18" charset="0"/>
              <a:ea typeface="Arial"/>
              <a:cs typeface="Times New Roman" pitchFamily="18" charset="0"/>
            </a:endParaRPr>
          </a:p>
          <a:p>
            <a:endParaRPr lang="vi-VN" b="1" dirty="0">
              <a:solidFill>
                <a:srgbClr val="000099"/>
              </a:solidFill>
              <a:latin typeface="Times New Roman" pitchFamily="18" charset="0"/>
              <a:cs typeface="Times New Roman" pitchFamily="18" charset="0"/>
            </a:endParaRPr>
          </a:p>
        </p:txBody>
      </p:sp>
      <p:pic>
        <p:nvPicPr>
          <p:cNvPr id="4098" name="Picture 2" descr="C:\Users\ADMIN\Desktop\trang 12- 27\tr26.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04925" y="1809750"/>
            <a:ext cx="5943599" cy="30409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3671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down)">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4098"/>
                                        </p:tgtEl>
                                        <p:attrNameLst>
                                          <p:attrName>style.visibility</p:attrName>
                                        </p:attrNameLst>
                                      </p:cBhvr>
                                      <p:to>
                                        <p:strVal val="visible"/>
                                      </p:to>
                                    </p:set>
                                    <p:animEffect transition="in" filter="wheel(1)">
                                      <p:cBhvr>
                                        <p:cTn id="12" dur="20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5162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le 1"/>
          <p:cNvSpPr txBox="1">
            <a:spLocks/>
          </p:cNvSpPr>
          <p:nvPr/>
        </p:nvSpPr>
        <p:spPr>
          <a:xfrm>
            <a:off x="1457325" y="361950"/>
            <a:ext cx="5638800" cy="85725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b="1" dirty="0" err="1" smtClean="0">
                <a:solidFill>
                  <a:srgbClr val="FF0000"/>
                </a:solidFill>
                <a:latin typeface="Times New Roman" pitchFamily="18" charset="0"/>
                <a:cs typeface="Times New Roman" pitchFamily="18" charset="0"/>
              </a:rPr>
              <a:t>Thầy</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cô</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của</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em</a:t>
            </a:r>
            <a:endParaRPr lang="en-US" sz="4000" b="1" dirty="0">
              <a:solidFill>
                <a:srgbClr val="FF0000"/>
              </a:solidFill>
              <a:latin typeface="Times New Roman" pitchFamily="18" charset="0"/>
              <a:cs typeface="Times New Roman" pitchFamily="18" charset="0"/>
            </a:endParaRPr>
          </a:p>
        </p:txBody>
      </p:sp>
      <p:sp>
        <p:nvSpPr>
          <p:cNvPr id="8" name="Content Placeholder 2"/>
          <p:cNvSpPr txBox="1">
            <a:spLocks/>
          </p:cNvSpPr>
          <p:nvPr/>
        </p:nvSpPr>
        <p:spPr>
          <a:xfrm>
            <a:off x="533400" y="1145258"/>
            <a:ext cx="6172200" cy="74771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1630">
              <a:lnSpc>
                <a:spcPct val="115000"/>
              </a:lnSpc>
              <a:spcBef>
                <a:spcPts val="240"/>
              </a:spcBef>
              <a:spcAft>
                <a:spcPts val="240"/>
              </a:spcAft>
            </a:pPr>
            <a:r>
              <a:rPr lang="en-US" b="1" dirty="0" err="1" smtClean="0">
                <a:solidFill>
                  <a:srgbClr val="000099"/>
                </a:solidFill>
                <a:latin typeface="Times New Roman" pitchFamily="18" charset="0"/>
                <a:cs typeface="Times New Roman" pitchFamily="18" charset="0"/>
              </a:rPr>
              <a:t>Hoạt</a:t>
            </a:r>
            <a:r>
              <a:rPr lang="en-US" b="1" dirty="0" smtClean="0">
                <a:solidFill>
                  <a:srgbClr val="000099"/>
                </a:solidFill>
                <a:latin typeface="Times New Roman" pitchFamily="18" charset="0"/>
                <a:cs typeface="Times New Roman" pitchFamily="18" charset="0"/>
              </a:rPr>
              <a:t> </a:t>
            </a:r>
            <a:r>
              <a:rPr lang="en-US" b="1" dirty="0" err="1" smtClean="0">
                <a:solidFill>
                  <a:srgbClr val="000099"/>
                </a:solidFill>
                <a:latin typeface="Times New Roman" pitchFamily="18" charset="0"/>
                <a:cs typeface="Times New Roman" pitchFamily="18" charset="0"/>
              </a:rPr>
              <a:t>động</a:t>
            </a:r>
            <a:r>
              <a:rPr lang="en-US" b="1" dirty="0" smtClean="0">
                <a:solidFill>
                  <a:srgbClr val="000099"/>
                </a:solidFill>
                <a:latin typeface="Times New Roman" pitchFamily="18" charset="0"/>
                <a:cs typeface="Times New Roman" pitchFamily="18" charset="0"/>
              </a:rPr>
              <a:t> 1: </a:t>
            </a:r>
            <a:r>
              <a:rPr lang="en-US" b="1" dirty="0" err="1" smtClean="0">
                <a:solidFill>
                  <a:srgbClr val="000099"/>
                </a:solidFill>
                <a:latin typeface="Times New Roman" pitchFamily="18" charset="0"/>
                <a:ea typeface="Calibri"/>
                <a:cs typeface="Times New Roman" pitchFamily="18" charset="0"/>
              </a:rPr>
              <a:t>Tập</a:t>
            </a:r>
            <a:r>
              <a:rPr lang="en-US" b="1" dirty="0" smtClean="0">
                <a:solidFill>
                  <a:srgbClr val="000099"/>
                </a:solidFill>
                <a:latin typeface="Times New Roman" pitchFamily="18" charset="0"/>
                <a:ea typeface="Calibri"/>
                <a:cs typeface="Times New Roman" pitchFamily="18" charset="0"/>
              </a:rPr>
              <a:t> </a:t>
            </a:r>
            <a:r>
              <a:rPr lang="en-US" b="1" dirty="0" err="1" smtClean="0">
                <a:solidFill>
                  <a:srgbClr val="000099"/>
                </a:solidFill>
                <a:latin typeface="Times New Roman" pitchFamily="18" charset="0"/>
                <a:ea typeface="Calibri"/>
                <a:cs typeface="Times New Roman" pitchFamily="18" charset="0"/>
              </a:rPr>
              <a:t>làm</a:t>
            </a:r>
            <a:r>
              <a:rPr lang="en-US" b="1" dirty="0" smtClean="0">
                <a:solidFill>
                  <a:srgbClr val="000099"/>
                </a:solidFill>
                <a:latin typeface="Times New Roman" pitchFamily="18" charset="0"/>
                <a:ea typeface="Calibri"/>
                <a:cs typeface="Times New Roman" pitchFamily="18" charset="0"/>
              </a:rPr>
              <a:t> </a:t>
            </a:r>
            <a:r>
              <a:rPr lang="en-US" b="1" dirty="0" err="1" smtClean="0">
                <a:solidFill>
                  <a:srgbClr val="000099"/>
                </a:solidFill>
                <a:latin typeface="Times New Roman" pitchFamily="18" charset="0"/>
                <a:ea typeface="Calibri"/>
                <a:cs typeface="Times New Roman" pitchFamily="18" charset="0"/>
              </a:rPr>
              <a:t>diễn</a:t>
            </a:r>
            <a:r>
              <a:rPr lang="en-US" b="1" dirty="0" smtClean="0">
                <a:solidFill>
                  <a:srgbClr val="000099"/>
                </a:solidFill>
                <a:latin typeface="Times New Roman" pitchFamily="18" charset="0"/>
                <a:ea typeface="Calibri"/>
                <a:cs typeface="Times New Roman" pitchFamily="18" charset="0"/>
              </a:rPr>
              <a:t> </a:t>
            </a:r>
            <a:r>
              <a:rPr lang="en-US" b="1" dirty="0" err="1" smtClean="0">
                <a:solidFill>
                  <a:srgbClr val="000099"/>
                </a:solidFill>
                <a:latin typeface="Times New Roman" pitchFamily="18" charset="0"/>
                <a:ea typeface="Calibri"/>
                <a:cs typeface="Times New Roman" pitchFamily="18" charset="0"/>
              </a:rPr>
              <a:t>viên</a:t>
            </a:r>
            <a:endParaRPr lang="en-US" dirty="0" smtClean="0">
              <a:solidFill>
                <a:srgbClr val="000099"/>
              </a:solidFill>
              <a:latin typeface="Times New Roman" pitchFamily="18" charset="0"/>
              <a:ea typeface="Arial"/>
              <a:cs typeface="Times New Roman" pitchFamily="18" charset="0"/>
            </a:endParaRPr>
          </a:p>
          <a:p>
            <a:endParaRPr lang="vi-VN" b="1" dirty="0">
              <a:solidFill>
                <a:srgbClr val="000099"/>
              </a:solidFill>
              <a:latin typeface="Times New Roman" pitchFamily="18" charset="0"/>
              <a:cs typeface="Times New Roman" pitchFamily="18" charset="0"/>
            </a:endParaRPr>
          </a:p>
        </p:txBody>
      </p:sp>
      <p:sp>
        <p:nvSpPr>
          <p:cNvPr id="2" name="Rectangle 1"/>
          <p:cNvSpPr/>
          <p:nvPr/>
        </p:nvSpPr>
        <p:spPr>
          <a:xfrm>
            <a:off x="561974" y="1983456"/>
            <a:ext cx="7743826" cy="1745350"/>
          </a:xfrm>
          <a:prstGeom prst="rect">
            <a:avLst/>
          </a:prstGeom>
        </p:spPr>
        <p:txBody>
          <a:bodyPr wrap="square">
            <a:spAutoFit/>
          </a:bodyPr>
          <a:lstStyle/>
          <a:p>
            <a:pPr indent="-1270">
              <a:lnSpc>
                <a:spcPct val="115000"/>
              </a:lnSpc>
              <a:spcBef>
                <a:spcPts val="240"/>
              </a:spcBef>
              <a:spcAft>
                <a:spcPts val="240"/>
              </a:spcAft>
            </a:pPr>
            <a:r>
              <a:rPr lang="en-US" sz="3200" b="1" dirty="0" smtClean="0">
                <a:solidFill>
                  <a:srgbClr val="FF0066"/>
                </a:solidFill>
                <a:latin typeface="Times New Roman"/>
                <a:ea typeface="Calibri"/>
                <a:cs typeface="Times New Roman"/>
              </a:rPr>
              <a:t>T</a:t>
            </a:r>
            <a:r>
              <a:rPr lang="vi-VN" sz="3200" b="1" dirty="0" smtClean="0">
                <a:solidFill>
                  <a:srgbClr val="FF0066"/>
                </a:solidFill>
                <a:latin typeface="Times New Roman"/>
                <a:ea typeface="Calibri"/>
                <a:cs typeface="Times New Roman"/>
              </a:rPr>
              <a:t>ình huống</a:t>
            </a:r>
            <a:r>
              <a:rPr lang="en-US" sz="3200" b="1" dirty="0" smtClean="0">
                <a:solidFill>
                  <a:srgbClr val="FF0066"/>
                </a:solidFill>
                <a:latin typeface="Times New Roman"/>
                <a:ea typeface="Calibri"/>
                <a:cs typeface="Times New Roman"/>
              </a:rPr>
              <a:t>:</a:t>
            </a:r>
            <a:r>
              <a:rPr lang="vi-VN" sz="3200" b="1" dirty="0" smtClean="0">
                <a:solidFill>
                  <a:srgbClr val="FF0066"/>
                </a:solidFill>
                <a:latin typeface="Times New Roman"/>
                <a:ea typeface="Calibri"/>
                <a:cs typeface="Times New Roman"/>
              </a:rPr>
              <a:t> </a:t>
            </a:r>
            <a:r>
              <a:rPr lang="vi-VN" sz="3200" b="1" dirty="0">
                <a:latin typeface="Times New Roman"/>
                <a:ea typeface="Calibri"/>
                <a:cs typeface="Times New Roman"/>
              </a:rPr>
              <a:t>“Khi tới trường hoặc trên đường đi, em gặp thầy cô giáo trường em, em sẽ ứng xử như thế nào?”</a:t>
            </a:r>
            <a:endParaRPr lang="en-US" sz="2400" b="1" dirty="0">
              <a:effectLst/>
              <a:latin typeface="Arial"/>
              <a:ea typeface="Arial"/>
              <a:cs typeface="Times New Roman"/>
            </a:endParaRPr>
          </a:p>
        </p:txBody>
      </p:sp>
      <p:sp>
        <p:nvSpPr>
          <p:cNvPr id="11" name="Rectangle 10"/>
          <p:cNvSpPr/>
          <p:nvPr/>
        </p:nvSpPr>
        <p:spPr>
          <a:xfrm>
            <a:off x="200025" y="3867150"/>
            <a:ext cx="9067800" cy="612732"/>
          </a:xfrm>
          <a:prstGeom prst="rect">
            <a:avLst/>
          </a:prstGeom>
        </p:spPr>
        <p:txBody>
          <a:bodyPr wrap="square">
            <a:spAutoFit/>
          </a:bodyPr>
          <a:lstStyle/>
          <a:p>
            <a:pPr indent="-1270">
              <a:lnSpc>
                <a:spcPct val="115000"/>
              </a:lnSpc>
              <a:spcBef>
                <a:spcPts val="240"/>
              </a:spcBef>
              <a:spcAft>
                <a:spcPts val="240"/>
              </a:spcAft>
            </a:pPr>
            <a:r>
              <a:rPr lang="en-US" sz="3200" b="1" dirty="0" err="1">
                <a:solidFill>
                  <a:srgbClr val="006600"/>
                </a:solidFill>
                <a:latin typeface="Times New Roman"/>
                <a:ea typeface="Arial"/>
                <a:cs typeface="Times New Roman"/>
              </a:rPr>
              <a:t>T</a:t>
            </a:r>
            <a:r>
              <a:rPr lang="en-US" sz="3200" b="1" dirty="0" err="1" smtClean="0">
                <a:solidFill>
                  <a:srgbClr val="006600"/>
                </a:solidFill>
                <a:latin typeface="Times New Roman"/>
                <a:ea typeface="Arial"/>
                <a:cs typeface="Times New Roman"/>
              </a:rPr>
              <a:t>hảo</a:t>
            </a:r>
            <a:r>
              <a:rPr lang="en-US" sz="3200" b="1" dirty="0" smtClean="0">
                <a:solidFill>
                  <a:srgbClr val="006600"/>
                </a:solidFill>
                <a:latin typeface="Times New Roman"/>
                <a:ea typeface="Arial"/>
                <a:cs typeface="Times New Roman"/>
              </a:rPr>
              <a:t> </a:t>
            </a:r>
            <a:r>
              <a:rPr lang="en-US" sz="3200" b="1" dirty="0" err="1" smtClean="0">
                <a:solidFill>
                  <a:srgbClr val="006600"/>
                </a:solidFill>
                <a:latin typeface="Times New Roman"/>
                <a:ea typeface="Arial"/>
                <a:cs typeface="Times New Roman"/>
              </a:rPr>
              <a:t>luận</a:t>
            </a:r>
            <a:r>
              <a:rPr lang="en-US" sz="3200" b="1" dirty="0" smtClean="0">
                <a:solidFill>
                  <a:srgbClr val="006600"/>
                </a:solidFill>
                <a:latin typeface="Times New Roman"/>
                <a:ea typeface="Arial"/>
                <a:cs typeface="Times New Roman"/>
              </a:rPr>
              <a:t> </a:t>
            </a:r>
            <a:r>
              <a:rPr lang="en-US" sz="3200" b="1" dirty="0" err="1" smtClean="0">
                <a:solidFill>
                  <a:srgbClr val="006600"/>
                </a:solidFill>
                <a:latin typeface="Times New Roman"/>
                <a:ea typeface="Arial"/>
                <a:cs typeface="Times New Roman"/>
              </a:rPr>
              <a:t>nhóm</a:t>
            </a:r>
            <a:r>
              <a:rPr lang="en-US" sz="3200" b="1" dirty="0" smtClean="0">
                <a:solidFill>
                  <a:srgbClr val="006600"/>
                </a:solidFill>
                <a:latin typeface="Times New Roman"/>
                <a:ea typeface="Arial"/>
                <a:cs typeface="Times New Roman"/>
              </a:rPr>
              <a:t> 4, </a:t>
            </a:r>
            <a:r>
              <a:rPr lang="en-US" sz="3200" b="1" dirty="0" err="1" smtClean="0">
                <a:solidFill>
                  <a:srgbClr val="006600"/>
                </a:solidFill>
                <a:latin typeface="Times New Roman"/>
                <a:ea typeface="Arial"/>
                <a:cs typeface="Times New Roman"/>
              </a:rPr>
              <a:t>đóng</a:t>
            </a:r>
            <a:r>
              <a:rPr lang="en-US" sz="3200" b="1" dirty="0" smtClean="0">
                <a:solidFill>
                  <a:srgbClr val="006600"/>
                </a:solidFill>
                <a:latin typeface="Times New Roman"/>
                <a:ea typeface="Arial"/>
                <a:cs typeface="Times New Roman"/>
              </a:rPr>
              <a:t> </a:t>
            </a:r>
            <a:r>
              <a:rPr lang="en-US" sz="3200" b="1" dirty="0" err="1" smtClean="0">
                <a:solidFill>
                  <a:srgbClr val="006600"/>
                </a:solidFill>
                <a:latin typeface="Times New Roman"/>
                <a:ea typeface="Arial"/>
                <a:cs typeface="Times New Roman"/>
              </a:rPr>
              <a:t>vai</a:t>
            </a:r>
            <a:r>
              <a:rPr lang="en-US" sz="3200" b="1" dirty="0" smtClean="0">
                <a:solidFill>
                  <a:srgbClr val="006600"/>
                </a:solidFill>
                <a:latin typeface="Times New Roman"/>
                <a:ea typeface="Arial"/>
                <a:cs typeface="Times New Roman"/>
              </a:rPr>
              <a:t> </a:t>
            </a:r>
            <a:r>
              <a:rPr lang="en-US" sz="3200" b="1" dirty="0" err="1" smtClean="0">
                <a:solidFill>
                  <a:srgbClr val="006600"/>
                </a:solidFill>
                <a:latin typeface="Times New Roman"/>
                <a:ea typeface="Arial"/>
                <a:cs typeface="Times New Roman"/>
              </a:rPr>
              <a:t>xử</a:t>
            </a:r>
            <a:r>
              <a:rPr lang="en-US" sz="3200" b="1" dirty="0" smtClean="0">
                <a:solidFill>
                  <a:srgbClr val="006600"/>
                </a:solidFill>
                <a:latin typeface="Times New Roman"/>
                <a:ea typeface="Arial"/>
                <a:cs typeface="Times New Roman"/>
              </a:rPr>
              <a:t> </a:t>
            </a:r>
            <a:r>
              <a:rPr lang="en-US" sz="3200" b="1" dirty="0" err="1" smtClean="0">
                <a:solidFill>
                  <a:srgbClr val="006600"/>
                </a:solidFill>
                <a:latin typeface="Times New Roman"/>
                <a:ea typeface="Arial"/>
                <a:cs typeface="Times New Roman"/>
              </a:rPr>
              <a:t>lí</a:t>
            </a:r>
            <a:r>
              <a:rPr lang="en-US" sz="3200" b="1" dirty="0" smtClean="0">
                <a:solidFill>
                  <a:srgbClr val="006600"/>
                </a:solidFill>
                <a:latin typeface="Times New Roman"/>
                <a:ea typeface="Arial"/>
                <a:cs typeface="Times New Roman"/>
              </a:rPr>
              <a:t> </a:t>
            </a:r>
            <a:r>
              <a:rPr lang="en-US" sz="3200" b="1" dirty="0" err="1" smtClean="0">
                <a:solidFill>
                  <a:srgbClr val="006600"/>
                </a:solidFill>
                <a:latin typeface="Times New Roman"/>
                <a:ea typeface="Arial"/>
                <a:cs typeface="Times New Roman"/>
              </a:rPr>
              <a:t>tình</a:t>
            </a:r>
            <a:r>
              <a:rPr lang="en-US" sz="3200" b="1" dirty="0" smtClean="0">
                <a:solidFill>
                  <a:srgbClr val="006600"/>
                </a:solidFill>
                <a:latin typeface="Times New Roman"/>
                <a:ea typeface="Arial"/>
                <a:cs typeface="Times New Roman"/>
              </a:rPr>
              <a:t> </a:t>
            </a:r>
            <a:r>
              <a:rPr lang="en-US" sz="3200" b="1" dirty="0" err="1" smtClean="0">
                <a:solidFill>
                  <a:srgbClr val="006600"/>
                </a:solidFill>
                <a:latin typeface="Times New Roman"/>
                <a:ea typeface="Arial"/>
                <a:cs typeface="Times New Roman"/>
              </a:rPr>
              <a:t>huống</a:t>
            </a:r>
            <a:r>
              <a:rPr lang="en-US" sz="3200" b="1" dirty="0" smtClean="0">
                <a:solidFill>
                  <a:srgbClr val="006600"/>
                </a:solidFill>
                <a:latin typeface="Times New Roman"/>
                <a:ea typeface="Arial"/>
                <a:cs typeface="Times New Roman"/>
              </a:rPr>
              <a:t> </a:t>
            </a:r>
            <a:r>
              <a:rPr lang="en-US" sz="3200" b="1" dirty="0" err="1" smtClean="0">
                <a:solidFill>
                  <a:srgbClr val="006600"/>
                </a:solidFill>
                <a:latin typeface="Times New Roman"/>
                <a:ea typeface="Arial"/>
                <a:cs typeface="Times New Roman"/>
              </a:rPr>
              <a:t>trên</a:t>
            </a:r>
            <a:r>
              <a:rPr lang="en-US" sz="3200" b="1" dirty="0" smtClean="0">
                <a:solidFill>
                  <a:srgbClr val="006600"/>
                </a:solidFill>
                <a:latin typeface="Times New Roman"/>
                <a:ea typeface="Arial"/>
                <a:cs typeface="Times New Roman"/>
              </a:rPr>
              <a:t>.</a:t>
            </a:r>
            <a:endParaRPr lang="en-US" sz="2400" b="1" dirty="0">
              <a:solidFill>
                <a:srgbClr val="006600"/>
              </a:solidFill>
              <a:latin typeface="Arial"/>
              <a:ea typeface="Arial"/>
              <a:cs typeface="Times New Roman"/>
            </a:endParaRPr>
          </a:p>
        </p:txBody>
      </p:sp>
    </p:spTree>
    <p:extLst>
      <p:ext uri="{BB962C8B-B14F-4D97-AF65-F5344CB8AC3E}">
        <p14:creationId xmlns:p14="http://schemas.microsoft.com/office/powerpoint/2010/main" val="2671635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D:\linhtinh-p\hinh nen\12949220512059867599_574_574[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762000" y="2343150"/>
            <a:ext cx="8077200" cy="857250"/>
          </a:xfrm>
        </p:spPr>
        <p:txBody>
          <a:bodyPr>
            <a:normAutofit fontScale="90000"/>
          </a:bodyPr>
          <a:lstStyle/>
          <a:p>
            <a:pPr algn="l">
              <a:lnSpc>
                <a:spcPct val="107000"/>
              </a:lnSpc>
              <a:spcAft>
                <a:spcPts val="1000"/>
              </a:spcAft>
            </a:pPr>
            <a:r>
              <a:rPr lang="en-US" dirty="0" smtClean="0">
                <a:solidFill>
                  <a:srgbClr val="000099"/>
                </a:solidFill>
                <a:latin typeface="Times New Roman" pitchFamily="18" charset="0"/>
                <a:cs typeface="Times New Roman" pitchFamily="18" charset="0"/>
              </a:rPr>
              <a:t/>
            </a:r>
            <a:br>
              <a:rPr lang="en-US" dirty="0" smtClean="0">
                <a:solidFill>
                  <a:srgbClr val="000099"/>
                </a:solidFill>
                <a:latin typeface="Times New Roman" pitchFamily="18" charset="0"/>
                <a:cs typeface="Times New Roman" pitchFamily="18" charset="0"/>
              </a:rPr>
            </a:br>
            <a:endParaRPr lang="vi-VN" sz="3300" dirty="0">
              <a:solidFill>
                <a:srgbClr val="000099"/>
              </a:solidFill>
            </a:endParaRPr>
          </a:p>
        </p:txBody>
      </p:sp>
      <p:sp>
        <p:nvSpPr>
          <p:cNvPr id="3" name="TextBox 2"/>
          <p:cNvSpPr txBox="1"/>
          <p:nvPr/>
        </p:nvSpPr>
        <p:spPr>
          <a:xfrm>
            <a:off x="838200" y="590553"/>
            <a:ext cx="2743200" cy="769441"/>
          </a:xfrm>
          <a:prstGeom prst="rect">
            <a:avLst/>
          </a:prstGeom>
          <a:noFill/>
        </p:spPr>
        <p:txBody>
          <a:bodyPr wrap="square" rtlCol="0">
            <a:spAutoFit/>
          </a:bodyPr>
          <a:lstStyle/>
          <a:p>
            <a:r>
              <a:rPr lang="en-US" sz="4400" b="1" dirty="0" err="1">
                <a:solidFill>
                  <a:srgbClr val="FF0000"/>
                </a:solidFill>
                <a:latin typeface="Times New Roman" pitchFamily="18" charset="0"/>
                <a:ea typeface="+mj-ea"/>
                <a:cs typeface="Times New Roman" pitchFamily="18" charset="0"/>
              </a:rPr>
              <a:t>Kết</a:t>
            </a:r>
            <a:r>
              <a:rPr lang="en-US" sz="4400" b="1" dirty="0">
                <a:solidFill>
                  <a:srgbClr val="FF0000"/>
                </a:solidFill>
                <a:latin typeface="Times New Roman" pitchFamily="18" charset="0"/>
                <a:ea typeface="+mj-ea"/>
                <a:cs typeface="Times New Roman" pitchFamily="18" charset="0"/>
              </a:rPr>
              <a:t> </a:t>
            </a:r>
            <a:r>
              <a:rPr lang="en-US" sz="4400" b="1" dirty="0" err="1" smtClean="0">
                <a:solidFill>
                  <a:srgbClr val="FF0000"/>
                </a:solidFill>
                <a:latin typeface="Times New Roman" pitchFamily="18" charset="0"/>
                <a:ea typeface="+mj-ea"/>
                <a:cs typeface="Times New Roman" pitchFamily="18" charset="0"/>
              </a:rPr>
              <a:t>luận</a:t>
            </a:r>
            <a:r>
              <a:rPr lang="en-US" sz="4400" b="1" dirty="0" smtClean="0">
                <a:solidFill>
                  <a:srgbClr val="FF0000"/>
                </a:solidFill>
                <a:latin typeface="Times New Roman" pitchFamily="18" charset="0"/>
                <a:ea typeface="+mj-ea"/>
                <a:cs typeface="Times New Roman" pitchFamily="18" charset="0"/>
              </a:rPr>
              <a:t>:</a:t>
            </a:r>
            <a:endParaRPr lang="en-US" dirty="0"/>
          </a:p>
        </p:txBody>
      </p:sp>
      <p:sp>
        <p:nvSpPr>
          <p:cNvPr id="7" name="TextBox 6"/>
          <p:cNvSpPr txBox="1"/>
          <p:nvPr/>
        </p:nvSpPr>
        <p:spPr>
          <a:xfrm>
            <a:off x="685800" y="1504953"/>
            <a:ext cx="8153400" cy="1508105"/>
          </a:xfrm>
          <a:prstGeom prst="rect">
            <a:avLst/>
          </a:prstGeom>
          <a:noFill/>
        </p:spPr>
        <p:txBody>
          <a:bodyPr wrap="square" rtlCol="0">
            <a:spAutoFit/>
          </a:bodyPr>
          <a:lstStyle/>
          <a:p>
            <a:pPr indent="-1270">
              <a:lnSpc>
                <a:spcPct val="115000"/>
              </a:lnSpc>
              <a:spcBef>
                <a:spcPts val="240"/>
              </a:spcBef>
              <a:spcAft>
                <a:spcPts val="240"/>
              </a:spcAft>
            </a:pPr>
            <a:r>
              <a:rPr lang="vi-VN" sz="4000" b="1" dirty="0">
                <a:solidFill>
                  <a:srgbClr val="000099"/>
                </a:solidFill>
                <a:latin typeface="Times New Roman"/>
                <a:ea typeface="Calibri"/>
                <a:cs typeface="Times New Roman"/>
              </a:rPr>
              <a:t>Khi gặp thầy cô giáo, em cần chào hỏi lễ phép.</a:t>
            </a:r>
            <a:endParaRPr lang="en-US" sz="3200" b="1" dirty="0">
              <a:solidFill>
                <a:srgbClr val="000099"/>
              </a:solidFill>
              <a:effectLst/>
              <a:latin typeface="Arial"/>
              <a:ea typeface="Arial"/>
              <a:cs typeface="Times New Roman"/>
            </a:endParaRPr>
          </a:p>
        </p:txBody>
      </p:sp>
    </p:spTree>
    <p:extLst>
      <p:ext uri="{BB962C8B-B14F-4D97-AF65-F5344CB8AC3E}">
        <p14:creationId xmlns:p14="http://schemas.microsoft.com/office/powerpoint/2010/main" val="1159319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5162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le 1"/>
          <p:cNvSpPr txBox="1">
            <a:spLocks/>
          </p:cNvSpPr>
          <p:nvPr/>
        </p:nvSpPr>
        <p:spPr>
          <a:xfrm>
            <a:off x="1457325" y="209550"/>
            <a:ext cx="5638800" cy="85725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err="1" smtClean="0">
                <a:solidFill>
                  <a:srgbClr val="FF0000"/>
                </a:solidFill>
                <a:latin typeface="Times New Roman" pitchFamily="18" charset="0"/>
                <a:cs typeface="Times New Roman" pitchFamily="18" charset="0"/>
              </a:rPr>
              <a:t>Thầy</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cô</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của</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em</a:t>
            </a:r>
            <a:endParaRPr lang="en-US" sz="3600" b="1" dirty="0">
              <a:solidFill>
                <a:srgbClr val="FF0000"/>
              </a:solidFill>
              <a:latin typeface="Times New Roman" pitchFamily="18" charset="0"/>
              <a:cs typeface="Times New Roman" pitchFamily="18" charset="0"/>
            </a:endParaRPr>
          </a:p>
        </p:txBody>
      </p:sp>
      <p:sp>
        <p:nvSpPr>
          <p:cNvPr id="7" name="Content Placeholder 2"/>
          <p:cNvSpPr txBox="1">
            <a:spLocks/>
          </p:cNvSpPr>
          <p:nvPr/>
        </p:nvSpPr>
        <p:spPr>
          <a:xfrm>
            <a:off x="1181100" y="921578"/>
            <a:ext cx="6515100" cy="81197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b="1" dirty="0" err="1" smtClean="0">
                <a:solidFill>
                  <a:srgbClr val="000099"/>
                </a:solidFill>
                <a:latin typeface="Times New Roman" pitchFamily="18" charset="0"/>
                <a:cs typeface="Times New Roman" pitchFamily="18" charset="0"/>
              </a:rPr>
              <a:t>Hoạt</a:t>
            </a:r>
            <a:r>
              <a:rPr lang="en-US" b="1" dirty="0" smtClean="0">
                <a:solidFill>
                  <a:srgbClr val="000099"/>
                </a:solidFill>
                <a:latin typeface="Times New Roman" pitchFamily="18" charset="0"/>
                <a:cs typeface="Times New Roman" pitchFamily="18" charset="0"/>
              </a:rPr>
              <a:t> </a:t>
            </a:r>
            <a:r>
              <a:rPr lang="en-US" b="1" dirty="0" err="1" smtClean="0">
                <a:solidFill>
                  <a:srgbClr val="000099"/>
                </a:solidFill>
                <a:latin typeface="Times New Roman" pitchFamily="18" charset="0"/>
                <a:cs typeface="Times New Roman" pitchFamily="18" charset="0"/>
              </a:rPr>
              <a:t>động</a:t>
            </a:r>
            <a:r>
              <a:rPr lang="en-US" b="1" dirty="0" smtClean="0">
                <a:solidFill>
                  <a:srgbClr val="000099"/>
                </a:solidFill>
                <a:latin typeface="Times New Roman" pitchFamily="18" charset="0"/>
                <a:cs typeface="Times New Roman" pitchFamily="18" charset="0"/>
              </a:rPr>
              <a:t> 2: </a:t>
            </a:r>
            <a:r>
              <a:rPr lang="vi-VN" b="1" dirty="0" smtClean="0">
                <a:solidFill>
                  <a:srgbClr val="000099"/>
                </a:solidFill>
                <a:latin typeface="Times New Roman"/>
                <a:ea typeface="Arial"/>
              </a:rPr>
              <a:t>Kể </a:t>
            </a:r>
            <a:r>
              <a:rPr lang="vi-VN" b="1" dirty="0">
                <a:solidFill>
                  <a:srgbClr val="000099"/>
                </a:solidFill>
                <a:latin typeface="Times New Roman"/>
                <a:ea typeface="Arial"/>
              </a:rPr>
              <a:t>về thầy cô</a:t>
            </a:r>
            <a:r>
              <a:rPr lang="en-US" b="1" dirty="0" smtClean="0">
                <a:solidFill>
                  <a:srgbClr val="000099"/>
                </a:solidFill>
                <a:latin typeface="Times New Roman" pitchFamily="18" charset="0"/>
                <a:cs typeface="Times New Roman" pitchFamily="18" charset="0"/>
              </a:rPr>
              <a:t>  </a:t>
            </a:r>
          </a:p>
        </p:txBody>
      </p:sp>
      <p:pic>
        <p:nvPicPr>
          <p:cNvPr id="5122" name="Picture 2" descr="C:\Users\ADMIN\Desktop\trang 12- 27\tr2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8650" y="1504950"/>
            <a:ext cx="7619999" cy="3505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7195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dow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122"/>
                                        </p:tgtEl>
                                        <p:attrNameLst>
                                          <p:attrName>style.visibility</p:attrName>
                                        </p:attrNameLst>
                                      </p:cBhvr>
                                      <p:to>
                                        <p:strVal val="visible"/>
                                      </p:to>
                                    </p:set>
                                    <p:animEffect transition="in" filter="circle(in)">
                                      <p:cBhvr>
                                        <p:cTn id="12" dur="20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5162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le 1"/>
          <p:cNvSpPr txBox="1">
            <a:spLocks/>
          </p:cNvSpPr>
          <p:nvPr/>
        </p:nvSpPr>
        <p:spPr>
          <a:xfrm>
            <a:off x="1457325" y="209550"/>
            <a:ext cx="5638800" cy="85725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err="1" smtClean="0">
                <a:solidFill>
                  <a:srgbClr val="FF0000"/>
                </a:solidFill>
                <a:latin typeface="Times New Roman" pitchFamily="18" charset="0"/>
                <a:cs typeface="Times New Roman" pitchFamily="18" charset="0"/>
              </a:rPr>
              <a:t>Thầy</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cô</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của</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em</a:t>
            </a:r>
            <a:endParaRPr lang="en-US" sz="3600" b="1" dirty="0">
              <a:solidFill>
                <a:srgbClr val="FF0000"/>
              </a:solidFill>
              <a:latin typeface="Times New Roman" pitchFamily="18" charset="0"/>
              <a:cs typeface="Times New Roman" pitchFamily="18" charset="0"/>
            </a:endParaRPr>
          </a:p>
        </p:txBody>
      </p:sp>
      <p:sp>
        <p:nvSpPr>
          <p:cNvPr id="7" name="Content Placeholder 2"/>
          <p:cNvSpPr txBox="1">
            <a:spLocks/>
          </p:cNvSpPr>
          <p:nvPr/>
        </p:nvSpPr>
        <p:spPr>
          <a:xfrm>
            <a:off x="1181100" y="921578"/>
            <a:ext cx="6515100" cy="81197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b="1" dirty="0" err="1" smtClean="0">
                <a:solidFill>
                  <a:srgbClr val="000099"/>
                </a:solidFill>
                <a:latin typeface="Times New Roman" pitchFamily="18" charset="0"/>
                <a:cs typeface="Times New Roman" pitchFamily="18" charset="0"/>
              </a:rPr>
              <a:t>Hoạt</a:t>
            </a:r>
            <a:r>
              <a:rPr lang="en-US" b="1" dirty="0" smtClean="0">
                <a:solidFill>
                  <a:srgbClr val="000099"/>
                </a:solidFill>
                <a:latin typeface="Times New Roman" pitchFamily="18" charset="0"/>
                <a:cs typeface="Times New Roman" pitchFamily="18" charset="0"/>
              </a:rPr>
              <a:t> </a:t>
            </a:r>
            <a:r>
              <a:rPr lang="en-US" b="1" dirty="0" err="1" smtClean="0">
                <a:solidFill>
                  <a:srgbClr val="000099"/>
                </a:solidFill>
                <a:latin typeface="Times New Roman" pitchFamily="18" charset="0"/>
                <a:cs typeface="Times New Roman" pitchFamily="18" charset="0"/>
              </a:rPr>
              <a:t>động</a:t>
            </a:r>
            <a:r>
              <a:rPr lang="en-US" b="1" dirty="0" smtClean="0">
                <a:solidFill>
                  <a:srgbClr val="000099"/>
                </a:solidFill>
                <a:latin typeface="Times New Roman" pitchFamily="18" charset="0"/>
                <a:cs typeface="Times New Roman" pitchFamily="18" charset="0"/>
              </a:rPr>
              <a:t> 2: </a:t>
            </a:r>
            <a:r>
              <a:rPr lang="vi-VN" b="1" dirty="0" smtClean="0">
                <a:solidFill>
                  <a:srgbClr val="000099"/>
                </a:solidFill>
                <a:latin typeface="Times New Roman"/>
                <a:ea typeface="Arial"/>
              </a:rPr>
              <a:t>Kể </a:t>
            </a:r>
            <a:r>
              <a:rPr lang="vi-VN" b="1" dirty="0">
                <a:solidFill>
                  <a:srgbClr val="000099"/>
                </a:solidFill>
                <a:latin typeface="Times New Roman"/>
                <a:ea typeface="Arial"/>
              </a:rPr>
              <a:t>về thầy cô</a:t>
            </a:r>
            <a:r>
              <a:rPr lang="en-US" b="1" dirty="0" smtClean="0">
                <a:solidFill>
                  <a:srgbClr val="000099"/>
                </a:solidFill>
                <a:latin typeface="Times New Roman" pitchFamily="18" charset="0"/>
                <a:cs typeface="Times New Roman" pitchFamily="18" charset="0"/>
              </a:rPr>
              <a:t>  </a:t>
            </a:r>
          </a:p>
        </p:txBody>
      </p:sp>
      <p:sp>
        <p:nvSpPr>
          <p:cNvPr id="2" name="TextBox 1"/>
          <p:cNvSpPr txBox="1"/>
          <p:nvPr/>
        </p:nvSpPr>
        <p:spPr>
          <a:xfrm>
            <a:off x="171450" y="1587110"/>
            <a:ext cx="8534400" cy="3270639"/>
          </a:xfrm>
          <a:prstGeom prst="rect">
            <a:avLst/>
          </a:prstGeom>
          <a:noFill/>
        </p:spPr>
        <p:txBody>
          <a:bodyPr wrap="square" rtlCol="0">
            <a:spAutoFit/>
          </a:bodyPr>
          <a:lstStyle/>
          <a:p>
            <a:pPr indent="-1270">
              <a:lnSpc>
                <a:spcPct val="115000"/>
              </a:lnSpc>
              <a:spcBef>
                <a:spcPts val="240"/>
              </a:spcBef>
              <a:spcAft>
                <a:spcPts val="240"/>
              </a:spcAft>
            </a:pPr>
            <a:r>
              <a:rPr lang="en-US" sz="2800" b="1" dirty="0" err="1" smtClean="0">
                <a:solidFill>
                  <a:srgbClr val="006600"/>
                </a:solidFill>
                <a:latin typeface="Times New Roman"/>
                <a:ea typeface="Arial"/>
                <a:cs typeface="Times New Roman"/>
              </a:rPr>
              <a:t>Em</a:t>
            </a:r>
            <a:r>
              <a:rPr lang="en-US" sz="2800" b="1" dirty="0" smtClean="0">
                <a:solidFill>
                  <a:srgbClr val="006600"/>
                </a:solidFill>
                <a:latin typeface="Times New Roman"/>
                <a:ea typeface="Arial"/>
                <a:cs typeface="Times New Roman"/>
              </a:rPr>
              <a:t> </a:t>
            </a:r>
            <a:r>
              <a:rPr lang="en-US" sz="2800" b="1" dirty="0" err="1" smtClean="0">
                <a:solidFill>
                  <a:srgbClr val="006600"/>
                </a:solidFill>
                <a:latin typeface="Times New Roman"/>
                <a:ea typeface="Arial"/>
                <a:cs typeface="Times New Roman"/>
              </a:rPr>
              <a:t>hãy</a:t>
            </a:r>
            <a:r>
              <a:rPr lang="en-US" sz="2800" b="1" dirty="0" smtClean="0">
                <a:solidFill>
                  <a:srgbClr val="006600"/>
                </a:solidFill>
                <a:latin typeface="Times New Roman"/>
                <a:ea typeface="Arial"/>
                <a:cs typeface="Times New Roman"/>
              </a:rPr>
              <a:t> </a:t>
            </a:r>
            <a:r>
              <a:rPr lang="en-US" sz="2800" b="1" dirty="0" err="1" smtClean="0">
                <a:solidFill>
                  <a:srgbClr val="006600"/>
                </a:solidFill>
                <a:latin typeface="Times New Roman"/>
                <a:ea typeface="Arial"/>
                <a:cs typeface="Times New Roman"/>
              </a:rPr>
              <a:t>kể</a:t>
            </a:r>
            <a:r>
              <a:rPr lang="en-US" sz="2800" b="1" dirty="0" smtClean="0">
                <a:solidFill>
                  <a:srgbClr val="006600"/>
                </a:solidFill>
                <a:latin typeface="Times New Roman"/>
                <a:ea typeface="Arial"/>
                <a:cs typeface="Times New Roman"/>
              </a:rPr>
              <a:t> </a:t>
            </a:r>
            <a:r>
              <a:rPr lang="en-US" sz="2800" b="1" dirty="0" err="1" smtClean="0">
                <a:solidFill>
                  <a:srgbClr val="006600"/>
                </a:solidFill>
                <a:latin typeface="Times New Roman"/>
                <a:ea typeface="Arial"/>
                <a:cs typeface="Times New Roman"/>
              </a:rPr>
              <a:t>về</a:t>
            </a:r>
            <a:r>
              <a:rPr lang="en-US" sz="2800" b="1" dirty="0" smtClean="0">
                <a:solidFill>
                  <a:srgbClr val="006600"/>
                </a:solidFill>
                <a:latin typeface="Times New Roman"/>
                <a:ea typeface="Arial"/>
                <a:cs typeface="Times New Roman"/>
              </a:rPr>
              <a:t> </a:t>
            </a:r>
            <a:r>
              <a:rPr lang="en-US" sz="2800" b="1" dirty="0" err="1" smtClean="0">
                <a:solidFill>
                  <a:srgbClr val="006600"/>
                </a:solidFill>
                <a:latin typeface="Times New Roman"/>
                <a:ea typeface="Arial"/>
                <a:cs typeface="Times New Roman"/>
              </a:rPr>
              <a:t>thầy</a:t>
            </a:r>
            <a:r>
              <a:rPr lang="en-US" sz="2800" b="1" dirty="0" smtClean="0">
                <a:solidFill>
                  <a:srgbClr val="006600"/>
                </a:solidFill>
                <a:latin typeface="Times New Roman"/>
                <a:ea typeface="Arial"/>
                <a:cs typeface="Times New Roman"/>
              </a:rPr>
              <a:t> </a:t>
            </a:r>
            <a:r>
              <a:rPr lang="en-US" sz="2800" b="1" dirty="0" err="1" smtClean="0">
                <a:solidFill>
                  <a:srgbClr val="006600"/>
                </a:solidFill>
                <a:latin typeface="Times New Roman"/>
                <a:ea typeface="Arial"/>
                <a:cs typeface="Times New Roman"/>
              </a:rPr>
              <a:t>cô</a:t>
            </a:r>
            <a:r>
              <a:rPr lang="en-US" sz="2800" b="1" dirty="0" smtClean="0">
                <a:solidFill>
                  <a:srgbClr val="006600"/>
                </a:solidFill>
                <a:latin typeface="Times New Roman"/>
                <a:ea typeface="Arial"/>
                <a:cs typeface="Times New Roman"/>
              </a:rPr>
              <a:t> </a:t>
            </a:r>
            <a:r>
              <a:rPr lang="en-US" sz="2800" b="1" dirty="0" err="1" smtClean="0">
                <a:solidFill>
                  <a:srgbClr val="006600"/>
                </a:solidFill>
                <a:latin typeface="Times New Roman"/>
                <a:ea typeface="Arial"/>
                <a:cs typeface="Times New Roman"/>
              </a:rPr>
              <a:t>của</a:t>
            </a:r>
            <a:r>
              <a:rPr lang="en-US" sz="2800" b="1" dirty="0" smtClean="0">
                <a:solidFill>
                  <a:srgbClr val="006600"/>
                </a:solidFill>
                <a:latin typeface="Times New Roman"/>
                <a:ea typeface="Arial"/>
                <a:cs typeface="Times New Roman"/>
              </a:rPr>
              <a:t> </a:t>
            </a:r>
            <a:r>
              <a:rPr lang="en-US" sz="2800" b="1" dirty="0" err="1" smtClean="0">
                <a:solidFill>
                  <a:srgbClr val="006600"/>
                </a:solidFill>
                <a:latin typeface="Times New Roman"/>
                <a:ea typeface="Arial"/>
                <a:cs typeface="Times New Roman"/>
              </a:rPr>
              <a:t>mình</a:t>
            </a:r>
            <a:r>
              <a:rPr lang="en-US" sz="2800" b="1" dirty="0" smtClean="0">
                <a:solidFill>
                  <a:srgbClr val="006600"/>
                </a:solidFill>
                <a:latin typeface="Times New Roman"/>
                <a:ea typeface="Arial"/>
                <a:cs typeface="Times New Roman"/>
              </a:rPr>
              <a:t> </a:t>
            </a:r>
            <a:r>
              <a:rPr lang="en-US" sz="2800" b="1" dirty="0" err="1" smtClean="0">
                <a:solidFill>
                  <a:srgbClr val="006600"/>
                </a:solidFill>
                <a:latin typeface="Times New Roman"/>
                <a:ea typeface="Arial"/>
                <a:cs typeface="Times New Roman"/>
              </a:rPr>
              <a:t>cho</a:t>
            </a:r>
            <a:r>
              <a:rPr lang="en-US" sz="2800" b="1" dirty="0" smtClean="0">
                <a:solidFill>
                  <a:srgbClr val="006600"/>
                </a:solidFill>
                <a:latin typeface="Times New Roman"/>
                <a:ea typeface="Arial"/>
                <a:cs typeface="Times New Roman"/>
              </a:rPr>
              <a:t> </a:t>
            </a:r>
            <a:r>
              <a:rPr lang="en-US" sz="2800" b="1" dirty="0" err="1" smtClean="0">
                <a:solidFill>
                  <a:srgbClr val="006600"/>
                </a:solidFill>
                <a:latin typeface="Times New Roman"/>
                <a:ea typeface="Arial"/>
                <a:cs typeface="Times New Roman"/>
              </a:rPr>
              <a:t>bạn</a:t>
            </a:r>
            <a:r>
              <a:rPr lang="en-US" sz="2800" b="1" dirty="0" smtClean="0">
                <a:solidFill>
                  <a:srgbClr val="006600"/>
                </a:solidFill>
                <a:latin typeface="Times New Roman"/>
                <a:ea typeface="Arial"/>
                <a:cs typeface="Times New Roman"/>
              </a:rPr>
              <a:t> </a:t>
            </a:r>
            <a:r>
              <a:rPr lang="en-US" sz="2800" b="1" dirty="0" err="1" smtClean="0">
                <a:solidFill>
                  <a:srgbClr val="006600"/>
                </a:solidFill>
                <a:latin typeface="Times New Roman"/>
                <a:ea typeface="Arial"/>
                <a:cs typeface="Times New Roman"/>
              </a:rPr>
              <a:t>nghe</a:t>
            </a:r>
            <a:r>
              <a:rPr lang="en-US" sz="2800" b="1" dirty="0" smtClean="0">
                <a:solidFill>
                  <a:srgbClr val="006600"/>
                </a:solidFill>
                <a:latin typeface="Times New Roman"/>
                <a:ea typeface="Arial"/>
                <a:cs typeface="Times New Roman"/>
              </a:rPr>
              <a:t> t</a:t>
            </a:r>
            <a:r>
              <a:rPr lang="vi-VN" sz="2800" b="1" dirty="0" smtClean="0">
                <a:solidFill>
                  <a:srgbClr val="006600"/>
                </a:solidFill>
                <a:latin typeface="Times New Roman"/>
                <a:ea typeface="Arial"/>
                <a:cs typeface="Times New Roman"/>
              </a:rPr>
              <a:t>heo </a:t>
            </a:r>
            <a:r>
              <a:rPr lang="vi-VN" sz="2800" b="1" dirty="0">
                <a:solidFill>
                  <a:srgbClr val="006600"/>
                </a:solidFill>
                <a:latin typeface="Times New Roman"/>
                <a:ea typeface="Arial"/>
                <a:cs typeface="Times New Roman"/>
              </a:rPr>
              <a:t>các gợi ý </a:t>
            </a:r>
            <a:r>
              <a:rPr lang="vi-VN" sz="2800" b="1" dirty="0" smtClean="0">
                <a:solidFill>
                  <a:srgbClr val="006600"/>
                </a:solidFill>
                <a:latin typeface="Times New Roman"/>
                <a:ea typeface="Arial"/>
                <a:cs typeface="Times New Roman"/>
              </a:rPr>
              <a:t>sau</a:t>
            </a:r>
            <a:r>
              <a:rPr lang="en-US" sz="2800" b="1" dirty="0" smtClean="0">
                <a:solidFill>
                  <a:srgbClr val="006600"/>
                </a:solidFill>
                <a:latin typeface="Times New Roman"/>
                <a:ea typeface="Arial"/>
                <a:cs typeface="Times New Roman"/>
              </a:rPr>
              <a:t>:</a:t>
            </a:r>
            <a:endParaRPr lang="en-US" sz="2000" b="1" dirty="0">
              <a:solidFill>
                <a:srgbClr val="006600"/>
              </a:solidFill>
              <a:latin typeface="Arial"/>
              <a:ea typeface="Arial"/>
              <a:cs typeface="Times New Roman"/>
            </a:endParaRPr>
          </a:p>
          <a:p>
            <a:pPr indent="-1270">
              <a:lnSpc>
                <a:spcPct val="115000"/>
              </a:lnSpc>
              <a:spcBef>
                <a:spcPts val="240"/>
              </a:spcBef>
              <a:spcAft>
                <a:spcPts val="240"/>
              </a:spcAft>
            </a:pPr>
            <a:r>
              <a:rPr lang="vi-VN" sz="2800" b="1" dirty="0">
                <a:latin typeface="Times New Roman"/>
                <a:ea typeface="Arial"/>
                <a:cs typeface="Times New Roman"/>
              </a:rPr>
              <a:t>- </a:t>
            </a:r>
            <a:r>
              <a:rPr lang="en-US" sz="2800" b="1" dirty="0">
                <a:latin typeface="Times New Roman"/>
                <a:ea typeface="Arial"/>
                <a:cs typeface="Times New Roman"/>
              </a:rPr>
              <a:t>T</a:t>
            </a:r>
            <a:r>
              <a:rPr lang="vi-VN" sz="2800" b="1" dirty="0" smtClean="0">
                <a:latin typeface="Times New Roman"/>
                <a:ea typeface="Arial"/>
                <a:cs typeface="Times New Roman"/>
              </a:rPr>
              <a:t>hầy </a:t>
            </a:r>
            <a:r>
              <a:rPr lang="vi-VN" sz="2800" b="1" dirty="0">
                <a:latin typeface="Times New Roman"/>
                <a:ea typeface="Arial"/>
                <a:cs typeface="Times New Roman"/>
              </a:rPr>
              <a:t>giáo, cô </a:t>
            </a:r>
            <a:r>
              <a:rPr lang="vi-VN" sz="2800" b="1" dirty="0" smtClean="0">
                <a:latin typeface="Times New Roman"/>
                <a:ea typeface="Arial"/>
                <a:cs typeface="Times New Roman"/>
              </a:rPr>
              <a:t>giáo</a:t>
            </a:r>
            <a:r>
              <a:rPr lang="en-US" sz="2800" b="1" dirty="0" smtClean="0">
                <a:latin typeface="Times New Roman"/>
                <a:ea typeface="Arial"/>
                <a:cs typeface="Times New Roman"/>
              </a:rPr>
              <a:t> </a:t>
            </a:r>
            <a:r>
              <a:rPr lang="en-US" sz="2800" b="1" dirty="0" err="1" smtClean="0">
                <a:latin typeface="Times New Roman"/>
                <a:ea typeface="Arial"/>
                <a:cs typeface="Times New Roman"/>
              </a:rPr>
              <a:t>của</a:t>
            </a:r>
            <a:r>
              <a:rPr lang="en-US" sz="2800" b="1" dirty="0" smtClean="0">
                <a:latin typeface="Times New Roman"/>
                <a:ea typeface="Arial"/>
                <a:cs typeface="Times New Roman"/>
              </a:rPr>
              <a:t> </a:t>
            </a:r>
            <a:r>
              <a:rPr lang="en-US" sz="2800" b="1" dirty="0" err="1" smtClean="0">
                <a:latin typeface="Times New Roman"/>
                <a:ea typeface="Arial"/>
                <a:cs typeface="Times New Roman"/>
              </a:rPr>
              <a:t>em</a:t>
            </a:r>
            <a:r>
              <a:rPr lang="en-US" sz="2800" b="1" dirty="0" smtClean="0">
                <a:latin typeface="Times New Roman"/>
                <a:ea typeface="Arial"/>
                <a:cs typeface="Times New Roman"/>
              </a:rPr>
              <a:t> </a:t>
            </a:r>
            <a:r>
              <a:rPr lang="en-US" sz="2800" b="1" dirty="0" err="1" smtClean="0">
                <a:latin typeface="Times New Roman"/>
                <a:ea typeface="Arial"/>
                <a:cs typeface="Times New Roman"/>
              </a:rPr>
              <a:t>tên</a:t>
            </a:r>
            <a:r>
              <a:rPr lang="en-US" sz="2800" b="1" dirty="0" smtClean="0">
                <a:latin typeface="Times New Roman"/>
                <a:ea typeface="Arial"/>
                <a:cs typeface="Times New Roman"/>
              </a:rPr>
              <a:t> </a:t>
            </a:r>
            <a:r>
              <a:rPr lang="en-US" sz="2800" b="1" dirty="0" err="1" smtClean="0">
                <a:latin typeface="Times New Roman"/>
                <a:ea typeface="Arial"/>
                <a:cs typeface="Times New Roman"/>
              </a:rPr>
              <a:t>là</a:t>
            </a:r>
            <a:r>
              <a:rPr lang="en-US" sz="2800" b="1" dirty="0" smtClean="0">
                <a:latin typeface="Times New Roman"/>
                <a:ea typeface="Arial"/>
                <a:cs typeface="Times New Roman"/>
              </a:rPr>
              <a:t> </a:t>
            </a:r>
            <a:r>
              <a:rPr lang="en-US" sz="2800" b="1" dirty="0" err="1" smtClean="0">
                <a:latin typeface="Times New Roman"/>
                <a:ea typeface="Arial"/>
                <a:cs typeface="Times New Roman"/>
              </a:rPr>
              <a:t>gì</a:t>
            </a:r>
            <a:r>
              <a:rPr lang="vi-VN" sz="2800" b="1" dirty="0" smtClean="0">
                <a:latin typeface="Times New Roman"/>
                <a:ea typeface="Arial"/>
                <a:cs typeface="Times New Roman"/>
              </a:rPr>
              <a:t>?</a:t>
            </a:r>
            <a:endParaRPr lang="en-US" sz="2000" b="1" dirty="0">
              <a:latin typeface="Arial"/>
              <a:ea typeface="Arial"/>
              <a:cs typeface="Times New Roman"/>
            </a:endParaRPr>
          </a:p>
          <a:p>
            <a:pPr indent="-1270">
              <a:lnSpc>
                <a:spcPct val="115000"/>
              </a:lnSpc>
              <a:spcBef>
                <a:spcPts val="240"/>
              </a:spcBef>
              <a:spcAft>
                <a:spcPts val="240"/>
              </a:spcAft>
            </a:pPr>
            <a:r>
              <a:rPr lang="vi-VN" sz="2800" b="1" dirty="0">
                <a:latin typeface="Times New Roman"/>
                <a:ea typeface="Arial"/>
                <a:cs typeface="Times New Roman"/>
              </a:rPr>
              <a:t>- Thầy, cô dạy ở đâu?</a:t>
            </a:r>
            <a:endParaRPr lang="en-US" sz="2000" b="1" dirty="0">
              <a:latin typeface="Arial"/>
              <a:ea typeface="Arial"/>
              <a:cs typeface="Times New Roman"/>
            </a:endParaRPr>
          </a:p>
          <a:p>
            <a:pPr indent="-1270">
              <a:lnSpc>
                <a:spcPct val="115000"/>
              </a:lnSpc>
              <a:spcBef>
                <a:spcPts val="240"/>
              </a:spcBef>
              <a:spcAft>
                <a:spcPts val="240"/>
              </a:spcAft>
            </a:pPr>
            <a:r>
              <a:rPr lang="vi-VN" sz="2800" b="1" dirty="0">
                <a:latin typeface="Times New Roman"/>
                <a:ea typeface="Arial"/>
                <a:cs typeface="Times New Roman"/>
              </a:rPr>
              <a:t>- Đặc điểm </a:t>
            </a:r>
            <a:r>
              <a:rPr lang="vi-VN" sz="2800" b="1" dirty="0" smtClean="0">
                <a:latin typeface="Times New Roman"/>
                <a:ea typeface="Arial"/>
                <a:cs typeface="Times New Roman"/>
              </a:rPr>
              <a:t>c</a:t>
            </a:r>
            <a:r>
              <a:rPr lang="en-US" sz="2800" b="1" dirty="0" err="1" smtClean="0">
                <a:latin typeface="Times New Roman"/>
                <a:ea typeface="Arial"/>
                <a:cs typeface="Times New Roman"/>
              </a:rPr>
              <a:t>ủa</a:t>
            </a:r>
            <a:r>
              <a:rPr lang="vi-VN" sz="2800" b="1" dirty="0" smtClean="0">
                <a:latin typeface="Times New Roman"/>
                <a:ea typeface="Arial"/>
                <a:cs typeface="Times New Roman"/>
              </a:rPr>
              <a:t> </a:t>
            </a:r>
            <a:r>
              <a:rPr lang="vi-VN" sz="2800" b="1" dirty="0">
                <a:latin typeface="Times New Roman"/>
                <a:ea typeface="Arial"/>
                <a:cs typeface="Times New Roman"/>
              </a:rPr>
              <a:t>thầy, cô?</a:t>
            </a:r>
            <a:endParaRPr lang="en-US" sz="2000" b="1" dirty="0">
              <a:latin typeface="Arial"/>
              <a:ea typeface="Arial"/>
              <a:cs typeface="Times New Roman"/>
            </a:endParaRPr>
          </a:p>
          <a:p>
            <a:pPr indent="-1270">
              <a:lnSpc>
                <a:spcPct val="115000"/>
              </a:lnSpc>
              <a:spcBef>
                <a:spcPts val="240"/>
              </a:spcBef>
              <a:spcAft>
                <a:spcPts val="240"/>
              </a:spcAft>
            </a:pPr>
            <a:r>
              <a:rPr lang="vi-VN" sz="2800" b="1" dirty="0">
                <a:latin typeface="Times New Roman"/>
                <a:ea typeface="Arial"/>
                <a:cs typeface="Times New Roman"/>
              </a:rPr>
              <a:t>- Một kỉ niệm mà em nhớ nhất về thầy </a:t>
            </a:r>
            <a:r>
              <a:rPr lang="vi-VN" sz="2800" b="1" dirty="0" smtClean="0">
                <a:latin typeface="Times New Roman"/>
                <a:ea typeface="Arial"/>
                <a:cs typeface="Times New Roman"/>
              </a:rPr>
              <a:t>cô</a:t>
            </a:r>
            <a:r>
              <a:rPr lang="en-US" sz="2800" b="1" dirty="0" smtClean="0">
                <a:latin typeface="Times New Roman"/>
                <a:ea typeface="Arial"/>
                <a:cs typeface="Times New Roman"/>
              </a:rPr>
              <a:t>.</a:t>
            </a:r>
            <a:endParaRPr lang="en-US" sz="2000" b="1" dirty="0">
              <a:effectLst/>
              <a:latin typeface="Arial"/>
              <a:ea typeface="Arial"/>
              <a:cs typeface="Times New Roman"/>
            </a:endParaRPr>
          </a:p>
        </p:txBody>
      </p:sp>
    </p:spTree>
    <p:extLst>
      <p:ext uri="{BB962C8B-B14F-4D97-AF65-F5344CB8AC3E}">
        <p14:creationId xmlns:p14="http://schemas.microsoft.com/office/powerpoint/2010/main" val="1877571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D:\linhtinh-p\hinh nen\12949220512059867599_574_574[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762000" y="2343150"/>
            <a:ext cx="8077200" cy="857250"/>
          </a:xfrm>
        </p:spPr>
        <p:txBody>
          <a:bodyPr>
            <a:normAutofit fontScale="90000"/>
          </a:bodyPr>
          <a:lstStyle/>
          <a:p>
            <a:pPr algn="l">
              <a:lnSpc>
                <a:spcPct val="107000"/>
              </a:lnSpc>
              <a:spcAft>
                <a:spcPts val="1000"/>
              </a:spcAft>
            </a:pPr>
            <a:r>
              <a:rPr lang="en-US" dirty="0" smtClean="0">
                <a:solidFill>
                  <a:srgbClr val="000099"/>
                </a:solidFill>
                <a:latin typeface="Times New Roman" pitchFamily="18" charset="0"/>
                <a:cs typeface="Times New Roman" pitchFamily="18" charset="0"/>
              </a:rPr>
              <a:t/>
            </a:r>
            <a:br>
              <a:rPr lang="en-US" dirty="0" smtClean="0">
                <a:solidFill>
                  <a:srgbClr val="000099"/>
                </a:solidFill>
                <a:latin typeface="Times New Roman" pitchFamily="18" charset="0"/>
                <a:cs typeface="Times New Roman" pitchFamily="18" charset="0"/>
              </a:rPr>
            </a:br>
            <a:endParaRPr lang="vi-VN" sz="3300" dirty="0">
              <a:solidFill>
                <a:srgbClr val="000099"/>
              </a:solidFill>
            </a:endParaRPr>
          </a:p>
        </p:txBody>
      </p:sp>
      <p:sp>
        <p:nvSpPr>
          <p:cNvPr id="3" name="TextBox 2"/>
          <p:cNvSpPr txBox="1"/>
          <p:nvPr/>
        </p:nvSpPr>
        <p:spPr>
          <a:xfrm>
            <a:off x="838200" y="590553"/>
            <a:ext cx="2743200" cy="769441"/>
          </a:xfrm>
          <a:prstGeom prst="rect">
            <a:avLst/>
          </a:prstGeom>
          <a:noFill/>
        </p:spPr>
        <p:txBody>
          <a:bodyPr wrap="square" rtlCol="0">
            <a:spAutoFit/>
          </a:bodyPr>
          <a:lstStyle/>
          <a:p>
            <a:r>
              <a:rPr lang="en-US" sz="4400" b="1" dirty="0" err="1">
                <a:solidFill>
                  <a:srgbClr val="FF0000"/>
                </a:solidFill>
                <a:latin typeface="Times New Roman" pitchFamily="18" charset="0"/>
                <a:cs typeface="Times New Roman" pitchFamily="18" charset="0"/>
              </a:rPr>
              <a:t>Kết</a:t>
            </a:r>
            <a:r>
              <a:rPr lang="en-US" sz="4400" b="1" dirty="0">
                <a:solidFill>
                  <a:srgbClr val="FF0000"/>
                </a:solidFill>
                <a:latin typeface="Times New Roman" pitchFamily="18" charset="0"/>
                <a:cs typeface="Times New Roman" pitchFamily="18" charset="0"/>
              </a:rPr>
              <a:t> </a:t>
            </a:r>
            <a:r>
              <a:rPr lang="en-US" sz="4400" b="1" dirty="0" err="1" smtClean="0">
                <a:solidFill>
                  <a:srgbClr val="FF0000"/>
                </a:solidFill>
                <a:latin typeface="Times New Roman" pitchFamily="18" charset="0"/>
                <a:cs typeface="Times New Roman" pitchFamily="18" charset="0"/>
              </a:rPr>
              <a:t>luận</a:t>
            </a:r>
            <a:r>
              <a:rPr lang="en-US" sz="4400" b="1" dirty="0" smtClean="0">
                <a:solidFill>
                  <a:srgbClr val="FF0000"/>
                </a:solidFill>
                <a:latin typeface="Times New Roman" pitchFamily="18" charset="0"/>
                <a:cs typeface="Times New Roman" pitchFamily="18" charset="0"/>
              </a:rPr>
              <a:t>:</a:t>
            </a:r>
            <a:endParaRPr lang="en-US" dirty="0">
              <a:solidFill>
                <a:prstClr val="black"/>
              </a:solidFill>
            </a:endParaRPr>
          </a:p>
        </p:txBody>
      </p:sp>
      <p:sp>
        <p:nvSpPr>
          <p:cNvPr id="7" name="TextBox 6"/>
          <p:cNvSpPr txBox="1"/>
          <p:nvPr/>
        </p:nvSpPr>
        <p:spPr>
          <a:xfrm>
            <a:off x="685800" y="1352550"/>
            <a:ext cx="7924800" cy="2357568"/>
          </a:xfrm>
          <a:prstGeom prst="rect">
            <a:avLst/>
          </a:prstGeom>
          <a:noFill/>
        </p:spPr>
        <p:txBody>
          <a:bodyPr wrap="square" rtlCol="0">
            <a:spAutoFit/>
          </a:bodyPr>
          <a:lstStyle/>
          <a:p>
            <a:pPr indent="-1270">
              <a:lnSpc>
                <a:spcPct val="115000"/>
              </a:lnSpc>
              <a:spcBef>
                <a:spcPts val="240"/>
              </a:spcBef>
              <a:spcAft>
                <a:spcPts val="240"/>
              </a:spcAft>
            </a:pPr>
            <a:r>
              <a:rPr lang="vi-VN" sz="3200" b="1" dirty="0">
                <a:solidFill>
                  <a:srgbClr val="000099"/>
                </a:solidFill>
                <a:latin typeface="Times New Roman"/>
                <a:ea typeface="Arial"/>
                <a:cs typeface="Times New Roman"/>
              </a:rPr>
              <a:t>Thầy cô giáo có công lao dạy dỗ HS trở thành người tốt, có ích cho xã hội. Vì thế các em cần kính trọng, lễ phép, vâng lời thầy cô giáo.</a:t>
            </a:r>
            <a:endParaRPr lang="en-US" sz="3200" b="1" dirty="0">
              <a:solidFill>
                <a:srgbClr val="000099"/>
              </a:solidFill>
              <a:effectLst/>
              <a:latin typeface="Arial"/>
              <a:ea typeface="Arial"/>
              <a:cs typeface="Times New Roman"/>
            </a:endParaRPr>
          </a:p>
        </p:txBody>
      </p:sp>
    </p:spTree>
    <p:extLst>
      <p:ext uri="{BB962C8B-B14F-4D97-AF65-F5344CB8AC3E}">
        <p14:creationId xmlns:p14="http://schemas.microsoft.com/office/powerpoint/2010/main" val="1191695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1903</TotalTime>
  <Words>361</Words>
  <Application>Microsoft Office PowerPoint</Application>
  <PresentationFormat>On-screen Show (16:9)</PresentationFormat>
  <Paragraphs>44</Paragraphs>
  <Slides>12</Slides>
  <Notes>5</Notes>
  <HiddenSlides>0</HiddenSlides>
  <MMClips>0</MMClips>
  <ScaleCrop>false</ScaleCrop>
  <HeadingPairs>
    <vt:vector size="4" baseType="variant">
      <vt:variant>
        <vt:lpstr>Theme</vt:lpstr>
      </vt:variant>
      <vt:variant>
        <vt:i4>3</vt:i4>
      </vt:variant>
      <vt:variant>
        <vt:lpstr>Slide Titles</vt:lpstr>
      </vt:variant>
      <vt:variant>
        <vt:i4>12</vt:i4>
      </vt:variant>
    </vt:vector>
  </HeadingPairs>
  <TitlesOfParts>
    <vt:vector size="15" baseType="lpstr">
      <vt:lpstr>Office Theme</vt:lpstr>
      <vt:lpstr>1_Office Theme</vt:lpstr>
      <vt:lpstr>2_Office Theme</vt:lpstr>
      <vt:lpstr>Chủ đề 3: THẦY CÔ CỦA EM</vt:lpstr>
      <vt:lpstr>KHỞI ĐỘNG: Bài hát “Cô giáo em”</vt:lpstr>
      <vt:lpstr>Thầy cô của em</vt:lpstr>
      <vt:lpstr>PowerPoint Presentation</vt:lpstr>
      <vt:lpstr>PowerPoint Presentation</vt:lpstr>
      <vt:lpstr> </vt:lpstr>
      <vt:lpstr>PowerPoint Presentation</vt:lpstr>
      <vt:lpstr>PowerPoint Presentation</vt:lpstr>
      <vt:lpstr> </vt:lpstr>
      <vt:lpstr>PowerPoint Presentation</vt:lpstr>
      <vt:lpstr>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dc:creator>
  <cp:lastModifiedBy>ADMIN</cp:lastModifiedBy>
  <cp:revision>57</cp:revision>
  <dcterms:created xsi:type="dcterms:W3CDTF">2020-08-18T05:53:59Z</dcterms:created>
  <dcterms:modified xsi:type="dcterms:W3CDTF">2020-08-22T22:43:02Z</dcterms:modified>
</cp:coreProperties>
</file>